
<file path=[Content_Types].xml><?xml version="1.0" encoding="utf-8"?>
<Types xmlns="http://schemas.openxmlformats.org/package/2006/content-types">
  <Override PartName="/ppt/notesSlides/notesSlide2.xml" ContentType="application/vnd.openxmlformats-officedocument.presentationml.notesSlide+xml"/>
  <Override PartName="/ppt/tags/tag8.xml" ContentType="application/vnd.openxmlformats-officedocument.presentationml.tags+xml"/>
  <Override PartName="/ppt/tags/tag104.xml" ContentType="application/vnd.openxmlformats-officedocument.presentationml.tags+xml"/>
  <Override PartName="/ppt/tags/tag140.xml" ContentType="application/vnd.openxmlformats-officedocument.presentationml.tags+xml"/>
  <Override PartName="/ppt/tags/tag151.xml" ContentType="application/vnd.openxmlformats-officedocument.presentationml.tags+xml"/>
  <Override PartName="/ppt/slides/slide25.xml" ContentType="application/vnd.openxmlformats-officedocument.presentationml.slide+xml"/>
  <Override PartName="/ppt/slideLayouts/slideLayout2.xml" ContentType="application/vnd.openxmlformats-officedocument.presentationml.slideLayout+xml"/>
  <Override PartName="/ppt/tags/tag49.xml" ContentType="application/vnd.openxmlformats-officedocument.presentationml.tags+xml"/>
  <Override PartName="/ppt/tags/tag96.xml" ContentType="application/vnd.openxmlformats-officedocument.presentationml.tags+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tags/tag38.xml" ContentType="application/vnd.openxmlformats-officedocument.presentationml.tags+xml"/>
  <Override PartName="/ppt/tags/tag85.xml" ContentType="application/vnd.openxmlformats-officedocument.presentationml.tags+xml"/>
  <Override PartName="/ppt/notesSlides/notesSlide16.xml" ContentType="application/vnd.openxmlformats-officedocument.presentationml.notesSlide+xml"/>
  <Override PartName="/ppt/tableStyles.xml" ContentType="application/vnd.openxmlformats-officedocument.presentationml.tableStyles+xml"/>
  <Override PartName="/ppt/tags/tag16.xml" ContentType="application/vnd.openxmlformats-officedocument.presentationml.tags+xml"/>
  <Override PartName="/ppt/tags/tag27.xml" ContentType="application/vnd.openxmlformats-officedocument.presentationml.tags+xml"/>
  <Override PartName="/ppt/tags/tag63.xml" ContentType="application/vnd.openxmlformats-officedocument.presentationml.tags+xml"/>
  <Override PartName="/ppt/tags/tag74.xml" ContentType="application/vnd.openxmlformats-officedocument.presentationml.tags+xml"/>
  <Override PartName="/ppt/tags/tag52.xml" ContentType="application/vnd.openxmlformats-officedocument.presentationml.tags+xml"/>
  <Override PartName="/ppt/tags/tag109.xml" ContentType="application/vnd.openxmlformats-officedocument.presentationml.tags+xml"/>
  <Override PartName="/ppt/tags/tag41.xml" ContentType="application/vnd.openxmlformats-officedocument.presentationml.tags+xml"/>
  <Override PartName="/ppt/notesSlides/notesSlide7.xml" ContentType="application/vnd.openxmlformats-officedocument.presentationml.notesSlide+xml"/>
  <Override PartName="/ppt/tags/tag145.xml" ContentType="application/vnd.openxmlformats-officedocument.presentationml.tags+xml"/>
  <Override PartName="/ppt/slides/slide9.xml" ContentType="application/vnd.openxmlformats-officedocument.presentationml.slide+xml"/>
  <Override PartName="/ppt/viewProps.xml" ContentType="application/vnd.openxmlformats-officedocument.presentationml.viewProps+xml"/>
  <Override PartName="/ppt/tags/tag9.xml" ContentType="application/vnd.openxmlformats-officedocument.presentationml.tags+xml"/>
  <Override PartName="/ppt/tags/tag30.xml" ContentType="application/vnd.openxmlformats-officedocument.presentationml.tags+xml"/>
  <Override PartName="/ppt/tags/tag105.xml" ContentType="application/vnd.openxmlformats-officedocument.presentationml.tags+xml"/>
  <Override PartName="/ppt/tags/tag134.xml" ContentType="application/vnd.openxmlformats-officedocument.presentationml.tags+xml"/>
  <Override PartName="/ppt/tags/tag152.xml" ContentType="application/vnd.openxmlformats-officedocument.presentationml.tag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3.xml" ContentType="application/vnd.openxmlformats-officedocument.presentationml.notesSlide+xml"/>
  <Default Extension="png" ContentType="image/png"/>
  <Override PartName="/ppt/tags/tag112.xml" ContentType="application/vnd.openxmlformats-officedocument.presentationml.tags+xml"/>
  <Override PartName="/ppt/tags/tag123.xml" ContentType="application/vnd.openxmlformats-officedocument.presentationml.tags+xml"/>
  <Override PartName="/ppt/tags/tag141.xml" ContentType="application/vnd.openxmlformats-officedocument.presentationml.tags+xml"/>
  <Override PartName="/ppt/slides/slide26.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tags/tag5.xml" ContentType="application/vnd.openxmlformats-officedocument.presentationml.tags+xml"/>
  <Override PartName="/ppt/tags/tag79.xml" ContentType="application/vnd.openxmlformats-officedocument.presentationml.tags+xml"/>
  <Override PartName="/ppt/tags/tag101.xml" ContentType="application/vnd.openxmlformats-officedocument.presentationml.tags+xml"/>
  <Override PartName="/ppt/tags/tag130.xml" ContentType="application/vnd.openxmlformats-officedocument.presentationml.tags+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Override PartName="/ppt/tags/tag39.xml" ContentType="application/vnd.openxmlformats-officedocument.presentationml.tags+xml"/>
  <Override PartName="/ppt/tags/tag68.xml" ContentType="application/vnd.openxmlformats-officedocument.presentationml.tags+xml"/>
  <Override PartName="/ppt/tags/tag86.xml" ContentType="application/vnd.openxmlformats-officedocument.presentationml.tags+xml"/>
  <Override PartName="/ppt/tags/tag97.xml" ContentType="application/vnd.openxmlformats-officedocument.presentationml.tags+xml"/>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22.xml" ContentType="application/vnd.openxmlformats-officedocument.presentationml.slide+xml"/>
  <Override PartName="/ppt/tags/tag1.xml" ContentType="application/vnd.openxmlformats-officedocument.presentationml.tags+xml"/>
  <Override PartName="/ppt/tags/tag28.xml" ContentType="application/vnd.openxmlformats-officedocument.presentationml.tags+xml"/>
  <Override PartName="/ppt/tags/tag57.xml" ContentType="application/vnd.openxmlformats-officedocument.presentationml.tags+xml"/>
  <Override PartName="/ppt/tags/tag75.xml" ContentType="application/vnd.openxmlformats-officedocument.presentationml.tags+xml"/>
  <Override PartName="/ppt/notesSlides/notesSlide24.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tags/tag17.xml" ContentType="application/vnd.openxmlformats-officedocument.presentationml.tags+xml"/>
  <Override PartName="/ppt/tags/tag35.xml" ContentType="application/vnd.openxmlformats-officedocument.presentationml.tags+xml"/>
  <Override PartName="/ppt/tags/tag46.xml" ContentType="application/vnd.openxmlformats-officedocument.presentationml.tags+xml"/>
  <Override PartName="/ppt/tags/tag64.xml" ContentType="application/vnd.openxmlformats-officedocument.presentationml.tags+xml"/>
  <Override PartName="/ppt/tags/tag82.xml" ContentType="application/vnd.openxmlformats-officedocument.presentationml.tags+xml"/>
  <Override PartName="/ppt/notesSlides/notesSlide13.xml" ContentType="application/vnd.openxmlformats-officedocument.presentationml.notesSlide+xml"/>
  <Override PartName="/ppt/tags/tag93.xml" ContentType="application/vnd.openxmlformats-officedocument.presentationml.tags+xml"/>
  <Override PartName="/ppt/tags/tag139.xml" ContentType="application/vnd.openxmlformats-officedocument.presentationml.tags+xml"/>
  <Override PartName="/ppt/tags/tag24.xml" ContentType="application/vnd.openxmlformats-officedocument.presentationml.tags+xml"/>
  <Override PartName="/ppt/notesSlides/notesSlide8.xml" ContentType="application/vnd.openxmlformats-officedocument.presentationml.notesSlide+xml"/>
  <Override PartName="/ppt/tags/tag53.xml" ContentType="application/vnd.openxmlformats-officedocument.presentationml.tags+xml"/>
  <Override PartName="/ppt/tags/tag71.xml" ContentType="application/vnd.openxmlformats-officedocument.presentationml.tags+xml"/>
  <Override PartName="/ppt/notesSlides/notesSlide20.xml" ContentType="application/vnd.openxmlformats-officedocument.presentationml.notesSlide+xml"/>
  <Override PartName="/ppt/tags/tag128.xml" ContentType="application/vnd.openxmlformats-officedocument.presentationml.tags+xml"/>
  <Override PartName="/ppt/tags/tag13.xml" ContentType="application/vnd.openxmlformats-officedocument.presentationml.tags+xml"/>
  <Override PartName="/ppt/tags/tag31.xml" ContentType="application/vnd.openxmlformats-officedocument.presentationml.tags+xml"/>
  <Override PartName="/ppt/tags/tag42.xml" ContentType="application/vnd.openxmlformats-officedocument.presentationml.tags+xml"/>
  <Override PartName="/ppt/tags/tag60.xml" ContentType="application/vnd.openxmlformats-officedocument.presentationml.tags+xml"/>
  <Override PartName="/ppt/tags/tag117.xml" ContentType="application/vnd.openxmlformats-officedocument.presentationml.tags+xml"/>
  <Override PartName="/ppt/tags/tag135.xml" ContentType="application/vnd.openxmlformats-officedocument.presentationml.tags+xml"/>
  <Override PartName="/ppt/tags/tag146.xml" ContentType="application/vnd.openxmlformats-officedocument.presentationml.tags+xml"/>
  <Override PartName="/ppt/handoutMasters/handoutMaster1.xml" ContentType="application/vnd.openxmlformats-officedocument.presentationml.handoutMaster+xml"/>
  <Override PartName="/ppt/tags/tag20.xml" ContentType="application/vnd.openxmlformats-officedocument.presentationml.tags+xml"/>
  <Override PartName="/ppt/notesSlides/notesSlide4.xml" ContentType="application/vnd.openxmlformats-officedocument.presentationml.notesSlide+xml"/>
  <Override PartName="/ppt/tags/tag106.xml" ContentType="application/vnd.openxmlformats-officedocument.presentationml.tags+xml"/>
  <Override PartName="/ppt/tags/tag124.xml" ContentType="application/vnd.openxmlformats-officedocument.presentationml.tags+xml"/>
  <Override PartName="/ppt/tags/tag142.xml" ContentType="application/vnd.openxmlformats-officedocument.presentationml.tags+xml"/>
  <Override PartName="/ppt/tags/tag153.xml" ContentType="application/vnd.openxmlformats-officedocument.presentationml.tags+xml"/>
  <Override PartName="/docProps/core.xml" ContentType="application/vnd.openxmlformats-package.core-properties+xml"/>
  <Override PartName="/ppt/slides/slide6.xml" ContentType="application/vnd.openxmlformats-officedocument.presentationml.slide+xml"/>
  <Override PartName="/ppt/slideLayouts/slideLayout8.xml" ContentType="application/vnd.openxmlformats-officedocument.presentationml.slideLayout+xml"/>
  <Override PartName="/ppt/tags/tag6.xml" ContentType="application/vnd.openxmlformats-officedocument.presentationml.tags+xml"/>
  <Override PartName="/ppt/tags/tag113.xml" ContentType="application/vnd.openxmlformats-officedocument.presentationml.tags+xml"/>
  <Override PartName="/ppt/tags/tag131.xml" ContentType="application/vnd.openxmlformats-officedocument.presentationml.tags+xml"/>
  <Override PartName="/ppt/slideMasters/slideMaster1.xml" ContentType="application/vnd.openxmlformats-officedocument.presentationml.slideMaster+xml"/>
  <Override PartName="/ppt/slides/slide27.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Override PartName="/ppt/tags/tag98.xml" ContentType="application/vnd.openxmlformats-officedocument.presentationml.tags+xml"/>
  <Override PartName="/ppt/tags/tag102.xml" ContentType="application/vnd.openxmlformats-officedocument.presentationml.tags+xml"/>
  <Override PartName="/ppt/tags/tag120.xml" ContentType="application/vnd.openxmlformats-officedocument.presentationml.tags+xml"/>
  <Override PartName="/ppt/slides/slide2.xml" ContentType="application/vnd.openxmlformats-officedocument.presentationml.slide+xml"/>
  <Override PartName="/ppt/slides/slide16.xml" ContentType="application/vnd.openxmlformats-officedocument.presentationml.slide+xml"/>
  <Override PartName="/ppt/tags/tag2.xml" ContentType="application/vnd.openxmlformats-officedocument.presentationml.tags+xml"/>
  <Override PartName="/ppt/tags/tag58.xml" ContentType="application/vnd.openxmlformats-officedocument.presentationml.tags+xml"/>
  <Override PartName="/ppt/tags/tag69.xml" ContentType="application/vnd.openxmlformats-officedocument.presentationml.tags+xml"/>
  <Override PartName="/ppt/tags/tag87.xml" ContentType="application/vnd.openxmlformats-officedocument.presentationml.tags+xml"/>
  <Override PartName="/ppt/notesSlides/notesSlide18.xml" ContentType="application/vnd.openxmlformats-officedocument.presentationml.notesSlide+xml"/>
  <Default Extension="rels" ContentType="application/vnd.openxmlformats-package.relationships+xml"/>
  <Override PartName="/ppt/slides/slide23.xml" ContentType="application/vnd.openxmlformats-officedocument.presentationml.slide+xml"/>
  <Override PartName="/ppt/tags/tag29.xml" ContentType="application/vnd.openxmlformats-officedocument.presentationml.tags+xml"/>
  <Override PartName="/ppt/tags/tag47.xml" ContentType="application/vnd.openxmlformats-officedocument.presentationml.tags+xml"/>
  <Override PartName="/ppt/tags/tag76.xml" ContentType="application/vnd.openxmlformats-officedocument.presentationml.tags+xml"/>
  <Override PartName="/ppt/tags/tag94.xml" ContentType="application/vnd.openxmlformats-officedocument.presentationml.tags+xml"/>
  <Override PartName="/ppt/notesSlides/notesSlide25.xml" ContentType="application/vnd.openxmlformats-officedocument.presentationml.notesSlide+xml"/>
  <Override PartName="/ppt/slides/slide12.xml" ContentType="application/vnd.openxmlformats-officedocument.presentationml.slide+xml"/>
  <Override PartName="/ppt/tags/tag18.xml" ContentType="application/vnd.openxmlformats-officedocument.presentationml.tags+xml"/>
  <Override PartName="/ppt/tags/tag36.xml" ContentType="application/vnd.openxmlformats-officedocument.presentationml.tags+xml"/>
  <Override PartName="/ppt/tags/tag54.xml" ContentType="application/vnd.openxmlformats-officedocument.presentationml.tags+xml"/>
  <Override PartName="/ppt/tags/tag65.xml" ContentType="application/vnd.openxmlformats-officedocument.presentationml.tags+xml"/>
  <Override PartName="/ppt/tags/tag83.xml" ContentType="application/vnd.openxmlformats-officedocument.presentationml.tags+xml"/>
  <Override PartName="/ppt/notesSlides/notesSlide14.xml" ContentType="application/vnd.openxmlformats-officedocument.presentationml.notesSlide+xml"/>
  <Override PartName="/ppt/commentAuthors.xml" ContentType="application/vnd.openxmlformats-officedocument.presentationml.commentAuthors+xml"/>
  <Override PartName="/ppt/tags/tag14.xml" ContentType="application/vnd.openxmlformats-officedocument.presentationml.tags+xml"/>
  <Override PartName="/ppt/tags/tag25.xml" ContentType="application/vnd.openxmlformats-officedocument.presentationml.tags+xml"/>
  <Override PartName="/ppt/tags/tag43.xml" ContentType="application/vnd.openxmlformats-officedocument.presentationml.tags+xml"/>
  <Override PartName="/ppt/notesSlides/notesSlide9.xml" ContentType="application/vnd.openxmlformats-officedocument.presentationml.notesSlide+xml"/>
  <Override PartName="/ppt/tags/tag61.xml" ContentType="application/vnd.openxmlformats-officedocument.presentationml.tags+xml"/>
  <Override PartName="/ppt/tags/tag72.xml" ContentType="application/vnd.openxmlformats-officedocument.presentationml.tags+xml"/>
  <Override PartName="/ppt/tags/tag90.xml" ContentType="application/vnd.openxmlformats-officedocument.presentationml.tags+xml"/>
  <Override PartName="/ppt/tags/tag118.xml" ContentType="application/vnd.openxmlformats-officedocument.presentationml.tags+xml"/>
  <Override PartName="/ppt/notesSlides/notesSlide21.xml" ContentType="application/vnd.openxmlformats-officedocument.presentationml.notesSlide+xml"/>
  <Override PartName="/ppt/tags/tag129.xml" ContentType="application/vnd.openxmlformats-officedocument.presentationml.tags+xml"/>
  <Override PartName="/ppt/tags/tag147.xml" ContentType="application/vnd.openxmlformats-officedocument.presentationml.tags+xml"/>
  <Override PartName="/ppt/tags/tag32.xml" ContentType="application/vnd.openxmlformats-officedocument.presentationml.tags+xml"/>
  <Override PartName="/ppt/tags/tag50.xml" ContentType="application/vnd.openxmlformats-officedocument.presentationml.tags+xml"/>
  <Override PartName="/ppt/notesSlides/notesSlide10.xml" ContentType="application/vnd.openxmlformats-officedocument.presentationml.notesSlide+xml"/>
  <Override PartName="/ppt/tags/tag107.xml" ContentType="application/vnd.openxmlformats-officedocument.presentationml.tags+xml"/>
  <Override PartName="/ppt/tags/tag136.xml" ContentType="application/vnd.openxmlformats-officedocument.presentationml.tags+xml"/>
  <Override PartName="/ppt/tags/tag154.xml" ContentType="application/vnd.openxmlformats-officedocument.presentationml.tags+xml"/>
  <Override PartName="/ppt/slides/slide7.xml" ContentType="application/vnd.openxmlformats-officedocument.presentationml.slide+xml"/>
  <Override PartName="/ppt/slideLayouts/slideLayout9.xml" ContentType="application/vnd.openxmlformats-officedocument.presentationml.slideLayout+xml"/>
  <Override PartName="/ppt/tags/tag10.xml" ContentType="application/vnd.openxmlformats-officedocument.presentationml.tags+xml"/>
  <Override PartName="/ppt/tags/tag21.xml" ContentType="application/vnd.openxmlformats-officedocument.presentationml.tags+xml"/>
  <Override PartName="/ppt/notesSlides/notesSlide5.xml" ContentType="application/vnd.openxmlformats-officedocument.presentationml.notesSlide+xml"/>
  <Override PartName="/ppt/tags/tag114.xml" ContentType="application/vnd.openxmlformats-officedocument.presentationml.tags+xml"/>
  <Override PartName="/ppt/tags/tag125.xml" ContentType="application/vnd.openxmlformats-officedocument.presentationml.tags+xml"/>
  <Override PartName="/ppt/tags/tag143.xml" ContentType="application/vnd.openxmlformats-officedocument.presentationml.tags+xml"/>
  <Override PartName="/ppt/notesSlides/notesSlide1.xml" ContentType="application/vnd.openxmlformats-officedocument.presentationml.notesSlide+xml"/>
  <Override PartName="/ppt/tags/tag7.xml" ContentType="application/vnd.openxmlformats-officedocument.presentationml.tags+xml"/>
  <Override PartName="/ppt/tags/tag103.xml" ContentType="application/vnd.openxmlformats-officedocument.presentationml.tags+xml"/>
  <Override PartName="/ppt/tags/tag132.xml" ContentType="application/vnd.openxmlformats-officedocument.presentationml.tags+xml"/>
  <Override PartName="/ppt/tags/tag150.xml" ContentType="application/vnd.openxmlformats-officedocument.presentationml.tags+xml"/>
  <Override PartName="/ppt/slides/slide3.xml" ContentType="application/vnd.openxmlformats-officedocument.presentationml.slide+xml"/>
  <Override PartName="/ppt/slides/slide17.xml" ContentType="application/vnd.openxmlformats-officedocument.presentationml.slide+xml"/>
  <Override PartName="/ppt/slideLayouts/slideLayout5.xml" ContentType="application/vnd.openxmlformats-officedocument.presentationml.slideLayout+xml"/>
  <Override PartName="/ppt/tags/tag99.xml" ContentType="application/vnd.openxmlformats-officedocument.presentationml.tags+xml"/>
  <Override PartName="/ppt/tags/tag110.xml" ContentType="application/vnd.openxmlformats-officedocument.presentationml.tags+xml"/>
  <Override PartName="/ppt/notesSlides/notesSlide19.xml" ContentType="application/vnd.openxmlformats-officedocument.presentationml.notesSlide+xml"/>
  <Override PartName="/ppt/tags/tag121.xml" ContentType="application/vnd.openxmlformats-officedocument.presentationml.tags+xml"/>
  <Override PartName="/ppt/slides/slide24.xml" ContentType="application/vnd.openxmlformats-officedocument.presentationml.slide+xml"/>
  <Default Extension="jpeg" ContentType="image/jpeg"/>
  <Override PartName="/ppt/tags/tag3.xml" ContentType="application/vnd.openxmlformats-officedocument.presentationml.tags+xml"/>
  <Override PartName="/ppt/tags/tag59.xml" ContentType="application/vnd.openxmlformats-officedocument.presentationml.tags+xml"/>
  <Override PartName="/ppt/tags/tag77.xml" ContentType="application/vnd.openxmlformats-officedocument.presentationml.tags+xml"/>
  <Override PartName="/ppt/tags/tag88.xml" ContentType="application/vnd.openxmlformats-officedocument.presentationml.tags+xml"/>
  <Override PartName="/ppt/slides/slide13.xml" ContentType="application/vnd.openxmlformats-officedocument.presentationml.slide+xml"/>
  <Override PartName="/ppt/slideLayouts/slideLayout1.xml" ContentType="application/vnd.openxmlformats-officedocument.presentationml.slideLayout+xml"/>
  <Override PartName="/ppt/tags/tag19.xml" ContentType="application/vnd.openxmlformats-officedocument.presentationml.tags+xml"/>
  <Override PartName="/ppt/tags/tag37.xml" ContentType="application/vnd.openxmlformats-officedocument.presentationml.tags+xml"/>
  <Override PartName="/ppt/tags/tag48.xml" ContentType="application/vnd.openxmlformats-officedocument.presentationml.tags+xml"/>
  <Override PartName="/ppt/tags/tag66.xml" ContentType="application/vnd.openxmlformats-officedocument.presentationml.tags+xml"/>
  <Override PartName="/ppt/tags/tag84.xml" ContentType="application/vnd.openxmlformats-officedocument.presentationml.tags+xml"/>
  <Override PartName="/ppt/tags/tag95.xml" ContentType="application/vnd.openxmlformats-officedocument.presentationml.tags+xml"/>
  <Override PartName="/ppt/notesSlides/notesSlide15.xml" ContentType="application/vnd.openxmlformats-officedocument.presentationml.notesSlide+xml"/>
  <Override PartName="/ppt/notesSlides/notesSlide26.xml" ContentType="application/vnd.openxmlformats-officedocument.presentationml.notesSlide+xml"/>
  <Override PartName="/ppt/slides/slide20.xml" ContentType="application/vnd.openxmlformats-officedocument.presentationml.slide+xml"/>
  <Override PartName="/ppt/tags/tag26.xml" ContentType="application/vnd.openxmlformats-officedocument.presentationml.tags+xml"/>
  <Override PartName="/ppt/tags/tag55.xml" ContentType="application/vnd.openxmlformats-officedocument.presentationml.tags+xml"/>
  <Override PartName="/ppt/tags/tag73.xml" ContentType="application/vnd.openxmlformats-officedocument.presentationml.tags+xml"/>
  <Override PartName="/ppt/notesSlides/notesSlide22.xml" ContentType="application/vnd.openxmlformats-officedocument.presentationml.notesSlide+xml"/>
  <Override PartName="/ppt/tags/tag15.xml" ContentType="application/vnd.openxmlformats-officedocument.presentationml.tags+xml"/>
  <Override PartName="/ppt/tags/tag33.xml" ContentType="application/vnd.openxmlformats-officedocument.presentationml.tags+xml"/>
  <Override PartName="/ppt/tags/tag44.xml" ContentType="application/vnd.openxmlformats-officedocument.presentationml.tags+xml"/>
  <Override PartName="/ppt/tags/tag62.xml" ContentType="application/vnd.openxmlformats-officedocument.presentationml.tags+xml"/>
  <Override PartName="/ppt/notesSlides/notesSlide11.xml" ContentType="application/vnd.openxmlformats-officedocument.presentationml.notesSlide+xml"/>
  <Override PartName="/ppt/tags/tag80.xml" ContentType="application/vnd.openxmlformats-officedocument.presentationml.tags+xml"/>
  <Override PartName="/ppt/tags/tag91.xml" ContentType="application/vnd.openxmlformats-officedocument.presentationml.tags+xml"/>
  <Override PartName="/ppt/tags/tag119.xml" ContentType="application/vnd.openxmlformats-officedocument.presentationml.tags+xml"/>
  <Override PartName="/ppt/tags/tag137.xml" ContentType="application/vnd.openxmlformats-officedocument.presentationml.tags+xml"/>
  <Override PartName="/ppt/tags/tag148.xml" ContentType="application/vnd.openxmlformats-officedocument.presentationml.tags+xml"/>
  <Override PartName="/ppt/tags/tag22.xml" ContentType="application/vnd.openxmlformats-officedocument.presentationml.tags+xml"/>
  <Override PartName="/ppt/notesSlides/notesSlide6.xml" ContentType="application/vnd.openxmlformats-officedocument.presentationml.notesSlide+xml"/>
  <Override PartName="/ppt/tags/tag40.xml" ContentType="application/vnd.openxmlformats-officedocument.presentationml.tags+xml"/>
  <Override PartName="/ppt/tags/tag51.xml" ContentType="application/vnd.openxmlformats-officedocument.presentationml.tags+xml"/>
  <Override PartName="/ppt/tags/tag108.xml" ContentType="application/vnd.openxmlformats-officedocument.presentationml.tags+xml"/>
  <Override PartName="/ppt/tags/tag126.xml" ContentType="application/vnd.openxmlformats-officedocument.presentationml.tags+xml"/>
  <Override PartName="/ppt/slides/slide8.xml" ContentType="application/vnd.openxmlformats-officedocument.presentationml.slide+xml"/>
  <Override PartName="/ppt/tags/tag11.xml" ContentType="application/vnd.openxmlformats-officedocument.presentationml.tags+xml"/>
  <Override PartName="/ppt/tags/tag115.xml" ContentType="application/vnd.openxmlformats-officedocument.presentationml.tags+xml"/>
  <Override PartName="/ppt/tags/tag133.xml" ContentType="application/vnd.openxmlformats-officedocument.presentationml.tags+xml"/>
  <Override PartName="/ppt/tags/tag144.xml" ContentType="application/vnd.openxmlformats-officedocument.presentationml.tags+xml"/>
  <Override PartName="/ppt/tags/tag122.xml" ContentType="application/vnd.openxmlformats-officedocument.presentationml.tags+xml"/>
  <Override PartName="/ppt/slides/slide4.xml" ContentType="application/vnd.openxmlformats-officedocument.presentationml.slide+xml"/>
  <Override PartName="/ppt/slides/slide18.xml" ContentType="application/vnd.openxmlformats-officedocument.presentationml.slide+xml"/>
  <Override PartName="/ppt/slideLayouts/slideLayout6.xml" ContentType="application/vnd.openxmlformats-officedocument.presentationml.slideLayout+xml"/>
  <Override PartName="/ppt/tags/tag4.xml" ContentType="application/vnd.openxmlformats-officedocument.presentationml.tags+xml"/>
  <Override PartName="/ppt/tags/tag89.xml" ContentType="application/vnd.openxmlformats-officedocument.presentationml.tags+xml"/>
  <Override PartName="/ppt/tags/tag111.xml" ContentType="application/vnd.openxmlformats-officedocument.presentationml.tags+xml"/>
  <Override PartName="/ppt/theme/theme1.xml" ContentType="application/vnd.openxmlformats-officedocument.theme+xml"/>
  <Override PartName="/ppt/tags/tag78.xml" ContentType="application/vnd.openxmlformats-officedocument.presentationml.tags+xml"/>
  <Override PartName="/ppt/tags/tag100.xml" ContentType="application/vnd.openxmlformats-officedocument.presentationml.tags+xml"/>
  <Override PartName="/ppt/tags/tag56.xml" ContentType="application/vnd.openxmlformats-officedocument.presentationml.tags+xml"/>
  <Override PartName="/ppt/tags/tag67.xml" ContentType="application/vnd.openxmlformats-officedocument.presentationml.tags+xml"/>
  <Override PartName="/ppt/slides/slide10.xml" ContentType="application/vnd.openxmlformats-officedocument.presentationml.slide+xml"/>
  <Override PartName="/ppt/slides/slide21.xml" ContentType="application/vnd.openxmlformats-officedocument.presentationml.slide+xml"/>
  <Override PartName="/ppt/tags/tag45.xml" ContentType="application/vnd.openxmlformats-officedocument.presentationml.tags+xml"/>
  <Override PartName="/ppt/tags/tag92.xml" ContentType="application/vnd.openxmlformats-officedocument.presentationml.tags+xml"/>
  <Override PartName="/ppt/notesSlides/notesSlide23.xml" ContentType="application/vnd.openxmlformats-officedocument.presentationml.notesSlide+xml"/>
  <Override PartName="/ppt/tags/tag149.xml" ContentType="application/vnd.openxmlformats-officedocument.presentationml.tags+xml"/>
  <Override PartName="/docProps/custom.xml" ContentType="application/vnd.openxmlformats-officedocument.custom-properties+xml"/>
  <Override PartName="/ppt/tags/tag34.xml" ContentType="application/vnd.openxmlformats-officedocument.presentationml.tags+xml"/>
  <Override PartName="/ppt/notesSlides/notesSlide12.xml" ContentType="application/vnd.openxmlformats-officedocument.presentationml.notesSlide+xml"/>
  <Override PartName="/ppt/tags/tag81.xml" ContentType="application/vnd.openxmlformats-officedocument.presentationml.tags+xml"/>
  <Override PartName="/ppt/tags/tag138.xml" ContentType="application/vnd.openxmlformats-officedocument.presentationml.tags+xml"/>
  <Override PartName="/ppt/tags/tag12.xml" ContentType="application/vnd.openxmlformats-officedocument.presentationml.tags+xml"/>
  <Override PartName="/ppt/tags/tag23.xml" ContentType="application/vnd.openxmlformats-officedocument.presentationml.tags+xml"/>
  <Override PartName="/ppt/tags/tag70.xml" ContentType="application/vnd.openxmlformats-officedocument.presentationml.tags+xml"/>
  <Override PartName="/ppt/tags/tag116.xml" ContentType="application/vnd.openxmlformats-officedocument.presentationml.tags+xml"/>
  <Override PartName="/ppt/tags/tag127.xml" ContentType="application/vnd.openxmlformats-officedocument.presentationml.tag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29"/>
  </p:notesMasterIdLst>
  <p:handoutMasterIdLst>
    <p:handoutMasterId r:id="rId30"/>
  </p:handoutMasterIdLst>
  <p:sldIdLst>
    <p:sldId id="1287" r:id="rId2"/>
    <p:sldId id="1288" r:id="rId3"/>
    <p:sldId id="1289" r:id="rId4"/>
    <p:sldId id="1290" r:id="rId5"/>
    <p:sldId id="1291" r:id="rId6"/>
    <p:sldId id="1292" r:id="rId7"/>
    <p:sldId id="1267" r:id="rId8"/>
    <p:sldId id="1294" r:id="rId9"/>
    <p:sldId id="1295" r:id="rId10"/>
    <p:sldId id="1035" r:id="rId11"/>
    <p:sldId id="1296" r:id="rId12"/>
    <p:sldId id="1313" r:id="rId13"/>
    <p:sldId id="1311" r:id="rId14"/>
    <p:sldId id="1310" r:id="rId15"/>
    <p:sldId id="1297" r:id="rId16"/>
    <p:sldId id="1300" r:id="rId17"/>
    <p:sldId id="1314" r:id="rId18"/>
    <p:sldId id="1315" r:id="rId19"/>
    <p:sldId id="1299" r:id="rId20"/>
    <p:sldId id="1301" r:id="rId21"/>
    <p:sldId id="1304" r:id="rId22"/>
    <p:sldId id="1305" r:id="rId23"/>
    <p:sldId id="1316" r:id="rId24"/>
    <p:sldId id="1302" r:id="rId25"/>
    <p:sldId id="1317" r:id="rId26"/>
    <p:sldId id="1254" r:id="rId27"/>
    <p:sldId id="270" r:id="rId28"/>
  </p:sldIdLst>
  <p:sldSz cx="12192000" cy="6858000"/>
  <p:notesSz cx="6858000" cy="9144000"/>
  <p:defaultTextStyle>
    <a:defPPr>
      <a:defRPr lang="zh-CN"/>
    </a:defPPr>
    <a:lvl1pPr marL="0" lvl="0"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5pPr>
    <a:lvl6pPr marL="2286000" lvl="5"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6pPr>
    <a:lvl7pPr marL="2743200" lvl="6"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7pPr>
    <a:lvl8pPr marL="3200400" lvl="7"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8pPr>
    <a:lvl9pPr marL="3657600" lvl="8"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9pPr>
  </p:defaultTextStyle>
  <p:extLst>
    <p:ext uri="{EFAFB233-063F-42B5-8137-9DF3F51BA10A}">
      <p15:sldGuideLst xmlns:p15="http://schemas.microsoft.com/office/powerpoint/2012/main" xmlns="">
        <p15:guide id="1" orient="horz" pos="2077">
          <p15:clr>
            <a:srgbClr val="A4A3A4"/>
          </p15:clr>
        </p15:guide>
        <p15:guide id="2" pos="3903">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李东生" initials="李东生" lastIdx="1" clrIdx="0"/>
  <p:cmAuthor id="2" name="作者" initials="A" lastIdx="0" clrIdx="1"/>
  <p:cmAuthor id="3" name="Administrator" initials="A" lastIdx="2" clrIdx="2"/>
</p:cmAuthorLst>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3586FB"/>
    <a:srgbClr val="89000E"/>
    <a:srgbClr val="E8CA8C"/>
    <a:srgbClr val="0000CC"/>
    <a:srgbClr val="00724D"/>
    <a:srgbClr val="CAF6DF"/>
    <a:srgbClr val="5DEFA9"/>
    <a:srgbClr val="003300"/>
    <a:srgbClr val="006600"/>
    <a:srgbClr val="F2FCF7"/>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1230"/>
    <p:restoredTop sz="86289" autoAdjust="0"/>
  </p:normalViewPr>
  <p:slideViewPr>
    <p:cSldViewPr snapToGrid="0" showGuides="1">
      <p:cViewPr varScale="1">
        <p:scale>
          <a:sx n="76" d="100"/>
          <a:sy n="76" d="100"/>
        </p:scale>
        <p:origin x="-1278" y="-120"/>
      </p:cViewPr>
      <p:guideLst>
        <p:guide orient="horz" pos="2077"/>
        <p:guide pos="3903"/>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 Id="rId35"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0F9B84EA-7D68-4D60-9CB1-D50884785D1C}" type="datetimeFigureOut">
              <a:rPr lang="zh-CN" altLang="en-US" smtClean="0"/>
              <a:pPr/>
              <a:t>2021/9/3</a:t>
            </a:fld>
            <a:endParaRPr lang="zh-CN" altLang="en-US"/>
          </a:p>
        </p:txBody>
      </p:sp>
      <p:sp>
        <p:nvSpPr>
          <p:cNvPr id="4" name="页脚占位符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5" name="灯片编号占位符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8D4E0FC9-F1F8-4FAE-9988-3BA365CFD46F}" type="slidenum">
              <a:rPr lang="zh-CN" altLang="en-US" smtClean="0"/>
              <a:pPr/>
              <a:t>‹#›</a:t>
            </a:fld>
            <a:endParaRPr lang="zh-CN" altLang="en-US"/>
          </a:p>
        </p:txBody>
      </p:sp>
    </p:spTree>
    <p:extLst>
      <p:ext uri="{BB962C8B-B14F-4D97-AF65-F5344CB8AC3E}">
        <p14:creationId xmlns:p14="http://schemas.microsoft.com/office/powerpoint/2010/main" xmlns=""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页眉占位符 1"/>
          <p:cNvSpPr>
            <a:spLocks noGrp="1" noChangeArrowheads="1"/>
          </p:cNvSpPr>
          <p:nvPr>
            <p:ph type="hdr" sz="quarter" idx="4294967295"/>
          </p:nvPr>
        </p:nvSpPr>
        <p:spPr bwMode="auto">
          <a:xfrm>
            <a:off x="0" y="0"/>
            <a:ext cx="2971800" cy="458788"/>
          </a:xfrm>
          <a:prstGeom prst="rect">
            <a:avLst/>
          </a:prstGeom>
          <a:noFill/>
          <a:ln>
            <a:noFill/>
          </a:ln>
        </p:spPr>
        <p:txBody>
          <a:bodyPr vert="horz" wrap="square" lIns="91440" tIns="45720" rIns="91440" bIns="45720" numCol="1" anchor="t" anchorCtr="0" compatLnSpc="1"/>
          <a:lstStyle>
            <a:lvl1pPr eaLnBrk="1" hangingPunct="1">
              <a:buFont typeface="Arial" panose="020B0604020202020204" pitchFamily="34" charset="0"/>
              <a:buNone/>
              <a:defRPr sz="1200">
                <a:latin typeface="Arial" panose="020B0604020202020204" pitchFamily="34" charset="0"/>
              </a:defRPr>
            </a:lvl1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zh-CN" sz="12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2051" name="日期占位符 2"/>
          <p:cNvSpPr>
            <a:spLocks noGrp="1" noChangeArrowheads="1"/>
          </p:cNvSpPr>
          <p:nvPr>
            <p:ph type="dt" idx="1"/>
          </p:nvPr>
        </p:nvSpPr>
        <p:spPr bwMode="auto">
          <a:xfrm>
            <a:off x="3884613" y="0"/>
            <a:ext cx="2971800" cy="458788"/>
          </a:xfrm>
          <a:prstGeom prst="rect">
            <a:avLst/>
          </a:prstGeom>
          <a:noFill/>
          <a:ln>
            <a:noFill/>
          </a:ln>
        </p:spPr>
        <p:txBody>
          <a:bodyPr vert="horz" wrap="square" lIns="91440" tIns="45720" rIns="91440" bIns="45720" numCol="1" anchor="t" anchorCtr="0" compatLnSpc="1"/>
          <a:lstStyle>
            <a:lvl1pPr algn="r" eaLnBrk="1" hangingPunct="1">
              <a:buFont typeface="Arial" panose="020B0604020202020204" pitchFamily="34" charset="0"/>
              <a:buNone/>
              <a:defRPr>
                <a:latin typeface="Arial" panose="020B0604020202020204" pitchFamily="34" charset="0"/>
              </a:defRPr>
            </a:lvl1pPr>
          </a:lstStyle>
          <a:p>
            <a:pPr marL="0" marR="0" lvl="0" indent="0" algn="r" defTabSz="914400" rtl="0" eaLnBrk="1" fontAlgn="base" latinLnBrk="0" hangingPunct="1">
              <a:lnSpc>
                <a:spcPct val="100000"/>
              </a:lnSpc>
              <a:spcBef>
                <a:spcPct val="0"/>
              </a:spcBef>
              <a:spcAft>
                <a:spcPct val="0"/>
              </a:spcAft>
              <a:buClrTx/>
              <a:buSzTx/>
              <a:buFont typeface="Arial" panose="020B0604020202020204" pitchFamily="34" charset="0"/>
              <a:buNone/>
              <a:defRPr/>
            </a:pPr>
            <a:fld id="{A6AF8F9E-BBF4-4FC3-B441-59CC92440747}" type="datetime1">
              <a:rPr kumimoji="0" lang="zh-CN" altLang="en-US" sz="18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rPr>
              <a:pPr marL="0" marR="0" lvl="0" indent="0" algn="r" defTabSz="914400" rtl="0" eaLnBrk="1" fontAlgn="base" latinLnBrk="0" hangingPunct="1">
                <a:lnSpc>
                  <a:spcPct val="100000"/>
                </a:lnSpc>
                <a:spcBef>
                  <a:spcPct val="0"/>
                </a:spcBef>
                <a:spcAft>
                  <a:spcPct val="0"/>
                </a:spcAft>
                <a:buClrTx/>
                <a:buSzTx/>
                <a:buFont typeface="Arial" panose="020B0604020202020204" pitchFamily="34" charset="0"/>
                <a:buNone/>
                <a:defRPr/>
              </a:pPr>
              <a:t>2021/9/3</a:t>
            </a:fld>
            <a:endParaRPr kumimoji="0" lang="zh-CN" altLang="en-US" sz="12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7172" name="幻灯片图像占位符 3"/>
          <p:cNvSpPr>
            <a:spLocks noGrp="1" noRot="1" noChangeAspect="1"/>
          </p:cNvSpPr>
          <p:nvPr>
            <p:ph type="sldImg"/>
          </p:nvPr>
        </p:nvSpPr>
        <p:spPr>
          <a:xfrm>
            <a:off x="685800" y="1143000"/>
            <a:ext cx="5486400" cy="3086100"/>
          </a:xfrm>
          <a:prstGeom prst="rect">
            <a:avLst/>
          </a:prstGeom>
          <a:noFill/>
          <a:ln w="12700">
            <a:noFill/>
          </a:ln>
        </p:spPr>
      </p:sp>
      <p:sp>
        <p:nvSpPr>
          <p:cNvPr id="2053" name="备注占位符 4"/>
          <p:cNvSpPr>
            <a:spLocks noGrp="1" noRot="1" noChangeAspect="1" noChangeArrowheads="1"/>
          </p:cNvSpPr>
          <p:nvPr/>
        </p:nvSpPr>
        <p:spPr bwMode="auto">
          <a:xfrm>
            <a:off x="685800" y="4400550"/>
            <a:ext cx="5486400" cy="3600450"/>
          </a:xfrm>
          <a:prstGeom prst="rect">
            <a:avLst/>
          </a:prstGeom>
          <a:noFill/>
          <a:ln>
            <a:noFill/>
          </a:ln>
        </p:spPr>
        <p:txBody>
          <a:bodyPr anchor="ctr"/>
          <a:lstStyle>
            <a:lvl1pPr defTabSz="0" eaLnBrk="0" hangingPunct="0">
              <a:spcBef>
                <a:spcPct val="30000"/>
              </a:spcBef>
              <a:defRPr sz="1200">
                <a:solidFill>
                  <a:schemeClr val="tx1"/>
                </a:solidFill>
                <a:latin typeface="Arial" panose="020B0604020202020204" pitchFamily="34" charset="0"/>
              </a:defRPr>
            </a:lvl1pPr>
            <a:lvl2pPr defTabSz="0" eaLnBrk="0" hangingPunct="0">
              <a:spcBef>
                <a:spcPct val="30000"/>
              </a:spcBef>
              <a:defRPr sz="1200">
                <a:solidFill>
                  <a:schemeClr val="tx1"/>
                </a:solidFill>
                <a:latin typeface="Arial" panose="020B0604020202020204" pitchFamily="34" charset="0"/>
              </a:defRPr>
            </a:lvl2pPr>
            <a:lvl3pPr defTabSz="0" eaLnBrk="0" hangingPunct="0">
              <a:spcBef>
                <a:spcPct val="30000"/>
              </a:spcBef>
              <a:defRPr sz="1200">
                <a:solidFill>
                  <a:schemeClr val="tx1"/>
                </a:solidFill>
                <a:latin typeface="Arial" panose="020B0604020202020204" pitchFamily="34" charset="0"/>
              </a:defRPr>
            </a:lvl3pPr>
            <a:lvl4pPr defTabSz="0" eaLnBrk="0" hangingPunct="0">
              <a:spcBef>
                <a:spcPct val="30000"/>
              </a:spcBef>
              <a:defRPr sz="1200">
                <a:solidFill>
                  <a:schemeClr val="tx1"/>
                </a:solidFill>
                <a:latin typeface="Arial" panose="020B0604020202020204" pitchFamily="34" charset="0"/>
              </a:defRPr>
            </a:lvl4pPr>
            <a:lvl5pPr defTabSz="0" eaLnBrk="0" hangingPunct="0">
              <a:spcBef>
                <a:spcPct val="30000"/>
              </a:spcBef>
              <a:defRPr sz="1200">
                <a:solidFill>
                  <a:schemeClr val="tx1"/>
                </a:solidFill>
                <a:latin typeface="Arial" panose="020B0604020202020204" pitchFamily="34" charset="0"/>
              </a:defRPr>
            </a:lvl5pPr>
            <a:lvl6pPr marL="457200" defTabSz="0" eaLnBrk="0" fontAlgn="base" hangingPunct="0">
              <a:spcBef>
                <a:spcPct val="30000"/>
              </a:spcBef>
              <a:spcAft>
                <a:spcPct val="0"/>
              </a:spcAft>
              <a:defRPr sz="1200">
                <a:solidFill>
                  <a:schemeClr val="tx1"/>
                </a:solidFill>
                <a:latin typeface="Arial" panose="020B0604020202020204" pitchFamily="34" charset="0"/>
              </a:defRPr>
            </a:lvl6pPr>
            <a:lvl7pPr marL="914400" defTabSz="0" eaLnBrk="0" fontAlgn="base" hangingPunct="0">
              <a:spcBef>
                <a:spcPct val="30000"/>
              </a:spcBef>
              <a:spcAft>
                <a:spcPct val="0"/>
              </a:spcAft>
              <a:defRPr sz="1200">
                <a:solidFill>
                  <a:schemeClr val="tx1"/>
                </a:solidFill>
                <a:latin typeface="Arial" panose="020B0604020202020204" pitchFamily="34" charset="0"/>
              </a:defRPr>
            </a:lvl7pPr>
            <a:lvl8pPr marL="1371600" defTabSz="0" eaLnBrk="0" fontAlgn="base" hangingPunct="0">
              <a:spcBef>
                <a:spcPct val="30000"/>
              </a:spcBef>
              <a:spcAft>
                <a:spcPct val="0"/>
              </a:spcAft>
              <a:defRPr sz="1200">
                <a:solidFill>
                  <a:schemeClr val="tx1"/>
                </a:solidFill>
                <a:latin typeface="Arial" panose="020B0604020202020204" pitchFamily="34" charset="0"/>
              </a:defRPr>
            </a:lvl8pPr>
            <a:lvl9pPr marL="1828800" defTabSz="0" eaLnBrk="0" fontAlgn="base" hangingPunct="0">
              <a:spcBef>
                <a:spcPct val="30000"/>
              </a:spcBef>
              <a:spcAft>
                <a:spcPct val="0"/>
              </a:spcAft>
              <a:defRPr sz="1200">
                <a:solidFill>
                  <a:schemeClr val="tx1"/>
                </a:solidFill>
                <a:latin typeface="Arial" panose="020B0604020202020204" pitchFamily="34" charset="0"/>
              </a:defRPr>
            </a:lvl9pPr>
          </a:lstStyle>
          <a:p>
            <a:pPr marL="0" marR="0" lvl="0" indent="0" algn="l" defTabSz="0" rtl="0" eaLnBrk="0" fontAlgn="base" latinLnBrk="0" hangingPunct="0">
              <a:lnSpc>
                <a:spcPct val="100000"/>
              </a:lnSpc>
              <a:spcBef>
                <a:spcPct val="30000"/>
              </a:spcBef>
              <a:spcAft>
                <a:spcPct val="0"/>
              </a:spcAft>
              <a:buClrTx/>
              <a:buSzTx/>
              <a:buFontTx/>
              <a:buNone/>
              <a:defRPr/>
            </a:pPr>
            <a:r>
              <a:rPr kumimoji="0" lang="zh-CN" altLang="zh-CN" sz="12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rPr>
              <a:t>单击此处编辑母版文本样式</a:t>
            </a:r>
          </a:p>
          <a:p>
            <a:pPr marL="0" marR="0" lvl="0" indent="0" algn="l" defTabSz="0" rtl="0" eaLnBrk="0" fontAlgn="base" latinLnBrk="0" hangingPunct="0">
              <a:lnSpc>
                <a:spcPct val="100000"/>
              </a:lnSpc>
              <a:spcBef>
                <a:spcPct val="30000"/>
              </a:spcBef>
              <a:spcAft>
                <a:spcPct val="0"/>
              </a:spcAft>
              <a:buClrTx/>
              <a:buSzTx/>
              <a:buFontTx/>
              <a:buNone/>
              <a:defRPr/>
            </a:pPr>
            <a:r>
              <a:rPr kumimoji="0" lang="zh-CN" altLang="zh-CN" sz="12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rPr>
              <a:t>第二级</a:t>
            </a:r>
          </a:p>
          <a:p>
            <a:pPr marL="0" marR="0" lvl="0" indent="0" algn="l" defTabSz="0" rtl="0" eaLnBrk="0" fontAlgn="base" latinLnBrk="0" hangingPunct="0">
              <a:lnSpc>
                <a:spcPct val="100000"/>
              </a:lnSpc>
              <a:spcBef>
                <a:spcPct val="30000"/>
              </a:spcBef>
              <a:spcAft>
                <a:spcPct val="0"/>
              </a:spcAft>
              <a:buClrTx/>
              <a:buSzTx/>
              <a:buFontTx/>
              <a:buNone/>
              <a:defRPr/>
            </a:pPr>
            <a:r>
              <a:rPr kumimoji="0" lang="zh-CN" altLang="zh-CN" sz="12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rPr>
              <a:t>第三级</a:t>
            </a:r>
          </a:p>
          <a:p>
            <a:pPr marL="0" marR="0" lvl="0" indent="0" algn="l" defTabSz="0" rtl="0" eaLnBrk="0" fontAlgn="base" latinLnBrk="0" hangingPunct="0">
              <a:lnSpc>
                <a:spcPct val="100000"/>
              </a:lnSpc>
              <a:spcBef>
                <a:spcPct val="30000"/>
              </a:spcBef>
              <a:spcAft>
                <a:spcPct val="0"/>
              </a:spcAft>
              <a:buClrTx/>
              <a:buSzTx/>
              <a:buFontTx/>
              <a:buNone/>
              <a:defRPr/>
            </a:pPr>
            <a:r>
              <a:rPr kumimoji="0" lang="zh-CN" altLang="zh-CN" sz="12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rPr>
              <a:t>第四级</a:t>
            </a:r>
          </a:p>
          <a:p>
            <a:pPr marL="0" marR="0" lvl="0" indent="0" algn="l" defTabSz="0" rtl="0" eaLnBrk="0" fontAlgn="base" latinLnBrk="0" hangingPunct="0">
              <a:lnSpc>
                <a:spcPct val="100000"/>
              </a:lnSpc>
              <a:spcBef>
                <a:spcPct val="30000"/>
              </a:spcBef>
              <a:spcAft>
                <a:spcPct val="0"/>
              </a:spcAft>
              <a:buClrTx/>
              <a:buSzTx/>
              <a:buFontTx/>
              <a:buNone/>
              <a:defRPr/>
            </a:pPr>
            <a:r>
              <a:rPr kumimoji="0" lang="zh-CN" altLang="zh-CN" sz="12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rPr>
              <a:t>第五级</a:t>
            </a:r>
          </a:p>
        </p:txBody>
      </p:sp>
      <p:sp>
        <p:nvSpPr>
          <p:cNvPr id="2054" name="页脚占位符 5"/>
          <p:cNvSpPr>
            <a:spLocks noGrp="1" noChangeArrowheads="1"/>
          </p:cNvSpPr>
          <p:nvPr>
            <p:ph type="ftr" sz="quarter" idx="4"/>
          </p:nvPr>
        </p:nvSpPr>
        <p:spPr bwMode="auto">
          <a:xfrm>
            <a:off x="0" y="8685213"/>
            <a:ext cx="2971800" cy="458788"/>
          </a:xfrm>
          <a:prstGeom prst="rect">
            <a:avLst/>
          </a:prstGeom>
          <a:noFill/>
          <a:ln>
            <a:noFill/>
          </a:ln>
        </p:spPr>
        <p:txBody>
          <a:bodyPr vert="horz" wrap="square" lIns="91440" tIns="45720" rIns="91440" bIns="45720" numCol="1" anchor="b" anchorCtr="0" compatLnSpc="1"/>
          <a:lstStyle>
            <a:lvl1pPr eaLnBrk="1" hangingPunct="1">
              <a:buFont typeface="Arial" panose="020B0604020202020204" pitchFamily="34" charset="0"/>
              <a:buNone/>
              <a:defRPr sz="1200">
                <a:latin typeface="Arial" panose="020B0604020202020204" pitchFamily="34" charset="0"/>
              </a:defRPr>
            </a:lvl1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zh-CN" sz="12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2055" name="灯片编号占位符 6"/>
          <p:cNvSpPr>
            <a:spLocks noGrp="1" noChangeArrowheads="1"/>
          </p:cNvSpPr>
          <p:nvPr>
            <p:ph type="sldNum" sz="quarter" idx="5"/>
          </p:nvPr>
        </p:nvSpPr>
        <p:spPr bwMode="auto">
          <a:xfrm>
            <a:off x="3884613" y="8685213"/>
            <a:ext cx="2971800" cy="458788"/>
          </a:xfrm>
          <a:prstGeom prst="rect">
            <a:avLst/>
          </a:prstGeom>
          <a:noFill/>
          <a:ln>
            <a:noFill/>
          </a:ln>
        </p:spPr>
        <p:txBody>
          <a:bodyPr vert="horz" wrap="square" lIns="91440" tIns="45720" rIns="91440" bIns="45720" numCol="1" anchor="b" anchorCtr="0" compatLnSpc="1"/>
          <a:lstStyle/>
          <a:p>
            <a:pPr lvl="0" algn="r" eaLnBrk="1" hangingPunct="1">
              <a:buNone/>
            </a:pPr>
            <a:fld id="{9A0DB2DC-4C9A-4742-B13C-FB6460FD3503}" type="slidenum">
              <a:rPr lang="zh-CN" altLang="en-US" dirty="0"/>
              <a:pPr lvl="0" algn="r" eaLnBrk="1" hangingPunct="1">
                <a:buNone/>
              </a:pPr>
              <a:t>‹#›</a:t>
            </a:fld>
            <a:endParaRPr lang="zh-CN" altLang="en-US" sz="1200" dirty="0"/>
          </a:p>
        </p:txBody>
      </p:sp>
    </p:spTree>
  </p:cSld>
  <p:clrMap bg1="lt1" tx1="dk1" bg2="lt2" tx2="dk2" accent1="accent1" accent2="accent2" accent3="accent3" accent4="accent4" accent5="accent5" accent6="accent6" hlink="hlink" folHlink="folHlink"/>
  <p:hf sldNum="0" hdr="0" ftr="0"/>
  <p:notesStyle>
    <a:lvl1pPr algn="l" defTabSz="0"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1pPr>
    <a:lvl2pPr algn="l" defTabSz="0"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2pPr>
    <a:lvl3pPr algn="l" defTabSz="0"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3pPr>
    <a:lvl4pPr algn="l" defTabSz="0"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4pPr>
    <a:lvl5pPr algn="l" defTabSz="0"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a:xfrm>
            <a:off x="685800" y="4400550"/>
            <a:ext cx="5486400" cy="3600450"/>
          </a:xfrm>
          <a:prstGeom prst="rect">
            <a:avLst/>
          </a:prstGeom>
        </p:spPr>
        <p:txBody>
          <a:bodyPr/>
          <a:lstStyle/>
          <a:p>
            <a:endParaRPr lang="zh-CN" altLang="en-US" dirty="0"/>
          </a:p>
        </p:txBody>
      </p:sp>
      <p:sp>
        <p:nvSpPr>
          <p:cNvPr id="4" name="日期占位符 3"/>
          <p:cNvSpPr>
            <a:spLocks noGrp="1"/>
          </p:cNvSpPr>
          <p:nvPr>
            <p:ph type="dt" idx="1"/>
          </p:nvPr>
        </p:nvSpPr>
        <p:spPr/>
        <p:txBody>
          <a:bodyPr/>
          <a:lstStyle/>
          <a:p>
            <a:pPr marL="0" marR="0" lvl="0" indent="0" algn="r" defTabSz="914400" rtl="0" eaLnBrk="1" fontAlgn="base" latinLnBrk="0" hangingPunct="1">
              <a:lnSpc>
                <a:spcPct val="100000"/>
              </a:lnSpc>
              <a:spcBef>
                <a:spcPct val="0"/>
              </a:spcBef>
              <a:spcAft>
                <a:spcPct val="0"/>
              </a:spcAft>
              <a:buClrTx/>
              <a:buSzTx/>
              <a:buFont typeface="Arial" panose="020B0604020202020204" pitchFamily="34" charset="0"/>
              <a:buNone/>
              <a:defRPr/>
            </a:pPr>
            <a:fld id="{A6AF8F9E-BBF4-4FC3-B441-59CC92440747}" type="datetime1">
              <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rPr>
              <a:pPr marL="0" marR="0" lvl="0" indent="0" algn="r" defTabSz="914400" rtl="0" eaLnBrk="1" fontAlgn="base" latinLnBrk="0" hangingPunct="1">
                <a:lnSpc>
                  <a:spcPct val="100000"/>
                </a:lnSpc>
                <a:spcBef>
                  <a:spcPct val="0"/>
                </a:spcBef>
                <a:spcAft>
                  <a:spcPct val="0"/>
                </a:spcAft>
                <a:buClrTx/>
                <a:buSzTx/>
                <a:buFont typeface="Arial" panose="020B0604020202020204" pitchFamily="34" charset="0"/>
                <a:buNone/>
                <a:defRPr/>
              </a:pPr>
              <a:t>2021/9/3</a:t>
            </a:fld>
            <a:endParaRPr kumimoji="0" lang="zh-CN" altLang="en-US" sz="12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Tree>
    <p:extLst>
      <p:ext uri="{BB962C8B-B14F-4D97-AF65-F5344CB8AC3E}">
        <p14:creationId xmlns:p14="http://schemas.microsoft.com/office/powerpoint/2010/main" xmlns="" val="335911379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a:xfrm>
            <a:off x="685800" y="4400550"/>
            <a:ext cx="5486400" cy="3600450"/>
          </a:xfrm>
          <a:prstGeom prst="rect">
            <a:avLst/>
          </a:prstGeom>
        </p:spPr>
        <p:txBody>
          <a:bodyPr/>
          <a:lstStyle/>
          <a:p>
            <a:endParaRPr lang="zh-CN" altLang="en-US" dirty="0"/>
          </a:p>
        </p:txBody>
      </p:sp>
      <p:sp>
        <p:nvSpPr>
          <p:cNvPr id="4" name="日期占位符 3"/>
          <p:cNvSpPr>
            <a:spLocks noGrp="1"/>
          </p:cNvSpPr>
          <p:nvPr>
            <p:ph type="dt" idx="1"/>
          </p:nvPr>
        </p:nvSpPr>
        <p:spPr/>
        <p:txBody>
          <a:bodyPr/>
          <a:lstStyle/>
          <a:p>
            <a:pPr marL="0" marR="0" lvl="0" indent="0" algn="r" defTabSz="914400" rtl="0" eaLnBrk="1" fontAlgn="base" latinLnBrk="0" hangingPunct="1">
              <a:lnSpc>
                <a:spcPct val="100000"/>
              </a:lnSpc>
              <a:spcBef>
                <a:spcPct val="0"/>
              </a:spcBef>
              <a:spcAft>
                <a:spcPct val="0"/>
              </a:spcAft>
              <a:buClrTx/>
              <a:buSzTx/>
              <a:buFont typeface="Arial" panose="020B0604020202020204" pitchFamily="34" charset="0"/>
              <a:buNone/>
              <a:defRPr/>
            </a:pPr>
            <a:fld id="{A6AF8F9E-BBF4-4FC3-B441-59CC92440747}" type="datetime1">
              <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rPr>
              <a:pPr marL="0" marR="0" lvl="0" indent="0" algn="r" defTabSz="914400" rtl="0" eaLnBrk="1" fontAlgn="base" latinLnBrk="0" hangingPunct="1">
                <a:lnSpc>
                  <a:spcPct val="100000"/>
                </a:lnSpc>
                <a:spcBef>
                  <a:spcPct val="0"/>
                </a:spcBef>
                <a:spcAft>
                  <a:spcPct val="0"/>
                </a:spcAft>
                <a:buClrTx/>
                <a:buSzTx/>
                <a:buFont typeface="Arial" panose="020B0604020202020204" pitchFamily="34" charset="0"/>
                <a:buNone/>
                <a:defRPr/>
              </a:pPr>
              <a:t>2021/9/3</a:t>
            </a:fld>
            <a:endParaRPr kumimoji="0" lang="zh-CN" altLang="en-US" sz="12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Tree>
    <p:extLst>
      <p:ext uri="{BB962C8B-B14F-4D97-AF65-F5344CB8AC3E}">
        <p14:creationId xmlns:p14="http://schemas.microsoft.com/office/powerpoint/2010/main" xmlns="" val="213789774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a:xfrm>
            <a:off x="685800" y="4400550"/>
            <a:ext cx="5486400" cy="3600450"/>
          </a:xfrm>
          <a:prstGeom prst="rect">
            <a:avLst/>
          </a:prstGeom>
        </p:spPr>
        <p:txBody>
          <a:bodyPr/>
          <a:lstStyle/>
          <a:p>
            <a:endParaRPr lang="zh-CN" altLang="en-US" dirty="0"/>
          </a:p>
          <a:p>
            <a:endParaRPr lang="zh-CN" altLang="en-US" dirty="0"/>
          </a:p>
        </p:txBody>
      </p:sp>
      <p:sp>
        <p:nvSpPr>
          <p:cNvPr id="4" name="日期占位符 3"/>
          <p:cNvSpPr>
            <a:spLocks noGrp="1"/>
          </p:cNvSpPr>
          <p:nvPr>
            <p:ph type="dt" idx="1"/>
          </p:nvPr>
        </p:nvSpPr>
        <p:spPr/>
        <p:txBody>
          <a:bodyPr/>
          <a:lstStyle/>
          <a:p>
            <a:pPr marL="0" marR="0" lvl="0" indent="0" algn="r" defTabSz="914400" rtl="0" eaLnBrk="1" fontAlgn="base" latinLnBrk="0" hangingPunct="1">
              <a:lnSpc>
                <a:spcPct val="100000"/>
              </a:lnSpc>
              <a:spcBef>
                <a:spcPct val="0"/>
              </a:spcBef>
              <a:spcAft>
                <a:spcPct val="0"/>
              </a:spcAft>
              <a:buClrTx/>
              <a:buSzTx/>
              <a:buFont typeface="Arial" panose="020B0604020202020204" pitchFamily="34" charset="0"/>
              <a:buNone/>
              <a:defRPr/>
            </a:pPr>
            <a:fld id="{A6AF8F9E-BBF4-4FC3-B441-59CC92440747}" type="datetime1">
              <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rPr>
              <a:pPr marL="0" marR="0" lvl="0" indent="0" algn="r" defTabSz="914400" rtl="0" eaLnBrk="1" fontAlgn="base" latinLnBrk="0" hangingPunct="1">
                <a:lnSpc>
                  <a:spcPct val="100000"/>
                </a:lnSpc>
                <a:spcBef>
                  <a:spcPct val="0"/>
                </a:spcBef>
                <a:spcAft>
                  <a:spcPct val="0"/>
                </a:spcAft>
                <a:buClrTx/>
                <a:buSzTx/>
                <a:buFont typeface="Arial" panose="020B0604020202020204" pitchFamily="34" charset="0"/>
                <a:buNone/>
                <a:defRPr/>
              </a:pPr>
              <a:t>2021/9/3</a:t>
            </a:fld>
            <a:endParaRPr kumimoji="0" lang="zh-CN" altLang="en-US" sz="12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Tree>
    <p:extLst>
      <p:ext uri="{BB962C8B-B14F-4D97-AF65-F5344CB8AC3E}">
        <p14:creationId xmlns:p14="http://schemas.microsoft.com/office/powerpoint/2010/main" xmlns="" val="265399555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a:xfrm>
            <a:off x="685800" y="4400550"/>
            <a:ext cx="5486400" cy="3600450"/>
          </a:xfrm>
          <a:prstGeom prst="rect">
            <a:avLst/>
          </a:prstGeom>
        </p:spPr>
        <p:txBody>
          <a:bodyPr/>
          <a:lstStyle/>
          <a:p>
            <a:endParaRPr lang="en-US" altLang="zh-CN" dirty="0"/>
          </a:p>
        </p:txBody>
      </p:sp>
      <p:sp>
        <p:nvSpPr>
          <p:cNvPr id="4" name="日期占位符 3"/>
          <p:cNvSpPr>
            <a:spLocks noGrp="1"/>
          </p:cNvSpPr>
          <p:nvPr>
            <p:ph type="dt" idx="1"/>
          </p:nvPr>
        </p:nvSpPr>
        <p:spPr/>
        <p:txBody>
          <a:bodyPr/>
          <a:lstStyle/>
          <a:p>
            <a:pPr marL="0" marR="0" lvl="0" indent="0" algn="r" defTabSz="914400" rtl="0" eaLnBrk="1" fontAlgn="base" latinLnBrk="0" hangingPunct="1">
              <a:lnSpc>
                <a:spcPct val="100000"/>
              </a:lnSpc>
              <a:spcBef>
                <a:spcPct val="0"/>
              </a:spcBef>
              <a:spcAft>
                <a:spcPct val="0"/>
              </a:spcAft>
              <a:buClrTx/>
              <a:buSzTx/>
              <a:buFont typeface="Arial" panose="020B0604020202020204" pitchFamily="34" charset="0"/>
              <a:buNone/>
              <a:defRPr/>
            </a:pPr>
            <a:fld id="{A6AF8F9E-BBF4-4FC3-B441-59CC92440747}" type="datetime1">
              <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rPr>
              <a:pPr marL="0" marR="0" lvl="0" indent="0" algn="r" defTabSz="914400" rtl="0" eaLnBrk="1" fontAlgn="base" latinLnBrk="0" hangingPunct="1">
                <a:lnSpc>
                  <a:spcPct val="100000"/>
                </a:lnSpc>
                <a:spcBef>
                  <a:spcPct val="0"/>
                </a:spcBef>
                <a:spcAft>
                  <a:spcPct val="0"/>
                </a:spcAft>
                <a:buClrTx/>
                <a:buSzTx/>
                <a:buFont typeface="Arial" panose="020B0604020202020204" pitchFamily="34" charset="0"/>
                <a:buNone/>
                <a:defRPr/>
              </a:pPr>
              <a:t>2021/9/3</a:t>
            </a:fld>
            <a:endParaRPr kumimoji="0" lang="zh-CN" altLang="en-US" sz="12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a:xfrm>
            <a:off x="685800" y="4400550"/>
            <a:ext cx="5486400" cy="3600450"/>
          </a:xfrm>
          <a:prstGeom prst="rect">
            <a:avLst/>
          </a:prstGeom>
        </p:spPr>
        <p:txBody>
          <a:bodyPr/>
          <a:lstStyle/>
          <a:p>
            <a:endParaRPr lang="en-US" altLang="zh-CN" dirty="0"/>
          </a:p>
        </p:txBody>
      </p:sp>
      <p:sp>
        <p:nvSpPr>
          <p:cNvPr id="4" name="日期占位符 3"/>
          <p:cNvSpPr>
            <a:spLocks noGrp="1"/>
          </p:cNvSpPr>
          <p:nvPr>
            <p:ph type="dt" idx="1"/>
          </p:nvPr>
        </p:nvSpPr>
        <p:spPr/>
        <p:txBody>
          <a:bodyPr/>
          <a:lstStyle/>
          <a:p>
            <a:pPr marL="0" marR="0" lvl="0" indent="0" algn="r" defTabSz="914400" rtl="0" eaLnBrk="1" fontAlgn="base" latinLnBrk="0" hangingPunct="1">
              <a:lnSpc>
                <a:spcPct val="100000"/>
              </a:lnSpc>
              <a:spcBef>
                <a:spcPct val="0"/>
              </a:spcBef>
              <a:spcAft>
                <a:spcPct val="0"/>
              </a:spcAft>
              <a:buClrTx/>
              <a:buSzTx/>
              <a:buFont typeface="Arial" panose="020B0604020202020204" pitchFamily="34" charset="0"/>
              <a:buNone/>
              <a:defRPr/>
            </a:pPr>
            <a:fld id="{A6AF8F9E-BBF4-4FC3-B441-59CC92440747}" type="datetime1">
              <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rPr>
              <a:pPr marL="0" marR="0" lvl="0" indent="0" algn="r" defTabSz="914400" rtl="0" eaLnBrk="1" fontAlgn="base" latinLnBrk="0" hangingPunct="1">
                <a:lnSpc>
                  <a:spcPct val="100000"/>
                </a:lnSpc>
                <a:spcBef>
                  <a:spcPct val="0"/>
                </a:spcBef>
                <a:spcAft>
                  <a:spcPct val="0"/>
                </a:spcAft>
                <a:buClrTx/>
                <a:buSzTx/>
                <a:buFont typeface="Arial" panose="020B0604020202020204" pitchFamily="34" charset="0"/>
                <a:buNone/>
                <a:defRPr/>
              </a:pPr>
              <a:t>2021/9/3</a:t>
            </a:fld>
            <a:endParaRPr kumimoji="0" lang="zh-CN" altLang="en-US" sz="12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a:xfrm>
            <a:off x="685800" y="4400550"/>
            <a:ext cx="5486400" cy="3600450"/>
          </a:xfrm>
          <a:prstGeom prst="rect">
            <a:avLst/>
          </a:prstGeom>
        </p:spPr>
        <p:txBody>
          <a:bodyPr/>
          <a:lstStyle/>
          <a:p>
            <a:endParaRPr lang="en-US" altLang="zh-CN" dirty="0"/>
          </a:p>
        </p:txBody>
      </p:sp>
      <p:sp>
        <p:nvSpPr>
          <p:cNvPr id="4" name="日期占位符 3"/>
          <p:cNvSpPr>
            <a:spLocks noGrp="1"/>
          </p:cNvSpPr>
          <p:nvPr>
            <p:ph type="dt" idx="1"/>
          </p:nvPr>
        </p:nvSpPr>
        <p:spPr/>
        <p:txBody>
          <a:bodyPr/>
          <a:lstStyle/>
          <a:p>
            <a:pPr marL="0" marR="0" lvl="0" indent="0" algn="r" defTabSz="914400" rtl="0" eaLnBrk="1" fontAlgn="base" latinLnBrk="0" hangingPunct="1">
              <a:lnSpc>
                <a:spcPct val="100000"/>
              </a:lnSpc>
              <a:spcBef>
                <a:spcPct val="0"/>
              </a:spcBef>
              <a:spcAft>
                <a:spcPct val="0"/>
              </a:spcAft>
              <a:buClrTx/>
              <a:buSzTx/>
              <a:buFont typeface="Arial" panose="020B0604020202020204" pitchFamily="34" charset="0"/>
              <a:buNone/>
              <a:defRPr/>
            </a:pPr>
            <a:fld id="{A6AF8F9E-BBF4-4FC3-B441-59CC92440747}" type="datetime1">
              <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rPr>
              <a:pPr marL="0" marR="0" lvl="0" indent="0" algn="r" defTabSz="914400" rtl="0" eaLnBrk="1" fontAlgn="base" latinLnBrk="0" hangingPunct="1">
                <a:lnSpc>
                  <a:spcPct val="100000"/>
                </a:lnSpc>
                <a:spcBef>
                  <a:spcPct val="0"/>
                </a:spcBef>
                <a:spcAft>
                  <a:spcPct val="0"/>
                </a:spcAft>
                <a:buClrTx/>
                <a:buSzTx/>
                <a:buFont typeface="Arial" panose="020B0604020202020204" pitchFamily="34" charset="0"/>
                <a:buNone/>
                <a:defRPr/>
              </a:pPr>
              <a:t>2021/9/3</a:t>
            </a:fld>
            <a:endParaRPr kumimoji="0" lang="zh-CN" altLang="en-US" sz="12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a:xfrm>
            <a:off x="685800" y="4400550"/>
            <a:ext cx="5486400" cy="3600450"/>
          </a:xfrm>
          <a:prstGeom prst="rect">
            <a:avLst/>
          </a:prstGeom>
        </p:spPr>
        <p:txBody>
          <a:bodyPr/>
          <a:lstStyle/>
          <a:p>
            <a:r>
              <a:rPr lang="en-US" altLang="zh-CN" dirty="0"/>
              <a:t> </a:t>
            </a:r>
          </a:p>
        </p:txBody>
      </p:sp>
      <p:sp>
        <p:nvSpPr>
          <p:cNvPr id="4" name="日期占位符 3"/>
          <p:cNvSpPr>
            <a:spLocks noGrp="1"/>
          </p:cNvSpPr>
          <p:nvPr>
            <p:ph type="dt" idx="1"/>
          </p:nvPr>
        </p:nvSpPr>
        <p:spPr/>
        <p:txBody>
          <a:bodyPr/>
          <a:lstStyle/>
          <a:p>
            <a:pPr marL="0" marR="0" lvl="0" indent="0" algn="r" defTabSz="914400" rtl="0" eaLnBrk="1" fontAlgn="base" latinLnBrk="0" hangingPunct="1">
              <a:lnSpc>
                <a:spcPct val="100000"/>
              </a:lnSpc>
              <a:spcBef>
                <a:spcPct val="0"/>
              </a:spcBef>
              <a:spcAft>
                <a:spcPct val="0"/>
              </a:spcAft>
              <a:buClrTx/>
              <a:buSzTx/>
              <a:buFont typeface="Arial" panose="020B0604020202020204" pitchFamily="34" charset="0"/>
              <a:buNone/>
              <a:defRPr/>
            </a:pPr>
            <a:fld id="{A6AF8F9E-BBF4-4FC3-B441-59CC92440747}" type="datetime1">
              <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rPr>
              <a:pPr marL="0" marR="0" lvl="0" indent="0" algn="r" defTabSz="914400" rtl="0" eaLnBrk="1" fontAlgn="base" latinLnBrk="0" hangingPunct="1">
                <a:lnSpc>
                  <a:spcPct val="100000"/>
                </a:lnSpc>
                <a:spcBef>
                  <a:spcPct val="0"/>
                </a:spcBef>
                <a:spcAft>
                  <a:spcPct val="0"/>
                </a:spcAft>
                <a:buClrTx/>
                <a:buSzTx/>
                <a:buFont typeface="Arial" panose="020B0604020202020204" pitchFamily="34" charset="0"/>
                <a:buNone/>
                <a:defRPr/>
              </a:pPr>
              <a:t>2021/9/3</a:t>
            </a:fld>
            <a:endParaRPr kumimoji="0" lang="zh-CN" altLang="en-US" sz="12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a:xfrm>
            <a:off x="685800" y="4400550"/>
            <a:ext cx="5486400" cy="3600450"/>
          </a:xfrm>
          <a:prstGeom prst="rect">
            <a:avLst/>
          </a:prstGeom>
        </p:spPr>
        <p:txBody>
          <a:bodyPr/>
          <a:lstStyle/>
          <a:p>
            <a:endParaRPr lang="zh-CN" altLang="en-US" dirty="0"/>
          </a:p>
        </p:txBody>
      </p:sp>
      <p:sp>
        <p:nvSpPr>
          <p:cNvPr id="4" name="日期占位符 3"/>
          <p:cNvSpPr>
            <a:spLocks noGrp="1"/>
          </p:cNvSpPr>
          <p:nvPr>
            <p:ph type="dt" idx="1"/>
          </p:nvPr>
        </p:nvSpPr>
        <p:spPr/>
        <p:txBody>
          <a:bodyPr/>
          <a:lstStyle/>
          <a:p>
            <a:pPr marL="0" marR="0" lvl="0" indent="0" algn="r" defTabSz="914400" rtl="0" eaLnBrk="1" fontAlgn="base" latinLnBrk="0" hangingPunct="1">
              <a:lnSpc>
                <a:spcPct val="100000"/>
              </a:lnSpc>
              <a:spcBef>
                <a:spcPct val="0"/>
              </a:spcBef>
              <a:spcAft>
                <a:spcPct val="0"/>
              </a:spcAft>
              <a:buClrTx/>
              <a:buSzTx/>
              <a:buFont typeface="Arial" panose="020B0604020202020204" pitchFamily="34" charset="0"/>
              <a:buNone/>
              <a:defRPr/>
            </a:pPr>
            <a:fld id="{A6AF8F9E-BBF4-4FC3-B441-59CC92440747}" type="datetime1">
              <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rPr>
              <a:pPr marL="0" marR="0" lvl="0" indent="0" algn="r" defTabSz="914400" rtl="0" eaLnBrk="1" fontAlgn="base" latinLnBrk="0" hangingPunct="1">
                <a:lnSpc>
                  <a:spcPct val="100000"/>
                </a:lnSpc>
                <a:spcBef>
                  <a:spcPct val="0"/>
                </a:spcBef>
                <a:spcAft>
                  <a:spcPct val="0"/>
                </a:spcAft>
                <a:buClrTx/>
                <a:buSzTx/>
                <a:buFont typeface="Arial" panose="020B0604020202020204" pitchFamily="34" charset="0"/>
                <a:buNone/>
                <a:defRPr/>
              </a:pPr>
              <a:t>2021/9/3</a:t>
            </a:fld>
            <a:endParaRPr kumimoji="0" lang="zh-CN" altLang="en-US" sz="12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Tree>
    <p:extLst>
      <p:ext uri="{BB962C8B-B14F-4D97-AF65-F5344CB8AC3E}">
        <p14:creationId xmlns:p14="http://schemas.microsoft.com/office/powerpoint/2010/main" xmlns="" val="134105374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a:xfrm>
            <a:off x="685800" y="4400550"/>
            <a:ext cx="5486400" cy="3600450"/>
          </a:xfrm>
          <a:prstGeom prst="rect">
            <a:avLst/>
          </a:prstGeom>
        </p:spPr>
        <p:txBody>
          <a:bodyPr/>
          <a:lstStyle/>
          <a:p>
            <a:endParaRPr lang="zh-CN" altLang="en-US" dirty="0"/>
          </a:p>
        </p:txBody>
      </p:sp>
      <p:sp>
        <p:nvSpPr>
          <p:cNvPr id="4" name="日期占位符 3"/>
          <p:cNvSpPr>
            <a:spLocks noGrp="1"/>
          </p:cNvSpPr>
          <p:nvPr>
            <p:ph type="dt" idx="1"/>
          </p:nvPr>
        </p:nvSpPr>
        <p:spPr/>
        <p:txBody>
          <a:bodyPr/>
          <a:lstStyle/>
          <a:p>
            <a:pPr marL="0" marR="0" lvl="0" indent="0" algn="r" defTabSz="914400" rtl="0" eaLnBrk="1" fontAlgn="base" latinLnBrk="0" hangingPunct="1">
              <a:lnSpc>
                <a:spcPct val="100000"/>
              </a:lnSpc>
              <a:spcBef>
                <a:spcPct val="0"/>
              </a:spcBef>
              <a:spcAft>
                <a:spcPct val="0"/>
              </a:spcAft>
              <a:buClrTx/>
              <a:buSzTx/>
              <a:buFont typeface="Arial" panose="020B0604020202020204" pitchFamily="34" charset="0"/>
              <a:buNone/>
              <a:defRPr/>
            </a:pPr>
            <a:fld id="{A6AF8F9E-BBF4-4FC3-B441-59CC92440747}" type="datetime1">
              <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rPr>
              <a:pPr marL="0" marR="0" lvl="0" indent="0" algn="r" defTabSz="914400" rtl="0" eaLnBrk="1" fontAlgn="base" latinLnBrk="0" hangingPunct="1">
                <a:lnSpc>
                  <a:spcPct val="100000"/>
                </a:lnSpc>
                <a:spcBef>
                  <a:spcPct val="0"/>
                </a:spcBef>
                <a:spcAft>
                  <a:spcPct val="0"/>
                </a:spcAft>
                <a:buClrTx/>
                <a:buSzTx/>
                <a:buFont typeface="Arial" panose="020B0604020202020204" pitchFamily="34" charset="0"/>
                <a:buNone/>
                <a:defRPr/>
              </a:pPr>
              <a:t>2021/9/3</a:t>
            </a:fld>
            <a:endParaRPr kumimoji="0" lang="zh-CN" altLang="en-US" sz="12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Tree>
    <p:extLst>
      <p:ext uri="{BB962C8B-B14F-4D97-AF65-F5344CB8AC3E}">
        <p14:creationId xmlns:p14="http://schemas.microsoft.com/office/powerpoint/2010/main" xmlns="" val="108015660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日期占位符 2"/>
          <p:cNvSpPr>
            <a:spLocks noGrp="1"/>
          </p:cNvSpPr>
          <p:nvPr>
            <p:ph type="dt" idx="1"/>
          </p:nvPr>
        </p:nvSpPr>
        <p:spPr/>
        <p:txBody>
          <a:bodyPr/>
          <a:lstStyle/>
          <a:p>
            <a:pPr marL="0" marR="0" lvl="0" indent="0" algn="r" defTabSz="914400" rtl="0" eaLnBrk="1" fontAlgn="base" latinLnBrk="0" hangingPunct="1">
              <a:lnSpc>
                <a:spcPct val="100000"/>
              </a:lnSpc>
              <a:spcBef>
                <a:spcPct val="0"/>
              </a:spcBef>
              <a:spcAft>
                <a:spcPct val="0"/>
              </a:spcAft>
              <a:buClrTx/>
              <a:buSzTx/>
              <a:buFont typeface="Arial" panose="020B0604020202020204" pitchFamily="34" charset="0"/>
              <a:buNone/>
              <a:defRPr/>
            </a:pPr>
            <a:fld id="{A6AF8F9E-BBF4-4FC3-B441-59CC92440747}" type="datetime1">
              <a:rPr kumimoji="0" lang="zh-CN" altLang="en-US" sz="18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rPr>
              <a:pPr marL="0" marR="0" lvl="0" indent="0" algn="r" defTabSz="914400" rtl="0" eaLnBrk="1" fontAlgn="base" latinLnBrk="0" hangingPunct="1">
                <a:lnSpc>
                  <a:spcPct val="100000"/>
                </a:lnSpc>
                <a:spcBef>
                  <a:spcPct val="0"/>
                </a:spcBef>
                <a:spcAft>
                  <a:spcPct val="0"/>
                </a:spcAft>
                <a:buClrTx/>
                <a:buSzTx/>
                <a:buFont typeface="Arial" panose="020B0604020202020204" pitchFamily="34" charset="0"/>
                <a:buNone/>
                <a:defRPr/>
              </a:pPr>
              <a:t>2021/9/3</a:t>
            </a:fld>
            <a:endParaRPr kumimoji="0" lang="zh-CN" altLang="en-US" sz="12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4" name="文本占位符 3"/>
          <p:cNvSpPr>
            <a:spLocks noGrp="1"/>
          </p:cNvSpPr>
          <p:nvPr>
            <p:ph type="body" sz="quarter"/>
          </p:nvPr>
        </p:nvSpPr>
        <p:spPr>
          <a:xfrm>
            <a:off x="662016" y="3931500"/>
            <a:ext cx="5296132" cy="3216682"/>
          </a:xfrm>
          <a:prstGeom prst="rect">
            <a:avLst/>
          </a:prstGeom>
        </p:spPr>
        <p:txBody>
          <a:bodyPr/>
          <a:lstStyle/>
          <a:p>
            <a:endParaRPr lang="zh-CN" altLang="en-US" dirty="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日期占位符 2"/>
          <p:cNvSpPr>
            <a:spLocks noGrp="1"/>
          </p:cNvSpPr>
          <p:nvPr>
            <p:ph type="dt" idx="1"/>
          </p:nvPr>
        </p:nvSpPr>
        <p:spPr/>
        <p:txBody>
          <a:bodyPr/>
          <a:lstStyle/>
          <a:p>
            <a:pPr marL="0" marR="0" lvl="0" indent="0" algn="r" defTabSz="914400" rtl="0" eaLnBrk="1" fontAlgn="base" latinLnBrk="0" hangingPunct="1">
              <a:lnSpc>
                <a:spcPct val="100000"/>
              </a:lnSpc>
              <a:spcBef>
                <a:spcPct val="0"/>
              </a:spcBef>
              <a:spcAft>
                <a:spcPct val="0"/>
              </a:spcAft>
              <a:buClrTx/>
              <a:buSzTx/>
              <a:buFont typeface="Arial" panose="020B0604020202020204" pitchFamily="34" charset="0"/>
              <a:buNone/>
              <a:defRPr/>
            </a:pPr>
            <a:fld id="{A6AF8F9E-BBF4-4FC3-B441-59CC92440747}" type="datetime1">
              <a:rPr kumimoji="0" lang="zh-CN" altLang="en-US" sz="18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rPr>
              <a:pPr marL="0" marR="0" lvl="0" indent="0" algn="r" defTabSz="914400" rtl="0" eaLnBrk="1" fontAlgn="base" latinLnBrk="0" hangingPunct="1">
                <a:lnSpc>
                  <a:spcPct val="100000"/>
                </a:lnSpc>
                <a:spcBef>
                  <a:spcPct val="0"/>
                </a:spcBef>
                <a:spcAft>
                  <a:spcPct val="0"/>
                </a:spcAft>
                <a:buClrTx/>
                <a:buSzTx/>
                <a:buFont typeface="Arial" panose="020B0604020202020204" pitchFamily="34" charset="0"/>
                <a:buNone/>
                <a:defRPr/>
              </a:pPr>
              <a:t>2021/9/3</a:t>
            </a:fld>
            <a:endParaRPr kumimoji="0" lang="zh-CN" altLang="en-US" sz="12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4" name="文本占位符 3"/>
          <p:cNvSpPr>
            <a:spLocks noGrp="1"/>
          </p:cNvSpPr>
          <p:nvPr>
            <p:ph type="body" sz="quarter"/>
          </p:nvPr>
        </p:nvSpPr>
        <p:spPr>
          <a:xfrm>
            <a:off x="662016" y="3931500"/>
            <a:ext cx="5296132" cy="3216682"/>
          </a:xfrm>
          <a:prstGeom prst="rect">
            <a:avLst/>
          </a:prstGeom>
        </p:spPr>
        <p:txBody>
          <a:bodyPr/>
          <a:lstStyle/>
          <a:p>
            <a:endParaRPr lang="zh-CN" alt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日期占位符 2"/>
          <p:cNvSpPr>
            <a:spLocks noGrp="1"/>
          </p:cNvSpPr>
          <p:nvPr>
            <p:ph type="dt" idx="1"/>
          </p:nvPr>
        </p:nvSpPr>
        <p:spPr/>
        <p:txBody>
          <a:bodyPr/>
          <a:lstStyle/>
          <a:p>
            <a:pPr marL="0" marR="0" lvl="0" indent="0" algn="r" defTabSz="914400" rtl="0" eaLnBrk="1" fontAlgn="base" latinLnBrk="0" hangingPunct="1">
              <a:lnSpc>
                <a:spcPct val="100000"/>
              </a:lnSpc>
              <a:spcBef>
                <a:spcPct val="0"/>
              </a:spcBef>
              <a:spcAft>
                <a:spcPct val="0"/>
              </a:spcAft>
              <a:buClrTx/>
              <a:buSzTx/>
              <a:buFont typeface="Arial" panose="020B0604020202020204" pitchFamily="34" charset="0"/>
              <a:buNone/>
              <a:defRPr/>
            </a:pPr>
            <a:fld id="{A6AF8F9E-BBF4-4FC3-B441-59CC92440747}" type="datetime1">
              <a:rPr kumimoji="0" lang="zh-CN" altLang="en-US" sz="18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rPr>
              <a:pPr marL="0" marR="0" lvl="0" indent="0" algn="r" defTabSz="914400" rtl="0" eaLnBrk="1" fontAlgn="base" latinLnBrk="0" hangingPunct="1">
                <a:lnSpc>
                  <a:spcPct val="100000"/>
                </a:lnSpc>
                <a:spcBef>
                  <a:spcPct val="0"/>
                </a:spcBef>
                <a:spcAft>
                  <a:spcPct val="0"/>
                </a:spcAft>
                <a:buClrTx/>
                <a:buSzTx/>
                <a:buFont typeface="Arial" panose="020B0604020202020204" pitchFamily="34" charset="0"/>
                <a:buNone/>
                <a:defRPr/>
              </a:pPr>
              <a:t>2021/9/3</a:t>
            </a:fld>
            <a:endParaRPr kumimoji="0" lang="zh-CN" altLang="en-US" sz="12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4" name="文本占位符 3"/>
          <p:cNvSpPr>
            <a:spLocks noGrp="1"/>
          </p:cNvSpPr>
          <p:nvPr>
            <p:ph type="body" sz="quarter"/>
          </p:nvPr>
        </p:nvSpPr>
        <p:spPr>
          <a:xfrm>
            <a:off x="662016" y="3931500"/>
            <a:ext cx="5296132" cy="3216682"/>
          </a:xfrm>
          <a:prstGeom prst="rect">
            <a:avLst/>
          </a:prstGeom>
        </p:spPr>
        <p:txBody>
          <a:bodyPr/>
          <a:lstStyle/>
          <a:p>
            <a:endParaRPr lang="zh-CN" altLang="en-US" dirty="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日期占位符 2"/>
          <p:cNvSpPr>
            <a:spLocks noGrp="1"/>
          </p:cNvSpPr>
          <p:nvPr>
            <p:ph type="dt" idx="1"/>
          </p:nvPr>
        </p:nvSpPr>
        <p:spPr/>
        <p:txBody>
          <a:bodyPr/>
          <a:lstStyle/>
          <a:p>
            <a:pPr marL="0" marR="0" lvl="0" indent="0" algn="r" defTabSz="914400" rtl="0" eaLnBrk="1" fontAlgn="base" latinLnBrk="0" hangingPunct="1">
              <a:lnSpc>
                <a:spcPct val="100000"/>
              </a:lnSpc>
              <a:spcBef>
                <a:spcPct val="0"/>
              </a:spcBef>
              <a:spcAft>
                <a:spcPct val="0"/>
              </a:spcAft>
              <a:buClrTx/>
              <a:buSzTx/>
              <a:buFont typeface="Arial" panose="020B0604020202020204" pitchFamily="34" charset="0"/>
              <a:buNone/>
              <a:defRPr/>
            </a:pPr>
            <a:fld id="{A6AF8F9E-BBF4-4FC3-B441-59CC92440747}" type="datetime1">
              <a:rPr kumimoji="0" lang="zh-CN" altLang="en-US" sz="18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rPr>
              <a:pPr marL="0" marR="0" lvl="0" indent="0" algn="r" defTabSz="914400" rtl="0" eaLnBrk="1" fontAlgn="base" latinLnBrk="0" hangingPunct="1">
                <a:lnSpc>
                  <a:spcPct val="100000"/>
                </a:lnSpc>
                <a:spcBef>
                  <a:spcPct val="0"/>
                </a:spcBef>
                <a:spcAft>
                  <a:spcPct val="0"/>
                </a:spcAft>
                <a:buClrTx/>
                <a:buSzTx/>
                <a:buFont typeface="Arial" panose="020B0604020202020204" pitchFamily="34" charset="0"/>
                <a:buNone/>
                <a:defRPr/>
              </a:pPr>
              <a:t>2021/9/3</a:t>
            </a:fld>
            <a:endParaRPr kumimoji="0" lang="zh-CN" altLang="en-US" sz="12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4" name="文本占位符 3"/>
          <p:cNvSpPr>
            <a:spLocks noGrp="1"/>
          </p:cNvSpPr>
          <p:nvPr>
            <p:ph type="body" sz="quarter"/>
          </p:nvPr>
        </p:nvSpPr>
        <p:spPr>
          <a:xfrm>
            <a:off x="662016" y="3931500"/>
            <a:ext cx="5296132" cy="3216682"/>
          </a:xfrm>
          <a:prstGeom prst="rect">
            <a:avLst/>
          </a:prstGeom>
        </p:spPr>
        <p:txBody>
          <a:bodyPr/>
          <a:lstStyle/>
          <a:p>
            <a:endParaRPr lang="en-US" altLang="zh-CN" dirty="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日期占位符 2"/>
          <p:cNvSpPr>
            <a:spLocks noGrp="1"/>
          </p:cNvSpPr>
          <p:nvPr>
            <p:ph type="dt" idx="1"/>
          </p:nvPr>
        </p:nvSpPr>
        <p:spPr/>
        <p:txBody>
          <a:bodyPr/>
          <a:lstStyle/>
          <a:p>
            <a:pPr marL="0" marR="0" lvl="0" indent="0" algn="r" defTabSz="914400" rtl="0" eaLnBrk="1" fontAlgn="base" latinLnBrk="0" hangingPunct="1">
              <a:lnSpc>
                <a:spcPct val="100000"/>
              </a:lnSpc>
              <a:spcBef>
                <a:spcPct val="0"/>
              </a:spcBef>
              <a:spcAft>
                <a:spcPct val="0"/>
              </a:spcAft>
              <a:buClrTx/>
              <a:buSzTx/>
              <a:buFont typeface="Arial" panose="020B0604020202020204" pitchFamily="34" charset="0"/>
              <a:buNone/>
              <a:defRPr/>
            </a:pPr>
            <a:fld id="{A6AF8F9E-BBF4-4FC3-B441-59CC92440747}" type="datetime1">
              <a:rPr kumimoji="0" lang="zh-CN" altLang="en-US" sz="18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rPr>
              <a:pPr marL="0" marR="0" lvl="0" indent="0" algn="r" defTabSz="914400" rtl="0" eaLnBrk="1" fontAlgn="base" latinLnBrk="0" hangingPunct="1">
                <a:lnSpc>
                  <a:spcPct val="100000"/>
                </a:lnSpc>
                <a:spcBef>
                  <a:spcPct val="0"/>
                </a:spcBef>
                <a:spcAft>
                  <a:spcPct val="0"/>
                </a:spcAft>
                <a:buClrTx/>
                <a:buSzTx/>
                <a:buFont typeface="Arial" panose="020B0604020202020204" pitchFamily="34" charset="0"/>
                <a:buNone/>
                <a:defRPr/>
              </a:pPr>
              <a:t>2021/9/3</a:t>
            </a:fld>
            <a:endParaRPr kumimoji="0" lang="zh-CN" altLang="en-US" sz="12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4" name="文本占位符 3"/>
          <p:cNvSpPr>
            <a:spLocks noGrp="1"/>
          </p:cNvSpPr>
          <p:nvPr>
            <p:ph type="body" sz="quarter"/>
          </p:nvPr>
        </p:nvSpPr>
        <p:spPr>
          <a:xfrm>
            <a:off x="662016" y="3931500"/>
            <a:ext cx="5296132" cy="3216682"/>
          </a:xfrm>
          <a:prstGeom prst="rect">
            <a:avLst/>
          </a:prstGeom>
        </p:spPr>
        <p:txBody>
          <a:bodyPr/>
          <a:lstStyle/>
          <a:p>
            <a:endParaRPr lang="en-US" altLang="zh-CN" dirty="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日期占位符 2"/>
          <p:cNvSpPr>
            <a:spLocks noGrp="1"/>
          </p:cNvSpPr>
          <p:nvPr>
            <p:ph type="dt" idx="1"/>
          </p:nvPr>
        </p:nvSpPr>
        <p:spPr/>
        <p:txBody>
          <a:bodyPr/>
          <a:lstStyle/>
          <a:p>
            <a:pPr marL="0" marR="0" lvl="0" indent="0" algn="r" defTabSz="914400" rtl="0" eaLnBrk="1" fontAlgn="base" latinLnBrk="0" hangingPunct="1">
              <a:lnSpc>
                <a:spcPct val="100000"/>
              </a:lnSpc>
              <a:spcBef>
                <a:spcPct val="0"/>
              </a:spcBef>
              <a:spcAft>
                <a:spcPct val="0"/>
              </a:spcAft>
              <a:buClrTx/>
              <a:buSzTx/>
              <a:buFont typeface="Arial" panose="020B0604020202020204" pitchFamily="34" charset="0"/>
              <a:buNone/>
              <a:defRPr/>
            </a:pPr>
            <a:fld id="{A6AF8F9E-BBF4-4FC3-B441-59CC92440747}" type="datetime1">
              <a:rPr kumimoji="0" lang="zh-CN" altLang="en-US" sz="18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rPr>
              <a:pPr marL="0" marR="0" lvl="0" indent="0" algn="r" defTabSz="914400" rtl="0" eaLnBrk="1" fontAlgn="base" latinLnBrk="0" hangingPunct="1">
                <a:lnSpc>
                  <a:spcPct val="100000"/>
                </a:lnSpc>
                <a:spcBef>
                  <a:spcPct val="0"/>
                </a:spcBef>
                <a:spcAft>
                  <a:spcPct val="0"/>
                </a:spcAft>
                <a:buClrTx/>
                <a:buSzTx/>
                <a:buFont typeface="Arial" panose="020B0604020202020204" pitchFamily="34" charset="0"/>
                <a:buNone/>
                <a:defRPr/>
              </a:pPr>
              <a:t>2021/9/3</a:t>
            </a:fld>
            <a:endParaRPr kumimoji="0" lang="zh-CN" altLang="en-US" sz="12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4" name="文本占位符 3"/>
          <p:cNvSpPr>
            <a:spLocks noGrp="1"/>
          </p:cNvSpPr>
          <p:nvPr>
            <p:ph type="body" sz="quarter"/>
          </p:nvPr>
        </p:nvSpPr>
        <p:spPr>
          <a:xfrm>
            <a:off x="662016" y="3931500"/>
            <a:ext cx="5296132" cy="3216682"/>
          </a:xfrm>
          <a:prstGeom prst="rect">
            <a:avLst/>
          </a:prstGeom>
        </p:spPr>
        <p:txBody>
          <a:bodyPr/>
          <a:lstStyle/>
          <a:p>
            <a:endParaRPr lang="en-US" altLang="zh-CN" dirty="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日期占位符 2"/>
          <p:cNvSpPr>
            <a:spLocks noGrp="1"/>
          </p:cNvSpPr>
          <p:nvPr>
            <p:ph type="dt" idx="1"/>
          </p:nvPr>
        </p:nvSpPr>
        <p:spPr/>
        <p:txBody>
          <a:bodyPr/>
          <a:lstStyle/>
          <a:p>
            <a:pPr marL="0" marR="0" lvl="0" indent="0" algn="r" defTabSz="914400" rtl="0" eaLnBrk="1" fontAlgn="base" latinLnBrk="0" hangingPunct="1">
              <a:lnSpc>
                <a:spcPct val="100000"/>
              </a:lnSpc>
              <a:spcBef>
                <a:spcPct val="0"/>
              </a:spcBef>
              <a:spcAft>
                <a:spcPct val="0"/>
              </a:spcAft>
              <a:buClrTx/>
              <a:buSzTx/>
              <a:buFont typeface="Arial" panose="020B0604020202020204" pitchFamily="34" charset="0"/>
              <a:buNone/>
              <a:defRPr/>
            </a:pPr>
            <a:fld id="{A6AF8F9E-BBF4-4FC3-B441-59CC92440747}" type="datetime1">
              <a:rPr kumimoji="0" lang="zh-CN" altLang="en-US" sz="18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rPr>
              <a:pPr marL="0" marR="0" lvl="0" indent="0" algn="r" defTabSz="914400" rtl="0" eaLnBrk="1" fontAlgn="base" latinLnBrk="0" hangingPunct="1">
                <a:lnSpc>
                  <a:spcPct val="100000"/>
                </a:lnSpc>
                <a:spcBef>
                  <a:spcPct val="0"/>
                </a:spcBef>
                <a:spcAft>
                  <a:spcPct val="0"/>
                </a:spcAft>
                <a:buClrTx/>
                <a:buSzTx/>
                <a:buFont typeface="Arial" panose="020B0604020202020204" pitchFamily="34" charset="0"/>
                <a:buNone/>
                <a:defRPr/>
              </a:pPr>
              <a:t>2021/9/3</a:t>
            </a:fld>
            <a:endParaRPr kumimoji="0" lang="zh-CN" altLang="en-US" sz="12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4" name="文本占位符 3"/>
          <p:cNvSpPr>
            <a:spLocks noGrp="1"/>
          </p:cNvSpPr>
          <p:nvPr>
            <p:ph type="body" sz="quarter"/>
          </p:nvPr>
        </p:nvSpPr>
        <p:spPr>
          <a:xfrm>
            <a:off x="662016" y="3931500"/>
            <a:ext cx="5296132" cy="3216682"/>
          </a:xfrm>
          <a:prstGeom prst="rect">
            <a:avLst/>
          </a:prstGeom>
        </p:spPr>
        <p:txBody>
          <a:bodyPr/>
          <a:lstStyle/>
          <a:p>
            <a:endParaRPr lang="en-US" altLang="zh-CN" dirty="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日期占位符 2"/>
          <p:cNvSpPr>
            <a:spLocks noGrp="1"/>
          </p:cNvSpPr>
          <p:nvPr>
            <p:ph type="dt" idx="1"/>
          </p:nvPr>
        </p:nvSpPr>
        <p:spPr/>
        <p:txBody>
          <a:bodyPr/>
          <a:lstStyle/>
          <a:p>
            <a:pPr marL="0" marR="0" lvl="0" indent="0" algn="r" defTabSz="914400" rtl="0" eaLnBrk="1" fontAlgn="base" latinLnBrk="0" hangingPunct="1">
              <a:lnSpc>
                <a:spcPct val="100000"/>
              </a:lnSpc>
              <a:spcBef>
                <a:spcPct val="0"/>
              </a:spcBef>
              <a:spcAft>
                <a:spcPct val="0"/>
              </a:spcAft>
              <a:buClrTx/>
              <a:buSzTx/>
              <a:buFont typeface="Arial" panose="020B0604020202020204" pitchFamily="34" charset="0"/>
              <a:buNone/>
              <a:defRPr/>
            </a:pPr>
            <a:fld id="{A6AF8F9E-BBF4-4FC3-B441-59CC92440747}" type="datetime1">
              <a:rPr kumimoji="0" lang="zh-CN" altLang="en-US" sz="18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rPr>
              <a:pPr marL="0" marR="0" lvl="0" indent="0" algn="r" defTabSz="914400" rtl="0" eaLnBrk="1" fontAlgn="base" latinLnBrk="0" hangingPunct="1">
                <a:lnSpc>
                  <a:spcPct val="100000"/>
                </a:lnSpc>
                <a:spcBef>
                  <a:spcPct val="0"/>
                </a:spcBef>
                <a:spcAft>
                  <a:spcPct val="0"/>
                </a:spcAft>
                <a:buClrTx/>
                <a:buSzTx/>
                <a:buFont typeface="Arial" panose="020B0604020202020204" pitchFamily="34" charset="0"/>
                <a:buNone/>
                <a:defRPr/>
              </a:pPr>
              <a:t>2021/9/3</a:t>
            </a:fld>
            <a:endParaRPr kumimoji="0" lang="zh-CN" altLang="en-US" sz="12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4" name="文本占位符 3"/>
          <p:cNvSpPr>
            <a:spLocks noGrp="1"/>
          </p:cNvSpPr>
          <p:nvPr>
            <p:ph type="body" sz="quarter"/>
          </p:nvPr>
        </p:nvSpPr>
        <p:spPr>
          <a:xfrm>
            <a:off x="662016" y="3931500"/>
            <a:ext cx="5296132" cy="3216682"/>
          </a:xfrm>
          <a:prstGeom prst="rect">
            <a:avLst/>
          </a:prstGeom>
        </p:spPr>
        <p:txBody>
          <a:bodyPr/>
          <a:lstStyle/>
          <a:p>
            <a:endParaRPr lang="en-US" altLang="zh-CN" dirty="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日期占位符 2"/>
          <p:cNvSpPr>
            <a:spLocks noGrp="1"/>
          </p:cNvSpPr>
          <p:nvPr>
            <p:ph type="dt" idx="1"/>
          </p:nvPr>
        </p:nvSpPr>
        <p:spPr/>
        <p:txBody>
          <a:bodyPr/>
          <a:lstStyle/>
          <a:p>
            <a:pPr marL="0" marR="0" lvl="0" indent="0" algn="r" defTabSz="914400" rtl="0" eaLnBrk="1" fontAlgn="base" latinLnBrk="0" hangingPunct="1">
              <a:lnSpc>
                <a:spcPct val="100000"/>
              </a:lnSpc>
              <a:spcBef>
                <a:spcPct val="0"/>
              </a:spcBef>
              <a:spcAft>
                <a:spcPct val="0"/>
              </a:spcAft>
              <a:buClrTx/>
              <a:buSzTx/>
              <a:buFont typeface="Arial" panose="020B0604020202020204" pitchFamily="34" charset="0"/>
              <a:buNone/>
              <a:defRPr/>
            </a:pPr>
            <a:fld id="{A6AF8F9E-BBF4-4FC3-B441-59CC92440747}" type="datetime1">
              <a:rPr kumimoji="0" lang="zh-CN" altLang="en-US" sz="18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rPr>
              <a:pPr marL="0" marR="0" lvl="0" indent="0" algn="r" defTabSz="914400" rtl="0" eaLnBrk="1" fontAlgn="base" latinLnBrk="0" hangingPunct="1">
                <a:lnSpc>
                  <a:spcPct val="100000"/>
                </a:lnSpc>
                <a:spcBef>
                  <a:spcPct val="0"/>
                </a:spcBef>
                <a:spcAft>
                  <a:spcPct val="0"/>
                </a:spcAft>
                <a:buClrTx/>
                <a:buSzTx/>
                <a:buFont typeface="Arial" panose="020B0604020202020204" pitchFamily="34" charset="0"/>
                <a:buNone/>
                <a:defRPr/>
              </a:pPr>
              <a:t>2021/9/3</a:t>
            </a:fld>
            <a:endParaRPr kumimoji="0" lang="zh-CN" altLang="en-US" sz="12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4" name="文本占位符 3"/>
          <p:cNvSpPr>
            <a:spLocks noGrp="1"/>
          </p:cNvSpPr>
          <p:nvPr>
            <p:ph type="body" sz="quarter"/>
          </p:nvPr>
        </p:nvSpPr>
        <p:spPr>
          <a:xfrm>
            <a:off x="662016" y="3931500"/>
            <a:ext cx="5296132" cy="3216682"/>
          </a:xfrm>
          <a:prstGeom prst="rect">
            <a:avLst/>
          </a:prstGeom>
        </p:spPr>
        <p:txBody>
          <a:bodyPr/>
          <a:lstStyle/>
          <a:p>
            <a:endParaRPr lang="en-US" altLang="zh-CN" dirty="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日期占位符 2"/>
          <p:cNvSpPr>
            <a:spLocks noGrp="1"/>
          </p:cNvSpPr>
          <p:nvPr>
            <p:ph type="dt" idx="1"/>
          </p:nvPr>
        </p:nvSpPr>
        <p:spPr/>
        <p:txBody>
          <a:bodyPr/>
          <a:lstStyle/>
          <a:p>
            <a:pPr marL="0" marR="0" lvl="0" indent="0" algn="r" defTabSz="914400" rtl="0" eaLnBrk="1" fontAlgn="base" latinLnBrk="0" hangingPunct="1">
              <a:lnSpc>
                <a:spcPct val="100000"/>
              </a:lnSpc>
              <a:spcBef>
                <a:spcPct val="0"/>
              </a:spcBef>
              <a:spcAft>
                <a:spcPct val="0"/>
              </a:spcAft>
              <a:buClrTx/>
              <a:buSzTx/>
              <a:buFont typeface="Arial" panose="020B0604020202020204" pitchFamily="34" charset="0"/>
              <a:buNone/>
              <a:defRPr/>
            </a:pPr>
            <a:fld id="{A6AF8F9E-BBF4-4FC3-B441-59CC92440747}" type="datetime1">
              <a:rPr kumimoji="0" lang="zh-CN" altLang="en-US" sz="18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rPr>
              <a:pPr marL="0" marR="0" lvl="0" indent="0" algn="r" defTabSz="914400" rtl="0" eaLnBrk="1" fontAlgn="base" latinLnBrk="0" hangingPunct="1">
                <a:lnSpc>
                  <a:spcPct val="100000"/>
                </a:lnSpc>
                <a:spcBef>
                  <a:spcPct val="0"/>
                </a:spcBef>
                <a:spcAft>
                  <a:spcPct val="0"/>
                </a:spcAft>
                <a:buClrTx/>
                <a:buSzTx/>
                <a:buFont typeface="Arial" panose="020B0604020202020204" pitchFamily="34" charset="0"/>
                <a:buNone/>
                <a:defRPr/>
              </a:pPr>
              <a:t>2021/9/3</a:t>
            </a:fld>
            <a:endParaRPr kumimoji="0" lang="zh-CN" altLang="en-US" sz="12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4" name="文本占位符 3"/>
          <p:cNvSpPr>
            <a:spLocks noGrp="1"/>
          </p:cNvSpPr>
          <p:nvPr>
            <p:ph type="body" sz="quarter"/>
          </p:nvPr>
        </p:nvSpPr>
        <p:spPr>
          <a:xfrm>
            <a:off x="662016" y="3931500"/>
            <a:ext cx="5296132" cy="3216682"/>
          </a:xfrm>
          <a:prstGeom prst="rect">
            <a:avLst/>
          </a:prstGeom>
        </p:spPr>
        <p:txBody>
          <a:bodyPr/>
          <a:lstStyle/>
          <a:p>
            <a:endParaRPr lang="en-US" altLang="zh-CN"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a:xfrm>
            <a:off x="685800" y="4400550"/>
            <a:ext cx="5486400" cy="3600450"/>
          </a:xfrm>
          <a:prstGeom prst="rect">
            <a:avLst/>
          </a:prstGeom>
        </p:spPr>
        <p:txBody>
          <a:bodyPr/>
          <a:lstStyle/>
          <a:p>
            <a:endParaRPr lang="zh-CN" altLang="en-US" dirty="0"/>
          </a:p>
        </p:txBody>
      </p:sp>
      <p:sp>
        <p:nvSpPr>
          <p:cNvPr id="4" name="日期占位符 3"/>
          <p:cNvSpPr>
            <a:spLocks noGrp="1"/>
          </p:cNvSpPr>
          <p:nvPr>
            <p:ph type="dt" idx="1"/>
          </p:nvPr>
        </p:nvSpPr>
        <p:spPr/>
        <p:txBody>
          <a:bodyPr/>
          <a:lstStyle/>
          <a:p>
            <a:pPr marL="0" marR="0" lvl="0" indent="0" algn="r" defTabSz="914400" rtl="0" eaLnBrk="1" fontAlgn="base" latinLnBrk="0" hangingPunct="1">
              <a:lnSpc>
                <a:spcPct val="100000"/>
              </a:lnSpc>
              <a:spcBef>
                <a:spcPct val="0"/>
              </a:spcBef>
              <a:spcAft>
                <a:spcPct val="0"/>
              </a:spcAft>
              <a:buClrTx/>
              <a:buSzTx/>
              <a:buFont typeface="Arial" panose="020B0604020202020204" pitchFamily="34" charset="0"/>
              <a:buNone/>
              <a:defRPr/>
            </a:pPr>
            <a:fld id="{A6AF8F9E-BBF4-4FC3-B441-59CC92440747}" type="datetime1">
              <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rPr>
              <a:pPr marL="0" marR="0" lvl="0" indent="0" algn="r" defTabSz="914400" rtl="0" eaLnBrk="1" fontAlgn="base" latinLnBrk="0" hangingPunct="1">
                <a:lnSpc>
                  <a:spcPct val="100000"/>
                </a:lnSpc>
                <a:spcBef>
                  <a:spcPct val="0"/>
                </a:spcBef>
                <a:spcAft>
                  <a:spcPct val="0"/>
                </a:spcAft>
                <a:buClrTx/>
                <a:buSzTx/>
                <a:buFont typeface="Arial" panose="020B0604020202020204" pitchFamily="34" charset="0"/>
                <a:buNone/>
                <a:defRPr/>
              </a:pPr>
              <a:t>2021/9/3</a:t>
            </a:fld>
            <a:endParaRPr kumimoji="0" lang="zh-CN" altLang="en-US" sz="12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Tree>
    <p:extLst>
      <p:ext uri="{BB962C8B-B14F-4D97-AF65-F5344CB8AC3E}">
        <p14:creationId xmlns:p14="http://schemas.microsoft.com/office/powerpoint/2010/main" xmlns="" val="19487135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日期占位符 2"/>
          <p:cNvSpPr>
            <a:spLocks noGrp="1"/>
          </p:cNvSpPr>
          <p:nvPr>
            <p:ph type="dt" idx="1"/>
          </p:nvPr>
        </p:nvSpPr>
        <p:spPr/>
        <p:txBody>
          <a:bodyPr/>
          <a:lstStyle/>
          <a:p>
            <a:pPr marL="0" marR="0" lvl="0" indent="0" algn="r" defTabSz="914400" rtl="0" eaLnBrk="1" fontAlgn="base" latinLnBrk="0" hangingPunct="1">
              <a:lnSpc>
                <a:spcPct val="100000"/>
              </a:lnSpc>
              <a:spcBef>
                <a:spcPct val="0"/>
              </a:spcBef>
              <a:spcAft>
                <a:spcPct val="0"/>
              </a:spcAft>
              <a:buClrTx/>
              <a:buSzTx/>
              <a:buFont typeface="Arial" panose="020B0604020202020204" pitchFamily="34" charset="0"/>
              <a:buNone/>
              <a:defRPr/>
            </a:pPr>
            <a:fld id="{A6AF8F9E-BBF4-4FC3-B441-59CC92440747}" type="datetime1">
              <a:rPr kumimoji="0" lang="zh-CN" altLang="en-US" sz="18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rPr>
              <a:pPr marL="0" marR="0" lvl="0" indent="0" algn="r" defTabSz="914400" rtl="0" eaLnBrk="1" fontAlgn="base" latinLnBrk="0" hangingPunct="1">
                <a:lnSpc>
                  <a:spcPct val="100000"/>
                </a:lnSpc>
                <a:spcBef>
                  <a:spcPct val="0"/>
                </a:spcBef>
                <a:spcAft>
                  <a:spcPct val="0"/>
                </a:spcAft>
                <a:buClrTx/>
                <a:buSzTx/>
                <a:buFont typeface="Arial" panose="020B0604020202020204" pitchFamily="34" charset="0"/>
                <a:buNone/>
                <a:defRPr/>
              </a:pPr>
              <a:t>2021/9/3</a:t>
            </a:fld>
            <a:endParaRPr kumimoji="0" lang="zh-CN" altLang="en-US" sz="12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4" name="文本占位符 3"/>
          <p:cNvSpPr>
            <a:spLocks noGrp="1"/>
          </p:cNvSpPr>
          <p:nvPr>
            <p:ph type="body" sz="quarter"/>
          </p:nvPr>
        </p:nvSpPr>
        <p:spPr>
          <a:xfrm>
            <a:off x="662016" y="3931500"/>
            <a:ext cx="5296132" cy="3216682"/>
          </a:xfrm>
          <a:prstGeom prst="rect">
            <a:avLst/>
          </a:prstGeom>
        </p:spPr>
        <p:txBody>
          <a:bodyPr/>
          <a:lstStyle/>
          <a:p>
            <a:endParaRPr kumimoji="1" lang="en-US" altLang="zh-CN" sz="2400" dirty="0">
              <a:solidFill>
                <a:srgbClr val="095FFA"/>
              </a:solidFill>
              <a:latin typeface="微软雅黑" panose="020B0503020204020204" pitchFamily="34" charset="-122"/>
              <a:ea typeface="微软雅黑" panose="020B0503020204020204" pitchFamily="34" charset="-122"/>
              <a:cs typeface="微软雅黑" panose="020B0503020204020204" pitchFamily="34" charset="-122"/>
              <a:sym typeface="+mn-lt"/>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日期占位符 2"/>
          <p:cNvSpPr>
            <a:spLocks noGrp="1"/>
          </p:cNvSpPr>
          <p:nvPr>
            <p:ph type="dt" idx="1"/>
          </p:nvPr>
        </p:nvSpPr>
        <p:spPr/>
        <p:txBody>
          <a:bodyPr/>
          <a:lstStyle/>
          <a:p>
            <a:pPr marL="0" marR="0" lvl="0" indent="0" algn="r" defTabSz="914400" rtl="0" eaLnBrk="1" fontAlgn="base" latinLnBrk="0" hangingPunct="1">
              <a:lnSpc>
                <a:spcPct val="100000"/>
              </a:lnSpc>
              <a:spcBef>
                <a:spcPct val="0"/>
              </a:spcBef>
              <a:spcAft>
                <a:spcPct val="0"/>
              </a:spcAft>
              <a:buClrTx/>
              <a:buSzTx/>
              <a:buFont typeface="Arial" panose="020B0604020202020204" pitchFamily="34" charset="0"/>
              <a:buNone/>
              <a:defRPr/>
            </a:pPr>
            <a:fld id="{A6AF8F9E-BBF4-4FC3-B441-59CC92440747}" type="datetime1">
              <a:rPr kumimoji="0" lang="zh-CN" altLang="en-US" sz="18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rPr>
              <a:pPr marL="0" marR="0" lvl="0" indent="0" algn="r" defTabSz="914400" rtl="0" eaLnBrk="1" fontAlgn="base" latinLnBrk="0" hangingPunct="1">
                <a:lnSpc>
                  <a:spcPct val="100000"/>
                </a:lnSpc>
                <a:spcBef>
                  <a:spcPct val="0"/>
                </a:spcBef>
                <a:spcAft>
                  <a:spcPct val="0"/>
                </a:spcAft>
                <a:buClrTx/>
                <a:buSzTx/>
                <a:buFont typeface="Arial" panose="020B0604020202020204" pitchFamily="34" charset="0"/>
                <a:buNone/>
                <a:defRPr/>
              </a:pPr>
              <a:t>2021/9/3</a:t>
            </a:fld>
            <a:endParaRPr kumimoji="0" lang="zh-CN" altLang="en-US" sz="12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4" name="文本占位符 3"/>
          <p:cNvSpPr>
            <a:spLocks noGrp="1"/>
          </p:cNvSpPr>
          <p:nvPr>
            <p:ph type="body" sz="quarter"/>
          </p:nvPr>
        </p:nvSpPr>
        <p:spPr>
          <a:xfrm>
            <a:off x="662016" y="3931500"/>
            <a:ext cx="5296132" cy="3216682"/>
          </a:xfrm>
          <a:prstGeom prst="rect">
            <a:avLst/>
          </a:prstGeom>
        </p:spPr>
        <p:txBody>
          <a:bodyPr/>
          <a:lstStyle/>
          <a:p>
            <a:endParaRPr kumimoji="1" lang="en-US" altLang="zh-CN" sz="2400" dirty="0">
              <a:solidFill>
                <a:srgbClr val="095FFA"/>
              </a:solidFill>
              <a:latin typeface="微软雅黑" panose="020B0503020204020204" pitchFamily="34" charset="-122"/>
              <a:ea typeface="微软雅黑" panose="020B0503020204020204" pitchFamily="34" charset="-122"/>
              <a:cs typeface="微软雅黑" panose="020B0503020204020204" pitchFamily="34" charset="-122"/>
              <a:sym typeface="+mn-lt"/>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日期占位符 2"/>
          <p:cNvSpPr>
            <a:spLocks noGrp="1"/>
          </p:cNvSpPr>
          <p:nvPr>
            <p:ph type="dt" idx="1"/>
          </p:nvPr>
        </p:nvSpPr>
        <p:spPr/>
        <p:txBody>
          <a:bodyPr/>
          <a:lstStyle/>
          <a:p>
            <a:pPr marL="0" marR="0" lvl="0" indent="0" algn="r" defTabSz="914400" rtl="0" eaLnBrk="1" fontAlgn="base" latinLnBrk="0" hangingPunct="1">
              <a:lnSpc>
                <a:spcPct val="100000"/>
              </a:lnSpc>
              <a:spcBef>
                <a:spcPct val="0"/>
              </a:spcBef>
              <a:spcAft>
                <a:spcPct val="0"/>
              </a:spcAft>
              <a:buClrTx/>
              <a:buSzTx/>
              <a:buFont typeface="Arial" panose="020B0604020202020204" pitchFamily="34" charset="0"/>
              <a:buNone/>
              <a:defRPr/>
            </a:pPr>
            <a:fld id="{A6AF8F9E-BBF4-4FC3-B441-59CC92440747}" type="datetime1">
              <a:rPr kumimoji="0" lang="zh-CN" altLang="en-US" sz="18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rPr>
              <a:pPr marL="0" marR="0" lvl="0" indent="0" algn="r" defTabSz="914400" rtl="0" eaLnBrk="1" fontAlgn="base" latinLnBrk="0" hangingPunct="1">
                <a:lnSpc>
                  <a:spcPct val="100000"/>
                </a:lnSpc>
                <a:spcBef>
                  <a:spcPct val="0"/>
                </a:spcBef>
                <a:spcAft>
                  <a:spcPct val="0"/>
                </a:spcAft>
                <a:buClrTx/>
                <a:buSzTx/>
                <a:buFont typeface="Arial" panose="020B0604020202020204" pitchFamily="34" charset="0"/>
                <a:buNone/>
                <a:defRPr/>
              </a:pPr>
              <a:t>2021/9/3</a:t>
            </a:fld>
            <a:endParaRPr kumimoji="0" lang="zh-CN" altLang="en-US" sz="12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4" name="文本占位符 3"/>
          <p:cNvSpPr>
            <a:spLocks noGrp="1"/>
          </p:cNvSpPr>
          <p:nvPr>
            <p:ph type="body" sz="quarter"/>
          </p:nvPr>
        </p:nvSpPr>
        <p:spPr>
          <a:xfrm>
            <a:off x="662016" y="3931500"/>
            <a:ext cx="5296132" cy="3216682"/>
          </a:xfrm>
          <a:prstGeom prst="rect">
            <a:avLst/>
          </a:prstGeom>
        </p:spPr>
        <p:txBody>
          <a:bodyPr/>
          <a:lstStyle/>
          <a:p>
            <a:endParaRPr kumimoji="1" lang="en-US" altLang="zh-CN" sz="2400" dirty="0">
              <a:solidFill>
                <a:srgbClr val="095FFA"/>
              </a:solidFill>
              <a:latin typeface="微软雅黑" panose="020B0503020204020204" pitchFamily="34" charset="-122"/>
              <a:ea typeface="微软雅黑" panose="020B0503020204020204" pitchFamily="34" charset="-122"/>
              <a:cs typeface="微软雅黑" panose="020B0503020204020204" pitchFamily="34" charset="-122"/>
              <a:sym typeface="+mn-lt"/>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日期占位符 2"/>
          <p:cNvSpPr>
            <a:spLocks noGrp="1"/>
          </p:cNvSpPr>
          <p:nvPr>
            <p:ph type="dt" idx="1"/>
          </p:nvPr>
        </p:nvSpPr>
        <p:spPr/>
        <p:txBody>
          <a:bodyPr/>
          <a:lstStyle/>
          <a:p>
            <a:pPr marL="0" marR="0" lvl="0" indent="0" algn="r" defTabSz="914400" rtl="0" eaLnBrk="1" fontAlgn="base" latinLnBrk="0" hangingPunct="1">
              <a:lnSpc>
                <a:spcPct val="100000"/>
              </a:lnSpc>
              <a:spcBef>
                <a:spcPct val="0"/>
              </a:spcBef>
              <a:spcAft>
                <a:spcPct val="0"/>
              </a:spcAft>
              <a:buClrTx/>
              <a:buSzTx/>
              <a:buFont typeface="Arial" panose="020B0604020202020204" pitchFamily="34" charset="0"/>
              <a:buNone/>
              <a:defRPr/>
            </a:pPr>
            <a:fld id="{A6AF8F9E-BBF4-4FC3-B441-59CC92440747}" type="datetime1">
              <a:rPr kumimoji="0" lang="zh-CN" altLang="en-US" sz="18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rPr>
              <a:pPr marL="0" marR="0" lvl="0" indent="0" algn="r" defTabSz="914400" rtl="0" eaLnBrk="1" fontAlgn="base" latinLnBrk="0" hangingPunct="1">
                <a:lnSpc>
                  <a:spcPct val="100000"/>
                </a:lnSpc>
                <a:spcBef>
                  <a:spcPct val="0"/>
                </a:spcBef>
                <a:spcAft>
                  <a:spcPct val="0"/>
                </a:spcAft>
                <a:buClrTx/>
                <a:buSzTx/>
                <a:buFont typeface="Arial" panose="020B0604020202020204" pitchFamily="34" charset="0"/>
                <a:buNone/>
                <a:defRPr/>
              </a:pPr>
              <a:t>2021/9/3</a:t>
            </a:fld>
            <a:endParaRPr kumimoji="0" lang="zh-CN" altLang="en-US" sz="12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4" name="文本占位符 3"/>
          <p:cNvSpPr>
            <a:spLocks noGrp="1"/>
          </p:cNvSpPr>
          <p:nvPr>
            <p:ph type="body" sz="quarter"/>
          </p:nvPr>
        </p:nvSpPr>
        <p:spPr>
          <a:xfrm>
            <a:off x="662016" y="3931500"/>
            <a:ext cx="5296132" cy="3216682"/>
          </a:xfrm>
          <a:prstGeom prst="rect">
            <a:avLst/>
          </a:prstGeom>
        </p:spPr>
        <p:txBody>
          <a:bodyPr/>
          <a:lstStyle/>
          <a:p>
            <a:endParaRPr kumimoji="1" lang="en-US" altLang="zh-CN" sz="2400" dirty="0">
              <a:solidFill>
                <a:srgbClr val="095FFA"/>
              </a:solidFill>
              <a:latin typeface="微软雅黑" panose="020B0503020204020204" pitchFamily="34" charset="-122"/>
              <a:ea typeface="微软雅黑" panose="020B0503020204020204" pitchFamily="34" charset="-122"/>
              <a:cs typeface="微软雅黑" panose="020B0503020204020204" pitchFamily="34" charset="-122"/>
              <a:sym typeface="+mn-lt"/>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Rot="1" noChangeAspect="1" noChangeArrowheads="1" noTextEdit="1"/>
          </p:cNvSpPr>
          <p:nvPr>
            <p:ph type="sldImg"/>
          </p:nvPr>
        </p:nvSpPr>
        <p:spPr>
          <a:xfrm>
            <a:off x="381000" y="685800"/>
            <a:ext cx="6096000" cy="3429000"/>
          </a:xfrm>
        </p:spPr>
      </p:sp>
      <p:sp>
        <p:nvSpPr>
          <p:cNvPr id="41987" name="Rectangle 3"/>
          <p:cNvSpPr>
            <a:spLocks noGrp="1" noChangeArrowheads="1"/>
          </p:cNvSpPr>
          <p:nvPr>
            <p:ph type="body" idx="1"/>
          </p:nvPr>
        </p:nvSpPr>
        <p:spPr/>
        <p:txBody>
          <a:bodyPr/>
          <a:lstStyle/>
          <a:p>
            <a:endParaRPr lang="zh-CN" altLang="en-US"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a:xfrm>
            <a:off x="685800" y="4343400"/>
            <a:ext cx="5486400" cy="4114800"/>
          </a:xfrm>
          <a:prstGeom prst="rect">
            <a:avLst/>
          </a:prstGeom>
        </p:spPr>
        <p:txBody>
          <a:bodyPr>
            <a:normAutofit/>
          </a:bodyPr>
          <a:lstStyle/>
          <a:p>
            <a:endParaRPr lang="zh-CN" altLang="en-US" sz="1400" dirty="0"/>
          </a:p>
          <a:p>
            <a:endParaRPr lang="zh-CN" altLang="en-US" sz="1400" dirty="0"/>
          </a:p>
        </p:txBody>
      </p:sp>
      <p:sp>
        <p:nvSpPr>
          <p:cNvPr id="4" name="日期占位符 3"/>
          <p:cNvSpPr>
            <a:spLocks noGrp="1"/>
          </p:cNvSpPr>
          <p:nvPr>
            <p:ph type="dt" idx="10"/>
          </p:nvPr>
        </p:nvSpPr>
        <p:spPr/>
        <p:txBody>
          <a:bodyPr/>
          <a:lstStyle/>
          <a:p>
            <a:pPr marL="0" marR="0" lvl="0" indent="0" algn="r" defTabSz="914400" rtl="0" eaLnBrk="1" fontAlgn="base" latinLnBrk="0" hangingPunct="1">
              <a:lnSpc>
                <a:spcPct val="100000"/>
              </a:lnSpc>
              <a:spcBef>
                <a:spcPct val="0"/>
              </a:spcBef>
              <a:spcAft>
                <a:spcPct val="0"/>
              </a:spcAft>
              <a:buClrTx/>
              <a:buSzTx/>
              <a:buFont typeface="Arial" panose="020B0604020202020204" pitchFamily="34" charset="0"/>
              <a:buNone/>
              <a:defRPr/>
            </a:pPr>
            <a:fld id="{A6AF8F9E-BBF4-4FC3-B441-59CC92440747}" type="datetime1">
              <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rPr>
              <a:pPr marL="0" marR="0" lvl="0" indent="0" algn="r" defTabSz="914400" rtl="0" eaLnBrk="1" fontAlgn="base" latinLnBrk="0" hangingPunct="1">
                <a:lnSpc>
                  <a:spcPct val="100000"/>
                </a:lnSpc>
                <a:spcBef>
                  <a:spcPct val="0"/>
                </a:spcBef>
                <a:spcAft>
                  <a:spcPct val="0"/>
                </a:spcAft>
                <a:buClrTx/>
                <a:buSzTx/>
                <a:buFont typeface="Arial" panose="020B0604020202020204" pitchFamily="34" charset="0"/>
                <a:buNone/>
                <a:defRPr/>
              </a:pPr>
              <a:t>2021/9/3</a:t>
            </a:fld>
            <a:endParaRPr kumimoji="0" lang="zh-CN" altLang="en-US" sz="12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标题">
    <p:bg>
      <p:bgPr>
        <a:solidFill>
          <a:schemeClr val="bg1"/>
        </a:solidFill>
        <a:effectLst/>
      </p:bgPr>
    </p:bg>
    <p:spTree>
      <p:nvGrpSpPr>
        <p:cNvPr id="1" name=""/>
        <p:cNvGrpSpPr/>
        <p:nvPr/>
      </p:nvGrpSpPr>
      <p:grpSpPr>
        <a:xfrm>
          <a:off x="0" y="0"/>
          <a:ext cx="0" cy="0"/>
          <a:chOff x="0" y="0"/>
          <a:chExt cx="0" cy="0"/>
        </a:xfrm>
      </p:grpSpPr>
      <p:pic>
        <p:nvPicPr>
          <p:cNvPr id="2051" name="图片 2" descr="01"/>
          <p:cNvPicPr>
            <a:picLocks noChangeAspect="1"/>
          </p:cNvPicPr>
          <p:nvPr userDrawn="1"/>
        </p:nvPicPr>
        <p:blipFill>
          <a:blip r:embed="rId2" cstate="print"/>
          <a:stretch>
            <a:fillRect/>
          </a:stretch>
        </p:blipFill>
        <p:spPr>
          <a:xfrm>
            <a:off x="-139700" y="0"/>
            <a:ext cx="12331700" cy="6935788"/>
          </a:xfrm>
          <a:prstGeom prst="rect">
            <a:avLst/>
          </a:prstGeom>
          <a:noFill/>
          <a:ln w="9525">
            <a:noFill/>
          </a:ln>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标题和内容">
    <p:spTree>
      <p:nvGrpSpPr>
        <p:cNvPr id="1" name=""/>
        <p:cNvGrpSpPr/>
        <p:nvPr/>
      </p:nvGrpSpPr>
      <p:grpSpPr>
        <a:xfrm>
          <a:off x="0" y="0"/>
          <a:ext cx="0" cy="0"/>
          <a:chOff x="0" y="0"/>
          <a:chExt cx="0" cy="0"/>
        </a:xfrm>
      </p:grpSpPr>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自定义版式">
    <p:bg>
      <p:bgPr>
        <a:solidFill>
          <a:schemeClr val="bg1"/>
        </a:solidFill>
        <a:effectLst/>
      </p:bgPr>
    </p:bg>
    <p:spTree>
      <p:nvGrpSpPr>
        <p:cNvPr id="1" name=""/>
        <p:cNvGrpSpPr/>
        <p:nvPr/>
      </p:nvGrpSpPr>
      <p:grpSpPr>
        <a:xfrm>
          <a:off x="0" y="0"/>
          <a:ext cx="0" cy="0"/>
          <a:chOff x="0" y="0"/>
          <a:chExt cx="0" cy="0"/>
        </a:xfrm>
      </p:grpSpPr>
      <p:pic>
        <p:nvPicPr>
          <p:cNvPr id="3075" name="图片 5" descr="01c"/>
          <p:cNvPicPr>
            <a:picLocks noChangeAspect="1"/>
          </p:cNvPicPr>
          <p:nvPr userDrawn="1"/>
        </p:nvPicPr>
        <p:blipFill>
          <a:blip r:embed="rId2" cstate="print"/>
          <a:stretch>
            <a:fillRect/>
          </a:stretch>
        </p:blipFill>
        <p:spPr>
          <a:xfrm>
            <a:off x="-111125" y="0"/>
            <a:ext cx="12303125" cy="6919913"/>
          </a:xfrm>
          <a:prstGeom prst="rect">
            <a:avLst/>
          </a:prstGeom>
          <a:noFill/>
          <a:ln w="9525">
            <a:noFill/>
          </a:ln>
        </p:spPr>
      </p:pic>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cSld name="1_标题和内容">
    <p:spTree>
      <p:nvGrpSpPr>
        <p:cNvPr id="1" name=""/>
        <p:cNvGrpSpPr/>
        <p:nvPr/>
      </p:nvGrpSpPr>
      <p:grpSpPr>
        <a:xfrm>
          <a:off x="0" y="0"/>
          <a:ext cx="0" cy="0"/>
          <a:chOff x="0" y="0"/>
          <a:chExt cx="0" cy="0"/>
        </a:xfrm>
      </p:grpSpPr>
      <p:sp>
        <p:nvSpPr>
          <p:cNvPr id="2" name="标题 1"/>
          <p:cNvSpPr>
            <a:spLocks noGrp="1"/>
          </p:cNvSpPr>
          <p:nvPr>
            <p:ph type="title"/>
          </p:nvPr>
        </p:nvSpPr>
        <p:spPr>
          <a:xfrm>
            <a:off x="838200" y="365126"/>
            <a:ext cx="10515600" cy="1325563"/>
          </a:xfrm>
          <a:prstGeom prst="rect">
            <a:avLst/>
          </a:prstGeom>
        </p:spPr>
        <p:txBody>
          <a:bodyPr/>
          <a:lstStyle/>
          <a:p>
            <a:r>
              <a:rPr lang="zh-CN" altLang="en-US"/>
              <a:t>单击此处编辑母版标题样式</a:t>
            </a:r>
          </a:p>
        </p:txBody>
      </p:sp>
      <p:sp>
        <p:nvSpPr>
          <p:cNvPr id="3" name="内容占位符 2"/>
          <p:cNvSpPr>
            <a:spLocks noGrp="1"/>
          </p:cNvSpPr>
          <p:nvPr>
            <p:ph idx="1"/>
          </p:nvPr>
        </p:nvSpPr>
        <p:spPr>
          <a:xfrm>
            <a:off x="838200" y="1825625"/>
            <a:ext cx="10515600" cy="4351338"/>
          </a:xfrm>
          <a:prstGeom prst="rect">
            <a:avLst/>
          </a:prstGeo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a:xfrm>
            <a:off x="838200" y="6356351"/>
            <a:ext cx="2743200" cy="365125"/>
          </a:xfrm>
          <a:prstGeom prst="rect">
            <a:avLst/>
          </a:prstGeom>
        </p:spPr>
        <p:txBody>
          <a:bodyPr/>
          <a:lstStyle/>
          <a:p>
            <a:fld id="{EA7A3100-DE3C-46DE-A901-464DE630C16B}" type="datetimeFigureOut">
              <a:rPr lang="zh-CN" altLang="en-US" smtClean="0"/>
              <a:pPr/>
              <a:t>2021/9/3</a:t>
            </a:fld>
            <a:endParaRPr lang="zh-CN" altLang="en-US"/>
          </a:p>
        </p:txBody>
      </p:sp>
      <p:sp>
        <p:nvSpPr>
          <p:cNvPr id="5" name="页脚占位符 4"/>
          <p:cNvSpPr>
            <a:spLocks noGrp="1"/>
          </p:cNvSpPr>
          <p:nvPr>
            <p:ph type="ftr" sz="quarter" idx="11"/>
          </p:nvPr>
        </p:nvSpPr>
        <p:spPr>
          <a:xfrm>
            <a:off x="4038600" y="6356351"/>
            <a:ext cx="4114800" cy="365125"/>
          </a:xfrm>
          <a:prstGeom prst="rect">
            <a:avLst/>
          </a:prstGeom>
        </p:spPr>
        <p:txBody>
          <a:bodyPr/>
          <a:lstStyle/>
          <a:p>
            <a:endParaRPr lang="zh-CN" altLang="en-US"/>
          </a:p>
        </p:txBody>
      </p:sp>
      <p:sp>
        <p:nvSpPr>
          <p:cNvPr id="6" name="灯片编号占位符 5"/>
          <p:cNvSpPr>
            <a:spLocks noGrp="1"/>
          </p:cNvSpPr>
          <p:nvPr>
            <p:ph type="sldNum" sz="quarter" idx="12"/>
          </p:nvPr>
        </p:nvSpPr>
        <p:spPr>
          <a:xfrm>
            <a:off x="8610600" y="6356351"/>
            <a:ext cx="2743200" cy="365125"/>
          </a:xfrm>
          <a:prstGeom prst="rect">
            <a:avLst/>
          </a:prstGeom>
        </p:spPr>
        <p:txBody>
          <a:bodyPr/>
          <a:lstStyle/>
          <a:p>
            <a:fld id="{A775A56D-B246-4D3E-BAE7-937263F86FD5}" type="slidenum">
              <a:rPr lang="zh-CN" altLang="en-US" smtClean="0"/>
              <a:pPr/>
              <a:t>‹#›</a:t>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标题幻灯片">
    <p:spTree>
      <p:nvGrpSpPr>
        <p:cNvPr id="1" name=""/>
        <p:cNvGrpSpPr/>
        <p:nvPr/>
      </p:nvGrpSpPr>
      <p:grpSpPr>
        <a:xfrm>
          <a:off x="0" y="0"/>
          <a:ext cx="0" cy="0"/>
          <a:chOff x="0" y="0"/>
          <a:chExt cx="0" cy="0"/>
        </a:xfrm>
      </p:grpSpPr>
      <p:sp>
        <p:nvSpPr>
          <p:cNvPr id="2" name="矩形 7"/>
          <p:cNvSpPr/>
          <p:nvPr userDrawn="1"/>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4">
    <p:spTree>
      <p:nvGrpSpPr>
        <p:cNvPr id="1" name=""/>
        <p:cNvGrpSpPr/>
        <p:nvPr/>
      </p:nvGrpSpPr>
      <p:grpSpPr>
        <a:xfrm>
          <a:off x="0" y="0"/>
          <a:ext cx="0" cy="0"/>
          <a:chOff x="0" y="0"/>
          <a:chExt cx="0" cy="0"/>
        </a:xfrm>
      </p:grpSpPr>
      <p:sp>
        <p:nvSpPr>
          <p:cNvPr id="8" name="眉头"/>
          <p:cNvSpPr txBox="1"/>
          <p:nvPr userDrawn="1"/>
        </p:nvSpPr>
        <p:spPr>
          <a:xfrm>
            <a:off x="648498" y="97276"/>
            <a:ext cx="1210588" cy="338554"/>
          </a:xfrm>
          <a:prstGeom prst="rect">
            <a:avLst/>
          </a:prstGeom>
          <a:noFill/>
        </p:spPr>
        <p:txBody>
          <a:bodyPr wrap="none" rtlCol="0">
            <a:spAutoFit/>
          </a:bodyPr>
          <a:lstStyle/>
          <a:p>
            <a:pPr defTabSz="1219200"/>
            <a:r>
              <a:rPr lang="zh-CN" altLang="en-US" sz="1600" kern="0">
                <a:solidFill>
                  <a:schemeClr val="bg1"/>
                </a:solidFill>
                <a:latin typeface="方正正黑简体" pitchFamily="2" charset="-122"/>
                <a:ea typeface="方正正黑简体" pitchFamily="2" charset="-122"/>
              </a:rPr>
              <a:t>章节标题一</a:t>
            </a:r>
          </a:p>
        </p:txBody>
      </p:sp>
      <p:sp>
        <p:nvSpPr>
          <p:cNvPr id="9" name="眉头"/>
          <p:cNvSpPr txBox="1"/>
          <p:nvPr userDrawn="1"/>
        </p:nvSpPr>
        <p:spPr>
          <a:xfrm>
            <a:off x="2478497" y="97276"/>
            <a:ext cx="1210588" cy="338554"/>
          </a:xfrm>
          <a:prstGeom prst="rect">
            <a:avLst/>
          </a:prstGeom>
          <a:noFill/>
        </p:spPr>
        <p:txBody>
          <a:bodyPr wrap="none" rtlCol="0">
            <a:spAutoFit/>
          </a:bodyPr>
          <a:lstStyle/>
          <a:p>
            <a:pPr defTabSz="1219200"/>
            <a:r>
              <a:rPr lang="zh-CN" altLang="en-US" sz="1600" kern="0">
                <a:solidFill>
                  <a:schemeClr val="bg1"/>
                </a:solidFill>
                <a:latin typeface="方正正黑简体" pitchFamily="2" charset="-122"/>
                <a:ea typeface="方正正黑简体" pitchFamily="2" charset="-122"/>
              </a:rPr>
              <a:t>章节标题二</a:t>
            </a:r>
          </a:p>
        </p:txBody>
      </p:sp>
      <p:sp>
        <p:nvSpPr>
          <p:cNvPr id="10" name="眉头"/>
          <p:cNvSpPr txBox="1"/>
          <p:nvPr userDrawn="1"/>
        </p:nvSpPr>
        <p:spPr>
          <a:xfrm>
            <a:off x="4324930" y="97276"/>
            <a:ext cx="1210588" cy="338554"/>
          </a:xfrm>
          <a:prstGeom prst="rect">
            <a:avLst/>
          </a:prstGeom>
          <a:noFill/>
        </p:spPr>
        <p:txBody>
          <a:bodyPr wrap="none" rtlCol="0">
            <a:spAutoFit/>
          </a:bodyPr>
          <a:lstStyle/>
          <a:p>
            <a:pPr defTabSz="1219200"/>
            <a:r>
              <a:rPr lang="zh-CN" altLang="en-US" sz="1600" kern="0">
                <a:solidFill>
                  <a:schemeClr val="bg1"/>
                </a:solidFill>
                <a:latin typeface="方正正黑简体" pitchFamily="2" charset="-122"/>
                <a:ea typeface="方正正黑简体" pitchFamily="2" charset="-122"/>
              </a:rPr>
              <a:t>章节标题三</a:t>
            </a:r>
          </a:p>
        </p:txBody>
      </p:sp>
      <p:sp>
        <p:nvSpPr>
          <p:cNvPr id="11" name="眉头"/>
          <p:cNvSpPr txBox="1"/>
          <p:nvPr userDrawn="1"/>
        </p:nvSpPr>
        <p:spPr>
          <a:xfrm>
            <a:off x="6145876" y="97276"/>
            <a:ext cx="1210588" cy="338554"/>
          </a:xfrm>
          <a:prstGeom prst="rect">
            <a:avLst/>
          </a:prstGeom>
          <a:noFill/>
        </p:spPr>
        <p:txBody>
          <a:bodyPr wrap="none" rtlCol="0">
            <a:spAutoFit/>
          </a:bodyPr>
          <a:lstStyle/>
          <a:p>
            <a:pPr defTabSz="1219200"/>
            <a:r>
              <a:rPr lang="zh-CN" altLang="en-US" sz="1600" kern="0">
                <a:solidFill>
                  <a:schemeClr val="bg1"/>
                </a:solidFill>
                <a:latin typeface="方正正黑简体" pitchFamily="2" charset="-122"/>
                <a:ea typeface="方正正黑简体" pitchFamily="2" charset="-122"/>
              </a:rPr>
              <a:t>章节标题四</a:t>
            </a:r>
          </a:p>
        </p:txBody>
      </p:sp>
      <p:sp>
        <p:nvSpPr>
          <p:cNvPr id="12" name="眉头"/>
          <p:cNvSpPr txBox="1"/>
          <p:nvPr userDrawn="1"/>
        </p:nvSpPr>
        <p:spPr>
          <a:xfrm>
            <a:off x="7966821" y="97276"/>
            <a:ext cx="1210588" cy="338554"/>
          </a:xfrm>
          <a:prstGeom prst="rect">
            <a:avLst/>
          </a:prstGeom>
          <a:noFill/>
        </p:spPr>
        <p:txBody>
          <a:bodyPr wrap="none" rtlCol="0">
            <a:spAutoFit/>
          </a:bodyPr>
          <a:lstStyle/>
          <a:p>
            <a:pPr defTabSz="1219200"/>
            <a:r>
              <a:rPr lang="zh-CN" altLang="en-US" sz="1600" kern="0">
                <a:solidFill>
                  <a:schemeClr val="bg1"/>
                </a:solidFill>
                <a:latin typeface="方正正黑简体" pitchFamily="2" charset="-122"/>
                <a:ea typeface="方正正黑简体" pitchFamily="2" charset="-122"/>
              </a:rPr>
              <a:t>章节标题五</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0-#ppt_w/2"/>
                                          </p:val>
                                        </p:tav>
                                        <p:tav tm="100000">
                                          <p:val>
                                            <p:strVal val="#ppt_x"/>
                                          </p:val>
                                        </p:tav>
                                      </p:tavLst>
                                    </p:anim>
                                    <p:anim calcmode="lin" valueType="num">
                                      <p:cBhvr additive="base">
                                        <p:cTn id="8" dur="500" fill="hold"/>
                                        <p:tgtEl>
                                          <p:spTgt spid="8"/>
                                        </p:tgtEl>
                                        <p:attrNameLst>
                                          <p:attrName>ppt_y</p:attrName>
                                        </p:attrNameLst>
                                      </p:cBhvr>
                                      <p:tavLst>
                                        <p:tav tm="0">
                                          <p:val>
                                            <p:strVal val="#ppt_y"/>
                                          </p:val>
                                        </p:tav>
                                        <p:tav tm="100000">
                                          <p:val>
                                            <p:strVal val="#ppt_y"/>
                                          </p:val>
                                        </p:tav>
                                      </p:tavLst>
                                    </p:anim>
                                  </p:childTnLst>
                                </p:cTn>
                              </p:par>
                              <p:par>
                                <p:cTn id="9" presetID="2" presetClass="entr" presetSubtype="8" fill="hold" grpId="0" nodeType="withEffect">
                                  <p:stCondLst>
                                    <p:cond delay="0"/>
                                  </p:stCondLst>
                                  <p:childTnLst>
                                    <p:set>
                                      <p:cBhvr>
                                        <p:cTn id="10" dur="1" fill="hold">
                                          <p:stCondLst>
                                            <p:cond delay="0"/>
                                          </p:stCondLst>
                                        </p:cTn>
                                        <p:tgtEl>
                                          <p:spTgt spid="9"/>
                                        </p:tgtEl>
                                        <p:attrNameLst>
                                          <p:attrName>style.visibility</p:attrName>
                                        </p:attrNameLst>
                                      </p:cBhvr>
                                      <p:to>
                                        <p:strVal val="visible"/>
                                      </p:to>
                                    </p:set>
                                    <p:anim calcmode="lin" valueType="num">
                                      <p:cBhvr additive="base">
                                        <p:cTn id="11" dur="500" fill="hold"/>
                                        <p:tgtEl>
                                          <p:spTgt spid="9"/>
                                        </p:tgtEl>
                                        <p:attrNameLst>
                                          <p:attrName>ppt_x</p:attrName>
                                        </p:attrNameLst>
                                      </p:cBhvr>
                                      <p:tavLst>
                                        <p:tav tm="0">
                                          <p:val>
                                            <p:strVal val="0-#ppt_w/2"/>
                                          </p:val>
                                        </p:tav>
                                        <p:tav tm="100000">
                                          <p:val>
                                            <p:strVal val="#ppt_x"/>
                                          </p:val>
                                        </p:tav>
                                      </p:tavLst>
                                    </p:anim>
                                    <p:anim calcmode="lin" valueType="num">
                                      <p:cBhvr additive="base">
                                        <p:cTn id="12" dur="500" fill="hold"/>
                                        <p:tgtEl>
                                          <p:spTgt spid="9"/>
                                        </p:tgtEl>
                                        <p:attrNameLst>
                                          <p:attrName>ppt_y</p:attrName>
                                        </p:attrNameLst>
                                      </p:cBhvr>
                                      <p:tavLst>
                                        <p:tav tm="0">
                                          <p:val>
                                            <p:strVal val="#ppt_y"/>
                                          </p:val>
                                        </p:tav>
                                        <p:tav tm="100000">
                                          <p:val>
                                            <p:strVal val="#ppt_y"/>
                                          </p:val>
                                        </p:tav>
                                      </p:tavLst>
                                    </p:anim>
                                  </p:childTnLst>
                                </p:cTn>
                              </p:par>
                              <p:par>
                                <p:cTn id="13" presetID="2" presetClass="entr" presetSubtype="8" fill="hold" grpId="0" nodeType="withEffect">
                                  <p:stCondLst>
                                    <p:cond delay="0"/>
                                  </p:stCondLst>
                                  <p:childTnLst>
                                    <p:set>
                                      <p:cBhvr>
                                        <p:cTn id="14" dur="1" fill="hold">
                                          <p:stCondLst>
                                            <p:cond delay="0"/>
                                          </p:stCondLst>
                                        </p:cTn>
                                        <p:tgtEl>
                                          <p:spTgt spid="10"/>
                                        </p:tgtEl>
                                        <p:attrNameLst>
                                          <p:attrName>style.visibility</p:attrName>
                                        </p:attrNameLst>
                                      </p:cBhvr>
                                      <p:to>
                                        <p:strVal val="visible"/>
                                      </p:to>
                                    </p:set>
                                    <p:anim calcmode="lin" valueType="num">
                                      <p:cBhvr additive="base">
                                        <p:cTn id="15" dur="500" fill="hold"/>
                                        <p:tgtEl>
                                          <p:spTgt spid="10"/>
                                        </p:tgtEl>
                                        <p:attrNameLst>
                                          <p:attrName>ppt_x</p:attrName>
                                        </p:attrNameLst>
                                      </p:cBhvr>
                                      <p:tavLst>
                                        <p:tav tm="0">
                                          <p:val>
                                            <p:strVal val="0-#ppt_w/2"/>
                                          </p:val>
                                        </p:tav>
                                        <p:tav tm="100000">
                                          <p:val>
                                            <p:strVal val="#ppt_x"/>
                                          </p:val>
                                        </p:tav>
                                      </p:tavLst>
                                    </p:anim>
                                    <p:anim calcmode="lin" valueType="num">
                                      <p:cBhvr additive="base">
                                        <p:cTn id="16" dur="500" fill="hold"/>
                                        <p:tgtEl>
                                          <p:spTgt spid="10"/>
                                        </p:tgtEl>
                                        <p:attrNameLst>
                                          <p:attrName>ppt_y</p:attrName>
                                        </p:attrNameLst>
                                      </p:cBhvr>
                                      <p:tavLst>
                                        <p:tav tm="0">
                                          <p:val>
                                            <p:strVal val="#ppt_y"/>
                                          </p:val>
                                        </p:tav>
                                        <p:tav tm="100000">
                                          <p:val>
                                            <p:strVal val="#ppt_y"/>
                                          </p:val>
                                        </p:tav>
                                      </p:tavLst>
                                    </p:anim>
                                  </p:childTnLst>
                                </p:cTn>
                              </p:par>
                              <p:par>
                                <p:cTn id="17" presetID="2" presetClass="entr" presetSubtype="8" fill="hold" grpId="0" nodeType="withEffect">
                                  <p:stCondLst>
                                    <p:cond delay="0"/>
                                  </p:stCondLst>
                                  <p:childTnLst>
                                    <p:set>
                                      <p:cBhvr>
                                        <p:cTn id="18" dur="1" fill="hold">
                                          <p:stCondLst>
                                            <p:cond delay="0"/>
                                          </p:stCondLst>
                                        </p:cTn>
                                        <p:tgtEl>
                                          <p:spTgt spid="11"/>
                                        </p:tgtEl>
                                        <p:attrNameLst>
                                          <p:attrName>style.visibility</p:attrName>
                                        </p:attrNameLst>
                                      </p:cBhvr>
                                      <p:to>
                                        <p:strVal val="visible"/>
                                      </p:to>
                                    </p:set>
                                    <p:anim calcmode="lin" valueType="num">
                                      <p:cBhvr additive="base">
                                        <p:cTn id="19" dur="500" fill="hold"/>
                                        <p:tgtEl>
                                          <p:spTgt spid="11"/>
                                        </p:tgtEl>
                                        <p:attrNameLst>
                                          <p:attrName>ppt_x</p:attrName>
                                        </p:attrNameLst>
                                      </p:cBhvr>
                                      <p:tavLst>
                                        <p:tav tm="0">
                                          <p:val>
                                            <p:strVal val="0-#ppt_w/2"/>
                                          </p:val>
                                        </p:tav>
                                        <p:tav tm="100000">
                                          <p:val>
                                            <p:strVal val="#ppt_x"/>
                                          </p:val>
                                        </p:tav>
                                      </p:tavLst>
                                    </p:anim>
                                    <p:anim calcmode="lin" valueType="num">
                                      <p:cBhvr additive="base">
                                        <p:cTn id="20" dur="500" fill="hold"/>
                                        <p:tgtEl>
                                          <p:spTgt spid="11"/>
                                        </p:tgtEl>
                                        <p:attrNameLst>
                                          <p:attrName>ppt_y</p:attrName>
                                        </p:attrNameLst>
                                      </p:cBhvr>
                                      <p:tavLst>
                                        <p:tav tm="0">
                                          <p:val>
                                            <p:strVal val="#ppt_y"/>
                                          </p:val>
                                        </p:tav>
                                        <p:tav tm="100000">
                                          <p:val>
                                            <p:strVal val="#ppt_y"/>
                                          </p:val>
                                        </p:tav>
                                      </p:tavLst>
                                    </p:anim>
                                  </p:childTnLst>
                                </p:cTn>
                              </p:par>
                              <p:par>
                                <p:cTn id="21" presetID="2" presetClass="entr" presetSubtype="8" fill="hold" grpId="0" nodeType="withEffect">
                                  <p:stCondLst>
                                    <p:cond delay="0"/>
                                  </p:stCondLst>
                                  <p:childTnLst>
                                    <p:set>
                                      <p:cBhvr>
                                        <p:cTn id="22" dur="1" fill="hold">
                                          <p:stCondLst>
                                            <p:cond delay="0"/>
                                          </p:stCondLst>
                                        </p:cTn>
                                        <p:tgtEl>
                                          <p:spTgt spid="12"/>
                                        </p:tgtEl>
                                        <p:attrNameLst>
                                          <p:attrName>style.visibility</p:attrName>
                                        </p:attrNameLst>
                                      </p:cBhvr>
                                      <p:to>
                                        <p:strVal val="visible"/>
                                      </p:to>
                                    </p:set>
                                    <p:anim calcmode="lin" valueType="num">
                                      <p:cBhvr additive="base">
                                        <p:cTn id="23" dur="500" fill="hold"/>
                                        <p:tgtEl>
                                          <p:spTgt spid="12"/>
                                        </p:tgtEl>
                                        <p:attrNameLst>
                                          <p:attrName>ppt_x</p:attrName>
                                        </p:attrNameLst>
                                      </p:cBhvr>
                                      <p:tavLst>
                                        <p:tav tm="0">
                                          <p:val>
                                            <p:strVal val="0-#ppt_w/2"/>
                                          </p:val>
                                        </p:tav>
                                        <p:tav tm="100000">
                                          <p:val>
                                            <p:strVal val="#ppt_x"/>
                                          </p:val>
                                        </p:tav>
                                      </p:tavLst>
                                    </p:anim>
                                    <p:anim calcmode="lin" valueType="num">
                                      <p:cBhvr additive="base">
                                        <p:cTn id="24" dur="500" fill="hold"/>
                                        <p:tgtEl>
                                          <p:spTgt spid="12"/>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P spid="10" grpId="0"/>
      <p:bldP spid="11" grpId="0"/>
      <p:bldP spid="12" grpId="0"/>
    </p:bld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a:xfrm>
            <a:off x="838200" y="6356350"/>
            <a:ext cx="2743200" cy="365125"/>
          </a:xfrm>
        </p:spPr>
        <p:txBody>
          <a:bodyPr/>
          <a:lstStyle/>
          <a:p>
            <a:fld id="{82F288E0-7875-42C4-84C8-98DBBD3BF4D2}" type="datetimeFigureOut">
              <a:rPr lang="zh-CN" altLang="en-US" smtClean="0"/>
              <a:pPr/>
              <a:t>2021/9/3</a:t>
            </a:fld>
            <a:endParaRPr lang="zh-CN" altLang="en-US"/>
          </a:p>
        </p:txBody>
      </p:sp>
      <p:sp>
        <p:nvSpPr>
          <p:cNvPr id="3" name="页脚占位符 2"/>
          <p:cNvSpPr>
            <a:spLocks noGrp="1"/>
          </p:cNvSpPr>
          <p:nvPr>
            <p:ph type="ftr" sz="quarter" idx="11"/>
          </p:nvPr>
        </p:nvSpPr>
        <p:spPr>
          <a:xfrm>
            <a:off x="4038600" y="6356350"/>
            <a:ext cx="4114800" cy="365125"/>
          </a:xfrm>
        </p:spPr>
        <p:txBody>
          <a:bodyPr/>
          <a:lstStyle/>
          <a:p>
            <a:endParaRPr lang="zh-CN" altLang="en-US"/>
          </a:p>
        </p:txBody>
      </p:sp>
      <p:sp>
        <p:nvSpPr>
          <p:cNvPr id="4" name="灯片编号占位符 3"/>
          <p:cNvSpPr>
            <a:spLocks noGrp="1"/>
          </p:cNvSpPr>
          <p:nvPr>
            <p:ph type="sldNum" sz="quarter" idx="12"/>
          </p:nvPr>
        </p:nvSpPr>
        <p:spPr>
          <a:xfrm>
            <a:off x="8610600" y="6356350"/>
            <a:ext cx="2743200" cy="365125"/>
          </a:xfrm>
        </p:spPr>
        <p:txBody>
          <a:bodyPr/>
          <a:lstStyle/>
          <a:p>
            <a:fld id="{7D9BB5D0-35E4-459D-AEF3-FE4D7C45CC19}" type="slidenum">
              <a:rPr lang="zh-CN" altLang="en-US" smtClean="0"/>
              <a:pPr/>
              <a:t>‹#›</a:t>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正文】一部分">
    <p:bg>
      <p:bgPr>
        <a:solidFill>
          <a:srgbClr val="FFFFF5"/>
        </a:solidFill>
        <a:effectLst/>
      </p:bgPr>
    </p:bg>
    <p:spTree>
      <p:nvGrpSpPr>
        <p:cNvPr id="1" name=""/>
        <p:cNvGrpSpPr/>
        <p:nvPr/>
      </p:nvGrpSpPr>
      <p:grpSpPr>
        <a:xfrm>
          <a:off x="0" y="0"/>
          <a:ext cx="0" cy="0"/>
          <a:chOff x="0" y="0"/>
          <a:chExt cx="0" cy="0"/>
        </a:xfrm>
      </p:grpSpPr>
      <p:sp>
        <p:nvSpPr>
          <p:cNvPr id="40" name="TextBox 2"/>
          <p:cNvSpPr txBox="1">
            <a:spLocks noChangeArrowheads="1"/>
          </p:cNvSpPr>
          <p:nvPr userDrawn="1"/>
        </p:nvSpPr>
        <p:spPr bwMode="auto">
          <a:xfrm>
            <a:off x="263352" y="104386"/>
            <a:ext cx="4127673" cy="307775"/>
          </a:xfrm>
          <a:prstGeom prst="rect">
            <a:avLst/>
          </a:prstGeom>
          <a:noFill/>
          <a:ln>
            <a:noFill/>
          </a:ln>
        </p:spPr>
        <p:txBody>
          <a:bodyPr wrap="square" lIns="91436" tIns="45719" rIns="91436" bIns="45719" anchor="ctr">
            <a:spAutoFit/>
          </a:bodyPr>
          <a:lstStyle>
            <a:lvl1pPr marL="285750" indent="-285750" defTabSz="1828800">
              <a:defRPr>
                <a:solidFill>
                  <a:srgbClr val="000000"/>
                </a:solidFill>
                <a:latin typeface="Helvetica" panose="020B0604020202020204" pitchFamily="34" charset="0"/>
                <a:ea typeface="宋体" panose="02010600030101010101" pitchFamily="2" charset="-122"/>
                <a:sym typeface="Helvetica" panose="020B0604020202020204" pitchFamily="34" charset="0"/>
              </a:defRPr>
            </a:lvl1pPr>
            <a:lvl2pPr defTabSz="1828800">
              <a:defRPr>
                <a:solidFill>
                  <a:srgbClr val="000000"/>
                </a:solidFill>
                <a:latin typeface="Helvetica" panose="020B0604020202020204" pitchFamily="34" charset="0"/>
                <a:ea typeface="宋体" panose="02010600030101010101" pitchFamily="2" charset="-122"/>
                <a:sym typeface="Helvetica" panose="020B0604020202020204" pitchFamily="34" charset="0"/>
              </a:defRPr>
            </a:lvl2pPr>
            <a:lvl3pPr defTabSz="1828800">
              <a:defRPr>
                <a:solidFill>
                  <a:srgbClr val="000000"/>
                </a:solidFill>
                <a:latin typeface="Helvetica" panose="020B0604020202020204" pitchFamily="34" charset="0"/>
                <a:ea typeface="宋体" panose="02010600030101010101" pitchFamily="2" charset="-122"/>
                <a:sym typeface="Helvetica" panose="020B0604020202020204" pitchFamily="34" charset="0"/>
              </a:defRPr>
            </a:lvl3pPr>
            <a:lvl4pPr defTabSz="1828800">
              <a:defRPr>
                <a:solidFill>
                  <a:srgbClr val="000000"/>
                </a:solidFill>
                <a:latin typeface="Helvetica" panose="020B0604020202020204" pitchFamily="34" charset="0"/>
                <a:ea typeface="宋体" panose="02010600030101010101" pitchFamily="2" charset="-122"/>
                <a:sym typeface="Helvetica" panose="020B0604020202020204" pitchFamily="34" charset="0"/>
              </a:defRPr>
            </a:lvl4pPr>
            <a:lvl5pPr defTabSz="1828800">
              <a:defRPr>
                <a:solidFill>
                  <a:srgbClr val="000000"/>
                </a:solidFill>
                <a:latin typeface="Helvetica" panose="020B0604020202020204" pitchFamily="34" charset="0"/>
                <a:ea typeface="宋体" panose="02010600030101010101" pitchFamily="2" charset="-122"/>
                <a:sym typeface="Helvetica" panose="020B0604020202020204" pitchFamily="34" charset="0"/>
              </a:defRPr>
            </a:lvl5pPr>
            <a:lvl6pPr marL="1370330" indent="916305" defTabSz="1828800" eaLnBrk="0" fontAlgn="base" hangingPunct="0">
              <a:spcBef>
                <a:spcPct val="0"/>
              </a:spcBef>
              <a:spcAft>
                <a:spcPct val="0"/>
              </a:spcAft>
              <a:defRPr>
                <a:solidFill>
                  <a:srgbClr val="000000"/>
                </a:solidFill>
                <a:latin typeface="Helvetica" panose="020B0604020202020204" pitchFamily="34" charset="0"/>
                <a:ea typeface="宋体" panose="02010600030101010101" pitchFamily="2" charset="-122"/>
                <a:sym typeface="Helvetica" panose="020B0604020202020204" pitchFamily="34" charset="0"/>
              </a:defRPr>
            </a:lvl6pPr>
            <a:lvl7pPr marL="1827530" indent="916305" defTabSz="1828800" eaLnBrk="0" fontAlgn="base" hangingPunct="0">
              <a:spcBef>
                <a:spcPct val="0"/>
              </a:spcBef>
              <a:spcAft>
                <a:spcPct val="0"/>
              </a:spcAft>
              <a:defRPr>
                <a:solidFill>
                  <a:srgbClr val="000000"/>
                </a:solidFill>
                <a:latin typeface="Helvetica" panose="020B0604020202020204" pitchFamily="34" charset="0"/>
                <a:ea typeface="宋体" panose="02010600030101010101" pitchFamily="2" charset="-122"/>
                <a:sym typeface="Helvetica" panose="020B0604020202020204" pitchFamily="34" charset="0"/>
              </a:defRPr>
            </a:lvl7pPr>
            <a:lvl8pPr marL="2284730" indent="916305" defTabSz="1828800" eaLnBrk="0" fontAlgn="base" hangingPunct="0">
              <a:spcBef>
                <a:spcPct val="0"/>
              </a:spcBef>
              <a:spcAft>
                <a:spcPct val="0"/>
              </a:spcAft>
              <a:defRPr>
                <a:solidFill>
                  <a:srgbClr val="000000"/>
                </a:solidFill>
                <a:latin typeface="Helvetica" panose="020B0604020202020204" pitchFamily="34" charset="0"/>
                <a:ea typeface="宋体" panose="02010600030101010101" pitchFamily="2" charset="-122"/>
                <a:sym typeface="Helvetica" panose="020B0604020202020204" pitchFamily="34" charset="0"/>
              </a:defRPr>
            </a:lvl8pPr>
            <a:lvl9pPr marL="2741930" indent="916305" defTabSz="1828800" eaLnBrk="0" fontAlgn="base" hangingPunct="0">
              <a:spcBef>
                <a:spcPct val="0"/>
              </a:spcBef>
              <a:spcAft>
                <a:spcPct val="0"/>
              </a:spcAft>
              <a:defRPr>
                <a:solidFill>
                  <a:srgbClr val="000000"/>
                </a:solidFill>
                <a:latin typeface="Helvetica" panose="020B0604020202020204" pitchFamily="34" charset="0"/>
                <a:ea typeface="宋体" panose="02010600030101010101" pitchFamily="2" charset="-122"/>
                <a:sym typeface="Helvetica" panose="020B0604020202020204" pitchFamily="34" charset="0"/>
              </a:defRPr>
            </a:lvl9pPr>
          </a:lstStyle>
          <a:p>
            <a:pPr marL="0" indent="0" eaLnBrk="1" hangingPunct="1"/>
            <a:r>
              <a:rPr lang="zh-CN" altLang="en-US" sz="1400" b="1" kern="0" spc="120" dirty="0">
                <a:solidFill>
                  <a:schemeClr val="tx1">
                    <a:lumMod val="85000"/>
                    <a:lumOff val="15000"/>
                  </a:schemeClr>
                </a:solidFill>
                <a:latin typeface="微软雅黑" panose="020B0503020204020204" pitchFamily="34" charset="-122"/>
                <a:ea typeface="微软雅黑" panose="020B0503020204020204" pitchFamily="34" charset="-122"/>
              </a:rPr>
              <a:t>一、立足时代之基、回答时代之问的科学理论</a:t>
            </a:r>
          </a:p>
        </p:txBody>
      </p:sp>
      <p:cxnSp>
        <p:nvCxnSpPr>
          <p:cNvPr id="41" name="直接箭头连接符 79"/>
          <p:cNvCxnSpPr>
            <a:stCxn id="40" idx="3"/>
          </p:cNvCxnSpPr>
          <p:nvPr userDrawn="1"/>
        </p:nvCxnSpPr>
        <p:spPr bwMode="auto">
          <a:xfrm>
            <a:off x="4391025" y="258274"/>
            <a:ext cx="7465615" cy="2374"/>
          </a:xfrm>
          <a:prstGeom prst="straightConnector1">
            <a:avLst/>
          </a:prstGeom>
          <a:ln w="6350">
            <a:solidFill>
              <a:srgbClr val="C00000"/>
            </a:solidFill>
            <a:headEnd type="none"/>
            <a:tailEnd type="none"/>
          </a:ln>
        </p:spPr>
        <p:style>
          <a:lnRef idx="1">
            <a:schemeClr val="accent1"/>
          </a:lnRef>
          <a:fillRef idx="0">
            <a:schemeClr val="accent1"/>
          </a:fillRef>
          <a:effectRef idx="0">
            <a:schemeClr val="accent1"/>
          </a:effectRef>
          <a:fontRef idx="minor">
            <a:schemeClr val="tx1"/>
          </a:fontRef>
        </p:style>
      </p:cxnSp>
      <p:sp>
        <p:nvSpPr>
          <p:cNvPr id="42" name="文本框 41"/>
          <p:cNvSpPr txBox="1">
            <a:spLocks noChangeArrowheads="1"/>
          </p:cNvSpPr>
          <p:nvPr userDrawn="1"/>
        </p:nvSpPr>
        <p:spPr bwMode="auto">
          <a:xfrm>
            <a:off x="7900268" y="6444476"/>
            <a:ext cx="3390672" cy="276999"/>
          </a:xfrm>
          <a:prstGeom prst="rect">
            <a:avLst/>
          </a:prstGeom>
          <a:noFill/>
          <a:ln>
            <a:noFill/>
          </a:ln>
        </p:spPr>
        <p:txBody>
          <a:bodyPr wrap="none">
            <a:spAutoFit/>
          </a:bodyPr>
          <a:lstStyle>
            <a:lvl1pPr>
              <a:buFont typeface="Arial" panose="020B0604020202020204" pitchFamily="34" charset="0"/>
              <a:defRPr>
                <a:solidFill>
                  <a:srgbClr val="000000"/>
                </a:solidFill>
                <a:latin typeface="Helvetica" panose="020B0604020202020204" pitchFamily="34" charset="0"/>
                <a:ea typeface="宋体" panose="02010600030101010101" pitchFamily="2" charset="-122"/>
                <a:sym typeface="Helvetica" panose="020B0604020202020204" pitchFamily="34" charset="0"/>
              </a:defRPr>
            </a:lvl1pPr>
            <a:lvl2pPr marL="742950" indent="-285750">
              <a:buFont typeface="Arial" panose="020B0604020202020204" pitchFamily="34" charset="0"/>
              <a:defRPr>
                <a:solidFill>
                  <a:srgbClr val="000000"/>
                </a:solidFill>
                <a:latin typeface="Helvetica" panose="020B0604020202020204" pitchFamily="34" charset="0"/>
                <a:ea typeface="宋体" panose="02010600030101010101" pitchFamily="2" charset="-122"/>
                <a:sym typeface="Helvetica" panose="020B0604020202020204" pitchFamily="34" charset="0"/>
              </a:defRPr>
            </a:lvl2pPr>
            <a:lvl3pPr marL="1143000" indent="-228600">
              <a:buFont typeface="Arial" panose="020B0604020202020204" pitchFamily="34" charset="0"/>
              <a:defRPr>
                <a:solidFill>
                  <a:srgbClr val="000000"/>
                </a:solidFill>
                <a:latin typeface="Helvetica" panose="020B0604020202020204" pitchFamily="34" charset="0"/>
                <a:ea typeface="宋体" panose="02010600030101010101" pitchFamily="2" charset="-122"/>
                <a:sym typeface="Helvetica" panose="020B0604020202020204" pitchFamily="34" charset="0"/>
              </a:defRPr>
            </a:lvl3pPr>
            <a:lvl4pPr marL="1600200" indent="-228600">
              <a:buFont typeface="Arial" panose="020B0604020202020204" pitchFamily="34" charset="0"/>
              <a:defRPr>
                <a:solidFill>
                  <a:srgbClr val="000000"/>
                </a:solidFill>
                <a:latin typeface="Helvetica" panose="020B0604020202020204" pitchFamily="34" charset="0"/>
                <a:ea typeface="宋体" panose="02010600030101010101" pitchFamily="2" charset="-122"/>
                <a:sym typeface="Helvetica" panose="020B0604020202020204" pitchFamily="34" charset="0"/>
              </a:defRPr>
            </a:lvl4pPr>
            <a:lvl5pPr marL="2057400" indent="-228600">
              <a:buFont typeface="Arial" panose="020B0604020202020204" pitchFamily="34" charset="0"/>
              <a:defRPr>
                <a:solidFill>
                  <a:srgbClr val="000000"/>
                </a:solidFill>
                <a:latin typeface="Helvetica" panose="020B0604020202020204" pitchFamily="34" charset="0"/>
                <a:ea typeface="宋体" panose="02010600030101010101" pitchFamily="2" charset="-122"/>
                <a:sym typeface="Helvetica" panose="020B0604020202020204" pitchFamily="34" charset="0"/>
              </a:defRPr>
            </a:lvl5pPr>
            <a:lvl6pPr marL="2514600" indent="-228600" eaLnBrk="0" fontAlgn="base" hangingPunct="0">
              <a:spcBef>
                <a:spcPct val="0"/>
              </a:spcBef>
              <a:spcAft>
                <a:spcPct val="0"/>
              </a:spcAft>
              <a:buFont typeface="Arial" panose="020B0604020202020204" pitchFamily="34" charset="0"/>
              <a:defRPr>
                <a:solidFill>
                  <a:srgbClr val="000000"/>
                </a:solidFill>
                <a:latin typeface="Helvetica" panose="020B0604020202020204" pitchFamily="34" charset="0"/>
                <a:ea typeface="宋体" panose="02010600030101010101" pitchFamily="2" charset="-122"/>
                <a:sym typeface="Helvetica" panose="020B0604020202020204" pitchFamily="34" charset="0"/>
              </a:defRPr>
            </a:lvl6pPr>
            <a:lvl7pPr marL="2971800" indent="-228600" eaLnBrk="0" fontAlgn="base" hangingPunct="0">
              <a:spcBef>
                <a:spcPct val="0"/>
              </a:spcBef>
              <a:spcAft>
                <a:spcPct val="0"/>
              </a:spcAft>
              <a:buFont typeface="Arial" panose="020B0604020202020204" pitchFamily="34" charset="0"/>
              <a:defRPr>
                <a:solidFill>
                  <a:srgbClr val="000000"/>
                </a:solidFill>
                <a:latin typeface="Helvetica" panose="020B0604020202020204" pitchFamily="34" charset="0"/>
                <a:ea typeface="宋体" panose="02010600030101010101" pitchFamily="2" charset="-122"/>
                <a:sym typeface="Helvetica" panose="020B0604020202020204" pitchFamily="34" charset="0"/>
              </a:defRPr>
            </a:lvl7pPr>
            <a:lvl8pPr marL="3429000" indent="-228600" eaLnBrk="0" fontAlgn="base" hangingPunct="0">
              <a:spcBef>
                <a:spcPct val="0"/>
              </a:spcBef>
              <a:spcAft>
                <a:spcPct val="0"/>
              </a:spcAft>
              <a:buFont typeface="Arial" panose="020B0604020202020204" pitchFamily="34" charset="0"/>
              <a:defRPr>
                <a:solidFill>
                  <a:srgbClr val="000000"/>
                </a:solidFill>
                <a:latin typeface="Helvetica" panose="020B0604020202020204" pitchFamily="34" charset="0"/>
                <a:ea typeface="宋体" panose="02010600030101010101" pitchFamily="2" charset="-122"/>
                <a:sym typeface="Helvetica" panose="020B0604020202020204" pitchFamily="34" charset="0"/>
              </a:defRPr>
            </a:lvl8pPr>
            <a:lvl9pPr marL="3886200" indent="-228600" eaLnBrk="0" fontAlgn="base" hangingPunct="0">
              <a:spcBef>
                <a:spcPct val="0"/>
              </a:spcBef>
              <a:spcAft>
                <a:spcPct val="0"/>
              </a:spcAft>
              <a:buFont typeface="Arial" panose="020B0604020202020204" pitchFamily="34" charset="0"/>
              <a:defRPr>
                <a:solidFill>
                  <a:srgbClr val="000000"/>
                </a:solidFill>
                <a:latin typeface="Helvetica" panose="020B0604020202020204" pitchFamily="34" charset="0"/>
                <a:ea typeface="宋体" panose="02010600030101010101" pitchFamily="2" charset="-122"/>
                <a:sym typeface="Helvetica" panose="020B0604020202020204" pitchFamily="34" charset="0"/>
              </a:defRPr>
            </a:lvl9pPr>
          </a:lstStyle>
          <a:p>
            <a:pPr eaLnBrk="1" hangingPunct="1">
              <a:defRPr/>
            </a:pPr>
            <a:r>
              <a:rPr lang="zh-CN" altLang="en-US" sz="1200" b="1" kern="0" spc="120" dirty="0">
                <a:solidFill>
                  <a:schemeClr val="tx1">
                    <a:lumMod val="50000"/>
                    <a:lumOff val="50000"/>
                  </a:schemeClr>
                </a:solidFill>
                <a:latin typeface="微软雅黑" panose="020B0503020204020204" pitchFamily="34" charset="-122"/>
                <a:ea typeface="微软雅黑" panose="020B0503020204020204" pitchFamily="34" charset="-122"/>
              </a:rPr>
              <a:t>习近平新时代中国特色社会主义思想三十讲</a:t>
            </a:r>
            <a:endParaRPr lang="zh-CN" altLang="en-US" sz="1200" b="1" kern="0" spc="120" dirty="0">
              <a:solidFill>
                <a:schemeClr val="tx1">
                  <a:lumMod val="50000"/>
                  <a:lumOff val="50000"/>
                </a:schemeClr>
              </a:solidFill>
              <a:latin typeface="华文行楷" panose="02010800040101010101" pitchFamily="2" charset="-122"/>
              <a:ea typeface="华文行楷" panose="02010800040101010101" pitchFamily="2" charset="-122"/>
            </a:endParaRPr>
          </a:p>
        </p:txBody>
      </p:sp>
      <p:sp>
        <p:nvSpPr>
          <p:cNvPr id="43" name="矩形 42"/>
          <p:cNvSpPr>
            <a:spLocks noChangeArrowheads="1"/>
          </p:cNvSpPr>
          <p:nvPr userDrawn="1"/>
        </p:nvSpPr>
        <p:spPr bwMode="auto">
          <a:xfrm>
            <a:off x="11053584" y="6414299"/>
            <a:ext cx="1008112" cy="307777"/>
          </a:xfrm>
          <a:prstGeom prst="rect">
            <a:avLst/>
          </a:prstGeom>
          <a:noFill/>
          <a:ln>
            <a:noFill/>
          </a:ln>
        </p:spPr>
        <p:txBody>
          <a:bodyPr wrap="square" anchor="ctr">
            <a:spAutoFit/>
          </a:bodyPr>
          <a:lstStyle>
            <a:lvl1pPr>
              <a:buFont typeface="Arial" panose="020B0604020202020204" pitchFamily="34" charset="0"/>
              <a:defRPr>
                <a:solidFill>
                  <a:srgbClr val="000000"/>
                </a:solidFill>
                <a:latin typeface="Helvetica" panose="020B0604020202020204" pitchFamily="34" charset="0"/>
                <a:ea typeface="宋体" panose="02010600030101010101" pitchFamily="2" charset="-122"/>
                <a:sym typeface="Helvetica" panose="020B0604020202020204" pitchFamily="34" charset="0"/>
              </a:defRPr>
            </a:lvl1pPr>
            <a:lvl2pPr marL="742950" indent="-285750">
              <a:buFont typeface="Arial" panose="020B0604020202020204" pitchFamily="34" charset="0"/>
              <a:defRPr>
                <a:solidFill>
                  <a:srgbClr val="000000"/>
                </a:solidFill>
                <a:latin typeface="Helvetica" panose="020B0604020202020204" pitchFamily="34" charset="0"/>
                <a:ea typeface="宋体" panose="02010600030101010101" pitchFamily="2" charset="-122"/>
                <a:sym typeface="Helvetica" panose="020B0604020202020204" pitchFamily="34" charset="0"/>
              </a:defRPr>
            </a:lvl2pPr>
            <a:lvl3pPr marL="1143000" indent="-228600">
              <a:buFont typeface="Arial" panose="020B0604020202020204" pitchFamily="34" charset="0"/>
              <a:defRPr>
                <a:solidFill>
                  <a:srgbClr val="000000"/>
                </a:solidFill>
                <a:latin typeface="Helvetica" panose="020B0604020202020204" pitchFamily="34" charset="0"/>
                <a:ea typeface="宋体" panose="02010600030101010101" pitchFamily="2" charset="-122"/>
                <a:sym typeface="Helvetica" panose="020B0604020202020204" pitchFamily="34" charset="0"/>
              </a:defRPr>
            </a:lvl3pPr>
            <a:lvl4pPr marL="1600200" indent="-228600">
              <a:buFont typeface="Arial" panose="020B0604020202020204" pitchFamily="34" charset="0"/>
              <a:defRPr>
                <a:solidFill>
                  <a:srgbClr val="000000"/>
                </a:solidFill>
                <a:latin typeface="Helvetica" panose="020B0604020202020204" pitchFamily="34" charset="0"/>
                <a:ea typeface="宋体" panose="02010600030101010101" pitchFamily="2" charset="-122"/>
                <a:sym typeface="Helvetica" panose="020B0604020202020204" pitchFamily="34" charset="0"/>
              </a:defRPr>
            </a:lvl4pPr>
            <a:lvl5pPr marL="2057400" indent="-228600">
              <a:buFont typeface="Arial" panose="020B0604020202020204" pitchFamily="34" charset="0"/>
              <a:defRPr>
                <a:solidFill>
                  <a:srgbClr val="000000"/>
                </a:solidFill>
                <a:latin typeface="Helvetica" panose="020B0604020202020204" pitchFamily="34" charset="0"/>
                <a:ea typeface="宋体" panose="02010600030101010101" pitchFamily="2" charset="-122"/>
                <a:sym typeface="Helvetica" panose="020B0604020202020204" pitchFamily="34" charset="0"/>
              </a:defRPr>
            </a:lvl5pPr>
            <a:lvl6pPr marL="2514600" indent="-228600" eaLnBrk="0" fontAlgn="base" hangingPunct="0">
              <a:spcBef>
                <a:spcPct val="0"/>
              </a:spcBef>
              <a:spcAft>
                <a:spcPct val="0"/>
              </a:spcAft>
              <a:buFont typeface="Arial" panose="020B0604020202020204" pitchFamily="34" charset="0"/>
              <a:defRPr>
                <a:solidFill>
                  <a:srgbClr val="000000"/>
                </a:solidFill>
                <a:latin typeface="Helvetica" panose="020B0604020202020204" pitchFamily="34" charset="0"/>
                <a:ea typeface="宋体" panose="02010600030101010101" pitchFamily="2" charset="-122"/>
                <a:sym typeface="Helvetica" panose="020B0604020202020204" pitchFamily="34" charset="0"/>
              </a:defRPr>
            </a:lvl6pPr>
            <a:lvl7pPr marL="2971800" indent="-228600" eaLnBrk="0" fontAlgn="base" hangingPunct="0">
              <a:spcBef>
                <a:spcPct val="0"/>
              </a:spcBef>
              <a:spcAft>
                <a:spcPct val="0"/>
              </a:spcAft>
              <a:buFont typeface="Arial" panose="020B0604020202020204" pitchFamily="34" charset="0"/>
              <a:defRPr>
                <a:solidFill>
                  <a:srgbClr val="000000"/>
                </a:solidFill>
                <a:latin typeface="Helvetica" panose="020B0604020202020204" pitchFamily="34" charset="0"/>
                <a:ea typeface="宋体" panose="02010600030101010101" pitchFamily="2" charset="-122"/>
                <a:sym typeface="Helvetica" panose="020B0604020202020204" pitchFamily="34" charset="0"/>
              </a:defRPr>
            </a:lvl7pPr>
            <a:lvl8pPr marL="3429000" indent="-228600" eaLnBrk="0" fontAlgn="base" hangingPunct="0">
              <a:spcBef>
                <a:spcPct val="0"/>
              </a:spcBef>
              <a:spcAft>
                <a:spcPct val="0"/>
              </a:spcAft>
              <a:buFont typeface="Arial" panose="020B0604020202020204" pitchFamily="34" charset="0"/>
              <a:defRPr>
                <a:solidFill>
                  <a:srgbClr val="000000"/>
                </a:solidFill>
                <a:latin typeface="Helvetica" panose="020B0604020202020204" pitchFamily="34" charset="0"/>
                <a:ea typeface="宋体" panose="02010600030101010101" pitchFamily="2" charset="-122"/>
                <a:sym typeface="Helvetica" panose="020B0604020202020204" pitchFamily="34" charset="0"/>
              </a:defRPr>
            </a:lvl8pPr>
            <a:lvl9pPr marL="3886200" indent="-228600" eaLnBrk="0" fontAlgn="base" hangingPunct="0">
              <a:spcBef>
                <a:spcPct val="0"/>
              </a:spcBef>
              <a:spcAft>
                <a:spcPct val="0"/>
              </a:spcAft>
              <a:buFont typeface="Arial" panose="020B0604020202020204" pitchFamily="34" charset="0"/>
              <a:defRPr>
                <a:solidFill>
                  <a:srgbClr val="000000"/>
                </a:solidFill>
                <a:latin typeface="Helvetica" panose="020B0604020202020204" pitchFamily="34" charset="0"/>
                <a:ea typeface="宋体" panose="02010600030101010101" pitchFamily="2" charset="-122"/>
                <a:sym typeface="Helvetica" panose="020B0604020202020204" pitchFamily="34" charset="0"/>
              </a:defRPr>
            </a:lvl9pPr>
          </a:lstStyle>
          <a:p>
            <a:pPr algn="ctr" eaLnBrk="1" hangingPunct="1">
              <a:defRPr/>
            </a:pPr>
            <a:r>
              <a:rPr lang="zh-CN" altLang="en-US" sz="1400" dirty="0">
                <a:solidFill>
                  <a:srgbClr val="C00000"/>
                </a:solidFill>
                <a:latin typeface="华文行楷" panose="02010800040101010101" pitchFamily="2" charset="-122"/>
                <a:ea typeface="华文行楷" panose="02010800040101010101" pitchFamily="2" charset="-122"/>
              </a:rPr>
              <a:t>第一讲</a:t>
            </a:r>
            <a:endParaRPr lang="zh-CN" altLang="en-US" sz="1400" dirty="0">
              <a:solidFill>
                <a:srgbClr val="C00000"/>
              </a:solidFill>
            </a:endParaRPr>
          </a:p>
        </p:txBody>
      </p:sp>
      <p:cxnSp>
        <p:nvCxnSpPr>
          <p:cNvPr id="10" name="直接连接符 9"/>
          <p:cNvCxnSpPr/>
          <p:nvPr userDrawn="1"/>
        </p:nvCxnSpPr>
        <p:spPr>
          <a:xfrm>
            <a:off x="340964" y="6582976"/>
            <a:ext cx="7512810" cy="0"/>
          </a:xfrm>
          <a:prstGeom prst="line">
            <a:avLst/>
          </a:prstGeom>
          <a:ln>
            <a:solidFill>
              <a:srgbClr val="C00000"/>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正文】二部分">
    <p:bg>
      <p:bgPr>
        <a:solidFill>
          <a:srgbClr val="FFFFF5"/>
        </a:solidFill>
        <a:effectLst/>
      </p:bgPr>
    </p:bg>
    <p:spTree>
      <p:nvGrpSpPr>
        <p:cNvPr id="1" name=""/>
        <p:cNvGrpSpPr/>
        <p:nvPr/>
      </p:nvGrpSpPr>
      <p:grpSpPr>
        <a:xfrm>
          <a:off x="0" y="0"/>
          <a:ext cx="0" cy="0"/>
          <a:chOff x="0" y="0"/>
          <a:chExt cx="0" cy="0"/>
        </a:xfrm>
      </p:grpSpPr>
      <p:sp>
        <p:nvSpPr>
          <p:cNvPr id="32" name="文本框 31"/>
          <p:cNvSpPr txBox="1">
            <a:spLocks noChangeArrowheads="1"/>
          </p:cNvSpPr>
          <p:nvPr userDrawn="1"/>
        </p:nvSpPr>
        <p:spPr bwMode="auto">
          <a:xfrm>
            <a:off x="7900268" y="6444476"/>
            <a:ext cx="3390672" cy="276999"/>
          </a:xfrm>
          <a:prstGeom prst="rect">
            <a:avLst/>
          </a:prstGeom>
          <a:noFill/>
          <a:ln>
            <a:noFill/>
          </a:ln>
        </p:spPr>
        <p:txBody>
          <a:bodyPr wrap="none">
            <a:spAutoFit/>
          </a:bodyPr>
          <a:lstStyle>
            <a:lvl1pPr>
              <a:buFont typeface="Arial" panose="020B0604020202020204" pitchFamily="34" charset="0"/>
              <a:defRPr>
                <a:solidFill>
                  <a:srgbClr val="000000"/>
                </a:solidFill>
                <a:latin typeface="Helvetica" panose="020B0604020202020204" pitchFamily="34" charset="0"/>
                <a:ea typeface="宋体" panose="02010600030101010101" pitchFamily="2" charset="-122"/>
                <a:sym typeface="Helvetica" panose="020B0604020202020204" pitchFamily="34" charset="0"/>
              </a:defRPr>
            </a:lvl1pPr>
            <a:lvl2pPr marL="742950" indent="-285750">
              <a:buFont typeface="Arial" panose="020B0604020202020204" pitchFamily="34" charset="0"/>
              <a:defRPr>
                <a:solidFill>
                  <a:srgbClr val="000000"/>
                </a:solidFill>
                <a:latin typeface="Helvetica" panose="020B0604020202020204" pitchFamily="34" charset="0"/>
                <a:ea typeface="宋体" panose="02010600030101010101" pitchFamily="2" charset="-122"/>
                <a:sym typeface="Helvetica" panose="020B0604020202020204" pitchFamily="34" charset="0"/>
              </a:defRPr>
            </a:lvl2pPr>
            <a:lvl3pPr marL="1143000" indent="-228600">
              <a:buFont typeface="Arial" panose="020B0604020202020204" pitchFamily="34" charset="0"/>
              <a:defRPr>
                <a:solidFill>
                  <a:srgbClr val="000000"/>
                </a:solidFill>
                <a:latin typeface="Helvetica" panose="020B0604020202020204" pitchFamily="34" charset="0"/>
                <a:ea typeface="宋体" panose="02010600030101010101" pitchFamily="2" charset="-122"/>
                <a:sym typeface="Helvetica" panose="020B0604020202020204" pitchFamily="34" charset="0"/>
              </a:defRPr>
            </a:lvl3pPr>
            <a:lvl4pPr marL="1600200" indent="-228600">
              <a:buFont typeface="Arial" panose="020B0604020202020204" pitchFamily="34" charset="0"/>
              <a:defRPr>
                <a:solidFill>
                  <a:srgbClr val="000000"/>
                </a:solidFill>
                <a:latin typeface="Helvetica" panose="020B0604020202020204" pitchFamily="34" charset="0"/>
                <a:ea typeface="宋体" panose="02010600030101010101" pitchFamily="2" charset="-122"/>
                <a:sym typeface="Helvetica" panose="020B0604020202020204" pitchFamily="34" charset="0"/>
              </a:defRPr>
            </a:lvl4pPr>
            <a:lvl5pPr marL="2057400" indent="-228600">
              <a:buFont typeface="Arial" panose="020B0604020202020204" pitchFamily="34" charset="0"/>
              <a:defRPr>
                <a:solidFill>
                  <a:srgbClr val="000000"/>
                </a:solidFill>
                <a:latin typeface="Helvetica" panose="020B0604020202020204" pitchFamily="34" charset="0"/>
                <a:ea typeface="宋体" panose="02010600030101010101" pitchFamily="2" charset="-122"/>
                <a:sym typeface="Helvetica" panose="020B0604020202020204" pitchFamily="34" charset="0"/>
              </a:defRPr>
            </a:lvl5pPr>
            <a:lvl6pPr marL="2514600" indent="-228600" eaLnBrk="0" fontAlgn="base" hangingPunct="0">
              <a:spcBef>
                <a:spcPct val="0"/>
              </a:spcBef>
              <a:spcAft>
                <a:spcPct val="0"/>
              </a:spcAft>
              <a:buFont typeface="Arial" panose="020B0604020202020204" pitchFamily="34" charset="0"/>
              <a:defRPr>
                <a:solidFill>
                  <a:srgbClr val="000000"/>
                </a:solidFill>
                <a:latin typeface="Helvetica" panose="020B0604020202020204" pitchFamily="34" charset="0"/>
                <a:ea typeface="宋体" panose="02010600030101010101" pitchFamily="2" charset="-122"/>
                <a:sym typeface="Helvetica" panose="020B0604020202020204" pitchFamily="34" charset="0"/>
              </a:defRPr>
            </a:lvl6pPr>
            <a:lvl7pPr marL="2971800" indent="-228600" eaLnBrk="0" fontAlgn="base" hangingPunct="0">
              <a:spcBef>
                <a:spcPct val="0"/>
              </a:spcBef>
              <a:spcAft>
                <a:spcPct val="0"/>
              </a:spcAft>
              <a:buFont typeface="Arial" panose="020B0604020202020204" pitchFamily="34" charset="0"/>
              <a:defRPr>
                <a:solidFill>
                  <a:srgbClr val="000000"/>
                </a:solidFill>
                <a:latin typeface="Helvetica" panose="020B0604020202020204" pitchFamily="34" charset="0"/>
                <a:ea typeface="宋体" panose="02010600030101010101" pitchFamily="2" charset="-122"/>
                <a:sym typeface="Helvetica" panose="020B0604020202020204" pitchFamily="34" charset="0"/>
              </a:defRPr>
            </a:lvl7pPr>
            <a:lvl8pPr marL="3429000" indent="-228600" eaLnBrk="0" fontAlgn="base" hangingPunct="0">
              <a:spcBef>
                <a:spcPct val="0"/>
              </a:spcBef>
              <a:spcAft>
                <a:spcPct val="0"/>
              </a:spcAft>
              <a:buFont typeface="Arial" panose="020B0604020202020204" pitchFamily="34" charset="0"/>
              <a:defRPr>
                <a:solidFill>
                  <a:srgbClr val="000000"/>
                </a:solidFill>
                <a:latin typeface="Helvetica" panose="020B0604020202020204" pitchFamily="34" charset="0"/>
                <a:ea typeface="宋体" panose="02010600030101010101" pitchFamily="2" charset="-122"/>
                <a:sym typeface="Helvetica" panose="020B0604020202020204" pitchFamily="34" charset="0"/>
              </a:defRPr>
            </a:lvl8pPr>
            <a:lvl9pPr marL="3886200" indent="-228600" eaLnBrk="0" fontAlgn="base" hangingPunct="0">
              <a:spcBef>
                <a:spcPct val="0"/>
              </a:spcBef>
              <a:spcAft>
                <a:spcPct val="0"/>
              </a:spcAft>
              <a:buFont typeface="Arial" panose="020B0604020202020204" pitchFamily="34" charset="0"/>
              <a:defRPr>
                <a:solidFill>
                  <a:srgbClr val="000000"/>
                </a:solidFill>
                <a:latin typeface="Helvetica" panose="020B0604020202020204" pitchFamily="34" charset="0"/>
                <a:ea typeface="宋体" panose="02010600030101010101" pitchFamily="2" charset="-122"/>
                <a:sym typeface="Helvetica" panose="020B0604020202020204" pitchFamily="34" charset="0"/>
              </a:defRPr>
            </a:lvl9pPr>
          </a:lstStyle>
          <a:p>
            <a:pPr eaLnBrk="1" hangingPunct="1">
              <a:defRPr/>
            </a:pPr>
            <a:r>
              <a:rPr lang="zh-CN" altLang="en-US" sz="1200" b="1" kern="0" spc="120" dirty="0">
                <a:solidFill>
                  <a:schemeClr val="tx1">
                    <a:lumMod val="50000"/>
                    <a:lumOff val="50000"/>
                  </a:schemeClr>
                </a:solidFill>
                <a:latin typeface="微软雅黑" panose="020B0503020204020204" pitchFamily="34" charset="-122"/>
                <a:ea typeface="微软雅黑" panose="020B0503020204020204" pitchFamily="34" charset="-122"/>
              </a:rPr>
              <a:t>习近平新时代中国特色社会主义思想三十讲</a:t>
            </a:r>
            <a:endParaRPr lang="zh-CN" altLang="en-US" sz="1200" b="1" kern="0" spc="120" dirty="0">
              <a:solidFill>
                <a:schemeClr val="tx1">
                  <a:lumMod val="50000"/>
                  <a:lumOff val="50000"/>
                </a:schemeClr>
              </a:solidFill>
              <a:latin typeface="华文行楷" panose="02010800040101010101" pitchFamily="2" charset="-122"/>
              <a:ea typeface="华文行楷" panose="02010800040101010101" pitchFamily="2" charset="-122"/>
            </a:endParaRPr>
          </a:p>
        </p:txBody>
      </p:sp>
      <p:sp>
        <p:nvSpPr>
          <p:cNvPr id="33" name="矩形 32"/>
          <p:cNvSpPr>
            <a:spLocks noChangeArrowheads="1"/>
          </p:cNvSpPr>
          <p:nvPr userDrawn="1"/>
        </p:nvSpPr>
        <p:spPr bwMode="auto">
          <a:xfrm>
            <a:off x="11053584" y="6414299"/>
            <a:ext cx="1008112" cy="307777"/>
          </a:xfrm>
          <a:prstGeom prst="rect">
            <a:avLst/>
          </a:prstGeom>
          <a:noFill/>
          <a:ln>
            <a:noFill/>
          </a:ln>
        </p:spPr>
        <p:txBody>
          <a:bodyPr wrap="square" anchor="ctr">
            <a:spAutoFit/>
          </a:bodyPr>
          <a:lstStyle>
            <a:lvl1pPr>
              <a:buFont typeface="Arial" panose="020B0604020202020204" pitchFamily="34" charset="0"/>
              <a:defRPr>
                <a:solidFill>
                  <a:srgbClr val="000000"/>
                </a:solidFill>
                <a:latin typeface="Helvetica" panose="020B0604020202020204" pitchFamily="34" charset="0"/>
                <a:ea typeface="宋体" panose="02010600030101010101" pitchFamily="2" charset="-122"/>
                <a:sym typeface="Helvetica" panose="020B0604020202020204" pitchFamily="34" charset="0"/>
              </a:defRPr>
            </a:lvl1pPr>
            <a:lvl2pPr marL="742950" indent="-285750">
              <a:buFont typeface="Arial" panose="020B0604020202020204" pitchFamily="34" charset="0"/>
              <a:defRPr>
                <a:solidFill>
                  <a:srgbClr val="000000"/>
                </a:solidFill>
                <a:latin typeface="Helvetica" panose="020B0604020202020204" pitchFamily="34" charset="0"/>
                <a:ea typeface="宋体" panose="02010600030101010101" pitchFamily="2" charset="-122"/>
                <a:sym typeface="Helvetica" panose="020B0604020202020204" pitchFamily="34" charset="0"/>
              </a:defRPr>
            </a:lvl2pPr>
            <a:lvl3pPr marL="1143000" indent="-228600">
              <a:buFont typeface="Arial" panose="020B0604020202020204" pitchFamily="34" charset="0"/>
              <a:defRPr>
                <a:solidFill>
                  <a:srgbClr val="000000"/>
                </a:solidFill>
                <a:latin typeface="Helvetica" panose="020B0604020202020204" pitchFamily="34" charset="0"/>
                <a:ea typeface="宋体" panose="02010600030101010101" pitchFamily="2" charset="-122"/>
                <a:sym typeface="Helvetica" panose="020B0604020202020204" pitchFamily="34" charset="0"/>
              </a:defRPr>
            </a:lvl3pPr>
            <a:lvl4pPr marL="1600200" indent="-228600">
              <a:buFont typeface="Arial" panose="020B0604020202020204" pitchFamily="34" charset="0"/>
              <a:defRPr>
                <a:solidFill>
                  <a:srgbClr val="000000"/>
                </a:solidFill>
                <a:latin typeface="Helvetica" panose="020B0604020202020204" pitchFamily="34" charset="0"/>
                <a:ea typeface="宋体" panose="02010600030101010101" pitchFamily="2" charset="-122"/>
                <a:sym typeface="Helvetica" panose="020B0604020202020204" pitchFamily="34" charset="0"/>
              </a:defRPr>
            </a:lvl4pPr>
            <a:lvl5pPr marL="2057400" indent="-228600">
              <a:buFont typeface="Arial" panose="020B0604020202020204" pitchFamily="34" charset="0"/>
              <a:defRPr>
                <a:solidFill>
                  <a:srgbClr val="000000"/>
                </a:solidFill>
                <a:latin typeface="Helvetica" panose="020B0604020202020204" pitchFamily="34" charset="0"/>
                <a:ea typeface="宋体" panose="02010600030101010101" pitchFamily="2" charset="-122"/>
                <a:sym typeface="Helvetica" panose="020B0604020202020204" pitchFamily="34" charset="0"/>
              </a:defRPr>
            </a:lvl5pPr>
            <a:lvl6pPr marL="2514600" indent="-228600" eaLnBrk="0" fontAlgn="base" hangingPunct="0">
              <a:spcBef>
                <a:spcPct val="0"/>
              </a:spcBef>
              <a:spcAft>
                <a:spcPct val="0"/>
              </a:spcAft>
              <a:buFont typeface="Arial" panose="020B0604020202020204" pitchFamily="34" charset="0"/>
              <a:defRPr>
                <a:solidFill>
                  <a:srgbClr val="000000"/>
                </a:solidFill>
                <a:latin typeface="Helvetica" panose="020B0604020202020204" pitchFamily="34" charset="0"/>
                <a:ea typeface="宋体" panose="02010600030101010101" pitchFamily="2" charset="-122"/>
                <a:sym typeface="Helvetica" panose="020B0604020202020204" pitchFamily="34" charset="0"/>
              </a:defRPr>
            </a:lvl6pPr>
            <a:lvl7pPr marL="2971800" indent="-228600" eaLnBrk="0" fontAlgn="base" hangingPunct="0">
              <a:spcBef>
                <a:spcPct val="0"/>
              </a:spcBef>
              <a:spcAft>
                <a:spcPct val="0"/>
              </a:spcAft>
              <a:buFont typeface="Arial" panose="020B0604020202020204" pitchFamily="34" charset="0"/>
              <a:defRPr>
                <a:solidFill>
                  <a:srgbClr val="000000"/>
                </a:solidFill>
                <a:latin typeface="Helvetica" panose="020B0604020202020204" pitchFamily="34" charset="0"/>
                <a:ea typeface="宋体" panose="02010600030101010101" pitchFamily="2" charset="-122"/>
                <a:sym typeface="Helvetica" panose="020B0604020202020204" pitchFamily="34" charset="0"/>
              </a:defRPr>
            </a:lvl7pPr>
            <a:lvl8pPr marL="3429000" indent="-228600" eaLnBrk="0" fontAlgn="base" hangingPunct="0">
              <a:spcBef>
                <a:spcPct val="0"/>
              </a:spcBef>
              <a:spcAft>
                <a:spcPct val="0"/>
              </a:spcAft>
              <a:buFont typeface="Arial" panose="020B0604020202020204" pitchFamily="34" charset="0"/>
              <a:defRPr>
                <a:solidFill>
                  <a:srgbClr val="000000"/>
                </a:solidFill>
                <a:latin typeface="Helvetica" panose="020B0604020202020204" pitchFamily="34" charset="0"/>
                <a:ea typeface="宋体" panose="02010600030101010101" pitchFamily="2" charset="-122"/>
                <a:sym typeface="Helvetica" panose="020B0604020202020204" pitchFamily="34" charset="0"/>
              </a:defRPr>
            </a:lvl8pPr>
            <a:lvl9pPr marL="3886200" indent="-228600" eaLnBrk="0" fontAlgn="base" hangingPunct="0">
              <a:spcBef>
                <a:spcPct val="0"/>
              </a:spcBef>
              <a:spcAft>
                <a:spcPct val="0"/>
              </a:spcAft>
              <a:buFont typeface="Arial" panose="020B0604020202020204" pitchFamily="34" charset="0"/>
              <a:defRPr>
                <a:solidFill>
                  <a:srgbClr val="000000"/>
                </a:solidFill>
                <a:latin typeface="Helvetica" panose="020B0604020202020204" pitchFamily="34" charset="0"/>
                <a:ea typeface="宋体" panose="02010600030101010101" pitchFamily="2" charset="-122"/>
                <a:sym typeface="Helvetica" panose="020B0604020202020204" pitchFamily="34" charset="0"/>
              </a:defRPr>
            </a:lvl9pPr>
          </a:lstStyle>
          <a:p>
            <a:pPr algn="ctr" eaLnBrk="1" hangingPunct="1">
              <a:defRPr/>
            </a:pPr>
            <a:r>
              <a:rPr lang="zh-CN" altLang="en-US" sz="1400" dirty="0">
                <a:solidFill>
                  <a:srgbClr val="C00000"/>
                </a:solidFill>
                <a:latin typeface="华文行楷" panose="02010800040101010101" pitchFamily="2" charset="-122"/>
                <a:ea typeface="华文行楷" panose="02010800040101010101" pitchFamily="2" charset="-122"/>
              </a:rPr>
              <a:t>第一讲</a:t>
            </a:r>
            <a:endParaRPr lang="zh-CN" altLang="en-US" sz="1400" dirty="0">
              <a:solidFill>
                <a:srgbClr val="C00000"/>
              </a:solidFill>
            </a:endParaRPr>
          </a:p>
        </p:txBody>
      </p:sp>
      <p:cxnSp>
        <p:nvCxnSpPr>
          <p:cNvPr id="34" name="直接连接符 33"/>
          <p:cNvCxnSpPr/>
          <p:nvPr userDrawn="1"/>
        </p:nvCxnSpPr>
        <p:spPr>
          <a:xfrm>
            <a:off x="340964" y="6582976"/>
            <a:ext cx="7512810" cy="0"/>
          </a:xfrm>
          <a:prstGeom prst="line">
            <a:avLst/>
          </a:prstGeom>
          <a:ln>
            <a:solidFill>
              <a:srgbClr val="C00000"/>
            </a:solidFill>
          </a:ln>
        </p:spPr>
        <p:style>
          <a:lnRef idx="1">
            <a:schemeClr val="accent1"/>
          </a:lnRef>
          <a:fillRef idx="0">
            <a:schemeClr val="accent1"/>
          </a:fillRef>
          <a:effectRef idx="0">
            <a:schemeClr val="accent1"/>
          </a:effectRef>
          <a:fontRef idx="minor">
            <a:schemeClr val="tx1"/>
          </a:fontRef>
        </p:style>
      </p:cxnSp>
      <p:sp>
        <p:nvSpPr>
          <p:cNvPr id="35" name="TextBox 2"/>
          <p:cNvSpPr txBox="1">
            <a:spLocks noChangeArrowheads="1"/>
          </p:cNvSpPr>
          <p:nvPr userDrawn="1"/>
        </p:nvSpPr>
        <p:spPr bwMode="auto">
          <a:xfrm>
            <a:off x="263352" y="104386"/>
            <a:ext cx="4318173" cy="307775"/>
          </a:xfrm>
          <a:prstGeom prst="rect">
            <a:avLst/>
          </a:prstGeom>
          <a:noFill/>
          <a:ln>
            <a:noFill/>
          </a:ln>
        </p:spPr>
        <p:txBody>
          <a:bodyPr wrap="square" lIns="91436" tIns="45719" rIns="91436" bIns="45719" anchor="ctr">
            <a:spAutoFit/>
          </a:bodyPr>
          <a:lstStyle>
            <a:lvl1pPr marL="285750" indent="-285750" defTabSz="1828800">
              <a:defRPr>
                <a:solidFill>
                  <a:srgbClr val="000000"/>
                </a:solidFill>
                <a:latin typeface="Helvetica" panose="020B0604020202020204" pitchFamily="34" charset="0"/>
                <a:ea typeface="宋体" panose="02010600030101010101" pitchFamily="2" charset="-122"/>
                <a:sym typeface="Helvetica" panose="020B0604020202020204" pitchFamily="34" charset="0"/>
              </a:defRPr>
            </a:lvl1pPr>
            <a:lvl2pPr defTabSz="1828800">
              <a:defRPr>
                <a:solidFill>
                  <a:srgbClr val="000000"/>
                </a:solidFill>
                <a:latin typeface="Helvetica" panose="020B0604020202020204" pitchFamily="34" charset="0"/>
                <a:ea typeface="宋体" panose="02010600030101010101" pitchFamily="2" charset="-122"/>
                <a:sym typeface="Helvetica" panose="020B0604020202020204" pitchFamily="34" charset="0"/>
              </a:defRPr>
            </a:lvl2pPr>
            <a:lvl3pPr defTabSz="1828800">
              <a:defRPr>
                <a:solidFill>
                  <a:srgbClr val="000000"/>
                </a:solidFill>
                <a:latin typeface="Helvetica" panose="020B0604020202020204" pitchFamily="34" charset="0"/>
                <a:ea typeface="宋体" panose="02010600030101010101" pitchFamily="2" charset="-122"/>
                <a:sym typeface="Helvetica" panose="020B0604020202020204" pitchFamily="34" charset="0"/>
              </a:defRPr>
            </a:lvl3pPr>
            <a:lvl4pPr defTabSz="1828800">
              <a:defRPr>
                <a:solidFill>
                  <a:srgbClr val="000000"/>
                </a:solidFill>
                <a:latin typeface="Helvetica" panose="020B0604020202020204" pitchFamily="34" charset="0"/>
                <a:ea typeface="宋体" panose="02010600030101010101" pitchFamily="2" charset="-122"/>
                <a:sym typeface="Helvetica" panose="020B0604020202020204" pitchFamily="34" charset="0"/>
              </a:defRPr>
            </a:lvl4pPr>
            <a:lvl5pPr defTabSz="1828800">
              <a:defRPr>
                <a:solidFill>
                  <a:srgbClr val="000000"/>
                </a:solidFill>
                <a:latin typeface="Helvetica" panose="020B0604020202020204" pitchFamily="34" charset="0"/>
                <a:ea typeface="宋体" panose="02010600030101010101" pitchFamily="2" charset="-122"/>
                <a:sym typeface="Helvetica" panose="020B0604020202020204" pitchFamily="34" charset="0"/>
              </a:defRPr>
            </a:lvl5pPr>
            <a:lvl6pPr marL="1370330" indent="916305" defTabSz="1828800" eaLnBrk="0" fontAlgn="base" hangingPunct="0">
              <a:spcBef>
                <a:spcPct val="0"/>
              </a:spcBef>
              <a:spcAft>
                <a:spcPct val="0"/>
              </a:spcAft>
              <a:defRPr>
                <a:solidFill>
                  <a:srgbClr val="000000"/>
                </a:solidFill>
                <a:latin typeface="Helvetica" panose="020B0604020202020204" pitchFamily="34" charset="0"/>
                <a:ea typeface="宋体" panose="02010600030101010101" pitchFamily="2" charset="-122"/>
                <a:sym typeface="Helvetica" panose="020B0604020202020204" pitchFamily="34" charset="0"/>
              </a:defRPr>
            </a:lvl6pPr>
            <a:lvl7pPr marL="1827530" indent="916305" defTabSz="1828800" eaLnBrk="0" fontAlgn="base" hangingPunct="0">
              <a:spcBef>
                <a:spcPct val="0"/>
              </a:spcBef>
              <a:spcAft>
                <a:spcPct val="0"/>
              </a:spcAft>
              <a:defRPr>
                <a:solidFill>
                  <a:srgbClr val="000000"/>
                </a:solidFill>
                <a:latin typeface="Helvetica" panose="020B0604020202020204" pitchFamily="34" charset="0"/>
                <a:ea typeface="宋体" panose="02010600030101010101" pitchFamily="2" charset="-122"/>
                <a:sym typeface="Helvetica" panose="020B0604020202020204" pitchFamily="34" charset="0"/>
              </a:defRPr>
            </a:lvl7pPr>
            <a:lvl8pPr marL="2284730" indent="916305" defTabSz="1828800" eaLnBrk="0" fontAlgn="base" hangingPunct="0">
              <a:spcBef>
                <a:spcPct val="0"/>
              </a:spcBef>
              <a:spcAft>
                <a:spcPct val="0"/>
              </a:spcAft>
              <a:defRPr>
                <a:solidFill>
                  <a:srgbClr val="000000"/>
                </a:solidFill>
                <a:latin typeface="Helvetica" panose="020B0604020202020204" pitchFamily="34" charset="0"/>
                <a:ea typeface="宋体" panose="02010600030101010101" pitchFamily="2" charset="-122"/>
                <a:sym typeface="Helvetica" panose="020B0604020202020204" pitchFamily="34" charset="0"/>
              </a:defRPr>
            </a:lvl8pPr>
            <a:lvl9pPr marL="2741930" indent="916305" defTabSz="1828800" eaLnBrk="0" fontAlgn="base" hangingPunct="0">
              <a:spcBef>
                <a:spcPct val="0"/>
              </a:spcBef>
              <a:spcAft>
                <a:spcPct val="0"/>
              </a:spcAft>
              <a:defRPr>
                <a:solidFill>
                  <a:srgbClr val="000000"/>
                </a:solidFill>
                <a:latin typeface="Helvetica" panose="020B0604020202020204" pitchFamily="34" charset="0"/>
                <a:ea typeface="宋体" panose="02010600030101010101" pitchFamily="2" charset="-122"/>
                <a:sym typeface="Helvetica" panose="020B0604020202020204" pitchFamily="34" charset="0"/>
              </a:defRPr>
            </a:lvl9pPr>
          </a:lstStyle>
          <a:p>
            <a:pPr marL="0" indent="0" eaLnBrk="1" hangingPunct="1"/>
            <a:r>
              <a:rPr lang="zh-CN" altLang="en-US" sz="1400" b="1" kern="0" spc="120" dirty="0">
                <a:solidFill>
                  <a:schemeClr val="tx1">
                    <a:lumMod val="85000"/>
                    <a:lumOff val="15000"/>
                  </a:schemeClr>
                </a:solidFill>
                <a:latin typeface="微软雅黑" panose="020B0503020204020204" pitchFamily="34" charset="-122"/>
                <a:ea typeface="微软雅黑" panose="020B0503020204020204" pitchFamily="34" charset="-122"/>
              </a:rPr>
              <a:t>二、系统完备的科学体系、特色鲜明的理论品格</a:t>
            </a:r>
          </a:p>
        </p:txBody>
      </p:sp>
      <p:cxnSp>
        <p:nvCxnSpPr>
          <p:cNvPr id="36" name="直接箭头连接符 79"/>
          <p:cNvCxnSpPr>
            <a:stCxn id="35" idx="3"/>
          </p:cNvCxnSpPr>
          <p:nvPr userDrawn="1"/>
        </p:nvCxnSpPr>
        <p:spPr bwMode="auto">
          <a:xfrm>
            <a:off x="4581525" y="258274"/>
            <a:ext cx="7275115" cy="2374"/>
          </a:xfrm>
          <a:prstGeom prst="straightConnector1">
            <a:avLst/>
          </a:prstGeom>
          <a:ln w="6350">
            <a:solidFill>
              <a:srgbClr val="C00000"/>
            </a:solidFill>
            <a:headEnd type="none"/>
            <a:tailEnd type="none"/>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jpe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图片 1" descr="01b"/>
          <p:cNvPicPr>
            <a:picLocks noChangeAspect="1"/>
          </p:cNvPicPr>
          <p:nvPr userDrawn="1"/>
        </p:nvPicPr>
        <p:blipFill>
          <a:blip r:embed="rId11" cstate="print"/>
          <a:stretch>
            <a:fillRect/>
          </a:stretch>
        </p:blipFill>
        <p:spPr>
          <a:xfrm>
            <a:off x="-93662" y="0"/>
            <a:ext cx="12285662" cy="6910388"/>
          </a:xfrm>
          <a:prstGeom prst="rect">
            <a:avLst/>
          </a:prstGeom>
          <a:noFill/>
          <a:ln w="9525">
            <a:noFill/>
          </a:ln>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hf sldNum="0" hdr="0" ftr="0" dt="0"/>
  <p:txStyles>
    <p:titleStyle>
      <a:lvl1pPr marL="914400" indent="-914400" algn="l" rtl="0" eaLnBrk="0" fontAlgn="base" hangingPunct="0">
        <a:lnSpc>
          <a:spcPct val="90000"/>
        </a:lnSpc>
        <a:spcBef>
          <a:spcPct val="0"/>
        </a:spcBef>
        <a:spcAft>
          <a:spcPct val="0"/>
        </a:spcAft>
        <a:defRPr sz="4400" kern="1200">
          <a:solidFill>
            <a:schemeClr val="tx1"/>
          </a:solidFill>
          <a:latin typeface="+mj-lt"/>
          <a:ea typeface="+mj-ea"/>
          <a:cs typeface="+mj-cs"/>
          <a:sym typeface="Calibri Light" panose="020F0302020204030204" pitchFamily="34" charset="0"/>
        </a:defRPr>
      </a:lvl1pPr>
      <a:lvl2pPr marL="914400" indent="-914400" algn="l" rtl="0" eaLnBrk="0" fontAlgn="base" hangingPunct="0">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sym typeface="Calibri Light" panose="020F0302020204030204" pitchFamily="34" charset="0"/>
        </a:defRPr>
      </a:lvl2pPr>
      <a:lvl3pPr marL="914400" indent="-914400" algn="l" rtl="0" eaLnBrk="0" fontAlgn="base" hangingPunct="0">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sym typeface="Calibri Light" panose="020F0302020204030204" pitchFamily="34" charset="0"/>
        </a:defRPr>
      </a:lvl3pPr>
      <a:lvl4pPr marL="914400" indent="-914400" algn="l" rtl="0" eaLnBrk="0" fontAlgn="base" hangingPunct="0">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sym typeface="Calibri Light" panose="020F0302020204030204" pitchFamily="34" charset="0"/>
        </a:defRPr>
      </a:lvl4pPr>
      <a:lvl5pPr marL="914400" indent="-914400" algn="l" rtl="0" eaLnBrk="0" fontAlgn="base" hangingPunct="0">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sym typeface="Calibri Light" panose="020F0302020204030204" pitchFamily="34" charset="0"/>
        </a:defRPr>
      </a:lvl5pPr>
      <a:lvl6pPr marL="1371600" indent="-914400" algn="l" rtl="0" fontAlgn="base">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sym typeface="Calibri Light" panose="020F0302020204030204" pitchFamily="34" charset="0"/>
        </a:defRPr>
      </a:lvl6pPr>
      <a:lvl7pPr marL="1828800" indent="-914400" algn="l" rtl="0" fontAlgn="base">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sym typeface="Calibri Light" panose="020F0302020204030204" pitchFamily="34" charset="0"/>
        </a:defRPr>
      </a:lvl7pPr>
      <a:lvl8pPr marL="2286000" indent="-914400" algn="l" rtl="0" fontAlgn="base">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sym typeface="Calibri Light" panose="020F0302020204030204" pitchFamily="34" charset="0"/>
        </a:defRPr>
      </a:lvl8pPr>
      <a:lvl9pPr marL="2743200" indent="-914400" algn="l" rtl="0" fontAlgn="base">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sym typeface="Calibri Light" panose="020F0302020204030204" pitchFamily="34" charset="0"/>
        </a:defRPr>
      </a:lvl9pPr>
    </p:titleStyle>
    <p:body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sym typeface="Calibri" panose="020F0502020204030204" charset="0"/>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sym typeface="Calibri" panose="020F0502020204030204" charset="0"/>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sym typeface="Calibri" panose="020F0502020204030204" charset="0"/>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sym typeface="Calibri" panose="020F0502020204030204" charset="0"/>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sym typeface="Calibri" panose="020F050202020403020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1.xml"/></Relationships>
</file>

<file path=ppt/slides/_rels/slide10.xml.rels><?xml version="1.0" encoding="UTF-8" standalone="yes"?>
<Relationships xmlns="http://schemas.openxmlformats.org/package/2006/relationships"><Relationship Id="rId8" Type="http://schemas.openxmlformats.org/officeDocument/2006/relationships/notesSlide" Target="../notesSlides/notesSlide10.xml"/><Relationship Id="rId3" Type="http://schemas.openxmlformats.org/officeDocument/2006/relationships/tags" Target="../tags/tag49.xml"/><Relationship Id="rId7" Type="http://schemas.openxmlformats.org/officeDocument/2006/relationships/slideLayout" Target="../slideLayouts/slideLayout2.xml"/><Relationship Id="rId2" Type="http://schemas.openxmlformats.org/officeDocument/2006/relationships/tags" Target="../tags/tag48.xml"/><Relationship Id="rId1" Type="http://schemas.openxmlformats.org/officeDocument/2006/relationships/tags" Target="../tags/tag47.xml"/><Relationship Id="rId6" Type="http://schemas.openxmlformats.org/officeDocument/2006/relationships/tags" Target="../tags/tag52.xml"/><Relationship Id="rId5" Type="http://schemas.openxmlformats.org/officeDocument/2006/relationships/tags" Target="../tags/tag51.xml"/><Relationship Id="rId4" Type="http://schemas.openxmlformats.org/officeDocument/2006/relationships/tags" Target="../tags/tag50.xml"/></Relationships>
</file>

<file path=ppt/slides/_rels/slide11.xml.rels><?xml version="1.0" encoding="UTF-8" standalone="yes"?>
<Relationships xmlns="http://schemas.openxmlformats.org/package/2006/relationships"><Relationship Id="rId8" Type="http://schemas.openxmlformats.org/officeDocument/2006/relationships/tags" Target="../tags/tag60.xml"/><Relationship Id="rId13" Type="http://schemas.openxmlformats.org/officeDocument/2006/relationships/tags" Target="../tags/tag65.xml"/><Relationship Id="rId18" Type="http://schemas.openxmlformats.org/officeDocument/2006/relationships/tags" Target="../tags/tag70.xml"/><Relationship Id="rId26" Type="http://schemas.openxmlformats.org/officeDocument/2006/relationships/notesSlide" Target="../notesSlides/notesSlide11.xml"/><Relationship Id="rId3" Type="http://schemas.openxmlformats.org/officeDocument/2006/relationships/tags" Target="../tags/tag55.xml"/><Relationship Id="rId21" Type="http://schemas.openxmlformats.org/officeDocument/2006/relationships/tags" Target="../tags/tag73.xml"/><Relationship Id="rId7" Type="http://schemas.openxmlformats.org/officeDocument/2006/relationships/tags" Target="../tags/tag59.xml"/><Relationship Id="rId12" Type="http://schemas.openxmlformats.org/officeDocument/2006/relationships/tags" Target="../tags/tag64.xml"/><Relationship Id="rId17" Type="http://schemas.openxmlformats.org/officeDocument/2006/relationships/tags" Target="../tags/tag69.xml"/><Relationship Id="rId25" Type="http://schemas.openxmlformats.org/officeDocument/2006/relationships/slideLayout" Target="../slideLayouts/slideLayout2.xml"/><Relationship Id="rId2" Type="http://schemas.openxmlformats.org/officeDocument/2006/relationships/tags" Target="../tags/tag54.xml"/><Relationship Id="rId16" Type="http://schemas.openxmlformats.org/officeDocument/2006/relationships/tags" Target="../tags/tag68.xml"/><Relationship Id="rId20" Type="http://schemas.openxmlformats.org/officeDocument/2006/relationships/tags" Target="../tags/tag72.xml"/><Relationship Id="rId1" Type="http://schemas.openxmlformats.org/officeDocument/2006/relationships/tags" Target="../tags/tag53.xml"/><Relationship Id="rId6" Type="http://schemas.openxmlformats.org/officeDocument/2006/relationships/tags" Target="../tags/tag58.xml"/><Relationship Id="rId11" Type="http://schemas.openxmlformats.org/officeDocument/2006/relationships/tags" Target="../tags/tag63.xml"/><Relationship Id="rId24" Type="http://schemas.openxmlformats.org/officeDocument/2006/relationships/tags" Target="../tags/tag76.xml"/><Relationship Id="rId5" Type="http://schemas.openxmlformats.org/officeDocument/2006/relationships/tags" Target="../tags/tag57.xml"/><Relationship Id="rId15" Type="http://schemas.openxmlformats.org/officeDocument/2006/relationships/tags" Target="../tags/tag67.xml"/><Relationship Id="rId23" Type="http://schemas.openxmlformats.org/officeDocument/2006/relationships/tags" Target="../tags/tag75.xml"/><Relationship Id="rId10" Type="http://schemas.openxmlformats.org/officeDocument/2006/relationships/tags" Target="../tags/tag62.xml"/><Relationship Id="rId19" Type="http://schemas.openxmlformats.org/officeDocument/2006/relationships/tags" Target="../tags/tag71.xml"/><Relationship Id="rId4" Type="http://schemas.openxmlformats.org/officeDocument/2006/relationships/tags" Target="../tags/tag56.xml"/><Relationship Id="rId9" Type="http://schemas.openxmlformats.org/officeDocument/2006/relationships/tags" Target="../tags/tag61.xml"/><Relationship Id="rId14" Type="http://schemas.openxmlformats.org/officeDocument/2006/relationships/tags" Target="../tags/tag66.xml"/><Relationship Id="rId22" Type="http://schemas.openxmlformats.org/officeDocument/2006/relationships/tags" Target="../tags/tag74.xml"/></Relationships>
</file>

<file path=ppt/slides/_rels/slide12.xml.rels><?xml version="1.0" encoding="UTF-8" standalone="yes"?>
<Relationships xmlns="http://schemas.openxmlformats.org/package/2006/relationships"><Relationship Id="rId3" Type="http://schemas.openxmlformats.org/officeDocument/2006/relationships/tags" Target="../tags/tag79.xml"/><Relationship Id="rId2" Type="http://schemas.openxmlformats.org/officeDocument/2006/relationships/tags" Target="../tags/tag78.xml"/><Relationship Id="rId1" Type="http://schemas.openxmlformats.org/officeDocument/2006/relationships/tags" Target="../tags/tag77.xml"/><Relationship Id="rId6" Type="http://schemas.openxmlformats.org/officeDocument/2006/relationships/notesSlide" Target="../notesSlides/notesSlide12.xml"/><Relationship Id="rId5" Type="http://schemas.openxmlformats.org/officeDocument/2006/relationships/slideLayout" Target="../slideLayouts/slideLayout2.xml"/><Relationship Id="rId4" Type="http://schemas.openxmlformats.org/officeDocument/2006/relationships/tags" Target="../tags/tag80.xml"/></Relationships>
</file>

<file path=ppt/slides/_rels/slide13.xml.rels><?xml version="1.0" encoding="UTF-8" standalone="yes"?>
<Relationships xmlns="http://schemas.openxmlformats.org/package/2006/relationships"><Relationship Id="rId3" Type="http://schemas.openxmlformats.org/officeDocument/2006/relationships/tags" Target="../tags/tag83.xml"/><Relationship Id="rId2" Type="http://schemas.openxmlformats.org/officeDocument/2006/relationships/tags" Target="../tags/tag82.xml"/><Relationship Id="rId1" Type="http://schemas.openxmlformats.org/officeDocument/2006/relationships/tags" Target="../tags/tag81.xml"/><Relationship Id="rId6" Type="http://schemas.openxmlformats.org/officeDocument/2006/relationships/notesSlide" Target="../notesSlides/notesSlide13.xml"/><Relationship Id="rId5" Type="http://schemas.openxmlformats.org/officeDocument/2006/relationships/slideLayout" Target="../slideLayouts/slideLayout2.xml"/><Relationship Id="rId4" Type="http://schemas.openxmlformats.org/officeDocument/2006/relationships/tags" Target="../tags/tag84.xml"/></Relationships>
</file>

<file path=ppt/slides/_rels/slide14.xml.rels><?xml version="1.0" encoding="UTF-8" standalone="yes"?>
<Relationships xmlns="http://schemas.openxmlformats.org/package/2006/relationships"><Relationship Id="rId3" Type="http://schemas.openxmlformats.org/officeDocument/2006/relationships/tags" Target="../tags/tag87.xml"/><Relationship Id="rId2" Type="http://schemas.openxmlformats.org/officeDocument/2006/relationships/tags" Target="../tags/tag86.xml"/><Relationship Id="rId1" Type="http://schemas.openxmlformats.org/officeDocument/2006/relationships/tags" Target="../tags/tag85.xml"/><Relationship Id="rId6" Type="http://schemas.openxmlformats.org/officeDocument/2006/relationships/notesSlide" Target="../notesSlides/notesSlide14.xml"/><Relationship Id="rId5" Type="http://schemas.openxmlformats.org/officeDocument/2006/relationships/slideLayout" Target="../slideLayouts/slideLayout2.xml"/><Relationship Id="rId4" Type="http://schemas.openxmlformats.org/officeDocument/2006/relationships/tags" Target="../tags/tag88.xml"/></Relationships>
</file>

<file path=ppt/slides/_rels/slide15.xml.rels><?xml version="1.0" encoding="UTF-8" standalone="yes"?>
<Relationships xmlns="http://schemas.openxmlformats.org/package/2006/relationships"><Relationship Id="rId8" Type="http://schemas.openxmlformats.org/officeDocument/2006/relationships/slideLayout" Target="../slideLayouts/slideLayout2.xml"/><Relationship Id="rId3" Type="http://schemas.openxmlformats.org/officeDocument/2006/relationships/tags" Target="../tags/tag91.xml"/><Relationship Id="rId7" Type="http://schemas.openxmlformats.org/officeDocument/2006/relationships/tags" Target="../tags/tag95.xml"/><Relationship Id="rId2" Type="http://schemas.openxmlformats.org/officeDocument/2006/relationships/tags" Target="../tags/tag90.xml"/><Relationship Id="rId1" Type="http://schemas.openxmlformats.org/officeDocument/2006/relationships/tags" Target="../tags/tag89.xml"/><Relationship Id="rId6" Type="http://schemas.openxmlformats.org/officeDocument/2006/relationships/tags" Target="../tags/tag94.xml"/><Relationship Id="rId5" Type="http://schemas.openxmlformats.org/officeDocument/2006/relationships/tags" Target="../tags/tag93.xml"/><Relationship Id="rId4" Type="http://schemas.openxmlformats.org/officeDocument/2006/relationships/tags" Target="../tags/tag92.xml"/><Relationship Id="rId9"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3" Type="http://schemas.openxmlformats.org/officeDocument/2006/relationships/tags" Target="../tags/tag98.xml"/><Relationship Id="rId7" Type="http://schemas.openxmlformats.org/officeDocument/2006/relationships/image" Target="../media/image4.png"/><Relationship Id="rId2" Type="http://schemas.openxmlformats.org/officeDocument/2006/relationships/tags" Target="../tags/tag97.xml"/><Relationship Id="rId1" Type="http://schemas.openxmlformats.org/officeDocument/2006/relationships/tags" Target="../tags/tag96.xml"/><Relationship Id="rId6" Type="http://schemas.openxmlformats.org/officeDocument/2006/relationships/notesSlide" Target="../notesSlides/notesSlide16.xml"/><Relationship Id="rId5" Type="http://schemas.openxmlformats.org/officeDocument/2006/relationships/slideLayout" Target="../slideLayouts/slideLayout2.xml"/><Relationship Id="rId4" Type="http://schemas.openxmlformats.org/officeDocument/2006/relationships/tags" Target="../tags/tag99.xml"/></Relationships>
</file>

<file path=ppt/slides/_rels/slide17.xml.rels><?xml version="1.0" encoding="UTF-8" standalone="yes"?>
<Relationships xmlns="http://schemas.openxmlformats.org/package/2006/relationships"><Relationship Id="rId8" Type="http://schemas.openxmlformats.org/officeDocument/2006/relationships/slideLayout" Target="../slideLayouts/slideLayout2.xml"/><Relationship Id="rId3" Type="http://schemas.openxmlformats.org/officeDocument/2006/relationships/tags" Target="../tags/tag102.xml"/><Relationship Id="rId7" Type="http://schemas.openxmlformats.org/officeDocument/2006/relationships/tags" Target="../tags/tag106.xml"/><Relationship Id="rId2" Type="http://schemas.openxmlformats.org/officeDocument/2006/relationships/tags" Target="../tags/tag101.xml"/><Relationship Id="rId1" Type="http://schemas.openxmlformats.org/officeDocument/2006/relationships/tags" Target="../tags/tag100.xml"/><Relationship Id="rId6" Type="http://schemas.openxmlformats.org/officeDocument/2006/relationships/tags" Target="../tags/tag105.xml"/><Relationship Id="rId5" Type="http://schemas.openxmlformats.org/officeDocument/2006/relationships/tags" Target="../tags/tag104.xml"/><Relationship Id="rId4" Type="http://schemas.openxmlformats.org/officeDocument/2006/relationships/tags" Target="../tags/tag103.xml"/><Relationship Id="rId9"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3" Type="http://schemas.openxmlformats.org/officeDocument/2006/relationships/tags" Target="../tags/tag109.xml"/><Relationship Id="rId2" Type="http://schemas.openxmlformats.org/officeDocument/2006/relationships/tags" Target="../tags/tag108.xml"/><Relationship Id="rId1" Type="http://schemas.openxmlformats.org/officeDocument/2006/relationships/tags" Target="../tags/tag107.xml"/><Relationship Id="rId6" Type="http://schemas.openxmlformats.org/officeDocument/2006/relationships/notesSlide" Target="../notesSlides/notesSlide18.xml"/><Relationship Id="rId5" Type="http://schemas.openxmlformats.org/officeDocument/2006/relationships/slideLayout" Target="../slideLayouts/slideLayout2.xml"/><Relationship Id="rId4" Type="http://schemas.openxmlformats.org/officeDocument/2006/relationships/tags" Target="../tags/tag110.xml"/></Relationships>
</file>

<file path=ppt/slides/_rels/slide19.xml.rels><?xml version="1.0" encoding="UTF-8" standalone="yes"?>
<Relationships xmlns="http://schemas.openxmlformats.org/package/2006/relationships"><Relationship Id="rId8" Type="http://schemas.openxmlformats.org/officeDocument/2006/relationships/slideLayout" Target="../slideLayouts/slideLayout2.xml"/><Relationship Id="rId3" Type="http://schemas.openxmlformats.org/officeDocument/2006/relationships/tags" Target="../tags/tag113.xml"/><Relationship Id="rId7" Type="http://schemas.openxmlformats.org/officeDocument/2006/relationships/tags" Target="../tags/tag117.xml"/><Relationship Id="rId2" Type="http://schemas.openxmlformats.org/officeDocument/2006/relationships/tags" Target="../tags/tag112.xml"/><Relationship Id="rId1" Type="http://schemas.openxmlformats.org/officeDocument/2006/relationships/tags" Target="../tags/tag111.xml"/><Relationship Id="rId6" Type="http://schemas.openxmlformats.org/officeDocument/2006/relationships/tags" Target="../tags/tag116.xml"/><Relationship Id="rId5" Type="http://schemas.openxmlformats.org/officeDocument/2006/relationships/tags" Target="../tags/tag115.xml"/><Relationship Id="rId4" Type="http://schemas.openxmlformats.org/officeDocument/2006/relationships/tags" Target="../tags/tag114.xml"/><Relationship Id="rId9"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3" Type="http://schemas.openxmlformats.org/officeDocument/2006/relationships/tags" Target="../tags/tag4.xml"/><Relationship Id="rId7" Type="http://schemas.openxmlformats.org/officeDocument/2006/relationships/notesSlide" Target="../notesSlides/notesSlide2.xml"/><Relationship Id="rId2" Type="http://schemas.openxmlformats.org/officeDocument/2006/relationships/tags" Target="../tags/tag3.xml"/><Relationship Id="rId1" Type="http://schemas.openxmlformats.org/officeDocument/2006/relationships/tags" Target="../tags/tag2.xml"/><Relationship Id="rId6" Type="http://schemas.openxmlformats.org/officeDocument/2006/relationships/slideLayout" Target="../slideLayouts/slideLayout7.xml"/><Relationship Id="rId5" Type="http://schemas.openxmlformats.org/officeDocument/2006/relationships/tags" Target="../tags/tag6.xml"/><Relationship Id="rId4" Type="http://schemas.openxmlformats.org/officeDocument/2006/relationships/tags" Target="../tags/tag5.xml"/></Relationships>
</file>

<file path=ppt/slides/_rels/slide20.xml.rels><?xml version="1.0" encoding="UTF-8" standalone="yes"?>
<Relationships xmlns="http://schemas.openxmlformats.org/package/2006/relationships"><Relationship Id="rId3" Type="http://schemas.openxmlformats.org/officeDocument/2006/relationships/tags" Target="../tags/tag120.xml"/><Relationship Id="rId2" Type="http://schemas.openxmlformats.org/officeDocument/2006/relationships/tags" Target="../tags/tag119.xml"/><Relationship Id="rId1" Type="http://schemas.openxmlformats.org/officeDocument/2006/relationships/tags" Target="../tags/tag118.xml"/><Relationship Id="rId6" Type="http://schemas.openxmlformats.org/officeDocument/2006/relationships/notesSlide" Target="../notesSlides/notesSlide20.xml"/><Relationship Id="rId5" Type="http://schemas.openxmlformats.org/officeDocument/2006/relationships/slideLayout" Target="../slideLayouts/slideLayout2.xml"/><Relationship Id="rId4" Type="http://schemas.openxmlformats.org/officeDocument/2006/relationships/tags" Target="../tags/tag121.xml"/></Relationships>
</file>

<file path=ppt/slides/_rels/slide2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tags" Target="../tags/tag124.xml"/><Relationship Id="rId7" Type="http://schemas.openxmlformats.org/officeDocument/2006/relationships/image" Target="../media/image5.png"/><Relationship Id="rId2" Type="http://schemas.openxmlformats.org/officeDocument/2006/relationships/tags" Target="../tags/tag123.xml"/><Relationship Id="rId1" Type="http://schemas.openxmlformats.org/officeDocument/2006/relationships/tags" Target="../tags/tag122.xml"/><Relationship Id="rId6" Type="http://schemas.openxmlformats.org/officeDocument/2006/relationships/notesSlide" Target="../notesSlides/notesSlide21.xml"/><Relationship Id="rId5" Type="http://schemas.openxmlformats.org/officeDocument/2006/relationships/slideLayout" Target="../slideLayouts/slideLayout2.xml"/><Relationship Id="rId4" Type="http://schemas.openxmlformats.org/officeDocument/2006/relationships/tags" Target="../tags/tag125.xml"/></Relationships>
</file>

<file path=ppt/slides/_rels/slide22.xml.rels><?xml version="1.0" encoding="UTF-8" standalone="yes"?>
<Relationships xmlns="http://schemas.openxmlformats.org/package/2006/relationships"><Relationship Id="rId3" Type="http://schemas.openxmlformats.org/officeDocument/2006/relationships/tags" Target="../tags/tag128.xml"/><Relationship Id="rId2" Type="http://schemas.openxmlformats.org/officeDocument/2006/relationships/tags" Target="../tags/tag127.xml"/><Relationship Id="rId1" Type="http://schemas.openxmlformats.org/officeDocument/2006/relationships/tags" Target="../tags/tag126.xml"/><Relationship Id="rId6" Type="http://schemas.openxmlformats.org/officeDocument/2006/relationships/notesSlide" Target="../notesSlides/notesSlide22.xml"/><Relationship Id="rId5" Type="http://schemas.openxmlformats.org/officeDocument/2006/relationships/slideLayout" Target="../slideLayouts/slideLayout2.xml"/><Relationship Id="rId4" Type="http://schemas.openxmlformats.org/officeDocument/2006/relationships/tags" Target="../tags/tag129.xml"/></Relationships>
</file>

<file path=ppt/slides/_rels/slide23.xml.rels><?xml version="1.0" encoding="UTF-8" standalone="yes"?>
<Relationships xmlns="http://schemas.openxmlformats.org/package/2006/relationships"><Relationship Id="rId3" Type="http://schemas.openxmlformats.org/officeDocument/2006/relationships/tags" Target="../tags/tag132.xml"/><Relationship Id="rId2" Type="http://schemas.openxmlformats.org/officeDocument/2006/relationships/tags" Target="../tags/tag131.xml"/><Relationship Id="rId1" Type="http://schemas.openxmlformats.org/officeDocument/2006/relationships/tags" Target="../tags/tag130.xml"/><Relationship Id="rId6" Type="http://schemas.openxmlformats.org/officeDocument/2006/relationships/notesSlide" Target="../notesSlides/notesSlide23.xml"/><Relationship Id="rId5" Type="http://schemas.openxmlformats.org/officeDocument/2006/relationships/slideLayout" Target="../slideLayouts/slideLayout2.xml"/><Relationship Id="rId4" Type="http://schemas.openxmlformats.org/officeDocument/2006/relationships/tags" Target="../tags/tag133.xml"/></Relationships>
</file>

<file path=ppt/slides/_rels/slide24.xml.rels><?xml version="1.0" encoding="UTF-8" standalone="yes"?>
<Relationships xmlns="http://schemas.openxmlformats.org/package/2006/relationships"><Relationship Id="rId8" Type="http://schemas.openxmlformats.org/officeDocument/2006/relationships/tags" Target="../tags/tag141.xml"/><Relationship Id="rId3" Type="http://schemas.openxmlformats.org/officeDocument/2006/relationships/tags" Target="../tags/tag136.xml"/><Relationship Id="rId7" Type="http://schemas.openxmlformats.org/officeDocument/2006/relationships/tags" Target="../tags/tag140.xml"/><Relationship Id="rId2" Type="http://schemas.openxmlformats.org/officeDocument/2006/relationships/tags" Target="../tags/tag135.xml"/><Relationship Id="rId1" Type="http://schemas.openxmlformats.org/officeDocument/2006/relationships/tags" Target="../tags/tag134.xml"/><Relationship Id="rId6" Type="http://schemas.openxmlformats.org/officeDocument/2006/relationships/tags" Target="../tags/tag139.xml"/><Relationship Id="rId5" Type="http://schemas.openxmlformats.org/officeDocument/2006/relationships/tags" Target="../tags/tag138.xml"/><Relationship Id="rId10" Type="http://schemas.openxmlformats.org/officeDocument/2006/relationships/notesSlide" Target="../notesSlides/notesSlide24.xml"/><Relationship Id="rId4" Type="http://schemas.openxmlformats.org/officeDocument/2006/relationships/tags" Target="../tags/tag137.xml"/><Relationship Id="rId9"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tags" Target="../tags/tag144.xml"/><Relationship Id="rId2" Type="http://schemas.openxmlformats.org/officeDocument/2006/relationships/tags" Target="../tags/tag143.xml"/><Relationship Id="rId1" Type="http://schemas.openxmlformats.org/officeDocument/2006/relationships/tags" Target="../tags/tag142.xml"/><Relationship Id="rId6" Type="http://schemas.openxmlformats.org/officeDocument/2006/relationships/notesSlide" Target="../notesSlides/notesSlide25.xml"/><Relationship Id="rId5" Type="http://schemas.openxmlformats.org/officeDocument/2006/relationships/slideLayout" Target="../slideLayouts/slideLayout2.xml"/><Relationship Id="rId4" Type="http://schemas.openxmlformats.org/officeDocument/2006/relationships/tags" Target="../tags/tag145.xml"/></Relationships>
</file>

<file path=ppt/slides/_rels/slide26.xml.rels><?xml version="1.0" encoding="UTF-8" standalone="yes"?>
<Relationships xmlns="http://schemas.openxmlformats.org/package/2006/relationships"><Relationship Id="rId8" Type="http://schemas.openxmlformats.org/officeDocument/2006/relationships/slideLayout" Target="../slideLayouts/slideLayout2.xml"/><Relationship Id="rId3" Type="http://schemas.openxmlformats.org/officeDocument/2006/relationships/tags" Target="../tags/tag148.xml"/><Relationship Id="rId7" Type="http://schemas.openxmlformats.org/officeDocument/2006/relationships/tags" Target="../tags/tag152.xml"/><Relationship Id="rId2" Type="http://schemas.openxmlformats.org/officeDocument/2006/relationships/tags" Target="../tags/tag147.xml"/><Relationship Id="rId1" Type="http://schemas.openxmlformats.org/officeDocument/2006/relationships/tags" Target="../tags/tag146.xml"/><Relationship Id="rId6" Type="http://schemas.openxmlformats.org/officeDocument/2006/relationships/tags" Target="../tags/tag151.xml"/><Relationship Id="rId5" Type="http://schemas.openxmlformats.org/officeDocument/2006/relationships/tags" Target="../tags/tag150.xml"/><Relationship Id="rId4" Type="http://schemas.openxmlformats.org/officeDocument/2006/relationships/tags" Target="../tags/tag149.xml"/><Relationship Id="rId9" Type="http://schemas.openxmlformats.org/officeDocument/2006/relationships/notesSlide" Target="../notesSlides/notesSlide26.xml"/></Relationships>
</file>

<file path=ppt/slides/_rels/slide27.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154.xml"/><Relationship Id="rId1" Type="http://schemas.openxmlformats.org/officeDocument/2006/relationships/tags" Target="../tags/tag153.xml"/></Relationships>
</file>

<file path=ppt/slides/_rels/slide3.xml.rels><?xml version="1.0" encoding="UTF-8" standalone="yes"?>
<Relationships xmlns="http://schemas.openxmlformats.org/package/2006/relationships"><Relationship Id="rId8" Type="http://schemas.openxmlformats.org/officeDocument/2006/relationships/tags" Target="../tags/tag14.xml"/><Relationship Id="rId13" Type="http://schemas.openxmlformats.org/officeDocument/2006/relationships/tags" Target="../tags/tag19.xml"/><Relationship Id="rId18" Type="http://schemas.openxmlformats.org/officeDocument/2006/relationships/tags" Target="../tags/tag24.xml"/><Relationship Id="rId3" Type="http://schemas.openxmlformats.org/officeDocument/2006/relationships/tags" Target="../tags/tag9.xml"/><Relationship Id="rId21" Type="http://schemas.openxmlformats.org/officeDocument/2006/relationships/notesSlide" Target="../notesSlides/notesSlide3.xml"/><Relationship Id="rId7" Type="http://schemas.openxmlformats.org/officeDocument/2006/relationships/tags" Target="../tags/tag13.xml"/><Relationship Id="rId12" Type="http://schemas.openxmlformats.org/officeDocument/2006/relationships/tags" Target="../tags/tag18.xml"/><Relationship Id="rId17" Type="http://schemas.openxmlformats.org/officeDocument/2006/relationships/tags" Target="../tags/tag23.xml"/><Relationship Id="rId2" Type="http://schemas.openxmlformats.org/officeDocument/2006/relationships/tags" Target="../tags/tag8.xml"/><Relationship Id="rId16" Type="http://schemas.openxmlformats.org/officeDocument/2006/relationships/tags" Target="../tags/tag22.xml"/><Relationship Id="rId20" Type="http://schemas.openxmlformats.org/officeDocument/2006/relationships/slideLayout" Target="../slideLayouts/slideLayout7.xml"/><Relationship Id="rId1" Type="http://schemas.openxmlformats.org/officeDocument/2006/relationships/tags" Target="../tags/tag7.xml"/><Relationship Id="rId6" Type="http://schemas.openxmlformats.org/officeDocument/2006/relationships/tags" Target="../tags/tag12.xml"/><Relationship Id="rId11" Type="http://schemas.openxmlformats.org/officeDocument/2006/relationships/tags" Target="../tags/tag17.xml"/><Relationship Id="rId5" Type="http://schemas.openxmlformats.org/officeDocument/2006/relationships/tags" Target="../tags/tag11.xml"/><Relationship Id="rId15" Type="http://schemas.openxmlformats.org/officeDocument/2006/relationships/tags" Target="../tags/tag21.xml"/><Relationship Id="rId10" Type="http://schemas.openxmlformats.org/officeDocument/2006/relationships/tags" Target="../tags/tag16.xml"/><Relationship Id="rId19" Type="http://schemas.openxmlformats.org/officeDocument/2006/relationships/tags" Target="../tags/tag25.xml"/><Relationship Id="rId4" Type="http://schemas.openxmlformats.org/officeDocument/2006/relationships/tags" Target="../tags/tag10.xml"/><Relationship Id="rId9" Type="http://schemas.openxmlformats.org/officeDocument/2006/relationships/tags" Target="../tags/tag15.xml"/><Relationship Id="rId14" Type="http://schemas.openxmlformats.org/officeDocument/2006/relationships/tags" Target="../tags/tag20.xml"/></Relationships>
</file>

<file path=ppt/slides/_rels/slide4.xml.rels><?xml version="1.0" encoding="UTF-8" standalone="yes"?>
<Relationships xmlns="http://schemas.openxmlformats.org/package/2006/relationships"><Relationship Id="rId3" Type="http://schemas.openxmlformats.org/officeDocument/2006/relationships/tags" Target="../tags/tag28.xml"/><Relationship Id="rId2" Type="http://schemas.openxmlformats.org/officeDocument/2006/relationships/tags" Target="../tags/tag27.xml"/><Relationship Id="rId1" Type="http://schemas.openxmlformats.org/officeDocument/2006/relationships/tags" Target="../tags/tag26.xml"/><Relationship Id="rId6" Type="http://schemas.openxmlformats.org/officeDocument/2006/relationships/notesSlide" Target="../notesSlides/notesSlide4.xml"/><Relationship Id="rId5" Type="http://schemas.openxmlformats.org/officeDocument/2006/relationships/slideLayout" Target="../slideLayouts/slideLayout2.xml"/><Relationship Id="rId4" Type="http://schemas.openxmlformats.org/officeDocument/2006/relationships/tags" Target="../tags/tag29.xml"/></Relationships>
</file>

<file path=ppt/slides/_rels/slide5.xml.rels><?xml version="1.0" encoding="UTF-8" standalone="yes"?>
<Relationships xmlns="http://schemas.openxmlformats.org/package/2006/relationships"><Relationship Id="rId3" Type="http://schemas.openxmlformats.org/officeDocument/2006/relationships/tags" Target="../tags/tag32.xml"/><Relationship Id="rId7" Type="http://schemas.openxmlformats.org/officeDocument/2006/relationships/notesSlide" Target="../notesSlides/notesSlide5.xml"/><Relationship Id="rId2" Type="http://schemas.openxmlformats.org/officeDocument/2006/relationships/tags" Target="../tags/tag31.xml"/><Relationship Id="rId1" Type="http://schemas.openxmlformats.org/officeDocument/2006/relationships/tags" Target="../tags/tag30.xml"/><Relationship Id="rId6" Type="http://schemas.openxmlformats.org/officeDocument/2006/relationships/slideLayout" Target="../slideLayouts/slideLayout2.xml"/><Relationship Id="rId5" Type="http://schemas.openxmlformats.org/officeDocument/2006/relationships/tags" Target="../tags/tag34.xml"/><Relationship Id="rId4" Type="http://schemas.openxmlformats.org/officeDocument/2006/relationships/tags" Target="../tags/tag33.xml"/></Relationships>
</file>

<file path=ppt/slides/_rels/slide6.xml.rels><?xml version="1.0" encoding="UTF-8" standalone="yes"?>
<Relationships xmlns="http://schemas.openxmlformats.org/package/2006/relationships"><Relationship Id="rId3" Type="http://schemas.openxmlformats.org/officeDocument/2006/relationships/tags" Target="../tags/tag37.xml"/><Relationship Id="rId7" Type="http://schemas.openxmlformats.org/officeDocument/2006/relationships/notesSlide" Target="../notesSlides/notesSlide6.xml"/><Relationship Id="rId2" Type="http://schemas.openxmlformats.org/officeDocument/2006/relationships/tags" Target="../tags/tag36.xml"/><Relationship Id="rId1" Type="http://schemas.openxmlformats.org/officeDocument/2006/relationships/tags" Target="../tags/tag35.xml"/><Relationship Id="rId6" Type="http://schemas.openxmlformats.org/officeDocument/2006/relationships/slideLayout" Target="../slideLayouts/slideLayout2.xml"/><Relationship Id="rId5" Type="http://schemas.openxmlformats.org/officeDocument/2006/relationships/tags" Target="../tags/tag39.xml"/><Relationship Id="rId4" Type="http://schemas.openxmlformats.org/officeDocument/2006/relationships/tags" Target="../tags/tag38.xml"/></Relationships>
</file>

<file path=ppt/slides/_rels/slide7.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41.xml"/><Relationship Id="rId1" Type="http://schemas.openxmlformats.org/officeDocument/2006/relationships/tags" Target="../tags/tag40.xml"/><Relationship Id="rId4"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3" Type="http://schemas.openxmlformats.org/officeDocument/2006/relationships/tags" Target="../tags/tag44.xml"/><Relationship Id="rId2" Type="http://schemas.openxmlformats.org/officeDocument/2006/relationships/tags" Target="../tags/tag43.xml"/><Relationship Id="rId1" Type="http://schemas.openxmlformats.org/officeDocument/2006/relationships/tags" Target="../tags/tag42.xml"/><Relationship Id="rId5" Type="http://schemas.openxmlformats.org/officeDocument/2006/relationships/notesSlide" Target="../notesSlides/notesSlide8.xml"/><Relationship Id="rId4"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46.xml"/><Relationship Id="rId1" Type="http://schemas.openxmlformats.org/officeDocument/2006/relationships/tags" Target="../tags/tag45.xml"/><Relationship Id="rId4"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直接连接符 17"/>
          <p:cNvSpPr/>
          <p:nvPr/>
        </p:nvSpPr>
        <p:spPr>
          <a:xfrm>
            <a:off x="4776788" y="4632325"/>
            <a:ext cx="2622550" cy="1588"/>
          </a:xfrm>
          <a:prstGeom prst="line">
            <a:avLst/>
          </a:prstGeom>
          <a:ln w="6350">
            <a:noFill/>
          </a:ln>
        </p:spPr>
      </p:sp>
      <p:sp>
        <p:nvSpPr>
          <p:cNvPr id="27650" name="文本框 24"/>
          <p:cNvSpPr/>
          <p:nvPr/>
        </p:nvSpPr>
        <p:spPr>
          <a:xfrm>
            <a:off x="3581400" y="5280025"/>
            <a:ext cx="6681788" cy="1198880"/>
          </a:xfrm>
          <a:prstGeom prst="rect">
            <a:avLst/>
          </a:prstGeom>
          <a:noFill/>
          <a:ln w="9525">
            <a:noFill/>
          </a:ln>
        </p:spPr>
        <p:txBody>
          <a:bodyPr anchor="t">
            <a:spAutoFit/>
          </a:bodyPr>
          <a:lstStyle/>
          <a:p>
            <a:pPr>
              <a:lnSpc>
                <a:spcPct val="150000"/>
              </a:lnSpc>
              <a:buFont typeface="Arial" panose="020B0604020202020204" pitchFamily="34" charset="0"/>
            </a:pPr>
            <a:r>
              <a:rPr lang="zh-CN" altLang="en-US" sz="2400" dirty="0">
                <a:latin typeface="微软雅黑" panose="020B0503020204020204" pitchFamily="34" charset="-122"/>
                <a:ea typeface="微软雅黑" panose="020B0503020204020204" pitchFamily="34" charset="-122"/>
                <a:sym typeface="Calibri" panose="020F0502020204030204" charset="0"/>
              </a:rPr>
              <a:t>报告人：徐爽</a:t>
            </a:r>
            <a:endParaRPr lang="en-US" altLang="zh-CN" sz="2400" dirty="0">
              <a:latin typeface="微软雅黑" panose="020B0503020204020204" pitchFamily="34" charset="-122"/>
              <a:ea typeface="微软雅黑" panose="020B0503020204020204" pitchFamily="34" charset="-122"/>
              <a:sym typeface="Calibri" panose="020F0502020204030204" charset="0"/>
            </a:endParaRPr>
          </a:p>
          <a:p>
            <a:pPr>
              <a:lnSpc>
                <a:spcPct val="150000"/>
              </a:lnSpc>
              <a:buFont typeface="Arial" panose="020B0604020202020204" pitchFamily="34" charset="0"/>
            </a:pPr>
            <a:r>
              <a:rPr lang="zh-CN" altLang="en-US" sz="2400" dirty="0">
                <a:latin typeface="微软雅黑" panose="020B0503020204020204" pitchFamily="34" charset="-122"/>
                <a:ea typeface="微软雅黑" panose="020B0503020204020204" pitchFamily="34" charset="-122"/>
                <a:sym typeface="Calibri" panose="020F0502020204030204" charset="0"/>
              </a:rPr>
              <a:t>单   位：北京市昌平区第二中学</a:t>
            </a:r>
          </a:p>
        </p:txBody>
      </p:sp>
      <p:sp>
        <p:nvSpPr>
          <p:cNvPr id="27651" name="矩形 2"/>
          <p:cNvSpPr/>
          <p:nvPr/>
        </p:nvSpPr>
        <p:spPr>
          <a:xfrm>
            <a:off x="1036638" y="1647825"/>
            <a:ext cx="11155362" cy="2011363"/>
          </a:xfrm>
          <a:prstGeom prst="rect">
            <a:avLst/>
          </a:prstGeom>
          <a:noFill/>
          <a:ln w="9525">
            <a:noFill/>
          </a:ln>
        </p:spPr>
        <p:txBody>
          <a:bodyPr anchor="t"/>
          <a:lstStyle/>
          <a:p>
            <a:pPr>
              <a:buFont typeface="Arial" panose="020B0604020202020204" pitchFamily="34" charset="0"/>
            </a:pPr>
            <a:endParaRPr lang="zh-CN" altLang="en-US" dirty="0">
              <a:latin typeface="Arial" panose="020B0604020202020204" pitchFamily="34" charset="0"/>
              <a:ea typeface="宋体" panose="02010600030101010101" pitchFamily="2" charset="-122"/>
              <a:sym typeface="Calibri" panose="020F0502020204030204" charset="0"/>
            </a:endParaRPr>
          </a:p>
        </p:txBody>
      </p:sp>
      <p:sp>
        <p:nvSpPr>
          <p:cNvPr id="27652" name="文本框 22"/>
          <p:cNvSpPr/>
          <p:nvPr/>
        </p:nvSpPr>
        <p:spPr>
          <a:xfrm>
            <a:off x="-152400" y="2202180"/>
            <a:ext cx="12344400" cy="3108543"/>
          </a:xfrm>
          <a:prstGeom prst="rect">
            <a:avLst/>
          </a:prstGeom>
          <a:noFill/>
          <a:ln w="9525">
            <a:noFill/>
          </a:ln>
        </p:spPr>
        <p:txBody>
          <a:bodyPr wrap="square" anchor="t">
            <a:spAutoFit/>
          </a:bodyPr>
          <a:lstStyle/>
          <a:p>
            <a:pPr algn="ctr">
              <a:buFont typeface="Arial" panose="020B0604020202020204" pitchFamily="34" charset="0"/>
            </a:pPr>
            <a:r>
              <a:rPr lang="en-US" altLang="zh-CN" sz="2800" b="1" dirty="0">
                <a:latin typeface="微软雅黑" panose="020B0503020204020204" pitchFamily="34" charset="-122"/>
                <a:ea typeface="微软雅黑" panose="020B0503020204020204" pitchFamily="34" charset="-122"/>
                <a:sym typeface="微软雅黑" panose="020B0503020204020204" pitchFamily="34" charset="-122"/>
              </a:rPr>
              <a:t>            </a:t>
            </a:r>
            <a:endParaRPr lang="zh-CN" altLang="en-US" sz="2800" b="1" dirty="0">
              <a:latin typeface="微软雅黑" panose="020B0503020204020204" pitchFamily="34" charset="-122"/>
              <a:ea typeface="微软雅黑" panose="020B0503020204020204" pitchFamily="34" charset="-122"/>
              <a:sym typeface="微软雅黑" panose="020B0503020204020204" pitchFamily="34" charset="-122"/>
            </a:endParaRPr>
          </a:p>
          <a:p>
            <a:pPr algn="ctr">
              <a:buFont typeface="Arial" panose="020B0604020202020204" pitchFamily="34" charset="0"/>
            </a:pPr>
            <a:r>
              <a:rPr lang="zh-CN" altLang="en-US" sz="2800" b="1" dirty="0">
                <a:latin typeface="微软雅黑" panose="020B0503020204020204" pitchFamily="34" charset="-122"/>
                <a:ea typeface="微软雅黑" panose="020B0503020204020204" pitchFamily="34" charset="-122"/>
                <a:sym typeface="微软雅黑" panose="020B0503020204020204" pitchFamily="34" charset="-122"/>
              </a:rPr>
              <a:t>第</a:t>
            </a:r>
            <a:r>
              <a:rPr lang="en-US" altLang="zh-CN" sz="2800" b="1" dirty="0">
                <a:latin typeface="微软雅黑" panose="020B0503020204020204" pitchFamily="34" charset="-122"/>
                <a:ea typeface="微软雅黑" panose="020B0503020204020204" pitchFamily="34" charset="-122"/>
                <a:sym typeface="微软雅黑" panose="020B0503020204020204" pitchFamily="34" charset="-122"/>
              </a:rPr>
              <a:t>2</a:t>
            </a:r>
            <a:r>
              <a:rPr lang="zh-CN" altLang="en-US" sz="2800" b="1" dirty="0">
                <a:latin typeface="微软雅黑" panose="020B0503020204020204" pitchFamily="34" charset="-122"/>
                <a:ea typeface="微软雅黑" panose="020B0503020204020204" pitchFamily="34" charset="-122"/>
                <a:sym typeface="微软雅黑" panose="020B0503020204020204" pitchFamily="34" charset="-122"/>
              </a:rPr>
              <a:t>讲  目标任务：实现社会主义现代化和中华民族伟大复兴</a:t>
            </a:r>
            <a:endParaRPr lang="en-US" altLang="zh-CN" sz="2800" b="1" dirty="0">
              <a:latin typeface="微软雅黑" panose="020B0503020204020204" pitchFamily="34" charset="-122"/>
              <a:ea typeface="微软雅黑" panose="020B0503020204020204" pitchFamily="34" charset="-122"/>
              <a:sym typeface="微软雅黑" panose="020B0503020204020204" pitchFamily="34" charset="-122"/>
            </a:endParaRPr>
          </a:p>
          <a:p>
            <a:pPr algn="ctr">
              <a:buFont typeface="Arial" panose="020B0604020202020204" pitchFamily="34" charset="0"/>
            </a:pPr>
            <a:r>
              <a:rPr lang="en-US" altLang="zh-CN" sz="2800" b="1" dirty="0">
                <a:latin typeface="微软雅黑" panose="020B0503020204020204" pitchFamily="34" charset="-122"/>
                <a:ea typeface="微软雅黑" panose="020B0503020204020204" pitchFamily="34" charset="-122"/>
                <a:sym typeface="微软雅黑" panose="020B0503020204020204" pitchFamily="34" charset="-122"/>
              </a:rPr>
              <a:t>           </a:t>
            </a:r>
          </a:p>
          <a:p>
            <a:pPr algn="ctr">
              <a:buFont typeface="Arial" panose="020B0604020202020204" pitchFamily="34" charset="0"/>
            </a:pPr>
            <a:r>
              <a:rPr lang="zh-CN" altLang="en-US" sz="2800" b="1" dirty="0" smtClean="0">
                <a:latin typeface="微软雅黑" panose="020B0503020204020204" pitchFamily="34" charset="-122"/>
                <a:ea typeface="微软雅黑" panose="020B0503020204020204" pitchFamily="34" charset="-122"/>
                <a:sym typeface="微软雅黑" panose="020B0503020204020204" pitchFamily="34" charset="-122"/>
              </a:rPr>
              <a:t>第二课时</a:t>
            </a:r>
            <a:r>
              <a:rPr lang="en-US" altLang="zh-CN" sz="2800" b="1" dirty="0" smtClean="0">
                <a:latin typeface="微软雅黑" panose="020B0503020204020204" pitchFamily="34" charset="-122"/>
                <a:ea typeface="微软雅黑" panose="020B0503020204020204" pitchFamily="34" charset="-122"/>
                <a:sym typeface="微软雅黑" panose="020B0503020204020204" pitchFamily="34" charset="-122"/>
              </a:rPr>
              <a:t>   </a:t>
            </a:r>
          </a:p>
          <a:p>
            <a:pPr algn="ctr">
              <a:buFont typeface="Arial" panose="020B0604020202020204" pitchFamily="34" charset="0"/>
            </a:pPr>
            <a:endParaRPr lang="en-US" altLang="zh-CN" sz="2800" b="1" dirty="0" smtClean="0">
              <a:latin typeface="微软雅黑" panose="020B0503020204020204" pitchFamily="34" charset="-122"/>
              <a:ea typeface="微软雅黑" panose="020B0503020204020204" pitchFamily="34" charset="-122"/>
              <a:sym typeface="微软雅黑" panose="020B0503020204020204" pitchFamily="34" charset="-122"/>
            </a:endParaRPr>
          </a:p>
          <a:p>
            <a:pPr algn="ctr">
              <a:buFont typeface="Arial" panose="020B0604020202020204" pitchFamily="34" charset="0"/>
            </a:pPr>
            <a:r>
              <a:rPr lang="zh-CN" altLang="en-US" sz="2800" b="1" dirty="0" smtClean="0">
                <a:latin typeface="微软雅黑" panose="020B0503020204020204" pitchFamily="34" charset="-122"/>
                <a:ea typeface="微软雅黑" panose="020B0503020204020204" pitchFamily="34" charset="-122"/>
                <a:sym typeface="微软雅黑" panose="020B0503020204020204" pitchFamily="34" charset="-122"/>
              </a:rPr>
              <a:t>说 课</a:t>
            </a:r>
            <a:endParaRPr lang="zh-CN" altLang="en-US" sz="2400" b="1" dirty="0">
              <a:latin typeface="微软雅黑" panose="020B0503020204020204" pitchFamily="34" charset="-122"/>
              <a:ea typeface="微软雅黑" panose="020B0503020204020204" pitchFamily="34" charset="-122"/>
              <a:sym typeface="微软雅黑" panose="020B0503020204020204" pitchFamily="34" charset="-122"/>
            </a:endParaRPr>
          </a:p>
          <a:p>
            <a:pPr algn="ctr">
              <a:buFont typeface="Arial" panose="020B0604020202020204" pitchFamily="34" charset="0"/>
            </a:pPr>
            <a:endParaRPr lang="zh-CN" altLang="en-US" sz="2800" b="1" dirty="0">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27654" name="文本框 99"/>
          <p:cNvSpPr txBox="1"/>
          <p:nvPr/>
        </p:nvSpPr>
        <p:spPr>
          <a:xfrm>
            <a:off x="23813" y="1290638"/>
            <a:ext cx="10739437" cy="523875"/>
          </a:xfrm>
          <a:prstGeom prst="rect">
            <a:avLst/>
          </a:prstGeom>
          <a:noFill/>
          <a:ln w="9525">
            <a:noFill/>
          </a:ln>
        </p:spPr>
        <p:txBody>
          <a:bodyPr wrap="square" anchor="t">
            <a:spAutoFit/>
          </a:bodyPr>
          <a:lstStyle/>
          <a:p>
            <a:r>
              <a:rPr lang="zh-CN" altLang="zh-CN" sz="2800" b="1" dirty="0">
                <a:solidFill>
                  <a:srgbClr val="264457"/>
                </a:solidFill>
                <a:latin typeface="黑体" panose="02010609060101010101" charset="-122"/>
                <a:ea typeface="黑体" panose="02010609060101010101" charset="-122"/>
              </a:rPr>
              <a:t>《习近平新时代中国特色社会主义思想学生读本》</a:t>
            </a:r>
            <a:r>
              <a:rPr lang="zh-CN" altLang="en-US" sz="2800" b="1" dirty="0">
                <a:solidFill>
                  <a:srgbClr val="264457"/>
                </a:solidFill>
                <a:latin typeface="黑体" panose="02010609060101010101" charset="-122"/>
                <a:ea typeface="黑体" panose="02010609060101010101" charset="-122"/>
              </a:rPr>
              <a:t>（高中）</a:t>
            </a:r>
          </a:p>
        </p:txBody>
      </p:sp>
    </p:spTree>
    <p:custDataLst>
      <p:tags r:id="rId1"/>
    </p:custDataLst>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custDataLst>
              <p:tags r:id="rId2"/>
            </p:custDataLst>
          </p:nvPr>
        </p:nvSpPr>
        <p:spPr>
          <a:xfrm>
            <a:off x="609605" y="967110"/>
            <a:ext cx="10972876" cy="762000"/>
          </a:xfrm>
          <a:prstGeom prst="rect">
            <a:avLst/>
          </a:prstGeom>
          <a:noFill/>
        </p:spPr>
        <p:txBody>
          <a:bodyPr wrap="square" lIns="63500" tIns="25400" rIns="63500" bIns="25400" rtlCol="0" anchor="ctr" anchorCtr="0">
            <a:normAutofit/>
          </a:bodyPr>
          <a:lstStyle/>
          <a:p>
            <a:pPr marL="0" indent="0" algn="l">
              <a:lnSpc>
                <a:spcPct val="100000"/>
              </a:lnSpc>
              <a:spcBef>
                <a:spcPts val="0"/>
              </a:spcBef>
              <a:spcAft>
                <a:spcPts val="0"/>
              </a:spcAft>
              <a:buSzPct val="100000"/>
              <a:buNone/>
            </a:pPr>
            <a:r>
              <a:rPr lang="zh-CN" altLang="en-US" sz="3600" b="1" spc="240" dirty="0">
                <a:solidFill>
                  <a:schemeClr val="accent1">
                    <a:lumMod val="75000"/>
                  </a:schemeClr>
                </a:solidFill>
                <a:latin typeface="微软雅黑" panose="020B0503020204020204" pitchFamily="34" charset="-122"/>
                <a:ea typeface="微软雅黑" panose="020B0503020204020204" pitchFamily="34" charset="-122"/>
              </a:rPr>
              <a:t>四、教学重点</a:t>
            </a:r>
            <a:r>
              <a:rPr lang="en-US" altLang="zh-CN" sz="3600" b="1" spc="240" dirty="0">
                <a:solidFill>
                  <a:schemeClr val="accent1">
                    <a:lumMod val="75000"/>
                  </a:schemeClr>
                </a:solidFill>
                <a:latin typeface="微软雅黑" panose="020B0503020204020204" pitchFamily="34" charset="-122"/>
                <a:ea typeface="微软雅黑" panose="020B0503020204020204" pitchFamily="34" charset="-122"/>
              </a:rPr>
              <a:t>   </a:t>
            </a:r>
            <a:endParaRPr lang="zh-CN" altLang="en-US" sz="3600" b="1" spc="240" dirty="0">
              <a:solidFill>
                <a:schemeClr val="accent1">
                  <a:lumMod val="75000"/>
                </a:schemeClr>
              </a:solidFill>
              <a:latin typeface="微软雅黑" panose="020B0503020204020204" pitchFamily="34" charset="-122"/>
              <a:ea typeface="微软雅黑" panose="020B0503020204020204" pitchFamily="34" charset="-122"/>
            </a:endParaRPr>
          </a:p>
        </p:txBody>
      </p:sp>
      <p:grpSp>
        <p:nvGrpSpPr>
          <p:cNvPr id="3" name="组合 2"/>
          <p:cNvGrpSpPr/>
          <p:nvPr/>
        </p:nvGrpSpPr>
        <p:grpSpPr>
          <a:xfrm>
            <a:off x="937548" y="1840535"/>
            <a:ext cx="9414222" cy="1799920"/>
            <a:chOff x="2809875" y="1960246"/>
            <a:chExt cx="8713470" cy="825500"/>
          </a:xfrm>
        </p:grpSpPr>
        <p:sp>
          <p:nvSpPr>
            <p:cNvPr id="5" name="MH_Other_1"/>
            <p:cNvSpPr/>
            <p:nvPr>
              <p:custDataLst>
                <p:tags r:id="rId5"/>
              </p:custDataLst>
            </p:nvPr>
          </p:nvSpPr>
          <p:spPr>
            <a:xfrm>
              <a:off x="2809875" y="1960246"/>
              <a:ext cx="8713470" cy="825500"/>
            </a:xfrm>
            <a:prstGeom prst="roundRect">
              <a:avLst>
                <a:gd name="adj" fmla="val 24179"/>
              </a:avLst>
            </a:prstGeom>
            <a:solidFill>
              <a:srgbClr val="FFFFFF"/>
            </a:solidFill>
            <a:ln>
              <a:noFill/>
            </a:ln>
            <a:effectLst>
              <a:outerShdw blurRad="38100" dist="50800" dir="8100000" algn="tr"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normAutofit/>
            </a:bodyPr>
            <a:lstStyle/>
            <a:p>
              <a:pPr algn="ctr">
                <a:defRPr/>
              </a:pPr>
              <a:endParaRPr lang="zh-CN" altLang="en-US"/>
            </a:p>
          </p:txBody>
        </p:sp>
        <p:sp>
          <p:nvSpPr>
            <p:cNvPr id="4" name="MH_Text_1"/>
            <p:cNvSpPr/>
            <p:nvPr>
              <p:custDataLst>
                <p:tags r:id="rId6"/>
              </p:custDataLst>
            </p:nvPr>
          </p:nvSpPr>
          <p:spPr>
            <a:xfrm>
              <a:off x="2933700" y="2041526"/>
              <a:ext cx="8029575" cy="663575"/>
            </a:xfrm>
            <a:prstGeom prst="roundRect">
              <a:avLst>
                <a:gd name="adj" fmla="val 24179"/>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144000" rIns="0" bIns="0" anchor="ctr">
              <a:normAutofit/>
            </a:bodyPr>
            <a:lstStyle/>
            <a:p>
              <a:pPr algn="ctr">
                <a:defRPr/>
              </a:pPr>
              <a:endParaRPr lang="zh-CN" altLang="en-US" dirty="0">
                <a:solidFill>
                  <a:srgbClr val="FEFEFD"/>
                </a:solidFill>
              </a:endParaRPr>
            </a:p>
          </p:txBody>
        </p:sp>
      </p:grpSp>
      <p:grpSp>
        <p:nvGrpSpPr>
          <p:cNvPr id="10" name="组合 9"/>
          <p:cNvGrpSpPr/>
          <p:nvPr/>
        </p:nvGrpSpPr>
        <p:grpSpPr>
          <a:xfrm>
            <a:off x="879475" y="4186555"/>
            <a:ext cx="9472930" cy="1857375"/>
            <a:chOff x="6734137" y="2920684"/>
            <a:chExt cx="8684260" cy="825500"/>
          </a:xfrm>
        </p:grpSpPr>
        <p:sp>
          <p:nvSpPr>
            <p:cNvPr id="31" name="MH_Other_5"/>
            <p:cNvSpPr/>
            <p:nvPr>
              <p:custDataLst>
                <p:tags r:id="rId3"/>
              </p:custDataLst>
            </p:nvPr>
          </p:nvSpPr>
          <p:spPr>
            <a:xfrm>
              <a:off x="6734137" y="2920684"/>
              <a:ext cx="8684260" cy="825500"/>
            </a:xfrm>
            <a:prstGeom prst="roundRect">
              <a:avLst>
                <a:gd name="adj" fmla="val 24179"/>
              </a:avLst>
            </a:prstGeom>
            <a:solidFill>
              <a:srgbClr val="FFFFFF"/>
            </a:solidFill>
            <a:ln>
              <a:noFill/>
            </a:ln>
            <a:effectLst>
              <a:outerShdw blurRad="38100" dist="50800" dir="8100000" algn="tr"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normAutofit/>
            </a:bodyPr>
            <a:lstStyle/>
            <a:p>
              <a:pPr algn="ctr">
                <a:defRPr/>
              </a:pPr>
              <a:endParaRPr lang="zh-CN" altLang="en-US"/>
            </a:p>
          </p:txBody>
        </p:sp>
        <p:sp>
          <p:nvSpPr>
            <p:cNvPr id="32" name="MH_Text_2"/>
            <p:cNvSpPr/>
            <p:nvPr>
              <p:custDataLst>
                <p:tags r:id="rId4"/>
              </p:custDataLst>
            </p:nvPr>
          </p:nvSpPr>
          <p:spPr>
            <a:xfrm>
              <a:off x="6857962" y="3001964"/>
              <a:ext cx="8001635" cy="663575"/>
            </a:xfrm>
            <a:prstGeom prst="roundRect">
              <a:avLst>
                <a:gd name="adj" fmla="val 24179"/>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144000" rIns="0" bIns="0" anchor="ctr">
              <a:normAutofit/>
            </a:bodyPr>
            <a:lstStyle/>
            <a:p>
              <a:pPr algn="ctr">
                <a:defRPr/>
              </a:pPr>
              <a:endParaRPr lang="zh-CN" altLang="en-US" dirty="0">
                <a:solidFill>
                  <a:srgbClr val="FEFEFD"/>
                </a:solidFill>
              </a:endParaRPr>
            </a:p>
          </p:txBody>
        </p:sp>
      </p:grpSp>
      <p:sp>
        <p:nvSpPr>
          <p:cNvPr id="11" name="文本框 10"/>
          <p:cNvSpPr txBox="1"/>
          <p:nvPr/>
        </p:nvSpPr>
        <p:spPr>
          <a:xfrm>
            <a:off x="1250315" y="2141855"/>
            <a:ext cx="8554720" cy="1198880"/>
          </a:xfrm>
          <a:prstGeom prst="rect">
            <a:avLst/>
          </a:prstGeom>
          <a:noFill/>
        </p:spPr>
        <p:txBody>
          <a:bodyPr wrap="square" rtlCol="0">
            <a:spAutoFit/>
          </a:bodyPr>
          <a:lstStyle/>
          <a:p>
            <a:r>
              <a:rPr lang="en-US" altLang="zh-CN" sz="2400" dirty="0">
                <a:solidFill>
                  <a:schemeClr val="bg1"/>
                </a:solidFill>
                <a:latin typeface="微软雅黑" panose="020B0503020204020204" pitchFamily="34" charset="-122"/>
                <a:ea typeface="微软雅黑" panose="020B0503020204020204" pitchFamily="34" charset="-122"/>
              </a:rPr>
              <a:t>1.</a:t>
            </a:r>
            <a:r>
              <a:rPr lang="zh-CN" altLang="en-US" sz="2400" dirty="0">
                <a:solidFill>
                  <a:schemeClr val="bg1"/>
                </a:solidFill>
                <a:latin typeface="微软雅黑" panose="020B0503020204020204" pitchFamily="34" charset="-122"/>
                <a:ea typeface="微软雅黑" panose="020B0503020204020204" pitchFamily="34" charset="-122"/>
              </a:rPr>
              <a:t>准确理解只有社会主义才能救中国，只有中国特色社会主义</a:t>
            </a:r>
          </a:p>
          <a:p>
            <a:r>
              <a:rPr lang="zh-CN" altLang="en-US" sz="2400" dirty="0">
                <a:solidFill>
                  <a:schemeClr val="bg1"/>
                </a:solidFill>
                <a:latin typeface="微软雅黑" panose="020B0503020204020204" pitchFamily="34" charset="-122"/>
                <a:ea typeface="微软雅黑" panose="020B0503020204020204" pitchFamily="34" charset="-122"/>
              </a:rPr>
              <a:t> </a:t>
            </a:r>
            <a:r>
              <a:rPr lang="en-US" altLang="zh-CN" sz="2400" dirty="0">
                <a:solidFill>
                  <a:schemeClr val="bg1"/>
                </a:solidFill>
                <a:latin typeface="微软雅黑" panose="020B0503020204020204" pitchFamily="34" charset="-122"/>
                <a:ea typeface="微软雅黑" panose="020B0503020204020204" pitchFamily="34" charset="-122"/>
              </a:rPr>
              <a:t> </a:t>
            </a:r>
            <a:r>
              <a:rPr lang="zh-CN" altLang="en-US" sz="2400" dirty="0">
                <a:solidFill>
                  <a:schemeClr val="bg1"/>
                </a:solidFill>
                <a:latin typeface="微软雅黑" panose="020B0503020204020204" pitchFamily="34" charset="-122"/>
                <a:ea typeface="微软雅黑" panose="020B0503020204020204" pitchFamily="34" charset="-122"/>
              </a:rPr>
              <a:t>才能发展中国，只有坚持和发展中国特色社会主义才能实现</a:t>
            </a:r>
          </a:p>
          <a:p>
            <a:r>
              <a:rPr lang="zh-CN" altLang="en-US" sz="2400" dirty="0">
                <a:solidFill>
                  <a:schemeClr val="bg1"/>
                </a:solidFill>
                <a:latin typeface="微软雅黑" panose="020B0503020204020204" pitchFamily="34" charset="-122"/>
                <a:ea typeface="微软雅黑" panose="020B0503020204020204" pitchFamily="34" charset="-122"/>
              </a:rPr>
              <a:t> </a:t>
            </a:r>
            <a:r>
              <a:rPr lang="en-US" altLang="zh-CN" sz="2400" dirty="0">
                <a:solidFill>
                  <a:schemeClr val="bg1"/>
                </a:solidFill>
                <a:latin typeface="微软雅黑" panose="020B0503020204020204" pitchFamily="34" charset="-122"/>
                <a:ea typeface="微软雅黑" panose="020B0503020204020204" pitchFamily="34" charset="-122"/>
              </a:rPr>
              <a:t> </a:t>
            </a:r>
            <a:r>
              <a:rPr lang="zh-CN" altLang="en-US" sz="2400" dirty="0">
                <a:solidFill>
                  <a:schemeClr val="bg1"/>
                </a:solidFill>
                <a:latin typeface="微软雅黑" panose="020B0503020204020204" pitchFamily="34" charset="-122"/>
                <a:ea typeface="微软雅黑" panose="020B0503020204020204" pitchFamily="34" charset="-122"/>
              </a:rPr>
              <a:t>中华民族伟大复兴。</a:t>
            </a:r>
          </a:p>
        </p:txBody>
      </p:sp>
      <p:sp>
        <p:nvSpPr>
          <p:cNvPr id="15" name="文本框 14"/>
          <p:cNvSpPr txBox="1"/>
          <p:nvPr/>
        </p:nvSpPr>
        <p:spPr>
          <a:xfrm>
            <a:off x="1182370" y="4700905"/>
            <a:ext cx="8564245" cy="829945"/>
          </a:xfrm>
          <a:prstGeom prst="rect">
            <a:avLst/>
          </a:prstGeom>
          <a:noFill/>
        </p:spPr>
        <p:txBody>
          <a:bodyPr wrap="square" rtlCol="0">
            <a:spAutoFit/>
          </a:bodyPr>
          <a:lstStyle/>
          <a:p>
            <a:r>
              <a:rPr lang="en-US" altLang="zh-CN" sz="2400" dirty="0">
                <a:solidFill>
                  <a:schemeClr val="bg1"/>
                </a:solidFill>
                <a:latin typeface="微软雅黑" panose="020B0503020204020204" pitchFamily="34" charset="-122"/>
                <a:ea typeface="微软雅黑" panose="020B0503020204020204" pitchFamily="34" charset="-122"/>
              </a:rPr>
              <a:t>2.准确理解实现伟大梦想，必须推进伟大斗争、建设伟大工程、</a:t>
            </a:r>
          </a:p>
          <a:p>
            <a:r>
              <a:rPr lang="en-US" altLang="zh-CN" sz="2400" dirty="0">
                <a:solidFill>
                  <a:schemeClr val="bg1"/>
                </a:solidFill>
                <a:latin typeface="微软雅黑" panose="020B0503020204020204" pitchFamily="34" charset="-122"/>
                <a:ea typeface="微软雅黑" panose="020B0503020204020204" pitchFamily="34" charset="-122"/>
              </a:rPr>
              <a:t>   推进伟大事业</a:t>
            </a:r>
            <a:r>
              <a:rPr lang="zh-CN" altLang="en-US" sz="2400" dirty="0">
                <a:solidFill>
                  <a:schemeClr val="bg1"/>
                </a:solidFill>
                <a:latin typeface="微软雅黑" panose="020B0503020204020204" pitchFamily="34" charset="-122"/>
                <a:ea typeface="微软雅黑" panose="020B0503020204020204" pitchFamily="34" charset="-122"/>
              </a:rPr>
              <a:t>。</a:t>
            </a:r>
          </a:p>
        </p:txBody>
      </p:sp>
    </p:spTree>
    <p:custDataLst>
      <p:tags r:id="rId1"/>
    </p:custData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9" name="组合 88"/>
          <p:cNvGrpSpPr/>
          <p:nvPr/>
        </p:nvGrpSpPr>
        <p:grpSpPr>
          <a:xfrm>
            <a:off x="2837308" y="1917700"/>
            <a:ext cx="5975222" cy="4157980"/>
            <a:chOff x="9823" y="2648"/>
            <a:chExt cx="9410" cy="6548"/>
          </a:xfrm>
        </p:grpSpPr>
        <p:grpSp>
          <p:nvGrpSpPr>
            <p:cNvPr id="90" name="组合 89"/>
            <p:cNvGrpSpPr/>
            <p:nvPr/>
          </p:nvGrpSpPr>
          <p:grpSpPr>
            <a:xfrm>
              <a:off x="9823" y="2648"/>
              <a:ext cx="9115" cy="6548"/>
              <a:chOff x="6232526" y="2643188"/>
              <a:chExt cx="2949575" cy="2308377"/>
            </a:xfrm>
          </p:grpSpPr>
          <p:sp>
            <p:nvSpPr>
              <p:cNvPr id="92" name="MH_Text_2"/>
              <p:cNvSpPr/>
              <p:nvPr>
                <p:custDataLst>
                  <p:tags r:id="rId3"/>
                </p:custDataLst>
              </p:nvPr>
            </p:nvSpPr>
            <p:spPr>
              <a:xfrm>
                <a:off x="6286986" y="3108108"/>
                <a:ext cx="2840741" cy="1843457"/>
              </a:xfrm>
              <a:prstGeom prst="rect">
                <a:avLst/>
              </a:prstGeom>
              <a:solidFill>
                <a:srgbClr val="FFFFFF"/>
              </a:solidFill>
              <a:ln w="127000">
                <a:solidFill>
                  <a:schemeClr val="accent2"/>
                </a:solidFill>
              </a:ln>
              <a:effectLst/>
            </p:spPr>
            <p:style>
              <a:lnRef idx="2">
                <a:schemeClr val="accent1">
                  <a:shade val="50000"/>
                </a:schemeClr>
              </a:lnRef>
              <a:fillRef idx="1">
                <a:schemeClr val="accent1"/>
              </a:fillRef>
              <a:effectRef idx="0">
                <a:schemeClr val="accent1"/>
              </a:effectRef>
              <a:fontRef idx="minor">
                <a:schemeClr val="lt1"/>
              </a:fontRef>
            </p:style>
            <p:txBody>
              <a:bodyPr lIns="180000" tIns="90000" rIns="180000" bIns="90000" anchor="ctr">
                <a:normAutofit/>
              </a:bodyPr>
              <a:lstStyle/>
              <a:p>
                <a:pPr algn="just">
                  <a:lnSpc>
                    <a:spcPct val="130000"/>
                  </a:lnSpc>
                  <a:spcBef>
                    <a:spcPts val="1200"/>
                  </a:spcBef>
                  <a:defRPr/>
                </a:pPr>
                <a:endParaRPr lang="zh-CN" altLang="en-US" sz="1600" kern="0" dirty="0">
                  <a:solidFill>
                    <a:srgbClr val="3A3A3A"/>
                  </a:solidFill>
                </a:endParaRPr>
              </a:p>
            </p:txBody>
          </p:sp>
          <p:sp>
            <p:nvSpPr>
              <p:cNvPr id="91" name="MH_SubTitle_2"/>
              <p:cNvSpPr/>
              <p:nvPr>
                <p:custDataLst>
                  <p:tags r:id="rId4"/>
                </p:custDataLst>
              </p:nvPr>
            </p:nvSpPr>
            <p:spPr>
              <a:xfrm>
                <a:off x="6232526" y="2643188"/>
                <a:ext cx="2949575" cy="304800"/>
              </a:xfrm>
              <a:prstGeom prst="roundRect">
                <a:avLst>
                  <a:gd name="adj" fmla="val 5000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dirty="0">
                  <a:solidFill>
                    <a:srgbClr val="FFFFFF"/>
                  </a:solidFill>
                </a:endParaRPr>
              </a:p>
            </p:txBody>
          </p:sp>
          <p:sp>
            <p:nvSpPr>
              <p:cNvPr id="93" name="MH_Other_21"/>
              <p:cNvSpPr/>
              <p:nvPr>
                <p:custDataLst>
                  <p:tags r:id="rId5"/>
                </p:custDataLst>
              </p:nvPr>
            </p:nvSpPr>
            <p:spPr>
              <a:xfrm rot="4460462">
                <a:off x="6429375" y="3059113"/>
                <a:ext cx="95250" cy="95250"/>
              </a:xfrm>
              <a:prstGeom prst="ellipse">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anchor="ctr"/>
              <a:lstStyle/>
              <a:p>
                <a:pPr algn="ctr">
                  <a:defRPr/>
                </a:pPr>
                <a:endParaRPr lang="zh-CN" altLang="en-US" sz="1350">
                  <a:latin typeface="+mn-ea"/>
                </a:endParaRPr>
              </a:p>
            </p:txBody>
          </p:sp>
          <p:sp>
            <p:nvSpPr>
              <p:cNvPr id="94" name="MH_Other_22"/>
              <p:cNvSpPr/>
              <p:nvPr>
                <p:custDataLst>
                  <p:tags r:id="rId6"/>
                </p:custDataLst>
              </p:nvPr>
            </p:nvSpPr>
            <p:spPr>
              <a:xfrm rot="4460462">
                <a:off x="6426200" y="2855913"/>
                <a:ext cx="95250" cy="95250"/>
              </a:xfrm>
              <a:prstGeom prst="ellipse">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anchor="ctr"/>
              <a:lstStyle/>
              <a:p>
                <a:pPr algn="ctr">
                  <a:defRPr/>
                </a:pPr>
                <a:endParaRPr lang="zh-CN" altLang="en-US" sz="1350">
                  <a:latin typeface="+mn-ea"/>
                </a:endParaRPr>
              </a:p>
            </p:txBody>
          </p:sp>
          <p:sp>
            <p:nvSpPr>
              <p:cNvPr id="95" name="MH_Other_23"/>
              <p:cNvSpPr/>
              <p:nvPr>
                <p:custDataLst>
                  <p:tags r:id="rId7"/>
                </p:custDataLst>
              </p:nvPr>
            </p:nvSpPr>
            <p:spPr>
              <a:xfrm rot="5441149">
                <a:off x="6448063" y="3067556"/>
                <a:ext cx="57332" cy="70157"/>
              </a:xfrm>
              <a:prstGeom prst="ellipse">
                <a:avLst/>
              </a:prstGeom>
              <a:gradFill flip="none" rotWithShape="1">
                <a:gsLst>
                  <a:gs pos="51000">
                    <a:schemeClr val="tx1">
                      <a:lumMod val="65000"/>
                      <a:lumOff val="35000"/>
                    </a:schemeClr>
                  </a:gs>
                  <a:gs pos="20000">
                    <a:schemeClr val="bg1">
                      <a:lumMod val="50000"/>
                    </a:schemeClr>
                  </a:gs>
                  <a:gs pos="86000">
                    <a:schemeClr val="bg1">
                      <a:lumMod val="65000"/>
                    </a:schemeClr>
                  </a:gs>
                </a:gsLst>
                <a:path path="circle">
                  <a:fillToRect l="100000" t="100000"/>
                </a:path>
                <a:tileRect r="-100000" b="-100000"/>
              </a:gradFill>
              <a:ln w="12700">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anchor="ctr"/>
              <a:lstStyle/>
              <a:p>
                <a:pPr algn="ctr">
                  <a:defRPr/>
                </a:pPr>
                <a:endParaRPr lang="zh-CN" altLang="en-US" sz="1350">
                  <a:latin typeface="+mn-ea"/>
                </a:endParaRPr>
              </a:p>
            </p:txBody>
          </p:sp>
          <p:sp>
            <p:nvSpPr>
              <p:cNvPr id="96" name="MH_Other_24"/>
              <p:cNvSpPr/>
              <p:nvPr>
                <p:custDataLst>
                  <p:tags r:id="rId8"/>
                </p:custDataLst>
              </p:nvPr>
            </p:nvSpPr>
            <p:spPr>
              <a:xfrm rot="5441149">
                <a:off x="6447006" y="2865376"/>
                <a:ext cx="57332" cy="70157"/>
              </a:xfrm>
              <a:prstGeom prst="ellipse">
                <a:avLst/>
              </a:prstGeom>
              <a:gradFill flip="none" rotWithShape="1">
                <a:gsLst>
                  <a:gs pos="51000">
                    <a:schemeClr val="tx1">
                      <a:lumMod val="65000"/>
                      <a:lumOff val="35000"/>
                    </a:schemeClr>
                  </a:gs>
                  <a:gs pos="20000">
                    <a:schemeClr val="bg1">
                      <a:lumMod val="50000"/>
                    </a:schemeClr>
                  </a:gs>
                  <a:gs pos="86000">
                    <a:schemeClr val="bg1">
                      <a:lumMod val="65000"/>
                    </a:schemeClr>
                  </a:gs>
                </a:gsLst>
                <a:path path="circle">
                  <a:fillToRect l="100000" t="100000"/>
                </a:path>
                <a:tileRect r="-100000" b="-100000"/>
              </a:gradFill>
              <a:ln w="12700">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anchor="ctr"/>
              <a:lstStyle/>
              <a:p>
                <a:pPr algn="ctr">
                  <a:defRPr/>
                </a:pPr>
                <a:endParaRPr lang="zh-CN" altLang="en-US" sz="1350">
                  <a:latin typeface="+mn-ea"/>
                </a:endParaRPr>
              </a:p>
            </p:txBody>
          </p:sp>
          <p:sp>
            <p:nvSpPr>
              <p:cNvPr id="97" name="MH_Other_25"/>
              <p:cNvSpPr/>
              <p:nvPr>
                <p:custDataLst>
                  <p:tags r:id="rId9"/>
                </p:custDataLst>
              </p:nvPr>
            </p:nvSpPr>
            <p:spPr>
              <a:xfrm rot="5441149">
                <a:off x="6361907" y="2983707"/>
                <a:ext cx="215900" cy="46037"/>
              </a:xfrm>
              <a:prstGeom prst="rect">
                <a:avLst/>
              </a:prstGeom>
              <a:gradFill flip="none" rotWithShape="1">
                <a:gsLst>
                  <a:gs pos="57000">
                    <a:schemeClr val="bg1">
                      <a:lumMod val="85000"/>
                    </a:schemeClr>
                  </a:gs>
                  <a:gs pos="9000">
                    <a:schemeClr val="tx1">
                      <a:lumMod val="85000"/>
                      <a:lumOff val="15000"/>
                    </a:schemeClr>
                  </a:gs>
                  <a:gs pos="98000">
                    <a:schemeClr val="tx1">
                      <a:lumMod val="85000"/>
                      <a:lumOff val="15000"/>
                    </a:schemeClr>
                  </a:gs>
                </a:gsLst>
                <a:path path="rect">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anchor="ctr"/>
              <a:lstStyle/>
              <a:p>
                <a:pPr algn="ctr">
                  <a:defRPr/>
                </a:pPr>
                <a:endParaRPr lang="zh-CN" altLang="en-US" sz="1350">
                  <a:latin typeface="+mn-ea"/>
                </a:endParaRPr>
              </a:p>
            </p:txBody>
          </p:sp>
          <p:sp>
            <p:nvSpPr>
              <p:cNvPr id="98" name="MH_Other_26"/>
              <p:cNvSpPr/>
              <p:nvPr>
                <p:custDataLst>
                  <p:tags r:id="rId10"/>
                </p:custDataLst>
              </p:nvPr>
            </p:nvSpPr>
            <p:spPr>
              <a:xfrm rot="4460462">
                <a:off x="6540500" y="3059113"/>
                <a:ext cx="95250" cy="95250"/>
              </a:xfrm>
              <a:prstGeom prst="ellipse">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anchor="ctr"/>
              <a:lstStyle/>
              <a:p>
                <a:pPr algn="ctr">
                  <a:defRPr/>
                </a:pPr>
                <a:endParaRPr lang="zh-CN" altLang="en-US" sz="1350">
                  <a:latin typeface="+mn-ea"/>
                </a:endParaRPr>
              </a:p>
            </p:txBody>
          </p:sp>
          <p:sp>
            <p:nvSpPr>
              <p:cNvPr id="99" name="MH_Other_27"/>
              <p:cNvSpPr/>
              <p:nvPr>
                <p:custDataLst>
                  <p:tags r:id="rId11"/>
                </p:custDataLst>
              </p:nvPr>
            </p:nvSpPr>
            <p:spPr>
              <a:xfrm rot="4460462">
                <a:off x="6535738" y="2855913"/>
                <a:ext cx="95250" cy="95250"/>
              </a:xfrm>
              <a:prstGeom prst="ellipse">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anchor="ctr"/>
              <a:lstStyle/>
              <a:p>
                <a:pPr algn="ctr">
                  <a:defRPr/>
                </a:pPr>
                <a:endParaRPr lang="zh-CN" altLang="en-US" sz="1350">
                  <a:latin typeface="+mn-ea"/>
                </a:endParaRPr>
              </a:p>
            </p:txBody>
          </p:sp>
          <p:sp>
            <p:nvSpPr>
              <p:cNvPr id="100" name="MH_Other_28"/>
              <p:cNvSpPr/>
              <p:nvPr>
                <p:custDataLst>
                  <p:tags r:id="rId12"/>
                </p:custDataLst>
              </p:nvPr>
            </p:nvSpPr>
            <p:spPr>
              <a:xfrm rot="5441149">
                <a:off x="6558528" y="3067556"/>
                <a:ext cx="57332" cy="70157"/>
              </a:xfrm>
              <a:prstGeom prst="ellipse">
                <a:avLst/>
              </a:prstGeom>
              <a:gradFill flip="none" rotWithShape="1">
                <a:gsLst>
                  <a:gs pos="51000">
                    <a:schemeClr val="tx1">
                      <a:lumMod val="65000"/>
                      <a:lumOff val="35000"/>
                    </a:schemeClr>
                  </a:gs>
                  <a:gs pos="20000">
                    <a:schemeClr val="bg1">
                      <a:lumMod val="50000"/>
                    </a:schemeClr>
                  </a:gs>
                  <a:gs pos="86000">
                    <a:schemeClr val="bg1">
                      <a:lumMod val="65000"/>
                    </a:schemeClr>
                  </a:gs>
                </a:gsLst>
                <a:path path="circle">
                  <a:fillToRect l="100000" t="100000"/>
                </a:path>
                <a:tileRect r="-100000" b="-100000"/>
              </a:gradFill>
              <a:ln w="12700">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anchor="ctr"/>
              <a:lstStyle/>
              <a:p>
                <a:pPr algn="ctr">
                  <a:defRPr/>
                </a:pPr>
                <a:endParaRPr lang="zh-CN" altLang="en-US" sz="1350">
                  <a:latin typeface="+mn-ea"/>
                </a:endParaRPr>
              </a:p>
            </p:txBody>
          </p:sp>
          <p:sp>
            <p:nvSpPr>
              <p:cNvPr id="101" name="MH_Other_29"/>
              <p:cNvSpPr/>
              <p:nvPr>
                <p:custDataLst>
                  <p:tags r:id="rId13"/>
                </p:custDataLst>
              </p:nvPr>
            </p:nvSpPr>
            <p:spPr>
              <a:xfrm rot="5441149">
                <a:off x="6557471" y="2865376"/>
                <a:ext cx="57332" cy="70157"/>
              </a:xfrm>
              <a:prstGeom prst="ellipse">
                <a:avLst/>
              </a:prstGeom>
              <a:gradFill flip="none" rotWithShape="1">
                <a:gsLst>
                  <a:gs pos="51000">
                    <a:schemeClr val="tx1">
                      <a:lumMod val="65000"/>
                      <a:lumOff val="35000"/>
                    </a:schemeClr>
                  </a:gs>
                  <a:gs pos="20000">
                    <a:schemeClr val="bg1">
                      <a:lumMod val="50000"/>
                    </a:schemeClr>
                  </a:gs>
                  <a:gs pos="86000">
                    <a:schemeClr val="bg1">
                      <a:lumMod val="65000"/>
                    </a:schemeClr>
                  </a:gs>
                </a:gsLst>
                <a:path path="circle">
                  <a:fillToRect l="100000" t="100000"/>
                </a:path>
                <a:tileRect r="-100000" b="-100000"/>
              </a:gradFill>
              <a:ln w="12700">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anchor="ctr"/>
              <a:lstStyle/>
              <a:p>
                <a:pPr algn="ctr">
                  <a:defRPr/>
                </a:pPr>
                <a:endParaRPr lang="zh-CN" altLang="en-US" sz="1350">
                  <a:latin typeface="+mn-ea"/>
                </a:endParaRPr>
              </a:p>
            </p:txBody>
          </p:sp>
          <p:sp>
            <p:nvSpPr>
              <p:cNvPr id="102" name="MH_Other_30"/>
              <p:cNvSpPr/>
              <p:nvPr>
                <p:custDataLst>
                  <p:tags r:id="rId14"/>
                </p:custDataLst>
              </p:nvPr>
            </p:nvSpPr>
            <p:spPr>
              <a:xfrm rot="5441149">
                <a:off x="6472238" y="2982913"/>
                <a:ext cx="215900" cy="47625"/>
              </a:xfrm>
              <a:prstGeom prst="rect">
                <a:avLst/>
              </a:prstGeom>
              <a:gradFill flip="none" rotWithShape="1">
                <a:gsLst>
                  <a:gs pos="57000">
                    <a:schemeClr val="bg1">
                      <a:lumMod val="85000"/>
                    </a:schemeClr>
                  </a:gs>
                  <a:gs pos="9000">
                    <a:schemeClr val="tx1">
                      <a:lumMod val="85000"/>
                      <a:lumOff val="15000"/>
                    </a:schemeClr>
                  </a:gs>
                  <a:gs pos="98000">
                    <a:schemeClr val="tx1">
                      <a:lumMod val="85000"/>
                      <a:lumOff val="15000"/>
                    </a:schemeClr>
                  </a:gs>
                </a:gsLst>
                <a:path path="rect">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anchor="ctr"/>
              <a:lstStyle/>
              <a:p>
                <a:pPr algn="ctr">
                  <a:defRPr/>
                </a:pPr>
                <a:endParaRPr lang="zh-CN" altLang="en-US" sz="1350">
                  <a:latin typeface="+mn-ea"/>
                </a:endParaRPr>
              </a:p>
            </p:txBody>
          </p:sp>
          <p:sp>
            <p:nvSpPr>
              <p:cNvPr id="103" name="MH_Other_31"/>
              <p:cNvSpPr/>
              <p:nvPr>
                <p:custDataLst>
                  <p:tags r:id="rId15"/>
                </p:custDataLst>
              </p:nvPr>
            </p:nvSpPr>
            <p:spPr>
              <a:xfrm rot="4460462">
                <a:off x="8764588" y="3059113"/>
                <a:ext cx="95250" cy="95250"/>
              </a:xfrm>
              <a:prstGeom prst="ellipse">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anchor="ctr"/>
              <a:lstStyle/>
              <a:p>
                <a:pPr algn="ctr">
                  <a:defRPr/>
                </a:pPr>
                <a:endParaRPr lang="zh-CN" altLang="en-US" sz="1350">
                  <a:latin typeface="+mn-ea"/>
                </a:endParaRPr>
              </a:p>
            </p:txBody>
          </p:sp>
          <p:sp>
            <p:nvSpPr>
              <p:cNvPr id="104" name="MH_Other_32"/>
              <p:cNvSpPr/>
              <p:nvPr>
                <p:custDataLst>
                  <p:tags r:id="rId16"/>
                </p:custDataLst>
              </p:nvPr>
            </p:nvSpPr>
            <p:spPr>
              <a:xfrm rot="4460462">
                <a:off x="8761413" y="2855913"/>
                <a:ext cx="95250" cy="95250"/>
              </a:xfrm>
              <a:prstGeom prst="ellipse">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anchor="ctr"/>
              <a:lstStyle/>
              <a:p>
                <a:pPr algn="ctr">
                  <a:defRPr/>
                </a:pPr>
                <a:endParaRPr lang="zh-CN" altLang="en-US" sz="1350">
                  <a:latin typeface="+mn-ea"/>
                </a:endParaRPr>
              </a:p>
            </p:txBody>
          </p:sp>
          <p:sp>
            <p:nvSpPr>
              <p:cNvPr id="105" name="MH_Other_33"/>
              <p:cNvSpPr/>
              <p:nvPr>
                <p:custDataLst>
                  <p:tags r:id="rId17"/>
                </p:custDataLst>
              </p:nvPr>
            </p:nvSpPr>
            <p:spPr>
              <a:xfrm rot="5441149">
                <a:off x="8783555" y="3067556"/>
                <a:ext cx="57332" cy="70157"/>
              </a:xfrm>
              <a:prstGeom prst="ellipse">
                <a:avLst/>
              </a:prstGeom>
              <a:gradFill flip="none" rotWithShape="1">
                <a:gsLst>
                  <a:gs pos="51000">
                    <a:schemeClr val="tx1">
                      <a:lumMod val="65000"/>
                      <a:lumOff val="35000"/>
                    </a:schemeClr>
                  </a:gs>
                  <a:gs pos="20000">
                    <a:schemeClr val="bg1">
                      <a:lumMod val="50000"/>
                    </a:schemeClr>
                  </a:gs>
                  <a:gs pos="86000">
                    <a:schemeClr val="bg1">
                      <a:lumMod val="65000"/>
                    </a:schemeClr>
                  </a:gs>
                </a:gsLst>
                <a:path path="circle">
                  <a:fillToRect l="100000" t="100000"/>
                </a:path>
                <a:tileRect r="-100000" b="-100000"/>
              </a:gradFill>
              <a:ln w="12700">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anchor="ctr"/>
              <a:lstStyle/>
              <a:p>
                <a:pPr algn="ctr">
                  <a:defRPr/>
                </a:pPr>
                <a:endParaRPr lang="zh-CN" altLang="en-US" sz="1350">
                  <a:latin typeface="+mn-ea"/>
                </a:endParaRPr>
              </a:p>
            </p:txBody>
          </p:sp>
          <p:sp>
            <p:nvSpPr>
              <p:cNvPr id="106" name="MH_Other_34"/>
              <p:cNvSpPr/>
              <p:nvPr>
                <p:custDataLst>
                  <p:tags r:id="rId18"/>
                </p:custDataLst>
              </p:nvPr>
            </p:nvSpPr>
            <p:spPr>
              <a:xfrm rot="5441149">
                <a:off x="8782498" y="2865376"/>
                <a:ext cx="57332" cy="70157"/>
              </a:xfrm>
              <a:prstGeom prst="ellipse">
                <a:avLst/>
              </a:prstGeom>
              <a:gradFill flip="none" rotWithShape="1">
                <a:gsLst>
                  <a:gs pos="51000">
                    <a:schemeClr val="tx1">
                      <a:lumMod val="65000"/>
                      <a:lumOff val="35000"/>
                    </a:schemeClr>
                  </a:gs>
                  <a:gs pos="20000">
                    <a:schemeClr val="bg1">
                      <a:lumMod val="50000"/>
                    </a:schemeClr>
                  </a:gs>
                  <a:gs pos="86000">
                    <a:schemeClr val="bg1">
                      <a:lumMod val="65000"/>
                    </a:schemeClr>
                  </a:gs>
                </a:gsLst>
                <a:path path="circle">
                  <a:fillToRect l="100000" t="100000"/>
                </a:path>
                <a:tileRect r="-100000" b="-100000"/>
              </a:gradFill>
              <a:ln w="12700">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anchor="ctr"/>
              <a:lstStyle/>
              <a:p>
                <a:pPr algn="ctr">
                  <a:defRPr/>
                </a:pPr>
                <a:endParaRPr lang="zh-CN" altLang="en-US" sz="1350">
                  <a:latin typeface="+mn-ea"/>
                </a:endParaRPr>
              </a:p>
            </p:txBody>
          </p:sp>
          <p:sp>
            <p:nvSpPr>
              <p:cNvPr id="107" name="MH_Other_35"/>
              <p:cNvSpPr/>
              <p:nvPr>
                <p:custDataLst>
                  <p:tags r:id="rId19"/>
                </p:custDataLst>
              </p:nvPr>
            </p:nvSpPr>
            <p:spPr>
              <a:xfrm rot="5441149">
                <a:off x="8697913" y="2982913"/>
                <a:ext cx="215900" cy="47625"/>
              </a:xfrm>
              <a:prstGeom prst="rect">
                <a:avLst/>
              </a:prstGeom>
              <a:gradFill flip="none" rotWithShape="1">
                <a:gsLst>
                  <a:gs pos="57000">
                    <a:schemeClr val="bg1">
                      <a:lumMod val="85000"/>
                    </a:schemeClr>
                  </a:gs>
                  <a:gs pos="9000">
                    <a:schemeClr val="tx1">
                      <a:lumMod val="85000"/>
                      <a:lumOff val="15000"/>
                    </a:schemeClr>
                  </a:gs>
                  <a:gs pos="98000">
                    <a:schemeClr val="tx1">
                      <a:lumMod val="85000"/>
                      <a:lumOff val="15000"/>
                    </a:schemeClr>
                  </a:gs>
                </a:gsLst>
                <a:path path="rect">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anchor="ctr"/>
              <a:lstStyle/>
              <a:p>
                <a:pPr algn="ctr">
                  <a:defRPr/>
                </a:pPr>
                <a:endParaRPr lang="zh-CN" altLang="en-US" sz="1350">
                  <a:latin typeface="+mn-ea"/>
                </a:endParaRPr>
              </a:p>
            </p:txBody>
          </p:sp>
          <p:sp>
            <p:nvSpPr>
              <p:cNvPr id="108" name="MH_Other_36"/>
              <p:cNvSpPr/>
              <p:nvPr>
                <p:custDataLst>
                  <p:tags r:id="rId20"/>
                </p:custDataLst>
              </p:nvPr>
            </p:nvSpPr>
            <p:spPr>
              <a:xfrm rot="4460462">
                <a:off x="8875713" y="3059113"/>
                <a:ext cx="95250" cy="95250"/>
              </a:xfrm>
              <a:prstGeom prst="ellipse">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anchor="ctr"/>
              <a:lstStyle/>
              <a:p>
                <a:pPr algn="ctr">
                  <a:defRPr/>
                </a:pPr>
                <a:endParaRPr lang="zh-CN" altLang="en-US" sz="1350">
                  <a:latin typeface="+mn-ea"/>
                </a:endParaRPr>
              </a:p>
            </p:txBody>
          </p:sp>
          <p:sp>
            <p:nvSpPr>
              <p:cNvPr id="109" name="MH_Other_37"/>
              <p:cNvSpPr/>
              <p:nvPr>
                <p:custDataLst>
                  <p:tags r:id="rId21"/>
                </p:custDataLst>
              </p:nvPr>
            </p:nvSpPr>
            <p:spPr>
              <a:xfrm rot="4460462">
                <a:off x="8870950" y="2855913"/>
                <a:ext cx="95250" cy="95250"/>
              </a:xfrm>
              <a:prstGeom prst="ellipse">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anchor="ctr"/>
              <a:lstStyle/>
              <a:p>
                <a:pPr algn="ctr">
                  <a:defRPr/>
                </a:pPr>
                <a:endParaRPr lang="zh-CN" altLang="en-US" sz="1350">
                  <a:latin typeface="+mn-ea"/>
                </a:endParaRPr>
              </a:p>
            </p:txBody>
          </p:sp>
          <p:sp>
            <p:nvSpPr>
              <p:cNvPr id="110" name="MH_Other_38"/>
              <p:cNvSpPr/>
              <p:nvPr>
                <p:custDataLst>
                  <p:tags r:id="rId22"/>
                </p:custDataLst>
              </p:nvPr>
            </p:nvSpPr>
            <p:spPr>
              <a:xfrm rot="5441149">
                <a:off x="8894020" y="3067556"/>
                <a:ext cx="57332" cy="70157"/>
              </a:xfrm>
              <a:prstGeom prst="ellipse">
                <a:avLst/>
              </a:prstGeom>
              <a:gradFill flip="none" rotWithShape="1">
                <a:gsLst>
                  <a:gs pos="51000">
                    <a:schemeClr val="tx1">
                      <a:lumMod val="65000"/>
                      <a:lumOff val="35000"/>
                    </a:schemeClr>
                  </a:gs>
                  <a:gs pos="20000">
                    <a:schemeClr val="bg1">
                      <a:lumMod val="50000"/>
                    </a:schemeClr>
                  </a:gs>
                  <a:gs pos="86000">
                    <a:schemeClr val="bg1">
                      <a:lumMod val="65000"/>
                    </a:schemeClr>
                  </a:gs>
                </a:gsLst>
                <a:path path="circle">
                  <a:fillToRect l="100000" t="100000"/>
                </a:path>
                <a:tileRect r="-100000" b="-100000"/>
              </a:gradFill>
              <a:ln w="12700">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anchor="ctr"/>
              <a:lstStyle/>
              <a:p>
                <a:pPr algn="ctr">
                  <a:defRPr/>
                </a:pPr>
                <a:endParaRPr lang="zh-CN" altLang="en-US" sz="1350">
                  <a:latin typeface="+mn-ea"/>
                </a:endParaRPr>
              </a:p>
            </p:txBody>
          </p:sp>
          <p:sp>
            <p:nvSpPr>
              <p:cNvPr id="111" name="MH_Other_39"/>
              <p:cNvSpPr/>
              <p:nvPr>
                <p:custDataLst>
                  <p:tags r:id="rId23"/>
                </p:custDataLst>
              </p:nvPr>
            </p:nvSpPr>
            <p:spPr>
              <a:xfrm rot="5441149">
                <a:off x="8892963" y="2865376"/>
                <a:ext cx="57332" cy="70157"/>
              </a:xfrm>
              <a:prstGeom prst="ellipse">
                <a:avLst/>
              </a:prstGeom>
              <a:gradFill flip="none" rotWithShape="1">
                <a:gsLst>
                  <a:gs pos="51000">
                    <a:schemeClr val="tx1">
                      <a:lumMod val="65000"/>
                      <a:lumOff val="35000"/>
                    </a:schemeClr>
                  </a:gs>
                  <a:gs pos="20000">
                    <a:schemeClr val="bg1">
                      <a:lumMod val="50000"/>
                    </a:schemeClr>
                  </a:gs>
                  <a:gs pos="86000">
                    <a:schemeClr val="bg1">
                      <a:lumMod val="65000"/>
                    </a:schemeClr>
                  </a:gs>
                </a:gsLst>
                <a:path path="circle">
                  <a:fillToRect l="100000" t="100000"/>
                </a:path>
                <a:tileRect r="-100000" b="-100000"/>
              </a:gradFill>
              <a:ln w="12700">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anchor="ctr"/>
              <a:lstStyle/>
              <a:p>
                <a:pPr algn="ctr">
                  <a:defRPr/>
                </a:pPr>
                <a:endParaRPr lang="zh-CN" altLang="en-US" sz="1350">
                  <a:latin typeface="+mn-ea"/>
                </a:endParaRPr>
              </a:p>
            </p:txBody>
          </p:sp>
          <p:sp>
            <p:nvSpPr>
              <p:cNvPr id="112" name="MH_Other_40"/>
              <p:cNvSpPr/>
              <p:nvPr>
                <p:custDataLst>
                  <p:tags r:id="rId24"/>
                </p:custDataLst>
              </p:nvPr>
            </p:nvSpPr>
            <p:spPr>
              <a:xfrm rot="5441149">
                <a:off x="8808244" y="2983706"/>
                <a:ext cx="215900" cy="46038"/>
              </a:xfrm>
              <a:prstGeom prst="rect">
                <a:avLst/>
              </a:prstGeom>
              <a:gradFill flip="none" rotWithShape="1">
                <a:gsLst>
                  <a:gs pos="57000">
                    <a:schemeClr val="bg1">
                      <a:lumMod val="85000"/>
                    </a:schemeClr>
                  </a:gs>
                  <a:gs pos="9000">
                    <a:schemeClr val="tx1">
                      <a:lumMod val="85000"/>
                      <a:lumOff val="15000"/>
                    </a:schemeClr>
                  </a:gs>
                  <a:gs pos="98000">
                    <a:schemeClr val="tx1">
                      <a:lumMod val="85000"/>
                      <a:lumOff val="15000"/>
                    </a:schemeClr>
                  </a:gs>
                </a:gsLst>
                <a:path path="rect">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anchor="ctr"/>
              <a:lstStyle/>
              <a:p>
                <a:pPr algn="ctr">
                  <a:defRPr/>
                </a:pPr>
                <a:endParaRPr lang="zh-CN" altLang="en-US" sz="1350">
                  <a:latin typeface="+mn-ea"/>
                </a:endParaRPr>
              </a:p>
            </p:txBody>
          </p:sp>
        </p:grpSp>
        <p:sp>
          <p:nvSpPr>
            <p:cNvPr id="114" name="文本框 113"/>
            <p:cNvSpPr txBox="1"/>
            <p:nvPr/>
          </p:nvSpPr>
          <p:spPr>
            <a:xfrm>
              <a:off x="10088" y="5044"/>
              <a:ext cx="9145" cy="628"/>
            </a:xfrm>
            <a:prstGeom prst="rect">
              <a:avLst/>
            </a:prstGeom>
            <a:noFill/>
          </p:spPr>
          <p:txBody>
            <a:bodyPr wrap="square" rtlCol="0">
              <a:spAutoFit/>
            </a:bodyPr>
            <a:lstStyle/>
            <a:p>
              <a:r>
                <a:rPr lang="zh-CN" sz="2000" dirty="0">
                  <a:solidFill>
                    <a:schemeClr val="tx1"/>
                  </a:solidFill>
                  <a:latin typeface="微软雅黑" panose="020B0503020204020204" pitchFamily="34" charset="-122"/>
                  <a:ea typeface="微软雅黑" panose="020B0503020204020204" pitchFamily="34" charset="-122"/>
                </a:rPr>
                <a:t>三、一以贯之坚持和发展中国特色社会主义事业</a:t>
              </a:r>
            </a:p>
          </p:txBody>
        </p:sp>
      </p:grpSp>
      <p:sp>
        <p:nvSpPr>
          <p:cNvPr id="22" name="文本框 21"/>
          <p:cNvSpPr txBox="1"/>
          <p:nvPr>
            <p:custDataLst>
              <p:tags r:id="rId2"/>
            </p:custDataLst>
          </p:nvPr>
        </p:nvSpPr>
        <p:spPr>
          <a:xfrm>
            <a:off x="609562" y="802010"/>
            <a:ext cx="10972876" cy="609600"/>
          </a:xfrm>
          <a:prstGeom prst="rect">
            <a:avLst/>
          </a:prstGeom>
          <a:noFill/>
        </p:spPr>
        <p:txBody>
          <a:bodyPr wrap="square" lIns="63500" tIns="25400" rIns="63500" bIns="25400" rtlCol="0" anchor="t" anchorCtr="0">
            <a:noAutofit/>
          </a:bodyPr>
          <a:lstStyle/>
          <a:p>
            <a:pPr marL="0" indent="0" algn="l">
              <a:lnSpc>
                <a:spcPct val="100000"/>
              </a:lnSpc>
              <a:spcBef>
                <a:spcPts val="0"/>
              </a:spcBef>
              <a:spcAft>
                <a:spcPts val="0"/>
              </a:spcAft>
              <a:buSzPct val="100000"/>
              <a:buNone/>
            </a:pPr>
            <a:r>
              <a:rPr lang="zh-CN" altLang="en-US" sz="3600" b="1" u="none" spc="240" dirty="0">
                <a:solidFill>
                  <a:schemeClr val="accent1">
                    <a:lumMod val="75000"/>
                  </a:schemeClr>
                </a:solidFill>
                <a:latin typeface="微软雅黑" panose="020B0503020204020204" pitchFamily="34" charset="-122"/>
                <a:ea typeface="微软雅黑" panose="020B0503020204020204" pitchFamily="34" charset="-122"/>
                <a:sym typeface="+mn-ea"/>
              </a:rPr>
              <a:t>五、教学过程</a:t>
            </a:r>
          </a:p>
        </p:txBody>
      </p:sp>
      <p:sp>
        <p:nvSpPr>
          <p:cNvPr id="115" name="矩形 114"/>
          <p:cNvSpPr/>
          <p:nvPr/>
        </p:nvSpPr>
        <p:spPr>
          <a:xfrm>
            <a:off x="4883785" y="1899285"/>
            <a:ext cx="1590040" cy="534035"/>
          </a:xfrm>
          <a:prstGeom prst="rect">
            <a:avLst/>
          </a:prstGeom>
        </p:spPr>
        <p:txBody>
          <a:bodyPr wrap="square">
            <a:spAutoFit/>
            <a:scene3d>
              <a:camera prst="orthographicFront"/>
              <a:lightRig rig="threePt" dir="t"/>
            </a:scene3d>
            <a:sp3d contourW="12700"/>
          </a:bodyPr>
          <a:lstStyle/>
          <a:p>
            <a:pPr algn="just">
              <a:lnSpc>
                <a:spcPct val="120000"/>
              </a:lnSpc>
            </a:pPr>
            <a:r>
              <a:rPr lang="zh-CN" altLang="en-US" sz="2400" b="1" dirty="0">
                <a:solidFill>
                  <a:schemeClr val="bg1"/>
                </a:solidFill>
                <a:latin typeface="微软雅黑" panose="020B0503020204020204" pitchFamily="34" charset="-122"/>
                <a:ea typeface="微软雅黑" panose="020B0503020204020204" pitchFamily="34" charset="-122"/>
              </a:rPr>
              <a:t>第二课时</a:t>
            </a:r>
          </a:p>
        </p:txBody>
      </p:sp>
    </p:spTree>
    <p:custDataLst>
      <p:tags r:id="rId1"/>
    </p:custDataLst>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文本框 18"/>
          <p:cNvSpPr txBox="1"/>
          <p:nvPr>
            <p:custDataLst>
              <p:tags r:id="rId2"/>
            </p:custDataLst>
          </p:nvPr>
        </p:nvSpPr>
        <p:spPr>
          <a:xfrm>
            <a:off x="298412" y="5"/>
            <a:ext cx="10972876" cy="609600"/>
          </a:xfrm>
          <a:prstGeom prst="rect">
            <a:avLst/>
          </a:prstGeom>
          <a:noFill/>
        </p:spPr>
        <p:txBody>
          <a:bodyPr wrap="square" lIns="63500" tIns="25400" rIns="63500" bIns="25400" rtlCol="0" anchor="t" anchorCtr="0">
            <a:noAutofit/>
          </a:bodyPr>
          <a:lstStyle/>
          <a:p>
            <a:pPr marL="0" marR="0" lvl="0" indent="0" algn="l" defTabSz="914400" rtl="0" eaLnBrk="1" fontAlgn="base" latinLnBrk="0" hangingPunct="1">
              <a:lnSpc>
                <a:spcPct val="100000"/>
              </a:lnSpc>
              <a:spcBef>
                <a:spcPts val="0"/>
              </a:spcBef>
              <a:spcAft>
                <a:spcPts val="0"/>
              </a:spcAft>
              <a:buClrTx/>
              <a:buSzPct val="100000"/>
              <a:buFontTx/>
              <a:buNone/>
              <a:defRPr/>
            </a:pPr>
            <a:r>
              <a:rPr lang="zh-CN" altLang="en-US" sz="2800" b="1" spc="240" dirty="0">
                <a:solidFill>
                  <a:srgbClr val="99C2FD">
                    <a:lumMod val="75000"/>
                  </a:srgbClr>
                </a:solidFill>
                <a:latin typeface="微软雅黑" panose="020B0503020204020204" pitchFamily="34" charset="-122"/>
                <a:ea typeface="微软雅黑" panose="020B0503020204020204" pitchFamily="34" charset="-122"/>
                <a:sym typeface="+mn-ea"/>
              </a:rPr>
              <a:t>三</a:t>
            </a:r>
            <a:r>
              <a:rPr kumimoji="0" lang="zh-CN" altLang="en-US" sz="2800" b="1" i="0" u="none" strike="noStrike" kern="1200" cap="none" spc="240" normalizeH="0" baseline="0" noProof="0" dirty="0">
                <a:ln>
                  <a:noFill/>
                </a:ln>
                <a:solidFill>
                  <a:srgbClr val="99C2FD">
                    <a:lumMod val="75000"/>
                  </a:srgbClr>
                </a:solidFill>
                <a:effectLst/>
                <a:uLnTx/>
                <a:uFillTx/>
                <a:latin typeface="微软雅黑" panose="020B0503020204020204" pitchFamily="34" charset="-122"/>
                <a:ea typeface="微软雅黑" panose="020B0503020204020204" pitchFamily="34" charset="-122"/>
                <a:cs typeface="+mn-cs"/>
                <a:sym typeface="+mn-ea"/>
              </a:rPr>
              <a:t>、一以贯之坚持和发展中国特色</a:t>
            </a:r>
            <a:r>
              <a:rPr kumimoji="0" lang="zh-CN" altLang="en-US" sz="2800" b="1" i="0" u="none" strike="noStrike" kern="1200" cap="none" spc="240" normalizeH="0" baseline="0" noProof="0" dirty="0" smtClean="0">
                <a:ln>
                  <a:noFill/>
                </a:ln>
                <a:solidFill>
                  <a:srgbClr val="99C2FD">
                    <a:lumMod val="75000"/>
                  </a:srgbClr>
                </a:solidFill>
                <a:effectLst/>
                <a:uLnTx/>
                <a:uFillTx/>
                <a:latin typeface="微软雅黑" panose="020B0503020204020204" pitchFamily="34" charset="-122"/>
                <a:ea typeface="微软雅黑" panose="020B0503020204020204" pitchFamily="34" charset="-122"/>
                <a:cs typeface="+mn-cs"/>
                <a:sym typeface="+mn-ea"/>
              </a:rPr>
              <a:t>社会主义事业</a:t>
            </a:r>
            <a:endParaRPr kumimoji="0" lang="zh-CN" altLang="en-US" sz="2800" b="1" i="0" u="none" strike="noStrike" kern="1200" cap="none" spc="240" normalizeH="0" baseline="0" noProof="0" dirty="0">
              <a:ln>
                <a:noFill/>
              </a:ln>
              <a:solidFill>
                <a:srgbClr val="FF0000"/>
              </a:solidFill>
              <a:effectLst/>
              <a:uLnTx/>
              <a:uFillTx/>
              <a:latin typeface="微软雅黑" panose="020B0503020204020204" pitchFamily="34" charset="-122"/>
              <a:ea typeface="微软雅黑" panose="020B0503020204020204" pitchFamily="34" charset="-122"/>
              <a:cs typeface="+mn-cs"/>
              <a:sym typeface="+mn-ea"/>
            </a:endParaRPr>
          </a:p>
        </p:txBody>
      </p:sp>
      <p:sp>
        <p:nvSpPr>
          <p:cNvPr id="14" name="文本框 13"/>
          <p:cNvSpPr txBox="1"/>
          <p:nvPr/>
        </p:nvSpPr>
        <p:spPr>
          <a:xfrm>
            <a:off x="454660" y="1936750"/>
            <a:ext cx="10995025" cy="3969385"/>
          </a:xfrm>
          <a:prstGeom prst="rect">
            <a:avLst/>
          </a:prstGeom>
          <a:noFill/>
          <a:ln>
            <a:noFill/>
          </a:ln>
        </p:spPr>
        <p:style>
          <a:lnRef idx="2">
            <a:schemeClr val="accent1"/>
          </a:lnRef>
          <a:fillRef idx="1">
            <a:schemeClr val="lt1"/>
          </a:fillRef>
          <a:effectRef idx="0">
            <a:schemeClr val="accent1"/>
          </a:effectRef>
          <a:fontRef idx="minor">
            <a:schemeClr val="dk1"/>
          </a:fontRef>
        </p:style>
        <p:txBody>
          <a:bodyPr wrap="square">
            <a:spAutoFit/>
          </a:bodyPr>
          <a:lstStyle/>
          <a:p>
            <a:pPr>
              <a:lnSpc>
                <a:spcPct val="150000"/>
              </a:lnSpc>
            </a:pPr>
            <a:r>
              <a:rPr lang="zh-CN" altLang="en-US" sz="2400" dirty="0">
                <a:latin typeface="楷体" panose="02010609060101010101" pitchFamily="49" charset="-122"/>
                <a:ea typeface="楷体" panose="02010609060101010101" pitchFamily="49" charset="-122"/>
              </a:rPr>
              <a:t>    </a:t>
            </a:r>
            <a:r>
              <a:rPr lang="zh-CN" altLang="en-US" sz="2400" dirty="0">
                <a:latin typeface="楷体" panose="02010609060101010101" pitchFamily="49" charset="-122"/>
                <a:ea typeface="楷体" panose="02010609060101010101" pitchFamily="49" charset="-122"/>
                <a:sym typeface="+mn-ea"/>
              </a:rPr>
              <a:t>材料一：</a:t>
            </a:r>
            <a:r>
              <a:rPr lang="zh-CN" sz="2400" dirty="0">
                <a:latin typeface="楷体" panose="02010609060101010101" pitchFamily="49" charset="-122"/>
                <a:ea typeface="楷体" panose="02010609060101010101" pitchFamily="49" charset="-122"/>
                <a:sym typeface="+mn-ea"/>
              </a:rPr>
              <a:t>鸦片战争以后，中国</a:t>
            </a:r>
            <a:r>
              <a:rPr lang="zh-CN" sz="2400" dirty="0" smtClean="0">
                <a:latin typeface="楷体" panose="02010609060101010101" pitchFamily="49" charset="-122"/>
                <a:ea typeface="楷体" panose="02010609060101010101" pitchFamily="49" charset="-122"/>
                <a:sym typeface="+mn-ea"/>
              </a:rPr>
              <a:t>逐步</a:t>
            </a:r>
            <a:r>
              <a:rPr lang="zh-CN" altLang="en-US" sz="2400" dirty="0" smtClean="0">
                <a:latin typeface="楷体" panose="02010609060101010101" pitchFamily="49" charset="-122"/>
                <a:ea typeface="楷体" panose="02010609060101010101" pitchFamily="49" charset="-122"/>
                <a:sym typeface="+mn-ea"/>
              </a:rPr>
              <a:t>成</a:t>
            </a:r>
            <a:r>
              <a:rPr lang="zh-CN" sz="2400" dirty="0" smtClean="0">
                <a:latin typeface="楷体" panose="02010609060101010101" pitchFamily="49" charset="-122"/>
                <a:ea typeface="楷体" panose="02010609060101010101" pitchFamily="49" charset="-122"/>
                <a:sym typeface="+mn-ea"/>
              </a:rPr>
              <a:t>为</a:t>
            </a:r>
            <a:r>
              <a:rPr lang="zh-CN" sz="2400" dirty="0">
                <a:latin typeface="楷体" panose="02010609060101010101" pitchFamily="49" charset="-122"/>
                <a:ea typeface="楷体" panose="02010609060101010101" pitchFamily="49" charset="-122"/>
                <a:sym typeface="+mn-ea"/>
              </a:rPr>
              <a:t>半殖民地半封建社会。为了挽救民族危亡、实现民族振兴，中国人民和无数仁人志士孜孜不倦寻找适合国情的政治制度模式。辛亥革命之前，太平天国运动、洋务运动、戊戌变法、义和团运动、清末</a:t>
            </a:r>
            <a:r>
              <a:rPr lang="zh-CN" altLang="en-US" sz="2400" dirty="0">
                <a:latin typeface="楷体" panose="02010609060101010101" pitchFamily="49" charset="-122"/>
                <a:ea typeface="楷体" panose="02010609060101010101" pitchFamily="49" charset="-122"/>
                <a:sym typeface="+mn-ea"/>
              </a:rPr>
              <a:t>“</a:t>
            </a:r>
            <a:r>
              <a:rPr lang="zh-CN" sz="2400" dirty="0">
                <a:latin typeface="楷体" panose="02010609060101010101" pitchFamily="49" charset="-122"/>
                <a:ea typeface="楷体" panose="02010609060101010101" pitchFamily="49" charset="-122"/>
                <a:sym typeface="+mn-ea"/>
              </a:rPr>
              <a:t>新政</a:t>
            </a:r>
            <a:r>
              <a:rPr lang="zh-CN" altLang="en-US" sz="2400" dirty="0">
                <a:latin typeface="楷体" panose="02010609060101010101" pitchFamily="49" charset="-122"/>
                <a:ea typeface="楷体" panose="02010609060101010101" pitchFamily="49" charset="-122"/>
                <a:sym typeface="+mn-ea"/>
              </a:rPr>
              <a:t>”</a:t>
            </a:r>
            <a:r>
              <a:rPr lang="zh-CN" sz="2400" dirty="0">
                <a:latin typeface="楷体" panose="02010609060101010101" pitchFamily="49" charset="-122"/>
                <a:ea typeface="楷体" panose="02010609060101010101" pitchFamily="49" charset="-122"/>
                <a:sym typeface="+mn-ea"/>
              </a:rPr>
              <a:t>等都未能取得成功。辛亥革命后，中国尝试过君主立宪制、帝制复辟、议会制、多党制、总统制等各种形式，各种政治势力及其代表人物纷纷登场，都没能找到正确答案，中国依然是山河破碎、积贫积弱，列强依然在中国横行霸道、攫取利益，中国人民依然生活在苦难和屈辱之中。</a:t>
            </a:r>
            <a:endParaRPr lang="zh-CN" altLang="en-US" sz="2400" dirty="0">
              <a:latin typeface="楷体" panose="02010609060101010101" pitchFamily="49" charset="-122"/>
              <a:ea typeface="楷体" panose="02010609060101010101" pitchFamily="49" charset="-122"/>
            </a:endParaRPr>
          </a:p>
        </p:txBody>
      </p:sp>
      <p:sp>
        <p:nvSpPr>
          <p:cNvPr id="36" name="文本框 35"/>
          <p:cNvSpPr txBox="1"/>
          <p:nvPr>
            <p:custDataLst>
              <p:tags r:id="rId3"/>
            </p:custDataLst>
          </p:nvPr>
        </p:nvSpPr>
        <p:spPr>
          <a:xfrm>
            <a:off x="2553970" y="1398905"/>
            <a:ext cx="3171825" cy="452755"/>
          </a:xfrm>
          <a:prstGeom prst="rect">
            <a:avLst/>
          </a:prstGeom>
          <a:noFill/>
        </p:spPr>
        <p:txBody>
          <a:bodyPr wrap="square" lIns="63500" tIns="25400" rIns="63500" bIns="25400" rtlCol="0" anchor="t" anchorCtr="0">
            <a:noAutofit/>
          </a:bodyPr>
          <a:lstStyle/>
          <a:p>
            <a:pPr marL="0" indent="0" algn="l">
              <a:lnSpc>
                <a:spcPct val="100000"/>
              </a:lnSpc>
              <a:spcBef>
                <a:spcPts val="0"/>
              </a:spcBef>
              <a:spcAft>
                <a:spcPts val="0"/>
              </a:spcAft>
              <a:buSzPct val="100000"/>
              <a:buNone/>
            </a:pPr>
            <a:r>
              <a:rPr lang="en-US" altLang="zh-CN" sz="2400" u="none" spc="240" dirty="0">
                <a:latin typeface="微软雅黑" panose="020B0503020204020204" pitchFamily="34" charset="-122"/>
                <a:ea typeface="微软雅黑" panose="020B0503020204020204" pitchFamily="34" charset="-122"/>
                <a:sym typeface="+mn-ea"/>
              </a:rPr>
              <a:t> </a:t>
            </a:r>
            <a:r>
              <a:rPr lang="zh-CN" altLang="en-US" sz="2400" u="none" spc="240" dirty="0">
                <a:latin typeface="微软雅黑" panose="020B0503020204020204" pitchFamily="34" charset="-122"/>
                <a:ea typeface="微软雅黑" panose="020B0503020204020204" pitchFamily="34" charset="-122"/>
                <a:sym typeface="+mn-ea"/>
              </a:rPr>
              <a:t>   </a:t>
            </a:r>
            <a:r>
              <a:rPr lang="zh-CN" altLang="en-US" sz="2400" spc="240" noProof="0" dirty="0">
                <a:ln>
                  <a:noFill/>
                </a:ln>
                <a:solidFill>
                  <a:srgbClr val="000000"/>
                </a:solidFill>
                <a:effectLst/>
                <a:uLnTx/>
                <a:uFillTx/>
                <a:latin typeface="微软雅黑" panose="020B0503020204020204" pitchFamily="34" charset="-122"/>
                <a:ea typeface="微软雅黑" panose="020B0503020204020204" pitchFamily="34" charset="-122"/>
                <a:sym typeface="+mn-ea"/>
              </a:rPr>
              <a:t>阅读材料</a:t>
            </a:r>
            <a:endParaRPr lang="zh-CN" altLang="en-US" sz="2400" u="none" spc="240" dirty="0">
              <a:latin typeface="微软雅黑" panose="020B0503020204020204" pitchFamily="34" charset="-122"/>
              <a:ea typeface="微软雅黑" panose="020B0503020204020204" pitchFamily="34" charset="-122"/>
              <a:sym typeface="+mn-ea"/>
            </a:endParaRPr>
          </a:p>
        </p:txBody>
      </p:sp>
      <p:grpSp>
        <p:nvGrpSpPr>
          <p:cNvPr id="5" name="组合 4"/>
          <p:cNvGrpSpPr/>
          <p:nvPr/>
        </p:nvGrpSpPr>
        <p:grpSpPr>
          <a:xfrm>
            <a:off x="567055" y="1367512"/>
            <a:ext cx="1756410" cy="460375"/>
            <a:chOff x="2670421" y="4850410"/>
            <a:chExt cx="1756410" cy="460375"/>
          </a:xfrm>
        </p:grpSpPr>
        <p:grpSp>
          <p:nvGrpSpPr>
            <p:cNvPr id="6" name="组合 43"/>
            <p:cNvGrpSpPr/>
            <p:nvPr/>
          </p:nvGrpSpPr>
          <p:grpSpPr>
            <a:xfrm>
              <a:off x="2670421" y="4881842"/>
              <a:ext cx="1756410" cy="397510"/>
              <a:chOff x="663000" y="2017123"/>
              <a:chExt cx="4363269" cy="655320"/>
            </a:xfrm>
            <a:solidFill>
              <a:srgbClr val="C00000"/>
            </a:solidFill>
          </p:grpSpPr>
          <p:sp>
            <p:nvSpPr>
              <p:cNvPr id="15" name="矩形 14"/>
              <p:cNvSpPr/>
              <p:nvPr/>
            </p:nvSpPr>
            <p:spPr>
              <a:xfrm>
                <a:off x="990600" y="2017123"/>
                <a:ext cx="3686496" cy="65532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6" name="椭圆 15"/>
              <p:cNvSpPr/>
              <p:nvPr/>
            </p:nvSpPr>
            <p:spPr>
              <a:xfrm>
                <a:off x="663000" y="2017123"/>
                <a:ext cx="655200" cy="6552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7" name="椭圆 16"/>
              <p:cNvSpPr/>
              <p:nvPr/>
            </p:nvSpPr>
            <p:spPr>
              <a:xfrm>
                <a:off x="4371069" y="2017123"/>
                <a:ext cx="655200" cy="6552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grpSp>
        <p:sp>
          <p:nvSpPr>
            <p:cNvPr id="18" name="文本框 17"/>
            <p:cNvSpPr txBox="1"/>
            <p:nvPr/>
          </p:nvSpPr>
          <p:spPr>
            <a:xfrm>
              <a:off x="2825679" y="4850410"/>
              <a:ext cx="1445895" cy="460375"/>
            </a:xfrm>
            <a:prstGeom prst="rect">
              <a:avLst/>
            </a:prstGeom>
            <a:noFill/>
          </p:spPr>
          <p:txBody>
            <a:bodyPr wrap="square" rtlCol="0">
              <a:spAutoFit/>
            </a:bodyPr>
            <a:lstStyle/>
            <a:p>
              <a:pPr algn="ctr"/>
              <a:r>
                <a:rPr lang="zh-CN" altLang="en-US" sz="2400" b="1" dirty="0">
                  <a:solidFill>
                    <a:schemeClr val="bg1"/>
                  </a:solidFill>
                  <a:latin typeface="字魂36号-孙新恒宋楷体" panose="02000000000000000000" pitchFamily="2" charset="-122"/>
                  <a:ea typeface="字魂36号-孙新恒宋楷体" panose="02000000000000000000" pitchFamily="2" charset="-122"/>
                  <a:sym typeface="Century Gothic" panose="020B0502020202020204" pitchFamily="34" charset="0"/>
                </a:rPr>
                <a:t>学生活动</a:t>
              </a:r>
            </a:p>
          </p:txBody>
        </p:sp>
      </p:grpSp>
      <p:sp>
        <p:nvSpPr>
          <p:cNvPr id="20" name="文本框 19"/>
          <p:cNvSpPr txBox="1"/>
          <p:nvPr>
            <p:custDataLst>
              <p:tags r:id="rId4"/>
            </p:custDataLst>
          </p:nvPr>
        </p:nvSpPr>
        <p:spPr>
          <a:xfrm>
            <a:off x="354292" y="729620"/>
            <a:ext cx="10972876" cy="609600"/>
          </a:xfrm>
          <a:prstGeom prst="rect">
            <a:avLst/>
          </a:prstGeom>
          <a:noFill/>
        </p:spPr>
        <p:txBody>
          <a:bodyPr wrap="square" lIns="63500" tIns="25400" rIns="63500" bIns="25400" rtlCol="0" anchor="t" anchorCtr="0">
            <a:noAutofit/>
          </a:bodyPr>
          <a:lstStyle/>
          <a:p>
            <a:pPr lvl="0">
              <a:spcBef>
                <a:spcPts val="0"/>
              </a:spcBef>
              <a:spcAft>
                <a:spcPts val="0"/>
              </a:spcAft>
              <a:buSzPct val="100000"/>
              <a:defRPr/>
            </a:pPr>
            <a:r>
              <a:rPr kumimoji="0" lang="en-US" altLang="zh-CN" sz="2400" i="0" u="none" strike="noStrike" kern="1200" cap="none" spc="240" normalizeH="0" baseline="0" noProof="0" dirty="0">
                <a:ln>
                  <a:noFill/>
                </a:ln>
                <a:effectLst/>
                <a:uLnTx/>
                <a:uFillTx/>
                <a:latin typeface="微软雅黑" panose="020B0503020204020204" pitchFamily="34" charset="-122"/>
                <a:ea typeface="微软雅黑" panose="020B0503020204020204" pitchFamily="34" charset="-122"/>
                <a:cs typeface="+mn-cs"/>
                <a:sym typeface="+mn-ea"/>
              </a:rPr>
              <a:t>1.</a:t>
            </a:r>
            <a:r>
              <a:rPr lang="zh-CN" altLang="en-US" sz="2400" spc="240" dirty="0">
                <a:latin typeface="微软雅黑" panose="020B0503020204020204" pitchFamily="34" charset="-122"/>
                <a:ea typeface="微软雅黑" panose="020B0503020204020204" pitchFamily="34" charset="-122"/>
                <a:sym typeface="+mn-ea"/>
              </a:rPr>
              <a:t>实现中华民族伟大复兴，必须推进中国特色社会主义伟大事业</a:t>
            </a:r>
            <a:endParaRPr kumimoji="0" lang="zh-CN" altLang="en-US" sz="2400" i="0" u="none" strike="noStrike" kern="1200" cap="none" spc="240" normalizeH="0" baseline="0" noProof="0" dirty="0">
              <a:ln>
                <a:noFill/>
              </a:ln>
              <a:effectLst/>
              <a:uLnTx/>
              <a:uFillTx/>
              <a:latin typeface="微软雅黑" panose="020B0503020204020204" pitchFamily="34" charset="-122"/>
              <a:ea typeface="微软雅黑" panose="020B0503020204020204" pitchFamily="34" charset="-122"/>
              <a:cs typeface="+mn-cs"/>
              <a:sym typeface="+mn-ea"/>
            </a:endParaRPr>
          </a:p>
        </p:txBody>
      </p:sp>
    </p:spTree>
    <p:custDataLst>
      <p:tags r:id="rId1"/>
    </p:custDataLst>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文本框 18"/>
          <p:cNvSpPr txBox="1"/>
          <p:nvPr>
            <p:custDataLst>
              <p:tags r:id="rId2"/>
            </p:custDataLst>
          </p:nvPr>
        </p:nvSpPr>
        <p:spPr>
          <a:xfrm>
            <a:off x="298412" y="5"/>
            <a:ext cx="10972876" cy="609600"/>
          </a:xfrm>
          <a:prstGeom prst="rect">
            <a:avLst/>
          </a:prstGeom>
          <a:noFill/>
        </p:spPr>
        <p:txBody>
          <a:bodyPr wrap="square" lIns="63500" tIns="25400" rIns="63500" bIns="25400" rtlCol="0" anchor="t" anchorCtr="0">
            <a:noAutofit/>
          </a:bodyPr>
          <a:lstStyle/>
          <a:p>
            <a:pPr marL="0" marR="0" lvl="0" indent="0" algn="l" defTabSz="914400" rtl="0" eaLnBrk="1" fontAlgn="base" latinLnBrk="0" hangingPunct="1">
              <a:lnSpc>
                <a:spcPct val="100000"/>
              </a:lnSpc>
              <a:spcBef>
                <a:spcPts val="0"/>
              </a:spcBef>
              <a:spcAft>
                <a:spcPts val="0"/>
              </a:spcAft>
              <a:buClrTx/>
              <a:buSzPct val="100000"/>
              <a:buFontTx/>
              <a:buNone/>
              <a:defRPr/>
            </a:pPr>
            <a:r>
              <a:rPr lang="zh-CN" altLang="en-US" sz="2800" b="1" spc="240" dirty="0">
                <a:solidFill>
                  <a:srgbClr val="99C2FD">
                    <a:lumMod val="75000"/>
                  </a:srgbClr>
                </a:solidFill>
                <a:latin typeface="微软雅黑" panose="020B0503020204020204" pitchFamily="34" charset="-122"/>
                <a:ea typeface="微软雅黑" panose="020B0503020204020204" pitchFamily="34" charset="-122"/>
                <a:sym typeface="+mn-ea"/>
              </a:rPr>
              <a:t>三</a:t>
            </a:r>
            <a:r>
              <a:rPr kumimoji="0" lang="zh-CN" altLang="en-US" sz="2800" b="1" i="0" u="none" strike="noStrike" kern="1200" cap="none" spc="240" normalizeH="0" baseline="0" noProof="0" dirty="0">
                <a:ln>
                  <a:noFill/>
                </a:ln>
                <a:solidFill>
                  <a:srgbClr val="99C2FD">
                    <a:lumMod val="75000"/>
                  </a:srgbClr>
                </a:solidFill>
                <a:effectLst/>
                <a:uLnTx/>
                <a:uFillTx/>
                <a:latin typeface="微软雅黑" panose="020B0503020204020204" pitchFamily="34" charset="-122"/>
                <a:ea typeface="微软雅黑" panose="020B0503020204020204" pitchFamily="34" charset="-122"/>
                <a:cs typeface="+mn-cs"/>
                <a:sym typeface="+mn-ea"/>
              </a:rPr>
              <a:t>、一以贯之坚持和发展中国特色</a:t>
            </a:r>
            <a:r>
              <a:rPr kumimoji="0" lang="zh-CN" altLang="en-US" sz="2800" b="1" i="0" u="none" strike="noStrike" kern="1200" cap="none" spc="240" normalizeH="0" baseline="0" noProof="0" dirty="0" smtClean="0">
                <a:ln>
                  <a:noFill/>
                </a:ln>
                <a:solidFill>
                  <a:srgbClr val="99C2FD">
                    <a:lumMod val="75000"/>
                  </a:srgbClr>
                </a:solidFill>
                <a:effectLst/>
                <a:uLnTx/>
                <a:uFillTx/>
                <a:latin typeface="微软雅黑" panose="020B0503020204020204" pitchFamily="34" charset="-122"/>
                <a:ea typeface="微软雅黑" panose="020B0503020204020204" pitchFamily="34" charset="-122"/>
                <a:cs typeface="+mn-cs"/>
                <a:sym typeface="+mn-ea"/>
              </a:rPr>
              <a:t>社会主义事业</a:t>
            </a:r>
            <a:endParaRPr kumimoji="0" lang="zh-CN" altLang="en-US" sz="2800" b="1" i="0" u="none" strike="noStrike" kern="1200" cap="none" spc="240" normalizeH="0" baseline="0" noProof="0" dirty="0">
              <a:ln>
                <a:noFill/>
              </a:ln>
              <a:solidFill>
                <a:srgbClr val="99C2FD">
                  <a:lumMod val="75000"/>
                </a:srgbClr>
              </a:solidFill>
              <a:effectLst/>
              <a:uLnTx/>
              <a:uFillTx/>
              <a:latin typeface="微软雅黑" panose="020B0503020204020204" pitchFamily="34" charset="-122"/>
              <a:ea typeface="微软雅黑" panose="020B0503020204020204" pitchFamily="34" charset="-122"/>
              <a:cs typeface="+mn-cs"/>
              <a:sym typeface="+mn-ea"/>
            </a:endParaRPr>
          </a:p>
        </p:txBody>
      </p:sp>
      <p:sp>
        <p:nvSpPr>
          <p:cNvPr id="14" name="文本框 13"/>
          <p:cNvSpPr txBox="1"/>
          <p:nvPr/>
        </p:nvSpPr>
        <p:spPr>
          <a:xfrm>
            <a:off x="454660" y="1936750"/>
            <a:ext cx="10995025" cy="4338320"/>
          </a:xfrm>
          <a:prstGeom prst="rect">
            <a:avLst/>
          </a:prstGeom>
          <a:noFill/>
          <a:ln>
            <a:noFill/>
          </a:ln>
        </p:spPr>
        <p:style>
          <a:lnRef idx="2">
            <a:schemeClr val="accent1"/>
          </a:lnRef>
          <a:fillRef idx="1">
            <a:schemeClr val="lt1"/>
          </a:fillRef>
          <a:effectRef idx="0">
            <a:schemeClr val="accent1"/>
          </a:effectRef>
          <a:fontRef idx="minor">
            <a:schemeClr val="dk1"/>
          </a:fontRef>
        </p:style>
        <p:txBody>
          <a:bodyPr wrap="square">
            <a:spAutoFit/>
          </a:bodyPr>
          <a:lstStyle/>
          <a:p>
            <a:pPr>
              <a:lnSpc>
                <a:spcPct val="150000"/>
              </a:lnSpc>
            </a:pPr>
            <a:r>
              <a:rPr lang="zh-CN" altLang="en-US" sz="2400" dirty="0">
                <a:latin typeface="楷体" panose="02010609060101010101" pitchFamily="49" charset="-122"/>
                <a:ea typeface="楷体" panose="02010609060101010101" pitchFamily="49" charset="-122"/>
              </a:rPr>
              <a:t>    </a:t>
            </a:r>
            <a:r>
              <a:rPr lang="zh-CN" altLang="en-US" sz="2400" noProof="0" dirty="0">
                <a:ln>
                  <a:noFill/>
                </a:ln>
                <a:solidFill>
                  <a:srgbClr val="000000"/>
                </a:solidFill>
                <a:effectLst/>
                <a:uLnTx/>
                <a:uFillTx/>
                <a:latin typeface="楷体" panose="02010609060101010101" pitchFamily="49" charset="-122"/>
                <a:ea typeface="楷体" panose="02010609060101010101" pitchFamily="49" charset="-122"/>
                <a:sym typeface="+mn-ea"/>
              </a:rPr>
              <a:t>材料二：“</a:t>
            </a:r>
            <a:r>
              <a:rPr lang="en-US" altLang="zh-CN" sz="2400" noProof="0" dirty="0">
                <a:ln>
                  <a:noFill/>
                </a:ln>
                <a:solidFill>
                  <a:srgbClr val="000000"/>
                </a:solidFill>
                <a:effectLst/>
                <a:uLnTx/>
                <a:uFillTx/>
                <a:latin typeface="楷体" panose="02010609060101010101" pitchFamily="49" charset="-122"/>
                <a:ea typeface="楷体" panose="02010609060101010101" pitchFamily="49" charset="-122"/>
                <a:sym typeface="+mn-ea"/>
              </a:rPr>
              <a:t>40</a:t>
            </a:r>
            <a:r>
              <a:rPr lang="zh-CN" altLang="en-US" sz="2400" noProof="0" dirty="0">
                <a:ln>
                  <a:noFill/>
                </a:ln>
                <a:solidFill>
                  <a:srgbClr val="000000"/>
                </a:solidFill>
                <a:effectLst/>
                <a:uLnTx/>
                <a:uFillTx/>
                <a:latin typeface="楷体" panose="02010609060101010101" pitchFamily="49" charset="-122"/>
                <a:ea typeface="楷体" panose="02010609060101010101" pitchFamily="49" charset="-122"/>
                <a:sym typeface="+mn-ea"/>
              </a:rPr>
              <a:t>年来，我们始终坚持经济建设为中心，不断解放和发展社会生产力，我国国内生产总值由</a:t>
            </a:r>
            <a:r>
              <a:rPr lang="en-US" altLang="zh-CN" sz="2400" noProof="0" dirty="0">
                <a:ln>
                  <a:noFill/>
                </a:ln>
                <a:solidFill>
                  <a:srgbClr val="000000"/>
                </a:solidFill>
                <a:effectLst/>
                <a:uLnTx/>
                <a:uFillTx/>
                <a:latin typeface="楷体" panose="02010609060101010101" pitchFamily="49" charset="-122"/>
                <a:ea typeface="楷体" panose="02010609060101010101" pitchFamily="49" charset="-122"/>
                <a:sym typeface="+mn-ea"/>
              </a:rPr>
              <a:t>3679</a:t>
            </a:r>
            <a:r>
              <a:rPr lang="zh-CN" altLang="en-US" sz="2400" noProof="0" dirty="0">
                <a:ln>
                  <a:noFill/>
                </a:ln>
                <a:solidFill>
                  <a:srgbClr val="000000"/>
                </a:solidFill>
                <a:effectLst/>
                <a:uLnTx/>
                <a:uFillTx/>
                <a:latin typeface="楷体" panose="02010609060101010101" pitchFamily="49" charset="-122"/>
                <a:ea typeface="楷体" panose="02010609060101010101" pitchFamily="49" charset="-122"/>
                <a:sym typeface="+mn-ea"/>
              </a:rPr>
              <a:t>亿元增长到</a:t>
            </a:r>
            <a:r>
              <a:rPr lang="en-US" altLang="zh-CN" sz="2400" noProof="0" dirty="0">
                <a:ln>
                  <a:noFill/>
                </a:ln>
                <a:solidFill>
                  <a:srgbClr val="000000"/>
                </a:solidFill>
                <a:effectLst/>
                <a:uLnTx/>
                <a:uFillTx/>
                <a:latin typeface="楷体" panose="02010609060101010101" pitchFamily="49" charset="-122"/>
                <a:ea typeface="楷体" panose="02010609060101010101" pitchFamily="49" charset="-122"/>
                <a:sym typeface="+mn-ea"/>
              </a:rPr>
              <a:t>2017</a:t>
            </a:r>
            <a:r>
              <a:rPr lang="zh-CN" altLang="en-US" sz="2400" noProof="0" dirty="0">
                <a:ln>
                  <a:noFill/>
                </a:ln>
                <a:solidFill>
                  <a:srgbClr val="000000"/>
                </a:solidFill>
                <a:effectLst/>
                <a:uLnTx/>
                <a:uFillTx/>
                <a:latin typeface="楷体" panose="02010609060101010101" pitchFamily="49" charset="-122"/>
                <a:ea typeface="楷体" panose="02010609060101010101" pitchFamily="49" charset="-122"/>
                <a:sym typeface="+mn-ea"/>
              </a:rPr>
              <a:t>年的</a:t>
            </a:r>
            <a:r>
              <a:rPr lang="en-US" altLang="zh-CN" sz="2400" noProof="0" dirty="0">
                <a:ln>
                  <a:noFill/>
                </a:ln>
                <a:solidFill>
                  <a:srgbClr val="000000"/>
                </a:solidFill>
                <a:effectLst/>
                <a:uLnTx/>
                <a:uFillTx/>
                <a:latin typeface="楷体" panose="02010609060101010101" pitchFamily="49" charset="-122"/>
                <a:ea typeface="楷体" panose="02010609060101010101" pitchFamily="49" charset="-122"/>
                <a:sym typeface="+mn-ea"/>
              </a:rPr>
              <a:t>82.7</a:t>
            </a:r>
            <a:r>
              <a:rPr lang="zh-CN" altLang="en-US" sz="2400" noProof="0" dirty="0">
                <a:ln>
                  <a:noFill/>
                </a:ln>
                <a:solidFill>
                  <a:srgbClr val="000000"/>
                </a:solidFill>
                <a:effectLst/>
                <a:uLnTx/>
                <a:uFillTx/>
                <a:latin typeface="楷体" panose="02010609060101010101" pitchFamily="49" charset="-122"/>
                <a:ea typeface="楷体" panose="02010609060101010101" pitchFamily="49" charset="-122"/>
                <a:sym typeface="+mn-ea"/>
              </a:rPr>
              <a:t>万亿元，年均实际增长</a:t>
            </a:r>
            <a:r>
              <a:rPr lang="en-US" altLang="zh-CN" sz="2400" noProof="0" dirty="0">
                <a:ln>
                  <a:noFill/>
                </a:ln>
                <a:solidFill>
                  <a:srgbClr val="000000"/>
                </a:solidFill>
                <a:effectLst/>
                <a:uLnTx/>
                <a:uFillTx/>
                <a:latin typeface="楷体" panose="02010609060101010101" pitchFamily="49" charset="-122"/>
                <a:ea typeface="楷体" panose="02010609060101010101" pitchFamily="49" charset="-122"/>
                <a:sym typeface="+mn-ea"/>
              </a:rPr>
              <a:t>9.5%</a:t>
            </a:r>
            <a:r>
              <a:rPr lang="zh-CN" altLang="en-US" sz="2400" noProof="0" dirty="0">
                <a:ln>
                  <a:noFill/>
                </a:ln>
                <a:solidFill>
                  <a:srgbClr val="000000"/>
                </a:solidFill>
                <a:effectLst/>
                <a:uLnTx/>
                <a:uFillTx/>
                <a:latin typeface="楷体" panose="02010609060101010101" pitchFamily="49" charset="-122"/>
                <a:ea typeface="楷体" panose="02010609060101010101" pitchFamily="49" charset="-122"/>
                <a:sym typeface="+mn-ea"/>
              </a:rPr>
              <a:t>，远高于同期世界经济</a:t>
            </a:r>
            <a:r>
              <a:rPr lang="en-US" altLang="zh-CN" sz="2400" noProof="0" dirty="0">
                <a:ln>
                  <a:noFill/>
                </a:ln>
                <a:solidFill>
                  <a:srgbClr val="000000"/>
                </a:solidFill>
                <a:effectLst/>
                <a:uLnTx/>
                <a:uFillTx/>
                <a:latin typeface="楷体" panose="02010609060101010101" pitchFamily="49" charset="-122"/>
                <a:ea typeface="楷体" panose="02010609060101010101" pitchFamily="49" charset="-122"/>
                <a:sym typeface="+mn-ea"/>
              </a:rPr>
              <a:t>2.9%</a:t>
            </a:r>
            <a:r>
              <a:rPr lang="zh-CN" altLang="en-US" sz="2400" noProof="0" dirty="0">
                <a:ln>
                  <a:noFill/>
                </a:ln>
                <a:solidFill>
                  <a:srgbClr val="000000"/>
                </a:solidFill>
                <a:effectLst/>
                <a:uLnTx/>
                <a:uFillTx/>
                <a:latin typeface="楷体" panose="02010609060101010101" pitchFamily="49" charset="-122"/>
                <a:ea typeface="楷体" panose="02010609060101010101" pitchFamily="49" charset="-122"/>
                <a:sym typeface="+mn-ea"/>
              </a:rPr>
              <a:t>左右的年均增速。我国国内生产总值占世界生产总值的比重由改革开放之初的</a:t>
            </a:r>
            <a:r>
              <a:rPr lang="en-US" altLang="zh-CN" sz="2400" noProof="0" dirty="0">
                <a:ln>
                  <a:noFill/>
                </a:ln>
                <a:solidFill>
                  <a:srgbClr val="000000"/>
                </a:solidFill>
                <a:effectLst/>
                <a:uLnTx/>
                <a:uFillTx/>
                <a:latin typeface="楷体" panose="02010609060101010101" pitchFamily="49" charset="-122"/>
                <a:ea typeface="楷体" panose="02010609060101010101" pitchFamily="49" charset="-122"/>
                <a:sym typeface="+mn-ea"/>
              </a:rPr>
              <a:t>1.8%</a:t>
            </a:r>
            <a:r>
              <a:rPr lang="zh-CN" altLang="en-US" sz="2400" noProof="0" dirty="0">
                <a:ln>
                  <a:noFill/>
                </a:ln>
                <a:solidFill>
                  <a:srgbClr val="000000"/>
                </a:solidFill>
                <a:effectLst/>
                <a:uLnTx/>
                <a:uFillTx/>
                <a:latin typeface="楷体" panose="02010609060101010101" pitchFamily="49" charset="-122"/>
                <a:ea typeface="楷体" panose="02010609060101010101" pitchFamily="49" charset="-122"/>
                <a:sym typeface="+mn-ea"/>
              </a:rPr>
              <a:t>上升到</a:t>
            </a:r>
            <a:r>
              <a:rPr lang="en-US" altLang="zh-CN" sz="2400" noProof="0" dirty="0">
                <a:ln>
                  <a:noFill/>
                </a:ln>
                <a:solidFill>
                  <a:srgbClr val="000000"/>
                </a:solidFill>
                <a:effectLst/>
                <a:uLnTx/>
                <a:uFillTx/>
                <a:latin typeface="楷体" panose="02010609060101010101" pitchFamily="49" charset="-122"/>
                <a:ea typeface="楷体" panose="02010609060101010101" pitchFamily="49" charset="-122"/>
                <a:sym typeface="+mn-ea"/>
              </a:rPr>
              <a:t>15.2%</a:t>
            </a:r>
            <a:r>
              <a:rPr lang="zh-CN" altLang="en-US" sz="2400" noProof="0" dirty="0">
                <a:ln>
                  <a:noFill/>
                </a:ln>
                <a:solidFill>
                  <a:srgbClr val="000000"/>
                </a:solidFill>
                <a:effectLst/>
                <a:uLnTx/>
                <a:uFillTx/>
                <a:latin typeface="楷体" panose="02010609060101010101" pitchFamily="49" charset="-122"/>
                <a:ea typeface="楷体" panose="02010609060101010101" pitchFamily="49" charset="-122"/>
                <a:sym typeface="+mn-ea"/>
              </a:rPr>
              <a:t>，多年来对世界经济增长贡献率超过</a:t>
            </a:r>
            <a:r>
              <a:rPr lang="en-US" altLang="zh-CN" sz="2400" noProof="0" dirty="0">
                <a:ln>
                  <a:noFill/>
                </a:ln>
                <a:solidFill>
                  <a:srgbClr val="000000"/>
                </a:solidFill>
                <a:effectLst/>
                <a:uLnTx/>
                <a:uFillTx/>
                <a:latin typeface="楷体" panose="02010609060101010101" pitchFamily="49" charset="-122"/>
                <a:ea typeface="楷体" panose="02010609060101010101" pitchFamily="49" charset="-122"/>
                <a:sym typeface="+mn-ea"/>
              </a:rPr>
              <a:t>30%</a:t>
            </a:r>
            <a:r>
              <a:rPr lang="zh-CN" altLang="en-US" sz="2400" noProof="0" dirty="0">
                <a:ln>
                  <a:noFill/>
                </a:ln>
                <a:solidFill>
                  <a:srgbClr val="000000"/>
                </a:solidFill>
                <a:effectLst/>
                <a:uLnTx/>
                <a:uFillTx/>
                <a:latin typeface="楷体" panose="02010609060101010101" pitchFamily="49" charset="-122"/>
                <a:ea typeface="楷体" panose="02010609060101010101" pitchFamily="49" charset="-122"/>
                <a:sym typeface="+mn-ea"/>
              </a:rPr>
              <a:t>。”“现在，我国是世界第二大经济体、制造业第一大国、货物贸易第一大国、商品消费第二大国、外资流入第二大国，外汇储备连续多年位居世界第一，中国人民在富起来、强起来的征程上迈出了决定性的步伐。”</a:t>
            </a:r>
          </a:p>
          <a:p>
            <a:pPr algn="r">
              <a:lnSpc>
                <a:spcPct val="150000"/>
              </a:lnSpc>
            </a:pPr>
            <a:r>
              <a:rPr lang="en-US" altLang="zh-CN" sz="1600" noProof="0" dirty="0">
                <a:ln>
                  <a:noFill/>
                </a:ln>
                <a:solidFill>
                  <a:srgbClr val="000000"/>
                </a:solidFill>
                <a:effectLst/>
                <a:uLnTx/>
                <a:uFillTx/>
                <a:latin typeface="楷体" panose="02010609060101010101" pitchFamily="49" charset="-122"/>
                <a:ea typeface="楷体" panose="02010609060101010101" pitchFamily="49" charset="-122"/>
                <a:sym typeface="+mn-ea"/>
              </a:rPr>
              <a:t>——</a:t>
            </a:r>
            <a:r>
              <a:rPr lang="zh-CN" altLang="en-US" sz="1600" dirty="0">
                <a:solidFill>
                  <a:srgbClr val="000000"/>
                </a:solidFill>
                <a:latin typeface="楷体" panose="02010609060101010101" pitchFamily="49" charset="-122"/>
                <a:ea typeface="楷体" panose="02010609060101010101" pitchFamily="49" charset="-122"/>
                <a:sym typeface="+mn-ea"/>
              </a:rPr>
              <a:t>习近平</a:t>
            </a:r>
            <a:r>
              <a:rPr lang="en-US" altLang="zh-CN" sz="1600" noProof="0" dirty="0">
                <a:ln>
                  <a:noFill/>
                </a:ln>
                <a:solidFill>
                  <a:srgbClr val="000000"/>
                </a:solidFill>
                <a:effectLst/>
                <a:uLnTx/>
                <a:uFillTx/>
                <a:latin typeface="楷体" panose="02010609060101010101" pitchFamily="49" charset="-122"/>
                <a:ea typeface="楷体" panose="02010609060101010101" pitchFamily="49" charset="-122"/>
                <a:sym typeface="+mn-ea"/>
              </a:rPr>
              <a:t>2018</a:t>
            </a:r>
            <a:r>
              <a:rPr lang="zh-CN" altLang="en-US" sz="1600" noProof="0" dirty="0">
                <a:ln>
                  <a:noFill/>
                </a:ln>
                <a:solidFill>
                  <a:srgbClr val="000000"/>
                </a:solidFill>
                <a:effectLst/>
                <a:uLnTx/>
                <a:uFillTx/>
                <a:latin typeface="楷体" panose="02010609060101010101" pitchFamily="49" charset="-122"/>
                <a:ea typeface="楷体" panose="02010609060101010101" pitchFamily="49" charset="-122"/>
                <a:sym typeface="+mn-ea"/>
              </a:rPr>
              <a:t>年</a:t>
            </a:r>
            <a:r>
              <a:rPr lang="en-US" altLang="zh-CN" sz="1600" noProof="0" dirty="0">
                <a:ln>
                  <a:noFill/>
                </a:ln>
                <a:solidFill>
                  <a:srgbClr val="000000"/>
                </a:solidFill>
                <a:effectLst/>
                <a:uLnTx/>
                <a:uFillTx/>
                <a:latin typeface="楷体" panose="02010609060101010101" pitchFamily="49" charset="-122"/>
                <a:ea typeface="楷体" panose="02010609060101010101" pitchFamily="49" charset="-122"/>
                <a:sym typeface="+mn-ea"/>
              </a:rPr>
              <a:t>12</a:t>
            </a:r>
            <a:r>
              <a:rPr lang="zh-CN" altLang="en-US" sz="1600" noProof="0" dirty="0">
                <a:ln>
                  <a:noFill/>
                </a:ln>
                <a:solidFill>
                  <a:srgbClr val="000000"/>
                </a:solidFill>
                <a:effectLst/>
                <a:uLnTx/>
                <a:uFillTx/>
                <a:latin typeface="楷体" panose="02010609060101010101" pitchFamily="49" charset="-122"/>
                <a:ea typeface="楷体" panose="02010609060101010101" pitchFamily="49" charset="-122"/>
                <a:sym typeface="+mn-ea"/>
              </a:rPr>
              <a:t>月</a:t>
            </a:r>
            <a:r>
              <a:rPr lang="en-US" altLang="zh-CN" sz="1600" noProof="0" dirty="0">
                <a:ln>
                  <a:noFill/>
                </a:ln>
                <a:solidFill>
                  <a:srgbClr val="000000"/>
                </a:solidFill>
                <a:effectLst/>
                <a:uLnTx/>
                <a:uFillTx/>
                <a:latin typeface="楷体" panose="02010609060101010101" pitchFamily="49" charset="-122"/>
                <a:ea typeface="楷体" panose="02010609060101010101" pitchFamily="49" charset="-122"/>
                <a:sym typeface="+mn-ea"/>
              </a:rPr>
              <a:t>18</a:t>
            </a:r>
            <a:r>
              <a:rPr lang="zh-CN" altLang="en-US" sz="1600" noProof="0" dirty="0">
                <a:ln>
                  <a:noFill/>
                </a:ln>
                <a:solidFill>
                  <a:srgbClr val="000000"/>
                </a:solidFill>
                <a:effectLst/>
                <a:uLnTx/>
                <a:uFillTx/>
                <a:latin typeface="楷体" panose="02010609060101010101" pitchFamily="49" charset="-122"/>
                <a:ea typeface="楷体" panose="02010609060101010101" pitchFamily="49" charset="-122"/>
                <a:sym typeface="+mn-ea"/>
              </a:rPr>
              <a:t>日在庆祝改革开放</a:t>
            </a:r>
            <a:r>
              <a:rPr lang="en-US" altLang="zh-CN" sz="1600" noProof="0" dirty="0">
                <a:ln>
                  <a:noFill/>
                </a:ln>
                <a:solidFill>
                  <a:srgbClr val="000000"/>
                </a:solidFill>
                <a:effectLst/>
                <a:uLnTx/>
                <a:uFillTx/>
                <a:latin typeface="楷体" panose="02010609060101010101" pitchFamily="49" charset="-122"/>
                <a:ea typeface="楷体" panose="02010609060101010101" pitchFamily="49" charset="-122"/>
                <a:sym typeface="+mn-ea"/>
              </a:rPr>
              <a:t>40</a:t>
            </a:r>
            <a:r>
              <a:rPr lang="zh-CN" altLang="en-US" sz="1600" noProof="0" dirty="0">
                <a:ln>
                  <a:noFill/>
                </a:ln>
                <a:solidFill>
                  <a:srgbClr val="000000"/>
                </a:solidFill>
                <a:effectLst/>
                <a:uLnTx/>
                <a:uFillTx/>
                <a:latin typeface="楷体" panose="02010609060101010101" pitchFamily="49" charset="-122"/>
                <a:ea typeface="楷体" panose="02010609060101010101" pitchFamily="49" charset="-122"/>
                <a:sym typeface="+mn-ea"/>
              </a:rPr>
              <a:t>周年大会上的讲话</a:t>
            </a:r>
            <a:endParaRPr lang="zh-CN" altLang="en-US" sz="1600" dirty="0">
              <a:latin typeface="楷体" panose="02010609060101010101" pitchFamily="49" charset="-122"/>
              <a:ea typeface="楷体" panose="02010609060101010101" pitchFamily="49" charset="-122"/>
            </a:endParaRPr>
          </a:p>
        </p:txBody>
      </p:sp>
      <p:sp>
        <p:nvSpPr>
          <p:cNvPr id="36" name="文本框 35"/>
          <p:cNvSpPr txBox="1"/>
          <p:nvPr>
            <p:custDataLst>
              <p:tags r:id="rId3"/>
            </p:custDataLst>
          </p:nvPr>
        </p:nvSpPr>
        <p:spPr>
          <a:xfrm>
            <a:off x="2553970" y="1398905"/>
            <a:ext cx="3171825" cy="452755"/>
          </a:xfrm>
          <a:prstGeom prst="rect">
            <a:avLst/>
          </a:prstGeom>
          <a:noFill/>
        </p:spPr>
        <p:txBody>
          <a:bodyPr wrap="square" lIns="63500" tIns="25400" rIns="63500" bIns="25400" rtlCol="0" anchor="t" anchorCtr="0">
            <a:noAutofit/>
          </a:bodyPr>
          <a:lstStyle/>
          <a:p>
            <a:pPr marL="0" indent="0" algn="l">
              <a:lnSpc>
                <a:spcPct val="100000"/>
              </a:lnSpc>
              <a:spcBef>
                <a:spcPts val="0"/>
              </a:spcBef>
              <a:spcAft>
                <a:spcPts val="0"/>
              </a:spcAft>
              <a:buSzPct val="100000"/>
              <a:buNone/>
            </a:pPr>
            <a:r>
              <a:rPr lang="en-US" altLang="zh-CN" sz="2400" u="none" spc="240" dirty="0">
                <a:latin typeface="微软雅黑" panose="020B0503020204020204" pitchFamily="34" charset="-122"/>
                <a:ea typeface="微软雅黑" panose="020B0503020204020204" pitchFamily="34" charset="-122"/>
                <a:sym typeface="+mn-ea"/>
              </a:rPr>
              <a:t> </a:t>
            </a:r>
            <a:r>
              <a:rPr lang="zh-CN" altLang="en-US" sz="2400" u="none" spc="240" dirty="0">
                <a:latin typeface="微软雅黑" panose="020B0503020204020204" pitchFamily="34" charset="-122"/>
                <a:ea typeface="微软雅黑" panose="020B0503020204020204" pitchFamily="34" charset="-122"/>
                <a:sym typeface="+mn-ea"/>
              </a:rPr>
              <a:t>   </a:t>
            </a:r>
            <a:r>
              <a:rPr lang="zh-CN" altLang="en-US" sz="2400" spc="240" noProof="0" dirty="0">
                <a:ln>
                  <a:noFill/>
                </a:ln>
                <a:solidFill>
                  <a:srgbClr val="000000"/>
                </a:solidFill>
                <a:effectLst/>
                <a:uLnTx/>
                <a:uFillTx/>
                <a:latin typeface="微软雅黑" panose="020B0503020204020204" pitchFamily="34" charset="-122"/>
                <a:ea typeface="微软雅黑" panose="020B0503020204020204" pitchFamily="34" charset="-122"/>
                <a:sym typeface="+mn-ea"/>
              </a:rPr>
              <a:t>阅读材料</a:t>
            </a:r>
            <a:endParaRPr lang="zh-CN" altLang="en-US" sz="2400" u="none" spc="240" dirty="0">
              <a:latin typeface="微软雅黑" panose="020B0503020204020204" pitchFamily="34" charset="-122"/>
              <a:ea typeface="微软雅黑" panose="020B0503020204020204" pitchFamily="34" charset="-122"/>
              <a:sym typeface="+mn-ea"/>
            </a:endParaRPr>
          </a:p>
        </p:txBody>
      </p:sp>
      <p:grpSp>
        <p:nvGrpSpPr>
          <p:cNvPr id="5" name="组合 4"/>
          <p:cNvGrpSpPr/>
          <p:nvPr/>
        </p:nvGrpSpPr>
        <p:grpSpPr>
          <a:xfrm>
            <a:off x="567055" y="1367512"/>
            <a:ext cx="1756410" cy="460375"/>
            <a:chOff x="2670421" y="4850410"/>
            <a:chExt cx="1756410" cy="460375"/>
          </a:xfrm>
        </p:grpSpPr>
        <p:grpSp>
          <p:nvGrpSpPr>
            <p:cNvPr id="6" name="组合 43"/>
            <p:cNvGrpSpPr/>
            <p:nvPr/>
          </p:nvGrpSpPr>
          <p:grpSpPr>
            <a:xfrm>
              <a:off x="2670421" y="4881842"/>
              <a:ext cx="1756410" cy="397510"/>
              <a:chOff x="663000" y="2017123"/>
              <a:chExt cx="4363269" cy="655320"/>
            </a:xfrm>
            <a:solidFill>
              <a:srgbClr val="C00000"/>
            </a:solidFill>
          </p:grpSpPr>
          <p:sp>
            <p:nvSpPr>
              <p:cNvPr id="15" name="矩形 14"/>
              <p:cNvSpPr/>
              <p:nvPr/>
            </p:nvSpPr>
            <p:spPr>
              <a:xfrm>
                <a:off x="990600" y="2017123"/>
                <a:ext cx="3686496" cy="65532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6" name="椭圆 15"/>
              <p:cNvSpPr/>
              <p:nvPr/>
            </p:nvSpPr>
            <p:spPr>
              <a:xfrm>
                <a:off x="663000" y="2017123"/>
                <a:ext cx="655200" cy="6552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7" name="椭圆 16"/>
              <p:cNvSpPr/>
              <p:nvPr/>
            </p:nvSpPr>
            <p:spPr>
              <a:xfrm>
                <a:off x="4371069" y="2017123"/>
                <a:ext cx="655200" cy="6552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grpSp>
        <p:sp>
          <p:nvSpPr>
            <p:cNvPr id="18" name="文本框 17"/>
            <p:cNvSpPr txBox="1"/>
            <p:nvPr/>
          </p:nvSpPr>
          <p:spPr>
            <a:xfrm>
              <a:off x="2825679" y="4850410"/>
              <a:ext cx="1445895" cy="460375"/>
            </a:xfrm>
            <a:prstGeom prst="rect">
              <a:avLst/>
            </a:prstGeom>
            <a:noFill/>
          </p:spPr>
          <p:txBody>
            <a:bodyPr wrap="square" rtlCol="0">
              <a:spAutoFit/>
            </a:bodyPr>
            <a:lstStyle/>
            <a:p>
              <a:pPr algn="ctr"/>
              <a:r>
                <a:rPr lang="zh-CN" altLang="en-US" sz="2400" b="1" dirty="0">
                  <a:solidFill>
                    <a:schemeClr val="bg1"/>
                  </a:solidFill>
                  <a:latin typeface="字魂36号-孙新恒宋楷体" panose="02000000000000000000" pitchFamily="2" charset="-122"/>
                  <a:ea typeface="字魂36号-孙新恒宋楷体" panose="02000000000000000000" pitchFamily="2" charset="-122"/>
                  <a:sym typeface="Century Gothic" panose="020B0502020202020204" pitchFamily="34" charset="0"/>
                </a:rPr>
                <a:t>学生活动</a:t>
              </a:r>
            </a:p>
          </p:txBody>
        </p:sp>
      </p:grpSp>
      <p:sp>
        <p:nvSpPr>
          <p:cNvPr id="20" name="文本框 19"/>
          <p:cNvSpPr txBox="1"/>
          <p:nvPr>
            <p:custDataLst>
              <p:tags r:id="rId4"/>
            </p:custDataLst>
          </p:nvPr>
        </p:nvSpPr>
        <p:spPr>
          <a:xfrm>
            <a:off x="354292" y="729620"/>
            <a:ext cx="10972876" cy="609600"/>
          </a:xfrm>
          <a:prstGeom prst="rect">
            <a:avLst/>
          </a:prstGeom>
          <a:noFill/>
        </p:spPr>
        <p:txBody>
          <a:bodyPr wrap="square" lIns="63500" tIns="25400" rIns="63500" bIns="25400" rtlCol="0" anchor="t" anchorCtr="0">
            <a:noAutofit/>
          </a:bodyPr>
          <a:lstStyle/>
          <a:p>
            <a:pPr lvl="0">
              <a:spcBef>
                <a:spcPts val="0"/>
              </a:spcBef>
              <a:spcAft>
                <a:spcPts val="0"/>
              </a:spcAft>
              <a:buSzPct val="100000"/>
              <a:defRPr/>
            </a:pPr>
            <a:r>
              <a:rPr kumimoji="0" lang="en-US" altLang="zh-CN" sz="2400" i="0" u="none" strike="noStrike" kern="1200" cap="none" spc="240" normalizeH="0" baseline="0" noProof="0" dirty="0">
                <a:ln>
                  <a:noFill/>
                </a:ln>
                <a:effectLst/>
                <a:uLnTx/>
                <a:uFillTx/>
                <a:latin typeface="微软雅黑" panose="020B0503020204020204" pitchFamily="34" charset="-122"/>
                <a:ea typeface="微软雅黑" panose="020B0503020204020204" pitchFamily="34" charset="-122"/>
                <a:cs typeface="+mn-cs"/>
                <a:sym typeface="+mn-ea"/>
              </a:rPr>
              <a:t>1.</a:t>
            </a:r>
            <a:r>
              <a:rPr lang="zh-CN" altLang="en-US" sz="2400" spc="240" dirty="0">
                <a:latin typeface="微软雅黑" panose="020B0503020204020204" pitchFamily="34" charset="-122"/>
                <a:ea typeface="微软雅黑" panose="020B0503020204020204" pitchFamily="34" charset="-122"/>
                <a:sym typeface="+mn-ea"/>
              </a:rPr>
              <a:t>实现中华民族伟大复兴，必须推进中国特色社会主义伟大事业</a:t>
            </a:r>
            <a:endParaRPr kumimoji="0" lang="zh-CN" altLang="en-US" sz="2400" i="0" u="none" strike="noStrike" kern="1200" cap="none" spc="240" normalizeH="0" baseline="0" noProof="0" dirty="0">
              <a:ln>
                <a:noFill/>
              </a:ln>
              <a:effectLst/>
              <a:uLnTx/>
              <a:uFillTx/>
              <a:latin typeface="微软雅黑" panose="020B0503020204020204" pitchFamily="34" charset="-122"/>
              <a:ea typeface="微软雅黑" panose="020B0503020204020204" pitchFamily="34" charset="-122"/>
              <a:cs typeface="+mn-cs"/>
              <a:sym typeface="+mn-ea"/>
            </a:endParaRPr>
          </a:p>
        </p:txBody>
      </p:sp>
    </p:spTree>
    <p:custDataLst>
      <p:tags r:id="rId1"/>
    </p:custDataLst>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文本框 18"/>
          <p:cNvSpPr txBox="1"/>
          <p:nvPr>
            <p:custDataLst>
              <p:tags r:id="rId2"/>
            </p:custDataLst>
          </p:nvPr>
        </p:nvSpPr>
        <p:spPr>
          <a:xfrm>
            <a:off x="298412" y="5"/>
            <a:ext cx="10972876" cy="609600"/>
          </a:xfrm>
          <a:prstGeom prst="rect">
            <a:avLst/>
          </a:prstGeom>
          <a:noFill/>
        </p:spPr>
        <p:txBody>
          <a:bodyPr wrap="square" lIns="63500" tIns="25400" rIns="63500" bIns="25400" rtlCol="0" anchor="t" anchorCtr="0">
            <a:noAutofit/>
          </a:bodyPr>
          <a:lstStyle/>
          <a:p>
            <a:pPr marL="0" marR="0" lvl="0" indent="0" algn="l" defTabSz="914400" rtl="0" eaLnBrk="1" fontAlgn="base" latinLnBrk="0" hangingPunct="1">
              <a:lnSpc>
                <a:spcPct val="100000"/>
              </a:lnSpc>
              <a:spcBef>
                <a:spcPts val="0"/>
              </a:spcBef>
              <a:spcAft>
                <a:spcPts val="0"/>
              </a:spcAft>
              <a:buClrTx/>
              <a:buSzPct val="100000"/>
              <a:buFontTx/>
              <a:buNone/>
              <a:defRPr/>
            </a:pPr>
            <a:r>
              <a:rPr lang="zh-CN" altLang="en-US" sz="2800" b="1" spc="240" dirty="0">
                <a:solidFill>
                  <a:srgbClr val="99C2FD">
                    <a:lumMod val="75000"/>
                  </a:srgbClr>
                </a:solidFill>
                <a:latin typeface="微软雅黑" panose="020B0503020204020204" pitchFamily="34" charset="-122"/>
                <a:ea typeface="微软雅黑" panose="020B0503020204020204" pitchFamily="34" charset="-122"/>
                <a:sym typeface="+mn-ea"/>
              </a:rPr>
              <a:t>三</a:t>
            </a:r>
            <a:r>
              <a:rPr kumimoji="0" lang="zh-CN" altLang="en-US" sz="2800" b="1" i="0" u="none" strike="noStrike" kern="1200" cap="none" spc="240" normalizeH="0" baseline="0" noProof="0" dirty="0">
                <a:ln>
                  <a:noFill/>
                </a:ln>
                <a:solidFill>
                  <a:srgbClr val="99C2FD">
                    <a:lumMod val="75000"/>
                  </a:srgbClr>
                </a:solidFill>
                <a:effectLst/>
                <a:uLnTx/>
                <a:uFillTx/>
                <a:latin typeface="微软雅黑" panose="020B0503020204020204" pitchFamily="34" charset="-122"/>
                <a:ea typeface="微软雅黑" panose="020B0503020204020204" pitchFamily="34" charset="-122"/>
                <a:cs typeface="+mn-cs"/>
                <a:sym typeface="+mn-ea"/>
              </a:rPr>
              <a:t>、一以贯之坚持和发展中国特色</a:t>
            </a:r>
            <a:r>
              <a:rPr kumimoji="0" lang="zh-CN" altLang="en-US" sz="2800" b="1" i="0" u="none" strike="noStrike" kern="1200" cap="none" spc="240" normalizeH="0" baseline="0" noProof="0" dirty="0" smtClean="0">
                <a:ln>
                  <a:noFill/>
                </a:ln>
                <a:solidFill>
                  <a:srgbClr val="99C2FD">
                    <a:lumMod val="75000"/>
                  </a:srgbClr>
                </a:solidFill>
                <a:effectLst/>
                <a:uLnTx/>
                <a:uFillTx/>
                <a:latin typeface="微软雅黑" panose="020B0503020204020204" pitchFamily="34" charset="-122"/>
                <a:ea typeface="微软雅黑" panose="020B0503020204020204" pitchFamily="34" charset="-122"/>
                <a:cs typeface="+mn-cs"/>
                <a:sym typeface="+mn-ea"/>
              </a:rPr>
              <a:t>社会主义事业</a:t>
            </a:r>
            <a:endParaRPr kumimoji="0" lang="zh-CN" altLang="en-US" sz="2800" b="1" i="0" u="none" strike="noStrike" kern="1200" cap="none" spc="240" normalizeH="0" baseline="0" noProof="0" dirty="0">
              <a:ln>
                <a:noFill/>
              </a:ln>
              <a:solidFill>
                <a:srgbClr val="99C2FD">
                  <a:lumMod val="75000"/>
                </a:srgbClr>
              </a:solidFill>
              <a:effectLst/>
              <a:uLnTx/>
              <a:uFillTx/>
              <a:latin typeface="微软雅黑" panose="020B0503020204020204" pitchFamily="34" charset="-122"/>
              <a:ea typeface="微软雅黑" panose="020B0503020204020204" pitchFamily="34" charset="-122"/>
              <a:cs typeface="+mn-cs"/>
              <a:sym typeface="+mn-ea"/>
            </a:endParaRPr>
          </a:p>
        </p:txBody>
      </p:sp>
      <p:sp>
        <p:nvSpPr>
          <p:cNvPr id="14" name="文本框 13"/>
          <p:cNvSpPr txBox="1"/>
          <p:nvPr/>
        </p:nvSpPr>
        <p:spPr>
          <a:xfrm>
            <a:off x="454660" y="1936750"/>
            <a:ext cx="10995025" cy="4523105"/>
          </a:xfrm>
          <a:prstGeom prst="rect">
            <a:avLst/>
          </a:prstGeom>
          <a:noFill/>
          <a:ln>
            <a:noFill/>
          </a:ln>
        </p:spPr>
        <p:style>
          <a:lnRef idx="2">
            <a:schemeClr val="accent1"/>
          </a:lnRef>
          <a:fillRef idx="1">
            <a:schemeClr val="lt1"/>
          </a:fillRef>
          <a:effectRef idx="0">
            <a:schemeClr val="accent1"/>
          </a:effectRef>
          <a:fontRef idx="minor">
            <a:schemeClr val="dk1"/>
          </a:fontRef>
        </p:style>
        <p:txBody>
          <a:bodyPr wrap="square">
            <a:spAutoFit/>
          </a:bodyPr>
          <a:lstStyle/>
          <a:p>
            <a:pPr>
              <a:lnSpc>
                <a:spcPct val="150000"/>
              </a:lnSpc>
            </a:pPr>
            <a:r>
              <a:rPr lang="zh-CN" altLang="en-US" sz="2400" dirty="0">
                <a:latin typeface="楷体" panose="02010609060101010101" pitchFamily="49" charset="-122"/>
                <a:ea typeface="楷体" panose="02010609060101010101" pitchFamily="49" charset="-122"/>
              </a:rPr>
              <a:t>    材料三：</a:t>
            </a:r>
            <a:r>
              <a:rPr lang="zh-CN" sz="2400" dirty="0">
                <a:latin typeface="楷体" panose="02010609060101010101" pitchFamily="49" charset="-122"/>
                <a:ea typeface="楷体" panose="02010609060101010101" pitchFamily="49" charset="-122"/>
              </a:rPr>
              <a:t>党的十八大以来，我国经济保持中高速增长，在世界主要国家中名列前茅，国内生产总值稳居世界第二，对世界经济增长贡献率超过</a:t>
            </a:r>
            <a:r>
              <a:rPr lang="en-US" altLang="zh-CN" sz="2400" dirty="0">
                <a:latin typeface="楷体" panose="02010609060101010101" pitchFamily="49" charset="-122"/>
                <a:ea typeface="楷体" panose="02010609060101010101" pitchFamily="49" charset="-122"/>
              </a:rPr>
              <a:t>30%</a:t>
            </a:r>
            <a:r>
              <a:rPr lang="zh-CN" altLang="en-US" sz="2400" dirty="0">
                <a:latin typeface="楷体" panose="02010609060101010101" pitchFamily="49" charset="-122"/>
                <a:ea typeface="楷体" panose="02010609060101010101" pitchFamily="49" charset="-122"/>
              </a:rPr>
              <a:t>。供给侧结构性改革深入推进，经济结构不断优化，数字经济等新兴产业蓬勃发展，高铁、公路、桥梁、港口、机场等基础设施建设快速推进。区域发展协调性增强，共建</a:t>
            </a:r>
            <a:r>
              <a:rPr lang="en-US" altLang="zh-CN" sz="2400" dirty="0">
                <a:latin typeface="楷体" panose="02010609060101010101" pitchFamily="49" charset="-122"/>
                <a:ea typeface="楷体" panose="02010609060101010101" pitchFamily="49" charset="-122"/>
              </a:rPr>
              <a:t>“</a:t>
            </a:r>
            <a:r>
              <a:rPr lang="zh-CN" altLang="en-US" sz="2400" dirty="0">
                <a:latin typeface="楷体" panose="02010609060101010101" pitchFamily="49" charset="-122"/>
                <a:ea typeface="楷体" panose="02010609060101010101" pitchFamily="49" charset="-122"/>
              </a:rPr>
              <a:t>一带一路</a:t>
            </a:r>
            <a:r>
              <a:rPr lang="en-US" altLang="zh-CN" sz="2400" dirty="0">
                <a:latin typeface="楷体" panose="02010609060101010101" pitchFamily="49" charset="-122"/>
                <a:ea typeface="楷体" panose="02010609060101010101" pitchFamily="49" charset="-122"/>
              </a:rPr>
              <a:t>”</a:t>
            </a:r>
            <a:r>
              <a:rPr lang="zh-CN" altLang="en-US" sz="2400" dirty="0">
                <a:latin typeface="楷体" panose="02010609060101010101" pitchFamily="49" charset="-122"/>
                <a:ea typeface="楷体" panose="02010609060101010101" pitchFamily="49" charset="-122"/>
              </a:rPr>
              <a:t>、京津冀协同发展、长江经济带发展成效显著。创新驱动发展战略大力实施，创新型国家建设成果丰硕，天宫、蛟龙、天眼、悟空、墨子、大飞机等重大科技成果相继问世。开放型经济体制逐步健全，对外贸易、对外投资、外汇储备稳居世界前列。</a:t>
            </a:r>
          </a:p>
        </p:txBody>
      </p:sp>
      <p:sp>
        <p:nvSpPr>
          <p:cNvPr id="36" name="文本框 35"/>
          <p:cNvSpPr txBox="1"/>
          <p:nvPr>
            <p:custDataLst>
              <p:tags r:id="rId3"/>
            </p:custDataLst>
          </p:nvPr>
        </p:nvSpPr>
        <p:spPr>
          <a:xfrm>
            <a:off x="2553970" y="1398905"/>
            <a:ext cx="3171825" cy="452755"/>
          </a:xfrm>
          <a:prstGeom prst="rect">
            <a:avLst/>
          </a:prstGeom>
          <a:noFill/>
        </p:spPr>
        <p:txBody>
          <a:bodyPr wrap="square" lIns="63500" tIns="25400" rIns="63500" bIns="25400" rtlCol="0" anchor="t" anchorCtr="0">
            <a:noAutofit/>
          </a:bodyPr>
          <a:lstStyle/>
          <a:p>
            <a:pPr marL="0" indent="0" algn="l">
              <a:lnSpc>
                <a:spcPct val="100000"/>
              </a:lnSpc>
              <a:spcBef>
                <a:spcPts val="0"/>
              </a:spcBef>
              <a:spcAft>
                <a:spcPts val="0"/>
              </a:spcAft>
              <a:buSzPct val="100000"/>
              <a:buNone/>
            </a:pPr>
            <a:r>
              <a:rPr lang="en-US" altLang="zh-CN" sz="2400" u="none" spc="240" dirty="0">
                <a:latin typeface="微软雅黑" panose="020B0503020204020204" pitchFamily="34" charset="-122"/>
                <a:ea typeface="微软雅黑" panose="020B0503020204020204" pitchFamily="34" charset="-122"/>
                <a:sym typeface="+mn-ea"/>
              </a:rPr>
              <a:t> </a:t>
            </a:r>
            <a:r>
              <a:rPr lang="zh-CN" altLang="en-US" sz="2400" u="none" spc="240" dirty="0">
                <a:latin typeface="微软雅黑" panose="020B0503020204020204" pitchFamily="34" charset="-122"/>
                <a:ea typeface="微软雅黑" panose="020B0503020204020204" pitchFamily="34" charset="-122"/>
                <a:sym typeface="+mn-ea"/>
              </a:rPr>
              <a:t>   </a:t>
            </a:r>
            <a:r>
              <a:rPr lang="zh-CN" altLang="en-US" sz="2400" spc="240" noProof="0" dirty="0">
                <a:ln>
                  <a:noFill/>
                </a:ln>
                <a:solidFill>
                  <a:srgbClr val="000000"/>
                </a:solidFill>
                <a:effectLst/>
                <a:uLnTx/>
                <a:uFillTx/>
                <a:latin typeface="微软雅黑" panose="020B0503020204020204" pitchFamily="34" charset="-122"/>
                <a:ea typeface="微软雅黑" panose="020B0503020204020204" pitchFamily="34" charset="-122"/>
                <a:sym typeface="+mn-ea"/>
              </a:rPr>
              <a:t>阅读材料</a:t>
            </a:r>
            <a:endParaRPr lang="zh-CN" altLang="en-US" sz="2400" u="none" spc="240" dirty="0">
              <a:latin typeface="微软雅黑" panose="020B0503020204020204" pitchFamily="34" charset="-122"/>
              <a:ea typeface="微软雅黑" panose="020B0503020204020204" pitchFamily="34" charset="-122"/>
              <a:sym typeface="+mn-ea"/>
            </a:endParaRPr>
          </a:p>
        </p:txBody>
      </p:sp>
      <p:grpSp>
        <p:nvGrpSpPr>
          <p:cNvPr id="5" name="组合 4"/>
          <p:cNvGrpSpPr/>
          <p:nvPr/>
        </p:nvGrpSpPr>
        <p:grpSpPr>
          <a:xfrm>
            <a:off x="567055" y="1367512"/>
            <a:ext cx="1756410" cy="460375"/>
            <a:chOff x="2670421" y="4850410"/>
            <a:chExt cx="1756410" cy="460375"/>
          </a:xfrm>
        </p:grpSpPr>
        <p:grpSp>
          <p:nvGrpSpPr>
            <p:cNvPr id="6" name="组合 43"/>
            <p:cNvGrpSpPr/>
            <p:nvPr/>
          </p:nvGrpSpPr>
          <p:grpSpPr>
            <a:xfrm>
              <a:off x="2670421" y="4881842"/>
              <a:ext cx="1756410" cy="397510"/>
              <a:chOff x="663000" y="2017123"/>
              <a:chExt cx="4363269" cy="655320"/>
            </a:xfrm>
            <a:solidFill>
              <a:srgbClr val="C00000"/>
            </a:solidFill>
          </p:grpSpPr>
          <p:sp>
            <p:nvSpPr>
              <p:cNvPr id="15" name="矩形 14"/>
              <p:cNvSpPr/>
              <p:nvPr/>
            </p:nvSpPr>
            <p:spPr>
              <a:xfrm>
                <a:off x="990600" y="2017123"/>
                <a:ext cx="3686496" cy="65532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6" name="椭圆 15"/>
              <p:cNvSpPr/>
              <p:nvPr/>
            </p:nvSpPr>
            <p:spPr>
              <a:xfrm>
                <a:off x="663000" y="2017123"/>
                <a:ext cx="655200" cy="6552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7" name="椭圆 16"/>
              <p:cNvSpPr/>
              <p:nvPr/>
            </p:nvSpPr>
            <p:spPr>
              <a:xfrm>
                <a:off x="4371069" y="2017123"/>
                <a:ext cx="655200" cy="6552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grpSp>
        <p:sp>
          <p:nvSpPr>
            <p:cNvPr id="18" name="文本框 17"/>
            <p:cNvSpPr txBox="1"/>
            <p:nvPr/>
          </p:nvSpPr>
          <p:spPr>
            <a:xfrm>
              <a:off x="2825679" y="4850410"/>
              <a:ext cx="1445895" cy="460375"/>
            </a:xfrm>
            <a:prstGeom prst="rect">
              <a:avLst/>
            </a:prstGeom>
            <a:noFill/>
          </p:spPr>
          <p:txBody>
            <a:bodyPr wrap="square" rtlCol="0">
              <a:spAutoFit/>
            </a:bodyPr>
            <a:lstStyle/>
            <a:p>
              <a:pPr algn="ctr"/>
              <a:r>
                <a:rPr lang="zh-CN" altLang="en-US" sz="2400" b="1" dirty="0">
                  <a:solidFill>
                    <a:schemeClr val="bg1"/>
                  </a:solidFill>
                  <a:latin typeface="字魂36号-孙新恒宋楷体" panose="02000000000000000000" pitchFamily="2" charset="-122"/>
                  <a:ea typeface="字魂36号-孙新恒宋楷体" panose="02000000000000000000" pitchFamily="2" charset="-122"/>
                  <a:sym typeface="Century Gothic" panose="020B0502020202020204" pitchFamily="34" charset="0"/>
                </a:rPr>
                <a:t>学生活动</a:t>
              </a:r>
            </a:p>
          </p:txBody>
        </p:sp>
      </p:grpSp>
      <p:sp>
        <p:nvSpPr>
          <p:cNvPr id="20" name="文本框 19"/>
          <p:cNvSpPr txBox="1"/>
          <p:nvPr>
            <p:custDataLst>
              <p:tags r:id="rId4"/>
            </p:custDataLst>
          </p:nvPr>
        </p:nvSpPr>
        <p:spPr>
          <a:xfrm>
            <a:off x="354292" y="729620"/>
            <a:ext cx="10972876" cy="609600"/>
          </a:xfrm>
          <a:prstGeom prst="rect">
            <a:avLst/>
          </a:prstGeom>
          <a:noFill/>
        </p:spPr>
        <p:txBody>
          <a:bodyPr wrap="square" lIns="63500" tIns="25400" rIns="63500" bIns="25400" rtlCol="0" anchor="t" anchorCtr="0">
            <a:noAutofit/>
          </a:bodyPr>
          <a:lstStyle/>
          <a:p>
            <a:pPr lvl="0">
              <a:spcBef>
                <a:spcPts val="0"/>
              </a:spcBef>
              <a:spcAft>
                <a:spcPts val="0"/>
              </a:spcAft>
              <a:buSzPct val="100000"/>
              <a:defRPr/>
            </a:pPr>
            <a:r>
              <a:rPr kumimoji="0" lang="en-US" altLang="zh-CN" sz="2400" i="0" u="none" strike="noStrike" kern="1200" cap="none" spc="240" normalizeH="0" baseline="0" noProof="0" dirty="0">
                <a:ln>
                  <a:noFill/>
                </a:ln>
                <a:effectLst/>
                <a:uLnTx/>
                <a:uFillTx/>
                <a:latin typeface="微软雅黑" panose="020B0503020204020204" pitchFamily="34" charset="-122"/>
                <a:ea typeface="微软雅黑" panose="020B0503020204020204" pitchFamily="34" charset="-122"/>
                <a:cs typeface="+mn-cs"/>
                <a:sym typeface="+mn-ea"/>
              </a:rPr>
              <a:t>1.</a:t>
            </a:r>
            <a:r>
              <a:rPr lang="zh-CN" altLang="en-US" sz="2400" spc="240" dirty="0">
                <a:latin typeface="微软雅黑" panose="020B0503020204020204" pitchFamily="34" charset="-122"/>
                <a:ea typeface="微软雅黑" panose="020B0503020204020204" pitchFamily="34" charset="-122"/>
                <a:sym typeface="+mn-ea"/>
              </a:rPr>
              <a:t>实现中华民族伟大复兴，必须推进中国特色社会主义伟大事业</a:t>
            </a:r>
            <a:endParaRPr kumimoji="0" lang="zh-CN" altLang="en-US" sz="2400" i="0" u="none" strike="noStrike" kern="1200" cap="none" spc="240" normalizeH="0" baseline="0" noProof="0" dirty="0">
              <a:ln>
                <a:noFill/>
              </a:ln>
              <a:effectLst/>
              <a:uLnTx/>
              <a:uFillTx/>
              <a:latin typeface="微软雅黑" panose="020B0503020204020204" pitchFamily="34" charset="-122"/>
              <a:ea typeface="微软雅黑" panose="020B0503020204020204" pitchFamily="34" charset="-122"/>
              <a:cs typeface="+mn-cs"/>
              <a:sym typeface="+mn-ea"/>
            </a:endParaRPr>
          </a:p>
        </p:txBody>
      </p:sp>
    </p:spTree>
    <p:custDataLst>
      <p:tags r:id="rId1"/>
    </p:custDataLst>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文本框 18"/>
          <p:cNvSpPr txBox="1"/>
          <p:nvPr>
            <p:custDataLst>
              <p:tags r:id="rId2"/>
            </p:custDataLst>
          </p:nvPr>
        </p:nvSpPr>
        <p:spPr>
          <a:xfrm>
            <a:off x="298412" y="5"/>
            <a:ext cx="10972876" cy="609600"/>
          </a:xfrm>
          <a:prstGeom prst="rect">
            <a:avLst/>
          </a:prstGeom>
          <a:noFill/>
        </p:spPr>
        <p:txBody>
          <a:bodyPr wrap="square" lIns="63500" tIns="25400" rIns="63500" bIns="25400" rtlCol="0" anchor="t" anchorCtr="0">
            <a:noAutofit/>
          </a:bodyPr>
          <a:lstStyle/>
          <a:p>
            <a:pPr marL="0" marR="0" lvl="0" indent="0" algn="l" defTabSz="914400" rtl="0" eaLnBrk="1" fontAlgn="base" latinLnBrk="0" hangingPunct="1">
              <a:lnSpc>
                <a:spcPct val="100000"/>
              </a:lnSpc>
              <a:spcBef>
                <a:spcPts val="0"/>
              </a:spcBef>
              <a:spcAft>
                <a:spcPts val="0"/>
              </a:spcAft>
              <a:buClrTx/>
              <a:buSzPct val="100000"/>
              <a:buFontTx/>
              <a:buNone/>
              <a:defRPr/>
            </a:pPr>
            <a:r>
              <a:rPr lang="zh-CN" altLang="en-US" sz="2800" b="1" spc="240" dirty="0">
                <a:solidFill>
                  <a:srgbClr val="99C2FD">
                    <a:lumMod val="75000"/>
                  </a:srgbClr>
                </a:solidFill>
                <a:latin typeface="微软雅黑" panose="020B0503020204020204" pitchFamily="34" charset="-122"/>
                <a:ea typeface="微软雅黑" panose="020B0503020204020204" pitchFamily="34" charset="-122"/>
                <a:sym typeface="+mn-ea"/>
              </a:rPr>
              <a:t>三</a:t>
            </a:r>
            <a:r>
              <a:rPr kumimoji="0" lang="zh-CN" altLang="en-US" sz="2800" b="1" i="0" u="none" strike="noStrike" kern="1200" cap="none" spc="240" normalizeH="0" baseline="0" noProof="0" dirty="0">
                <a:ln>
                  <a:noFill/>
                </a:ln>
                <a:solidFill>
                  <a:srgbClr val="99C2FD">
                    <a:lumMod val="75000"/>
                  </a:srgbClr>
                </a:solidFill>
                <a:effectLst/>
                <a:uLnTx/>
                <a:uFillTx/>
                <a:latin typeface="微软雅黑" panose="020B0503020204020204" pitchFamily="34" charset="-122"/>
                <a:ea typeface="微软雅黑" panose="020B0503020204020204" pitchFamily="34" charset="-122"/>
                <a:cs typeface="+mn-cs"/>
                <a:sym typeface="+mn-ea"/>
              </a:rPr>
              <a:t>、一以贯之坚持和发展中国特色</a:t>
            </a:r>
            <a:r>
              <a:rPr kumimoji="0" lang="zh-CN" altLang="en-US" sz="2800" b="1" i="0" u="none" strike="noStrike" kern="1200" cap="none" spc="240" normalizeH="0" baseline="0" noProof="0" dirty="0" smtClean="0">
                <a:ln>
                  <a:noFill/>
                </a:ln>
                <a:solidFill>
                  <a:srgbClr val="99C2FD">
                    <a:lumMod val="75000"/>
                  </a:srgbClr>
                </a:solidFill>
                <a:effectLst/>
                <a:uLnTx/>
                <a:uFillTx/>
                <a:latin typeface="微软雅黑" panose="020B0503020204020204" pitchFamily="34" charset="-122"/>
                <a:ea typeface="微软雅黑" panose="020B0503020204020204" pitchFamily="34" charset="-122"/>
                <a:cs typeface="+mn-cs"/>
                <a:sym typeface="+mn-ea"/>
              </a:rPr>
              <a:t>社会主义事业</a:t>
            </a:r>
            <a:endParaRPr kumimoji="0" lang="zh-CN" altLang="en-US" sz="2800" b="1" i="0" u="none" strike="noStrike" kern="1200" cap="none" spc="240" normalizeH="0" baseline="0" noProof="0" dirty="0">
              <a:ln>
                <a:noFill/>
              </a:ln>
              <a:solidFill>
                <a:srgbClr val="99C2FD">
                  <a:lumMod val="75000"/>
                </a:srgbClr>
              </a:solidFill>
              <a:effectLst/>
              <a:uLnTx/>
              <a:uFillTx/>
              <a:latin typeface="微软雅黑" panose="020B0503020204020204" pitchFamily="34" charset="-122"/>
              <a:ea typeface="微软雅黑" panose="020B0503020204020204" pitchFamily="34" charset="-122"/>
              <a:cs typeface="+mn-cs"/>
              <a:sym typeface="+mn-ea"/>
            </a:endParaRPr>
          </a:p>
        </p:txBody>
      </p:sp>
      <p:sp>
        <p:nvSpPr>
          <p:cNvPr id="9" name="文本框 8"/>
          <p:cNvSpPr txBox="1"/>
          <p:nvPr>
            <p:custDataLst>
              <p:tags r:id="rId3"/>
            </p:custDataLst>
          </p:nvPr>
        </p:nvSpPr>
        <p:spPr>
          <a:xfrm>
            <a:off x="354292" y="758195"/>
            <a:ext cx="10972876" cy="609600"/>
          </a:xfrm>
          <a:prstGeom prst="rect">
            <a:avLst/>
          </a:prstGeom>
          <a:noFill/>
        </p:spPr>
        <p:txBody>
          <a:bodyPr wrap="square" lIns="63500" tIns="25400" rIns="63500" bIns="25400" rtlCol="0" anchor="t" anchorCtr="0">
            <a:noAutofit/>
          </a:bodyPr>
          <a:lstStyle/>
          <a:p>
            <a:pPr marL="0" marR="0" lvl="0" indent="0" algn="l" defTabSz="914400" rtl="0" eaLnBrk="1" fontAlgn="base" latinLnBrk="0" hangingPunct="1">
              <a:lnSpc>
                <a:spcPct val="100000"/>
              </a:lnSpc>
              <a:spcBef>
                <a:spcPts val="0"/>
              </a:spcBef>
              <a:spcAft>
                <a:spcPts val="0"/>
              </a:spcAft>
              <a:buClrTx/>
              <a:buSzPct val="100000"/>
              <a:buFontTx/>
              <a:buNone/>
              <a:defRPr/>
            </a:pPr>
            <a:r>
              <a:rPr kumimoji="0" lang="en-US" altLang="zh-CN" sz="2400" i="0" u="none" strike="noStrike" kern="1200" cap="none" spc="24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cs typeface="+mn-cs"/>
                <a:sym typeface="+mn-ea"/>
              </a:rPr>
              <a:t>1.</a:t>
            </a:r>
            <a:r>
              <a:rPr kumimoji="0" lang="zh-CN" altLang="en-US" sz="2400" i="0" u="none" strike="noStrike" kern="1200" cap="none" spc="24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cs typeface="+mn-cs"/>
                <a:sym typeface="+mn-ea"/>
              </a:rPr>
              <a:t>实现中华民族伟大复兴，必须推进中国特色社会主义伟大事业</a:t>
            </a:r>
          </a:p>
        </p:txBody>
      </p:sp>
      <p:sp>
        <p:nvSpPr>
          <p:cNvPr id="11" name="文本框 10"/>
          <p:cNvSpPr txBox="1"/>
          <p:nvPr>
            <p:custDataLst>
              <p:tags r:id="rId4"/>
            </p:custDataLst>
          </p:nvPr>
        </p:nvSpPr>
        <p:spPr>
          <a:xfrm>
            <a:off x="787400" y="1562100"/>
            <a:ext cx="10314305" cy="2592070"/>
          </a:xfrm>
          <a:prstGeom prst="rect">
            <a:avLst/>
          </a:prstGeom>
          <a:noFill/>
        </p:spPr>
        <p:txBody>
          <a:bodyPr wrap="square" lIns="63500" tIns="25400" rIns="63500" bIns="25400" rtlCol="0" anchor="t" anchorCtr="0">
            <a:noAutofit/>
          </a:bodyPr>
          <a:lstStyle/>
          <a:p>
            <a:pPr marL="0" indent="0" algn="l">
              <a:lnSpc>
                <a:spcPct val="150000"/>
              </a:lnSpc>
              <a:spcBef>
                <a:spcPts val="0"/>
              </a:spcBef>
              <a:spcAft>
                <a:spcPts val="0"/>
              </a:spcAft>
              <a:buSzPct val="100000"/>
              <a:buNone/>
            </a:pPr>
            <a:r>
              <a:rPr lang="en-US" altLang="zh-CN" sz="2400" spc="240" dirty="0">
                <a:solidFill>
                  <a:schemeClr val="tx1"/>
                </a:solidFill>
                <a:latin typeface="微软雅黑" panose="020B0503020204020204" pitchFamily="34" charset="-122"/>
                <a:ea typeface="微软雅黑" panose="020B0503020204020204" pitchFamily="34" charset="-122"/>
                <a:cs typeface="楷体" panose="02010609060101010101" pitchFamily="49" charset="-122"/>
                <a:sym typeface="+mn-ea"/>
              </a:rPr>
              <a:t>     </a:t>
            </a:r>
            <a:r>
              <a:rPr lang="zh-CN" altLang="en-US" sz="2400" spc="240" noProof="0" dirty="0">
                <a:ln>
                  <a:noFill/>
                </a:ln>
                <a:solidFill>
                  <a:srgbClr val="000000"/>
                </a:solidFill>
                <a:effectLst/>
                <a:uLnTx/>
                <a:uFillTx/>
                <a:latin typeface="微软雅黑" panose="020B0503020204020204" pitchFamily="34" charset="-122"/>
                <a:ea typeface="微软雅黑" panose="020B0503020204020204" pitchFamily="34" charset="-122"/>
                <a:sym typeface="+mn-ea"/>
              </a:rPr>
              <a:t>方向决定道路，道路决定命运。历史雄辩地证明：只有社会主义才能救中国，只有中国特色社会主义才能发展中国，只有坚持和发展中国特色社会主义才能实现中华民族伟大复兴。</a:t>
            </a:r>
            <a:endParaRPr lang="zh-CN" altLang="en-US" sz="2400" u="none" spc="240" noProof="0" dirty="0">
              <a:ln>
                <a:noFill/>
              </a:ln>
              <a:solidFill>
                <a:srgbClr val="000000"/>
              </a:solidFill>
              <a:effectLst/>
              <a:uLnTx/>
              <a:uFillTx/>
              <a:latin typeface="微软雅黑" panose="020B0503020204020204" pitchFamily="34" charset="-122"/>
              <a:ea typeface="微软雅黑" panose="020B0503020204020204" pitchFamily="34" charset="-122"/>
              <a:sym typeface="+mn-ea"/>
            </a:endParaRPr>
          </a:p>
        </p:txBody>
      </p:sp>
      <p:grpSp>
        <p:nvGrpSpPr>
          <p:cNvPr id="5" name="组合 4"/>
          <p:cNvGrpSpPr/>
          <p:nvPr/>
        </p:nvGrpSpPr>
        <p:grpSpPr>
          <a:xfrm>
            <a:off x="3492500" y="4225290"/>
            <a:ext cx="7345680" cy="1388110"/>
            <a:chOff x="6913681" y="3970925"/>
            <a:chExt cx="4497315" cy="2337714"/>
          </a:xfrm>
        </p:grpSpPr>
        <p:grpSp>
          <p:nvGrpSpPr>
            <p:cNvPr id="20" name="组合 19"/>
            <p:cNvGrpSpPr/>
            <p:nvPr/>
          </p:nvGrpSpPr>
          <p:grpSpPr>
            <a:xfrm>
              <a:off x="6913681" y="3970925"/>
              <a:ext cx="4497315" cy="2337714"/>
              <a:chOff x="2555875" y="2077993"/>
              <a:chExt cx="2990074" cy="1503362"/>
            </a:xfrm>
          </p:grpSpPr>
          <p:sp>
            <p:nvSpPr>
              <p:cNvPr id="6" name="MH_Other_1"/>
              <p:cNvSpPr/>
              <p:nvPr>
                <p:custDataLst>
                  <p:tags r:id="rId6"/>
                </p:custDataLst>
              </p:nvPr>
            </p:nvSpPr>
            <p:spPr>
              <a:xfrm>
                <a:off x="2555875" y="2077993"/>
                <a:ext cx="2990074" cy="1503362"/>
              </a:xfrm>
              <a:prstGeom prst="roundRect">
                <a:avLst/>
              </a:prstGeom>
              <a:solidFill>
                <a:schemeClr val="accent1"/>
              </a:solidFill>
              <a:ln w="25400" cap="flat" cmpd="sng" algn="ctr">
                <a:noFill/>
                <a:prstDash val="solid"/>
              </a:ln>
              <a:effectLst/>
            </p:spPr>
            <p:txBody>
              <a:bodyPr anchor="ctr"/>
              <a:lstStyle/>
              <a:p>
                <a:pPr>
                  <a:defRPr/>
                </a:pPr>
                <a:r>
                  <a:rPr lang="zh-CN" altLang="en-US" sz="2000" b="1" kern="0" dirty="0">
                    <a:solidFill>
                      <a:schemeClr val="bg1"/>
                    </a:solidFill>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rPr>
                  <a:t>设</a:t>
                </a:r>
              </a:p>
              <a:p>
                <a:pPr>
                  <a:defRPr/>
                </a:pPr>
                <a:r>
                  <a:rPr lang="zh-CN" altLang="en-US" sz="2000" b="1" kern="0" dirty="0">
                    <a:solidFill>
                      <a:schemeClr val="bg1"/>
                    </a:solidFill>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rPr>
                  <a:t>计</a:t>
                </a:r>
              </a:p>
              <a:p>
                <a:pPr>
                  <a:defRPr/>
                </a:pPr>
                <a:r>
                  <a:rPr lang="zh-CN" altLang="en-US" sz="2000" b="1" kern="0" dirty="0">
                    <a:solidFill>
                      <a:schemeClr val="bg1"/>
                    </a:solidFill>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rPr>
                  <a:t>意</a:t>
                </a:r>
              </a:p>
              <a:p>
                <a:pPr>
                  <a:defRPr/>
                </a:pPr>
                <a:r>
                  <a:rPr lang="zh-CN" altLang="en-US" sz="2000" b="1" kern="0" dirty="0">
                    <a:solidFill>
                      <a:schemeClr val="bg1"/>
                    </a:solidFill>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rPr>
                  <a:t>图</a:t>
                </a:r>
              </a:p>
            </p:txBody>
          </p:sp>
          <p:cxnSp>
            <p:nvCxnSpPr>
              <p:cNvPr id="15" name="MH_Other_2"/>
              <p:cNvCxnSpPr/>
              <p:nvPr>
                <p:custDataLst>
                  <p:tags r:id="rId7"/>
                </p:custDataLst>
              </p:nvPr>
            </p:nvCxnSpPr>
            <p:spPr>
              <a:xfrm>
                <a:off x="2818195" y="2217702"/>
                <a:ext cx="0" cy="1239838"/>
              </a:xfrm>
              <a:prstGeom prst="line">
                <a:avLst/>
              </a:prstGeom>
              <a:ln>
                <a:solidFill>
                  <a:srgbClr val="FFFFFF"/>
                </a:solidFill>
                <a:prstDash val="dash"/>
              </a:ln>
            </p:spPr>
            <p:style>
              <a:lnRef idx="1">
                <a:schemeClr val="accent1"/>
              </a:lnRef>
              <a:fillRef idx="0">
                <a:schemeClr val="accent1"/>
              </a:fillRef>
              <a:effectRef idx="0">
                <a:schemeClr val="accent1"/>
              </a:effectRef>
              <a:fontRef idx="minor">
                <a:schemeClr val="tx1"/>
              </a:fontRef>
            </p:style>
          </p:cxnSp>
        </p:grpSp>
        <p:sp>
          <p:nvSpPr>
            <p:cNvPr id="21" name="文本框 20"/>
            <p:cNvSpPr txBox="1"/>
            <p:nvPr>
              <p:custDataLst>
                <p:tags r:id="rId5"/>
              </p:custDataLst>
            </p:nvPr>
          </p:nvSpPr>
          <p:spPr>
            <a:xfrm>
              <a:off x="7316136" y="4313097"/>
              <a:ext cx="4023193" cy="1678831"/>
            </a:xfrm>
            <a:prstGeom prst="rect">
              <a:avLst/>
            </a:prstGeom>
            <a:noFill/>
          </p:spPr>
          <p:txBody>
            <a:bodyPr wrap="square" lIns="63500" tIns="25400" rIns="63500" bIns="25400" rtlCol="0" anchor="t" anchorCtr="0">
              <a:noAutofit/>
            </a:bodyPr>
            <a:lstStyle/>
            <a:p>
              <a:pPr marL="0" indent="0" algn="l">
                <a:lnSpc>
                  <a:spcPct val="100000"/>
                </a:lnSpc>
                <a:spcBef>
                  <a:spcPts val="0"/>
                </a:spcBef>
                <a:spcAft>
                  <a:spcPts val="0"/>
                </a:spcAft>
                <a:buSzPct val="100000"/>
                <a:buNone/>
              </a:pPr>
              <a:r>
                <a:rPr lang="en-US" altLang="zh-CN" sz="2400" b="1" u="none" spc="240" dirty="0">
                  <a:solidFill>
                    <a:schemeClr val="bg1"/>
                  </a:solidFill>
                  <a:latin typeface="楷体" panose="02010609060101010101" pitchFamily="49" charset="-122"/>
                  <a:ea typeface="楷体" panose="02010609060101010101" pitchFamily="49" charset="-122"/>
                  <a:cs typeface="楷体" panose="02010609060101010101" pitchFamily="49" charset="-122"/>
                  <a:sym typeface="+mn-ea"/>
                </a:rPr>
                <a:t>   </a:t>
              </a:r>
              <a:r>
                <a:rPr lang="zh-CN" altLang="en-US" sz="2400" b="1" spc="240" dirty="0">
                  <a:solidFill>
                    <a:schemeClr val="bg1"/>
                  </a:solidFill>
                  <a:latin typeface="楷体" panose="02010609060101010101" pitchFamily="49" charset="-122"/>
                  <a:ea typeface="楷体" panose="02010609060101010101" pitchFamily="49" charset="-122"/>
                  <a:cs typeface="楷体" panose="02010609060101010101" pitchFamily="49" charset="-122"/>
                  <a:sym typeface="+mn-ea"/>
                </a:rPr>
                <a:t>理解坚持和发展中国特色社会主义是历史和人民的选择，坚定“四个自信”。</a:t>
              </a:r>
              <a:endParaRPr lang="zh-CN" altLang="en-US" sz="2400" b="1" u="none" spc="240" dirty="0">
                <a:solidFill>
                  <a:schemeClr val="bg1"/>
                </a:solidFill>
                <a:latin typeface="楷体" panose="02010609060101010101" pitchFamily="49" charset="-122"/>
                <a:ea typeface="楷体" panose="02010609060101010101" pitchFamily="49" charset="-122"/>
                <a:cs typeface="楷体" panose="02010609060101010101" pitchFamily="49" charset="-122"/>
                <a:sym typeface="+mn-ea"/>
              </a:endParaRPr>
            </a:p>
          </p:txBody>
        </p:sp>
      </p:grpSp>
    </p:spTree>
    <p:custDataLst>
      <p:tags r:id="rId1"/>
    </p:custDataLst>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文本框 16"/>
          <p:cNvSpPr txBox="1"/>
          <p:nvPr>
            <p:custDataLst>
              <p:tags r:id="rId2"/>
            </p:custDataLst>
          </p:nvPr>
        </p:nvSpPr>
        <p:spPr>
          <a:xfrm>
            <a:off x="298412" y="5"/>
            <a:ext cx="10972876" cy="609600"/>
          </a:xfrm>
          <a:prstGeom prst="rect">
            <a:avLst/>
          </a:prstGeom>
          <a:noFill/>
        </p:spPr>
        <p:txBody>
          <a:bodyPr wrap="square" lIns="63500" tIns="25400" rIns="63500" bIns="25400" rtlCol="0" anchor="t" anchorCtr="0">
            <a:noAutofit/>
          </a:bodyPr>
          <a:lstStyle/>
          <a:p>
            <a:pPr marL="0" marR="0" lvl="0" indent="0" algn="l" defTabSz="914400" rtl="0" eaLnBrk="1" fontAlgn="base" latinLnBrk="0" hangingPunct="1">
              <a:lnSpc>
                <a:spcPct val="100000"/>
              </a:lnSpc>
              <a:spcBef>
                <a:spcPts val="0"/>
              </a:spcBef>
              <a:spcAft>
                <a:spcPts val="0"/>
              </a:spcAft>
              <a:buClrTx/>
              <a:buSzPct val="100000"/>
              <a:buFontTx/>
              <a:buNone/>
              <a:defRPr/>
            </a:pPr>
            <a:r>
              <a:rPr kumimoji="0" lang="zh-CN" altLang="en-US" sz="2800" b="1" i="0" u="none" strike="noStrike" kern="1200" cap="none" spc="240" normalizeH="0" baseline="0" noProof="0" dirty="0">
                <a:ln>
                  <a:noFill/>
                </a:ln>
                <a:solidFill>
                  <a:srgbClr val="99C2FD">
                    <a:lumMod val="75000"/>
                  </a:srgbClr>
                </a:solidFill>
                <a:effectLst/>
                <a:uLnTx/>
                <a:uFillTx/>
                <a:latin typeface="微软雅黑" panose="020B0503020204020204" pitchFamily="34" charset="-122"/>
                <a:ea typeface="微软雅黑" panose="020B0503020204020204" pitchFamily="34" charset="-122"/>
                <a:cs typeface="+mn-cs"/>
                <a:sym typeface="+mn-ea"/>
              </a:rPr>
              <a:t>三、一以贯之坚持和发展中国特色</a:t>
            </a:r>
            <a:r>
              <a:rPr kumimoji="0" lang="zh-CN" altLang="en-US" sz="2800" b="1" i="0" u="none" strike="noStrike" kern="1200" cap="none" spc="240" normalizeH="0" baseline="0" noProof="0" dirty="0" smtClean="0">
                <a:ln>
                  <a:noFill/>
                </a:ln>
                <a:solidFill>
                  <a:srgbClr val="99C2FD">
                    <a:lumMod val="75000"/>
                  </a:srgbClr>
                </a:solidFill>
                <a:effectLst/>
                <a:uLnTx/>
                <a:uFillTx/>
                <a:latin typeface="微软雅黑" panose="020B0503020204020204" pitchFamily="34" charset="-122"/>
                <a:ea typeface="微软雅黑" panose="020B0503020204020204" pitchFamily="34" charset="-122"/>
                <a:cs typeface="+mn-cs"/>
                <a:sym typeface="+mn-ea"/>
              </a:rPr>
              <a:t>社会主义事业</a:t>
            </a:r>
            <a:endParaRPr kumimoji="0" lang="zh-CN" altLang="en-US" sz="2800" b="1" i="0" u="none" strike="noStrike" kern="1200" cap="none" spc="240" normalizeH="0" baseline="0" noProof="0" dirty="0">
              <a:ln>
                <a:noFill/>
              </a:ln>
              <a:solidFill>
                <a:srgbClr val="99C2FD">
                  <a:lumMod val="75000"/>
                </a:srgbClr>
              </a:solidFill>
              <a:effectLst/>
              <a:uLnTx/>
              <a:uFillTx/>
              <a:latin typeface="微软雅黑" panose="020B0503020204020204" pitchFamily="34" charset="-122"/>
              <a:ea typeface="微软雅黑" panose="020B0503020204020204" pitchFamily="34" charset="-122"/>
              <a:cs typeface="+mn-cs"/>
              <a:sym typeface="+mn-ea"/>
            </a:endParaRPr>
          </a:p>
        </p:txBody>
      </p:sp>
      <p:grpSp>
        <p:nvGrpSpPr>
          <p:cNvPr id="11" name="组合 10"/>
          <p:cNvGrpSpPr/>
          <p:nvPr/>
        </p:nvGrpSpPr>
        <p:grpSpPr>
          <a:xfrm>
            <a:off x="437515" y="2178685"/>
            <a:ext cx="6064885" cy="3505412"/>
            <a:chOff x="805" y="2457"/>
            <a:chExt cx="9321" cy="5766"/>
          </a:xfrm>
        </p:grpSpPr>
        <p:sp>
          <p:nvSpPr>
            <p:cNvPr id="34" name="圆角矩形 20"/>
            <p:cNvSpPr/>
            <p:nvPr/>
          </p:nvSpPr>
          <p:spPr bwMode="auto">
            <a:xfrm>
              <a:off x="805" y="2457"/>
              <a:ext cx="9321" cy="5766"/>
            </a:xfrm>
            <a:prstGeom prst="roundRect">
              <a:avLst/>
            </a:prstGeom>
            <a:solidFill>
              <a:srgbClr val="FFFCD3"/>
            </a:solidFill>
            <a:ln>
              <a:solidFill>
                <a:schemeClr val="bg1">
                  <a:lumMod val="9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buFont typeface="Arial" panose="020B0604020202020204" pitchFamily="34" charset="0"/>
                <a:buNone/>
                <a:defRPr/>
              </a:pPr>
              <a:endParaRPr lang="zh-CN" altLang="en-US"/>
            </a:p>
          </p:txBody>
        </p:sp>
        <p:sp>
          <p:nvSpPr>
            <p:cNvPr id="22" name="矩形 21"/>
            <p:cNvSpPr/>
            <p:nvPr/>
          </p:nvSpPr>
          <p:spPr>
            <a:xfrm>
              <a:off x="976" y="2685"/>
              <a:ext cx="8861" cy="5415"/>
            </a:xfrm>
            <a:prstGeom prst="rect">
              <a:avLst/>
            </a:prstGeom>
          </p:spPr>
          <p:txBody>
            <a:bodyPr wrap="square">
              <a:spAutoFit/>
            </a:bodyPr>
            <a:lstStyle/>
            <a:p>
              <a:pPr lvl="0" algn="just">
                <a:lnSpc>
                  <a:spcPct val="100000"/>
                </a:lnSpc>
                <a:spcBef>
                  <a:spcPct val="0"/>
                </a:spcBef>
                <a:spcAft>
                  <a:spcPct val="0"/>
                </a:spcAft>
                <a:defRPr/>
              </a:pPr>
              <a:r>
                <a:rPr lang="zh-CN" altLang="en-US" sz="2000"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2"/>
                  <a:sym typeface="Helvetica" panose="020B0604020202020204" pitchFamily="34" charset="0"/>
                </a:rPr>
                <a:t>       </a:t>
              </a:r>
              <a:r>
                <a:rPr lang="zh-CN" altLang="en-US" sz="2000" spc="240"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2"/>
                  <a:sym typeface="Helvetica" panose="020B0604020202020204" pitchFamily="34" charset="0"/>
                </a:rPr>
                <a:t>我对中国发展前景充满信心。为什么有信心？最根本的原因是，经过长期探索，我们已经找到一条适合中国国情的正确发展道路，只要我们紧紧依靠</a:t>
              </a:r>
              <a:r>
                <a:rPr lang="en-US" altLang="zh-CN" sz="2000" spc="240"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2"/>
                  <a:sym typeface="Helvetica" panose="020B0604020202020204" pitchFamily="34" charset="0"/>
                </a:rPr>
                <a:t>13</a:t>
              </a:r>
              <a:r>
                <a:rPr lang="zh-CN" altLang="en-US" sz="2000" spc="240"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2"/>
                  <a:sym typeface="Helvetica" panose="020B0604020202020204" pitchFamily="34" charset="0"/>
                </a:rPr>
                <a:t>亿多中国人民，坚定不移走自己的路，我们就一定能战胜一切艰难险阻，不断取得新的成绩，最终实现我们确立的目标。</a:t>
              </a:r>
              <a:endParaRPr lang="en-US" altLang="zh-CN" sz="2000" spc="240"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2"/>
                <a:sym typeface="Helvetica" panose="020B0604020202020204" pitchFamily="34" charset="0"/>
              </a:endParaRPr>
            </a:p>
            <a:p>
              <a:pPr lvl="0" algn="r">
                <a:lnSpc>
                  <a:spcPct val="100000"/>
                </a:lnSpc>
                <a:spcBef>
                  <a:spcPts val="1200"/>
                </a:spcBef>
                <a:defRPr/>
              </a:pPr>
              <a:r>
                <a:rPr lang="en-US" altLang="zh-CN" sz="1600" spc="240" dirty="0">
                  <a:latin typeface="微软雅黑" panose="020B0503020204020204" pitchFamily="34" charset="-122"/>
                  <a:ea typeface="微软雅黑" panose="020B0503020204020204" pitchFamily="34" charset="-122"/>
                  <a:cs typeface="微软雅黑" panose="020B0503020204020204" pitchFamily="34" charset="-122"/>
                  <a:sym typeface="Helvetica" panose="020B0604020202020204" pitchFamily="34" charset="0"/>
                </a:rPr>
                <a:t>   </a:t>
              </a:r>
            </a:p>
            <a:p>
              <a:pPr lvl="0" algn="r">
                <a:lnSpc>
                  <a:spcPct val="100000"/>
                </a:lnSpc>
                <a:spcBef>
                  <a:spcPts val="1200"/>
                </a:spcBef>
                <a:defRPr/>
              </a:pPr>
              <a:r>
                <a:rPr lang="en-US" altLang="zh-CN" sz="1600" spc="240" dirty="0">
                  <a:latin typeface="微软雅黑" panose="020B0503020204020204" pitchFamily="34" charset="-122"/>
                  <a:ea typeface="微软雅黑" panose="020B0503020204020204" pitchFamily="34" charset="-122"/>
                  <a:cs typeface="微软雅黑" panose="020B0503020204020204" pitchFamily="34" charset="-122"/>
                  <a:sym typeface="Helvetica" panose="020B0604020202020204" pitchFamily="34" charset="0"/>
                </a:rPr>
                <a:t>             </a:t>
              </a:r>
              <a:r>
                <a:rPr lang="zh-CN" altLang="en-US" sz="1600" spc="240" dirty="0">
                  <a:latin typeface="微软雅黑" panose="020B0503020204020204" pitchFamily="34" charset="-122"/>
                  <a:ea typeface="微软雅黑" panose="020B0503020204020204" pitchFamily="34" charset="-122"/>
                  <a:cs typeface="微软雅黑" panose="020B0503020204020204" pitchFamily="34" charset="-122"/>
                </a:rPr>
                <a:t>习近平</a:t>
              </a:r>
              <a:r>
                <a:rPr lang="en-US" altLang="zh-CN" sz="1600" spc="240" dirty="0">
                  <a:latin typeface="微软雅黑" panose="020B0503020204020204" pitchFamily="34" charset="-122"/>
                  <a:ea typeface="微软雅黑" panose="020B0503020204020204" pitchFamily="34" charset="-122"/>
                  <a:cs typeface="微软雅黑" panose="020B0503020204020204" pitchFamily="34" charset="-122"/>
                </a:rPr>
                <a:t>2014</a:t>
              </a:r>
              <a:r>
                <a:rPr lang="zh-CN" altLang="en-US" sz="1600" spc="240" dirty="0">
                  <a:latin typeface="微软雅黑" panose="020B0503020204020204" pitchFamily="34" charset="-122"/>
                  <a:ea typeface="微软雅黑" panose="020B0503020204020204" pitchFamily="34" charset="-122"/>
                  <a:cs typeface="微软雅黑" panose="020B0503020204020204" pitchFamily="34" charset="-122"/>
                </a:rPr>
                <a:t>年</a:t>
              </a:r>
              <a:r>
                <a:rPr lang="en-US" altLang="zh-CN" sz="1600" spc="240" dirty="0">
                  <a:latin typeface="微软雅黑" panose="020B0503020204020204" pitchFamily="34" charset="-122"/>
                  <a:ea typeface="微软雅黑" panose="020B0503020204020204" pitchFamily="34" charset="-122"/>
                  <a:cs typeface="微软雅黑" panose="020B0503020204020204" pitchFamily="34" charset="-122"/>
                </a:rPr>
                <a:t>2</a:t>
              </a:r>
              <a:r>
                <a:rPr lang="zh-CN" altLang="en-US" sz="1600" spc="240" dirty="0">
                  <a:latin typeface="微软雅黑" panose="020B0503020204020204" pitchFamily="34" charset="-122"/>
                  <a:ea typeface="微软雅黑" panose="020B0503020204020204" pitchFamily="34" charset="-122"/>
                  <a:cs typeface="微软雅黑" panose="020B0503020204020204" pitchFamily="34" charset="-122"/>
                </a:rPr>
                <a:t>月</a:t>
              </a:r>
              <a:r>
                <a:rPr lang="en-US" altLang="zh-CN" sz="1600" spc="240" dirty="0">
                  <a:latin typeface="微软雅黑" panose="020B0503020204020204" pitchFamily="34" charset="-122"/>
                  <a:ea typeface="微软雅黑" panose="020B0503020204020204" pitchFamily="34" charset="-122"/>
                  <a:cs typeface="微软雅黑" panose="020B0503020204020204" pitchFamily="34" charset="-122"/>
                </a:rPr>
                <a:t>7</a:t>
              </a:r>
              <a:r>
                <a:rPr lang="zh-CN" altLang="en-US" sz="1600" spc="240" dirty="0">
                  <a:latin typeface="微软雅黑" panose="020B0503020204020204" pitchFamily="34" charset="-122"/>
                  <a:ea typeface="微软雅黑" panose="020B0503020204020204" pitchFamily="34" charset="-122"/>
                  <a:cs typeface="微软雅黑" panose="020B0503020204020204" pitchFamily="34" charset="-122"/>
                </a:rPr>
                <a:t>日在俄罗斯索契接受俄罗斯电视台专访</a:t>
              </a:r>
              <a:endParaRPr lang="zh-CN" altLang="en-US" sz="1600" spc="240" dirty="0">
                <a:latin typeface="微软雅黑" panose="020B0503020204020204" pitchFamily="34" charset="-122"/>
                <a:ea typeface="微软雅黑" panose="020B0503020204020204" pitchFamily="34" charset="-122"/>
                <a:cs typeface="微软雅黑" panose="020B0503020204020204" pitchFamily="34" charset="-122"/>
                <a:sym typeface="Helvetica" panose="020B0604020202020204" pitchFamily="34" charset="0"/>
              </a:endParaRPr>
            </a:p>
          </p:txBody>
        </p:sp>
      </p:grpSp>
      <p:sp>
        <p:nvSpPr>
          <p:cNvPr id="36" name="文本框 35"/>
          <p:cNvSpPr txBox="1"/>
          <p:nvPr>
            <p:custDataLst>
              <p:tags r:id="rId3"/>
            </p:custDataLst>
          </p:nvPr>
        </p:nvSpPr>
        <p:spPr>
          <a:xfrm>
            <a:off x="2553958" y="1399022"/>
            <a:ext cx="6248857" cy="452446"/>
          </a:xfrm>
          <a:prstGeom prst="rect">
            <a:avLst/>
          </a:prstGeom>
          <a:noFill/>
        </p:spPr>
        <p:txBody>
          <a:bodyPr wrap="square" lIns="63500" tIns="25400" rIns="63500" bIns="25400" rtlCol="0" anchor="t" anchorCtr="0">
            <a:noAutofit/>
          </a:bodyPr>
          <a:lstStyle/>
          <a:p>
            <a:pPr marL="0" indent="0" algn="l">
              <a:lnSpc>
                <a:spcPct val="100000"/>
              </a:lnSpc>
              <a:spcBef>
                <a:spcPts val="0"/>
              </a:spcBef>
              <a:spcAft>
                <a:spcPts val="0"/>
              </a:spcAft>
              <a:buSzPct val="100000"/>
              <a:buNone/>
            </a:pPr>
            <a:r>
              <a:rPr lang="en-US" altLang="zh-CN" sz="2400" u="none" spc="240" dirty="0">
                <a:latin typeface="微软雅黑" panose="020B0503020204020204" pitchFamily="34" charset="-122"/>
                <a:ea typeface="微软雅黑" panose="020B0503020204020204" pitchFamily="34" charset="-122"/>
                <a:sym typeface="+mn-ea"/>
              </a:rPr>
              <a:t> </a:t>
            </a:r>
            <a:r>
              <a:rPr lang="zh-CN" altLang="en-US" sz="2400" u="none" spc="240" dirty="0">
                <a:latin typeface="微软雅黑" panose="020B0503020204020204" pitchFamily="34" charset="-122"/>
                <a:ea typeface="微软雅黑" panose="020B0503020204020204" pitchFamily="34" charset="-122"/>
                <a:sym typeface="+mn-ea"/>
              </a:rPr>
              <a:t>   </a:t>
            </a:r>
            <a:r>
              <a:rPr lang="zh-CN" altLang="en-US" sz="2400" spc="240" noProof="0" dirty="0">
                <a:ln>
                  <a:noFill/>
                </a:ln>
                <a:solidFill>
                  <a:srgbClr val="000000"/>
                </a:solidFill>
                <a:effectLst/>
                <a:uLnTx/>
                <a:uFillTx/>
                <a:latin typeface="微软雅黑" panose="020B0503020204020204" pitchFamily="34" charset="-122"/>
                <a:ea typeface="微软雅黑" panose="020B0503020204020204" pitchFamily="34" charset="-122"/>
                <a:sym typeface="+mn-ea"/>
              </a:rPr>
              <a:t>诵读</a:t>
            </a:r>
            <a:r>
              <a:rPr lang="zh-CN" altLang="en-US" sz="2400" u="none" spc="240" noProof="0" dirty="0">
                <a:ln>
                  <a:noFill/>
                </a:ln>
                <a:solidFill>
                  <a:srgbClr val="000000"/>
                </a:solidFill>
                <a:effectLst/>
                <a:uLnTx/>
                <a:uFillTx/>
                <a:latin typeface="微软雅黑" panose="020B0503020204020204" pitchFamily="34" charset="-122"/>
                <a:ea typeface="微软雅黑" panose="020B0503020204020204" pitchFamily="34" charset="-122"/>
                <a:sym typeface="+mn-ea"/>
              </a:rPr>
              <a:t>金句，谈谈你的</a:t>
            </a:r>
            <a:r>
              <a:rPr lang="zh-CN" altLang="en-US" sz="2400" spc="240" noProof="0" dirty="0">
                <a:ln>
                  <a:noFill/>
                </a:ln>
                <a:solidFill>
                  <a:srgbClr val="000000"/>
                </a:solidFill>
                <a:effectLst/>
                <a:uLnTx/>
                <a:uFillTx/>
                <a:latin typeface="微软雅黑" panose="020B0503020204020204" pitchFamily="34" charset="-122"/>
                <a:ea typeface="微软雅黑" panose="020B0503020204020204" pitchFamily="34" charset="-122"/>
                <a:sym typeface="+mn-ea"/>
              </a:rPr>
              <a:t>理解</a:t>
            </a:r>
            <a:r>
              <a:rPr lang="zh-CN" altLang="en-US" sz="2400" u="none" spc="240" noProof="0" dirty="0">
                <a:ln>
                  <a:noFill/>
                </a:ln>
                <a:solidFill>
                  <a:srgbClr val="000000"/>
                </a:solidFill>
                <a:effectLst/>
                <a:uLnTx/>
                <a:uFillTx/>
                <a:latin typeface="微软雅黑" panose="020B0503020204020204" pitchFamily="34" charset="-122"/>
                <a:ea typeface="微软雅黑" panose="020B0503020204020204" pitchFamily="34" charset="-122"/>
                <a:sym typeface="+mn-ea"/>
              </a:rPr>
              <a:t>。</a:t>
            </a:r>
            <a:endParaRPr lang="zh-CN" altLang="en-US" sz="2400" u="none" spc="240" dirty="0">
              <a:latin typeface="微软雅黑" panose="020B0503020204020204" pitchFamily="34" charset="-122"/>
              <a:ea typeface="微软雅黑" panose="020B0503020204020204" pitchFamily="34" charset="-122"/>
              <a:sym typeface="+mn-ea"/>
            </a:endParaRPr>
          </a:p>
        </p:txBody>
      </p:sp>
      <p:sp>
        <p:nvSpPr>
          <p:cNvPr id="18" name="文本框 17"/>
          <p:cNvSpPr txBox="1"/>
          <p:nvPr>
            <p:custDataLst>
              <p:tags r:id="rId4"/>
            </p:custDataLst>
          </p:nvPr>
        </p:nvSpPr>
        <p:spPr>
          <a:xfrm>
            <a:off x="354292" y="758195"/>
            <a:ext cx="10972876" cy="609600"/>
          </a:xfrm>
          <a:prstGeom prst="rect">
            <a:avLst/>
          </a:prstGeom>
          <a:noFill/>
        </p:spPr>
        <p:txBody>
          <a:bodyPr wrap="square" lIns="63500" tIns="25400" rIns="63500" bIns="25400" rtlCol="0" anchor="t" anchorCtr="0">
            <a:noAutofit/>
          </a:bodyPr>
          <a:lstStyle/>
          <a:p>
            <a:pPr marL="0" marR="0" lvl="0" indent="0" algn="l" defTabSz="914400" rtl="0" eaLnBrk="1" fontAlgn="base" latinLnBrk="0" hangingPunct="1">
              <a:lnSpc>
                <a:spcPct val="100000"/>
              </a:lnSpc>
              <a:spcBef>
                <a:spcPts val="0"/>
              </a:spcBef>
              <a:spcAft>
                <a:spcPts val="0"/>
              </a:spcAft>
              <a:buClrTx/>
              <a:buSzPct val="100000"/>
              <a:buFontTx/>
              <a:buNone/>
              <a:defRPr/>
            </a:pPr>
            <a:r>
              <a:rPr kumimoji="0" lang="en-US" altLang="zh-CN" sz="2400" i="0" u="none" strike="noStrike" kern="1200" cap="none" spc="24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cs typeface="+mn-cs"/>
                <a:sym typeface="+mn-ea"/>
              </a:rPr>
              <a:t>1.</a:t>
            </a:r>
            <a:r>
              <a:rPr kumimoji="0" lang="zh-CN" altLang="en-US" sz="2400" i="0" u="none" strike="noStrike" kern="1200" cap="none" spc="24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cs typeface="+mn-cs"/>
                <a:sym typeface="+mn-ea"/>
              </a:rPr>
              <a:t>实现中华民族伟大复兴，必须推进中国特色社会主义伟大事业</a:t>
            </a:r>
          </a:p>
        </p:txBody>
      </p:sp>
      <p:grpSp>
        <p:nvGrpSpPr>
          <p:cNvPr id="8" name="组合 7"/>
          <p:cNvGrpSpPr/>
          <p:nvPr/>
        </p:nvGrpSpPr>
        <p:grpSpPr>
          <a:xfrm>
            <a:off x="567055" y="1367512"/>
            <a:ext cx="1756410" cy="460375"/>
            <a:chOff x="2670421" y="4850410"/>
            <a:chExt cx="1756410" cy="460375"/>
          </a:xfrm>
        </p:grpSpPr>
        <p:grpSp>
          <p:nvGrpSpPr>
            <p:cNvPr id="2" name="组合 43"/>
            <p:cNvGrpSpPr/>
            <p:nvPr/>
          </p:nvGrpSpPr>
          <p:grpSpPr>
            <a:xfrm>
              <a:off x="2670421" y="4881842"/>
              <a:ext cx="1756410" cy="397510"/>
              <a:chOff x="663000" y="2017123"/>
              <a:chExt cx="4363269" cy="655320"/>
            </a:xfrm>
            <a:solidFill>
              <a:srgbClr val="C00000"/>
            </a:solidFill>
          </p:grpSpPr>
          <p:sp>
            <p:nvSpPr>
              <p:cNvPr id="6" name="矩形 5"/>
              <p:cNvSpPr/>
              <p:nvPr/>
            </p:nvSpPr>
            <p:spPr>
              <a:xfrm>
                <a:off x="990600" y="2017123"/>
                <a:ext cx="3686496" cy="65532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7" name="椭圆 6"/>
              <p:cNvSpPr/>
              <p:nvPr/>
            </p:nvSpPr>
            <p:spPr>
              <a:xfrm>
                <a:off x="663000" y="2017123"/>
                <a:ext cx="655200" cy="6552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9" name="椭圆 8"/>
              <p:cNvSpPr/>
              <p:nvPr/>
            </p:nvSpPr>
            <p:spPr>
              <a:xfrm>
                <a:off x="4371069" y="2017123"/>
                <a:ext cx="655200" cy="6552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grpSp>
        <p:sp>
          <p:nvSpPr>
            <p:cNvPr id="10" name="文本框 9"/>
            <p:cNvSpPr txBox="1"/>
            <p:nvPr/>
          </p:nvSpPr>
          <p:spPr>
            <a:xfrm>
              <a:off x="2825679" y="4850410"/>
              <a:ext cx="1445895" cy="460375"/>
            </a:xfrm>
            <a:prstGeom prst="rect">
              <a:avLst/>
            </a:prstGeom>
            <a:noFill/>
          </p:spPr>
          <p:txBody>
            <a:bodyPr wrap="square" rtlCol="0">
              <a:spAutoFit/>
            </a:bodyPr>
            <a:lstStyle/>
            <a:p>
              <a:pPr algn="ctr"/>
              <a:r>
                <a:rPr lang="zh-CN" altLang="en-US" sz="2400" b="1" dirty="0">
                  <a:solidFill>
                    <a:schemeClr val="bg1"/>
                  </a:solidFill>
                  <a:latin typeface="字魂36号-孙新恒宋楷体" panose="02000000000000000000" pitchFamily="2" charset="-122"/>
                  <a:ea typeface="字魂36号-孙新恒宋楷体" panose="02000000000000000000" pitchFamily="2" charset="-122"/>
                  <a:sym typeface="Century Gothic" panose="020B0502020202020204" pitchFamily="34" charset="0"/>
                </a:rPr>
                <a:t>学生活动</a:t>
              </a:r>
            </a:p>
          </p:txBody>
        </p:sp>
      </p:grpSp>
      <p:grpSp>
        <p:nvGrpSpPr>
          <p:cNvPr id="13" name="组合 12"/>
          <p:cNvGrpSpPr/>
          <p:nvPr/>
        </p:nvGrpSpPr>
        <p:grpSpPr>
          <a:xfrm>
            <a:off x="7250478" y="2345522"/>
            <a:ext cx="3615690" cy="3023975"/>
            <a:chOff x="452" y="3539"/>
            <a:chExt cx="6685" cy="6106"/>
          </a:xfrm>
        </p:grpSpPr>
        <p:pic>
          <p:nvPicPr>
            <p:cNvPr id="14" name="图片 13"/>
            <p:cNvPicPr>
              <a:picLocks noChangeAspect="1"/>
            </p:cNvPicPr>
            <p:nvPr/>
          </p:nvPicPr>
          <p:blipFill>
            <a:blip r:embed="rId7" cstate="print"/>
            <a:stretch>
              <a:fillRect/>
            </a:stretch>
          </p:blipFill>
          <p:spPr>
            <a:xfrm>
              <a:off x="452" y="3539"/>
              <a:ext cx="6685" cy="4926"/>
            </a:xfrm>
            <a:prstGeom prst="rect">
              <a:avLst/>
            </a:prstGeom>
          </p:spPr>
        </p:pic>
        <p:sp>
          <p:nvSpPr>
            <p:cNvPr id="15" name="文本框 14"/>
            <p:cNvSpPr txBox="1"/>
            <p:nvPr/>
          </p:nvSpPr>
          <p:spPr>
            <a:xfrm>
              <a:off x="482" y="8715"/>
              <a:ext cx="6654" cy="930"/>
            </a:xfrm>
            <a:prstGeom prst="rect">
              <a:avLst/>
            </a:prstGeom>
            <a:noFill/>
          </p:spPr>
          <p:txBody>
            <a:bodyPr wrap="square" rtlCol="0" anchor="t">
              <a:spAutoFit/>
            </a:bodyPr>
            <a:lstStyle/>
            <a:p>
              <a:r>
                <a:rPr lang="en-US" altLang="zh-CN" sz="1200" dirty="0">
                  <a:latin typeface="微软雅黑" panose="020B0503020204020204" pitchFamily="34" charset="-122"/>
                  <a:ea typeface="微软雅黑" panose="020B0503020204020204" pitchFamily="34" charset="-122"/>
                  <a:sym typeface="+mn-ea"/>
                </a:rPr>
                <a:t>2014</a:t>
              </a:r>
              <a:r>
                <a:rPr lang="zh-CN" altLang="en-US" sz="1200" dirty="0">
                  <a:latin typeface="微软雅黑" panose="020B0503020204020204" pitchFamily="34" charset="-122"/>
                  <a:ea typeface="微软雅黑" panose="020B0503020204020204" pitchFamily="34" charset="-122"/>
                  <a:sym typeface="+mn-ea"/>
                </a:rPr>
                <a:t>年</a:t>
              </a:r>
              <a:r>
                <a:rPr lang="en-US" altLang="zh-CN" sz="1200" dirty="0">
                  <a:latin typeface="微软雅黑" panose="020B0503020204020204" pitchFamily="34" charset="-122"/>
                  <a:ea typeface="微软雅黑" panose="020B0503020204020204" pitchFamily="34" charset="-122"/>
                  <a:sym typeface="+mn-ea"/>
                </a:rPr>
                <a:t>2</a:t>
              </a:r>
              <a:r>
                <a:rPr lang="zh-CN" altLang="en-US" sz="1200" dirty="0">
                  <a:latin typeface="微软雅黑" panose="020B0503020204020204" pitchFamily="34" charset="-122"/>
                  <a:ea typeface="微软雅黑" panose="020B0503020204020204" pitchFamily="34" charset="-122"/>
                  <a:sym typeface="+mn-ea"/>
                </a:rPr>
                <a:t>月</a:t>
              </a:r>
              <a:r>
                <a:rPr lang="en-US" altLang="zh-CN" sz="1200" dirty="0">
                  <a:latin typeface="微软雅黑" panose="020B0503020204020204" pitchFamily="34" charset="-122"/>
                  <a:ea typeface="微软雅黑" panose="020B0503020204020204" pitchFamily="34" charset="-122"/>
                  <a:sym typeface="+mn-ea"/>
                </a:rPr>
                <a:t>7</a:t>
              </a:r>
              <a:r>
                <a:rPr lang="zh-CN" altLang="en-US" sz="1200" dirty="0">
                  <a:latin typeface="微软雅黑" panose="020B0503020204020204" pitchFamily="34" charset="-122"/>
                  <a:ea typeface="微软雅黑" panose="020B0503020204020204" pitchFamily="34" charset="-122"/>
                  <a:sym typeface="+mn-ea"/>
                </a:rPr>
                <a:t>日，习近平在俄罗斯索契接受俄罗斯电视台专访</a:t>
              </a:r>
              <a:endParaRPr lang="zh-CN" altLang="en-US" sz="1200" dirty="0"/>
            </a:p>
          </p:txBody>
        </p:sp>
      </p:grpSp>
      <p:cxnSp>
        <p:nvCxnSpPr>
          <p:cNvPr id="20" name="直接连接符 19"/>
          <p:cNvCxnSpPr/>
          <p:nvPr/>
        </p:nvCxnSpPr>
        <p:spPr bwMode="auto">
          <a:xfrm>
            <a:off x="1506344" y="5170517"/>
            <a:ext cx="415636" cy="0"/>
          </a:xfrm>
          <a:prstGeom prst="line">
            <a:avLst/>
          </a:prstGeom>
          <a:solidFill>
            <a:schemeClr val="accent1"/>
          </a:solidFill>
          <a:ln w="9525" cap="flat" cmpd="sng" algn="ctr">
            <a:solidFill>
              <a:schemeClr val="tx1"/>
            </a:solidFill>
            <a:prstDash val="solid"/>
            <a:round/>
            <a:headEnd type="none" w="med" len="med"/>
            <a:tailEnd type="none" w="med" len="med"/>
          </a:ln>
        </p:spPr>
      </p:cxnSp>
    </p:spTree>
    <p:custDataLst>
      <p:tags r:id="rId1"/>
    </p:custData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文本框 16"/>
          <p:cNvSpPr txBox="1"/>
          <p:nvPr>
            <p:custDataLst>
              <p:tags r:id="rId2"/>
            </p:custDataLst>
          </p:nvPr>
        </p:nvSpPr>
        <p:spPr>
          <a:xfrm>
            <a:off x="298412" y="5"/>
            <a:ext cx="10972876" cy="609600"/>
          </a:xfrm>
          <a:prstGeom prst="rect">
            <a:avLst/>
          </a:prstGeom>
          <a:noFill/>
        </p:spPr>
        <p:txBody>
          <a:bodyPr wrap="square" lIns="63500" tIns="25400" rIns="63500" bIns="25400" rtlCol="0" anchor="t" anchorCtr="0">
            <a:noAutofit/>
          </a:bodyPr>
          <a:lstStyle/>
          <a:p>
            <a:pPr marL="0" marR="0" lvl="0" indent="0" algn="l" defTabSz="914400" rtl="0" eaLnBrk="1" fontAlgn="base" latinLnBrk="0" hangingPunct="1">
              <a:lnSpc>
                <a:spcPct val="100000"/>
              </a:lnSpc>
              <a:spcBef>
                <a:spcPts val="0"/>
              </a:spcBef>
              <a:spcAft>
                <a:spcPts val="0"/>
              </a:spcAft>
              <a:buClrTx/>
              <a:buSzPct val="100000"/>
              <a:buFontTx/>
              <a:buNone/>
              <a:defRPr/>
            </a:pPr>
            <a:r>
              <a:rPr kumimoji="0" lang="zh-CN" altLang="en-US" sz="2800" b="1" i="0" u="none" strike="noStrike" kern="1200" cap="none" spc="240" normalizeH="0" baseline="0" noProof="0" dirty="0">
                <a:ln>
                  <a:noFill/>
                </a:ln>
                <a:solidFill>
                  <a:srgbClr val="99C2FD">
                    <a:lumMod val="75000"/>
                  </a:srgbClr>
                </a:solidFill>
                <a:effectLst/>
                <a:uLnTx/>
                <a:uFillTx/>
                <a:latin typeface="微软雅黑" panose="020B0503020204020204" pitchFamily="34" charset="-122"/>
                <a:ea typeface="微软雅黑" panose="020B0503020204020204" pitchFamily="34" charset="-122"/>
                <a:cs typeface="+mn-cs"/>
                <a:sym typeface="+mn-ea"/>
              </a:rPr>
              <a:t>三、一以贯之坚持和发展中国特色</a:t>
            </a:r>
            <a:r>
              <a:rPr kumimoji="0" lang="zh-CN" altLang="en-US" sz="2800" b="1" i="0" u="none" strike="noStrike" kern="1200" cap="none" spc="240" normalizeH="0" baseline="0" noProof="0" dirty="0" smtClean="0">
                <a:ln>
                  <a:noFill/>
                </a:ln>
                <a:solidFill>
                  <a:srgbClr val="99C2FD">
                    <a:lumMod val="75000"/>
                  </a:srgbClr>
                </a:solidFill>
                <a:effectLst/>
                <a:uLnTx/>
                <a:uFillTx/>
                <a:latin typeface="微软雅黑" panose="020B0503020204020204" pitchFamily="34" charset="-122"/>
                <a:ea typeface="微软雅黑" panose="020B0503020204020204" pitchFamily="34" charset="-122"/>
                <a:cs typeface="+mn-cs"/>
                <a:sym typeface="+mn-ea"/>
              </a:rPr>
              <a:t>社会主义事业</a:t>
            </a:r>
            <a:endParaRPr kumimoji="0" lang="zh-CN" altLang="en-US" sz="2800" b="1" i="0" u="none" strike="noStrike" kern="1200" cap="none" spc="240" normalizeH="0" baseline="0" noProof="0" dirty="0">
              <a:ln>
                <a:noFill/>
              </a:ln>
              <a:solidFill>
                <a:srgbClr val="99C2FD">
                  <a:lumMod val="75000"/>
                </a:srgbClr>
              </a:solidFill>
              <a:effectLst/>
              <a:uLnTx/>
              <a:uFillTx/>
              <a:latin typeface="微软雅黑" panose="020B0503020204020204" pitchFamily="34" charset="-122"/>
              <a:ea typeface="微软雅黑" panose="020B0503020204020204" pitchFamily="34" charset="-122"/>
              <a:cs typeface="+mn-cs"/>
              <a:sym typeface="+mn-ea"/>
            </a:endParaRPr>
          </a:p>
        </p:txBody>
      </p:sp>
      <p:sp>
        <p:nvSpPr>
          <p:cNvPr id="18" name="文本框 17"/>
          <p:cNvSpPr txBox="1"/>
          <p:nvPr>
            <p:custDataLst>
              <p:tags r:id="rId3"/>
            </p:custDataLst>
          </p:nvPr>
        </p:nvSpPr>
        <p:spPr>
          <a:xfrm>
            <a:off x="354292" y="758195"/>
            <a:ext cx="10972876" cy="609600"/>
          </a:xfrm>
          <a:prstGeom prst="rect">
            <a:avLst/>
          </a:prstGeom>
          <a:noFill/>
        </p:spPr>
        <p:txBody>
          <a:bodyPr wrap="square" lIns="63500" tIns="25400" rIns="63500" bIns="25400" rtlCol="0" anchor="t" anchorCtr="0">
            <a:noAutofit/>
          </a:bodyPr>
          <a:lstStyle/>
          <a:p>
            <a:pPr marL="0" marR="0" lvl="0" indent="0" algn="l" defTabSz="914400" rtl="0" eaLnBrk="1" fontAlgn="base" latinLnBrk="0" hangingPunct="1">
              <a:lnSpc>
                <a:spcPct val="100000"/>
              </a:lnSpc>
              <a:spcBef>
                <a:spcPts val="0"/>
              </a:spcBef>
              <a:spcAft>
                <a:spcPts val="0"/>
              </a:spcAft>
              <a:buClrTx/>
              <a:buSzPct val="100000"/>
              <a:buFontTx/>
              <a:buNone/>
              <a:defRPr/>
            </a:pPr>
            <a:r>
              <a:rPr kumimoji="0" lang="en-US" altLang="zh-CN" sz="2400" i="0" u="none" strike="noStrike" kern="1200" cap="none" spc="24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cs typeface="+mn-cs"/>
                <a:sym typeface="+mn-ea"/>
              </a:rPr>
              <a:t>1.</a:t>
            </a:r>
            <a:r>
              <a:rPr kumimoji="0" lang="zh-CN" altLang="en-US" sz="2400" i="0" u="none" strike="noStrike" kern="1200" cap="none" spc="24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cs typeface="+mn-cs"/>
                <a:sym typeface="+mn-ea"/>
              </a:rPr>
              <a:t>实现中华民族伟大复兴，必须推进中国特色社会主义伟大事业</a:t>
            </a:r>
          </a:p>
        </p:txBody>
      </p:sp>
      <p:grpSp>
        <p:nvGrpSpPr>
          <p:cNvPr id="19" name="组合 18"/>
          <p:cNvGrpSpPr/>
          <p:nvPr/>
        </p:nvGrpSpPr>
        <p:grpSpPr>
          <a:xfrm>
            <a:off x="5676265" y="4199964"/>
            <a:ext cx="4606925" cy="1824090"/>
            <a:chOff x="6913681" y="4188171"/>
            <a:chExt cx="4627645" cy="2219926"/>
          </a:xfrm>
        </p:grpSpPr>
        <p:grpSp>
          <p:nvGrpSpPr>
            <p:cNvPr id="20" name="组合 19"/>
            <p:cNvGrpSpPr/>
            <p:nvPr/>
          </p:nvGrpSpPr>
          <p:grpSpPr>
            <a:xfrm>
              <a:off x="6913681" y="4188171"/>
              <a:ext cx="4497523" cy="1928131"/>
              <a:chOff x="2555875" y="2217702"/>
              <a:chExt cx="2990212" cy="1239963"/>
            </a:xfrm>
          </p:grpSpPr>
          <p:sp>
            <p:nvSpPr>
              <p:cNvPr id="23" name="MH_Other_1"/>
              <p:cNvSpPr/>
              <p:nvPr>
                <p:custDataLst>
                  <p:tags r:id="rId6"/>
                </p:custDataLst>
              </p:nvPr>
            </p:nvSpPr>
            <p:spPr>
              <a:xfrm>
                <a:off x="2555875" y="2377729"/>
                <a:ext cx="2990212" cy="1079936"/>
              </a:xfrm>
              <a:prstGeom prst="roundRect">
                <a:avLst/>
              </a:prstGeom>
              <a:solidFill>
                <a:schemeClr val="accent1"/>
              </a:solidFill>
              <a:ln w="25400" cap="flat" cmpd="sng" algn="ctr">
                <a:noFill/>
                <a:prstDash val="solid"/>
              </a:ln>
              <a:effectLst/>
            </p:spPr>
            <p:txBody>
              <a:bodyPr anchor="ctr"/>
              <a:lstStyle/>
              <a:p>
                <a:pPr>
                  <a:defRPr/>
                </a:pPr>
                <a:r>
                  <a:rPr lang="zh-CN" altLang="en-US" sz="2000" b="1" kern="0" dirty="0">
                    <a:solidFill>
                      <a:schemeClr val="bg1"/>
                    </a:solidFill>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rPr>
                  <a:t>设</a:t>
                </a:r>
              </a:p>
              <a:p>
                <a:pPr>
                  <a:defRPr/>
                </a:pPr>
                <a:r>
                  <a:rPr lang="zh-CN" altLang="en-US" sz="2000" b="1" kern="0" dirty="0">
                    <a:solidFill>
                      <a:schemeClr val="bg1"/>
                    </a:solidFill>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rPr>
                  <a:t>计</a:t>
                </a:r>
              </a:p>
              <a:p>
                <a:pPr>
                  <a:defRPr/>
                </a:pPr>
                <a:r>
                  <a:rPr lang="zh-CN" altLang="en-US" sz="2000" b="1" kern="0" dirty="0">
                    <a:solidFill>
                      <a:schemeClr val="bg1"/>
                    </a:solidFill>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rPr>
                  <a:t>意</a:t>
                </a:r>
              </a:p>
              <a:p>
                <a:pPr>
                  <a:defRPr/>
                </a:pPr>
                <a:r>
                  <a:rPr lang="zh-CN" altLang="en-US" sz="2000" b="1" kern="0" dirty="0">
                    <a:solidFill>
                      <a:schemeClr val="bg1"/>
                    </a:solidFill>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rPr>
                  <a:t>图</a:t>
                </a:r>
              </a:p>
            </p:txBody>
          </p:sp>
          <p:cxnSp>
            <p:nvCxnSpPr>
              <p:cNvPr id="24" name="MH_Other_2"/>
              <p:cNvCxnSpPr/>
              <p:nvPr>
                <p:custDataLst>
                  <p:tags r:id="rId7"/>
                </p:custDataLst>
              </p:nvPr>
            </p:nvCxnSpPr>
            <p:spPr>
              <a:xfrm>
                <a:off x="2958035" y="2217702"/>
                <a:ext cx="0" cy="1239838"/>
              </a:xfrm>
              <a:prstGeom prst="line">
                <a:avLst/>
              </a:prstGeom>
              <a:ln>
                <a:solidFill>
                  <a:srgbClr val="FFFFFF"/>
                </a:solidFill>
                <a:prstDash val="dash"/>
              </a:ln>
            </p:spPr>
            <p:style>
              <a:lnRef idx="1">
                <a:schemeClr val="accent1"/>
              </a:lnRef>
              <a:fillRef idx="0">
                <a:schemeClr val="accent1"/>
              </a:fillRef>
              <a:effectRef idx="0">
                <a:schemeClr val="accent1"/>
              </a:effectRef>
              <a:fontRef idx="minor">
                <a:schemeClr val="tx1"/>
              </a:fontRef>
            </p:style>
          </p:cxnSp>
        </p:grpSp>
        <p:sp>
          <p:nvSpPr>
            <p:cNvPr id="21" name="文本框 20"/>
            <p:cNvSpPr txBox="1"/>
            <p:nvPr>
              <p:custDataLst>
                <p:tags r:id="rId5"/>
              </p:custDataLst>
            </p:nvPr>
          </p:nvSpPr>
          <p:spPr>
            <a:xfrm>
              <a:off x="7518133" y="4729266"/>
              <a:ext cx="4023193" cy="1678831"/>
            </a:xfrm>
            <a:prstGeom prst="rect">
              <a:avLst/>
            </a:prstGeom>
            <a:noFill/>
          </p:spPr>
          <p:txBody>
            <a:bodyPr wrap="square" lIns="63500" tIns="25400" rIns="63500" bIns="25400" rtlCol="0" anchor="t" anchorCtr="0">
              <a:noAutofit/>
            </a:bodyPr>
            <a:lstStyle/>
            <a:p>
              <a:pPr marL="0" indent="0" algn="l">
                <a:lnSpc>
                  <a:spcPct val="100000"/>
                </a:lnSpc>
                <a:spcBef>
                  <a:spcPts val="0"/>
                </a:spcBef>
                <a:spcAft>
                  <a:spcPts val="0"/>
                </a:spcAft>
                <a:buSzPct val="100000"/>
                <a:buNone/>
              </a:pPr>
              <a:r>
                <a:rPr lang="en-US" altLang="zh-CN" sz="2400" b="1" u="none" spc="240" dirty="0">
                  <a:solidFill>
                    <a:schemeClr val="bg1"/>
                  </a:solidFill>
                  <a:latin typeface="楷体" panose="02010609060101010101" pitchFamily="49" charset="-122"/>
                  <a:ea typeface="楷体" panose="02010609060101010101" pitchFamily="49" charset="-122"/>
                  <a:cs typeface="楷体" panose="02010609060101010101" pitchFamily="49" charset="-122"/>
                  <a:sym typeface="+mn-ea"/>
                </a:rPr>
                <a:t>   </a:t>
              </a:r>
              <a:r>
                <a:rPr lang="zh-CN" altLang="en-US" sz="2400" b="1" u="none" spc="240" dirty="0">
                  <a:solidFill>
                    <a:schemeClr val="bg1"/>
                  </a:solidFill>
                  <a:latin typeface="楷体" panose="02010609060101010101" pitchFamily="49" charset="-122"/>
                  <a:ea typeface="楷体" panose="02010609060101010101" pitchFamily="49" charset="-122"/>
                  <a:cs typeface="楷体" panose="02010609060101010101" pitchFamily="49" charset="-122"/>
                  <a:sym typeface="+mn-ea"/>
                </a:rPr>
                <a:t>坚持实事求是的原则，培养科学精神。</a:t>
              </a:r>
            </a:p>
          </p:txBody>
        </p:sp>
      </p:grpSp>
      <p:sp>
        <p:nvSpPr>
          <p:cNvPr id="4" name="文本框 3"/>
          <p:cNvSpPr txBox="1"/>
          <p:nvPr>
            <p:custDataLst>
              <p:tags r:id="rId4"/>
            </p:custDataLst>
          </p:nvPr>
        </p:nvSpPr>
        <p:spPr>
          <a:xfrm>
            <a:off x="823595" y="1784350"/>
            <a:ext cx="9772015" cy="1764665"/>
          </a:xfrm>
          <a:prstGeom prst="rect">
            <a:avLst/>
          </a:prstGeom>
          <a:noFill/>
        </p:spPr>
        <p:txBody>
          <a:bodyPr wrap="square" lIns="63500" tIns="25400" rIns="63500" bIns="25400" rtlCol="0" anchor="t" anchorCtr="0">
            <a:noAutofit/>
          </a:bodyPr>
          <a:lstStyle/>
          <a:p>
            <a:pPr marL="0" marR="0" lvl="0" indent="0" algn="l" defTabSz="914400" rtl="0">
              <a:lnSpc>
                <a:spcPct val="150000"/>
              </a:lnSpc>
              <a:spcBef>
                <a:spcPts val="0"/>
              </a:spcBef>
              <a:spcAft>
                <a:spcPts val="0"/>
              </a:spcAft>
              <a:buClrTx/>
              <a:buSzPct val="100000"/>
              <a:buFontTx/>
              <a:buNone/>
              <a:defRPr/>
            </a:pPr>
            <a:r>
              <a:rPr lang="en-US" altLang="zh-CN" sz="2400" spc="240" dirty="0">
                <a:solidFill>
                  <a:schemeClr val="tx1"/>
                </a:solidFill>
                <a:latin typeface="微软雅黑" panose="020B0503020204020204" pitchFamily="34" charset="-122"/>
                <a:ea typeface="微软雅黑" panose="020B0503020204020204" pitchFamily="34" charset="-122"/>
                <a:cs typeface="楷体" panose="02010609060101010101" pitchFamily="49" charset="-122"/>
                <a:sym typeface="+mn-ea"/>
              </a:rPr>
              <a:t>     </a:t>
            </a:r>
            <a:r>
              <a:rPr lang="zh-CN" altLang="en-US" sz="2400" spc="240" noProof="0" dirty="0">
                <a:ln>
                  <a:noFill/>
                </a:ln>
                <a:solidFill>
                  <a:srgbClr val="000000"/>
                </a:solidFill>
                <a:effectLst/>
                <a:uLnTx/>
                <a:uFillTx/>
                <a:latin typeface="微软雅黑" panose="020B0503020204020204" pitchFamily="34" charset="-122"/>
                <a:ea typeface="微软雅黑" panose="020B0503020204020204" pitchFamily="34" charset="-122"/>
                <a:sym typeface="+mn-ea"/>
              </a:rPr>
              <a:t>我们党和人民在长期实践探索中，坚持独立自主走自己的路，取得革命、建设、改革伟大胜利，开创和发展了中国特色社会主义，从根本上改变了中国人民和中华民族的前途命运。</a:t>
            </a:r>
            <a:endParaRPr lang="zh-CN" altLang="en-US" sz="2400" u="none" spc="240" noProof="0" dirty="0">
              <a:ln>
                <a:noFill/>
              </a:ln>
              <a:solidFill>
                <a:srgbClr val="000000"/>
              </a:solidFill>
              <a:effectLst/>
              <a:uLnTx/>
              <a:uFillTx/>
              <a:latin typeface="微软雅黑" panose="020B0503020204020204" pitchFamily="34" charset="-122"/>
              <a:ea typeface="微软雅黑" panose="020B0503020204020204" pitchFamily="34" charset="-122"/>
              <a:sym typeface="+mn-ea"/>
            </a:endParaRPr>
          </a:p>
        </p:txBody>
      </p:sp>
    </p:spTree>
    <p:custDataLst>
      <p:tags r:id="rId1"/>
    </p:custData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文本框 16"/>
          <p:cNvSpPr txBox="1"/>
          <p:nvPr>
            <p:custDataLst>
              <p:tags r:id="rId2"/>
            </p:custDataLst>
          </p:nvPr>
        </p:nvSpPr>
        <p:spPr>
          <a:xfrm>
            <a:off x="298412" y="5"/>
            <a:ext cx="10972876" cy="609600"/>
          </a:xfrm>
          <a:prstGeom prst="rect">
            <a:avLst/>
          </a:prstGeom>
          <a:noFill/>
        </p:spPr>
        <p:txBody>
          <a:bodyPr wrap="square" lIns="63500" tIns="25400" rIns="63500" bIns="25400" rtlCol="0" anchor="t" anchorCtr="0">
            <a:noAutofit/>
          </a:bodyPr>
          <a:lstStyle/>
          <a:p>
            <a:pPr marR="0" defTabSz="914400">
              <a:spcBef>
                <a:spcPts val="0"/>
              </a:spcBef>
              <a:spcAft>
                <a:spcPts val="0"/>
              </a:spcAft>
              <a:buClrTx/>
              <a:buSzPct val="100000"/>
              <a:buFontTx/>
              <a:buNone/>
              <a:defRPr/>
            </a:pPr>
            <a:r>
              <a:rPr kumimoji="0" lang="zh-CN" altLang="en-US" sz="2800" b="1" kern="1200" cap="none" spc="240" normalizeH="0" baseline="0" noProof="0" dirty="0">
                <a:solidFill>
                  <a:srgbClr val="99C2FD">
                    <a:lumMod val="75000"/>
                  </a:srgbClr>
                </a:solidFill>
                <a:latin typeface="微软雅黑" panose="020B0503020204020204" pitchFamily="34" charset="-122"/>
                <a:ea typeface="微软雅黑" panose="020B0503020204020204" pitchFamily="34" charset="-122"/>
                <a:cs typeface="+mn-cs"/>
                <a:sym typeface="+mn-ea"/>
              </a:rPr>
              <a:t>三、一以贯之坚持和发展中国特色</a:t>
            </a:r>
            <a:r>
              <a:rPr kumimoji="0" lang="zh-CN" altLang="en-US" sz="2800" b="1" kern="1200" cap="none" spc="240" normalizeH="0" baseline="0" noProof="0" dirty="0" smtClean="0">
                <a:solidFill>
                  <a:srgbClr val="99C2FD">
                    <a:lumMod val="75000"/>
                  </a:srgbClr>
                </a:solidFill>
                <a:latin typeface="微软雅黑" panose="020B0503020204020204" pitchFamily="34" charset="-122"/>
                <a:ea typeface="微软雅黑" panose="020B0503020204020204" pitchFamily="34" charset="-122"/>
                <a:cs typeface="+mn-cs"/>
                <a:sym typeface="+mn-ea"/>
              </a:rPr>
              <a:t>社会主义事业</a:t>
            </a:r>
            <a:endParaRPr kumimoji="0" lang="zh-CN" altLang="en-US" sz="2800" b="1" kern="1200" cap="none" spc="240" normalizeH="0" baseline="0" noProof="0" dirty="0">
              <a:solidFill>
                <a:srgbClr val="99C2FD">
                  <a:lumMod val="75000"/>
                </a:srgbClr>
              </a:solidFill>
              <a:latin typeface="微软雅黑" panose="020B0503020204020204" pitchFamily="34" charset="-122"/>
              <a:ea typeface="微软雅黑" panose="020B0503020204020204" pitchFamily="34" charset="-122"/>
              <a:cs typeface="+mn-cs"/>
              <a:sym typeface="+mn-ea"/>
            </a:endParaRPr>
          </a:p>
        </p:txBody>
      </p:sp>
      <p:sp>
        <p:nvSpPr>
          <p:cNvPr id="28" name="文本框 27"/>
          <p:cNvSpPr txBox="1"/>
          <p:nvPr>
            <p:custDataLst>
              <p:tags r:id="rId3"/>
            </p:custDataLst>
          </p:nvPr>
        </p:nvSpPr>
        <p:spPr>
          <a:xfrm>
            <a:off x="354292" y="758195"/>
            <a:ext cx="10972876" cy="609600"/>
          </a:xfrm>
          <a:prstGeom prst="rect">
            <a:avLst/>
          </a:prstGeom>
          <a:noFill/>
        </p:spPr>
        <p:txBody>
          <a:bodyPr wrap="square" lIns="63500" tIns="25400" rIns="63500" bIns="25400" rtlCol="0" anchor="t" anchorCtr="0">
            <a:noAutofit/>
          </a:bodyPr>
          <a:lstStyle/>
          <a:p>
            <a:pPr marR="0" defTabSz="914400">
              <a:spcBef>
                <a:spcPts val="0"/>
              </a:spcBef>
              <a:spcAft>
                <a:spcPts val="0"/>
              </a:spcAft>
              <a:buClrTx/>
              <a:buSzPct val="100000"/>
              <a:buFontTx/>
              <a:buNone/>
              <a:defRPr/>
            </a:pPr>
            <a:r>
              <a:rPr kumimoji="0" lang="en-US" altLang="zh-CN" sz="2400" kern="1200" cap="none" spc="240" normalizeH="0" baseline="0" noProof="0" dirty="0">
                <a:solidFill>
                  <a:srgbClr val="000000"/>
                </a:solidFill>
                <a:latin typeface="微软雅黑" panose="020B0503020204020204" pitchFamily="34" charset="-122"/>
                <a:ea typeface="微软雅黑" panose="020B0503020204020204" pitchFamily="34" charset="-122"/>
                <a:cs typeface="+mn-cs"/>
                <a:sym typeface="+mn-ea"/>
              </a:rPr>
              <a:t>1.</a:t>
            </a:r>
            <a:r>
              <a:rPr kumimoji="0" lang="zh-CN" altLang="en-US" sz="2400" kern="1200" cap="none" spc="240" normalizeH="0" baseline="0" noProof="0" dirty="0">
                <a:solidFill>
                  <a:srgbClr val="000000"/>
                </a:solidFill>
                <a:latin typeface="微软雅黑" panose="020B0503020204020204" pitchFamily="34" charset="-122"/>
                <a:ea typeface="微软雅黑" panose="020B0503020204020204" pitchFamily="34" charset="-122"/>
                <a:cs typeface="+mn-cs"/>
                <a:sym typeface="+mn-ea"/>
              </a:rPr>
              <a:t>实现中华民族伟大复兴，必须推进中国特色社会主义伟大事业</a:t>
            </a:r>
          </a:p>
        </p:txBody>
      </p:sp>
      <p:grpSp>
        <p:nvGrpSpPr>
          <p:cNvPr id="12" name="组合 11"/>
          <p:cNvGrpSpPr/>
          <p:nvPr/>
        </p:nvGrpSpPr>
        <p:grpSpPr>
          <a:xfrm>
            <a:off x="1236344" y="1656827"/>
            <a:ext cx="9584055" cy="2125345"/>
            <a:chOff x="569" y="5685"/>
            <a:chExt cx="8587" cy="2991"/>
          </a:xfrm>
        </p:grpSpPr>
        <p:sp>
          <p:nvSpPr>
            <p:cNvPr id="6" name="圆角矩形 20"/>
            <p:cNvSpPr/>
            <p:nvPr/>
          </p:nvSpPr>
          <p:spPr bwMode="auto">
            <a:xfrm>
              <a:off x="569" y="5685"/>
              <a:ext cx="8568" cy="2991"/>
            </a:xfrm>
            <a:prstGeom prst="roundRect">
              <a:avLst/>
            </a:prstGeom>
            <a:solidFill>
              <a:srgbClr val="FFFCD3"/>
            </a:solidFill>
            <a:ln>
              <a:solidFill>
                <a:schemeClr val="bg1">
                  <a:lumMod val="9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buFont typeface="Arial" panose="020B0604020202020204" pitchFamily="34" charset="0"/>
                <a:buNone/>
                <a:defRPr/>
              </a:pPr>
              <a:endParaRPr lang="zh-CN" altLang="en-US"/>
            </a:p>
          </p:txBody>
        </p:sp>
        <p:sp>
          <p:nvSpPr>
            <p:cNvPr id="7" name="文本框 6"/>
            <p:cNvSpPr txBox="1"/>
            <p:nvPr/>
          </p:nvSpPr>
          <p:spPr>
            <a:xfrm>
              <a:off x="603" y="6047"/>
              <a:ext cx="8553" cy="2555"/>
            </a:xfrm>
            <a:prstGeom prst="rect">
              <a:avLst/>
            </a:prstGeom>
            <a:noFill/>
            <a:ln w="9525">
              <a:noFill/>
            </a:ln>
          </p:spPr>
          <p:txBody>
            <a:bodyPr wrap="square">
              <a:spAutoFit/>
            </a:bodyPr>
            <a:lstStyle/>
            <a:p>
              <a:pPr indent="313690"/>
              <a:r>
                <a:rPr lang="en-US" altLang="zh-CN" sz="2400" noProof="0"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2"/>
                </a:rPr>
                <a:t>    </a:t>
              </a:r>
              <a:r>
                <a:rPr lang="zh-CN" altLang="en-US" sz="2400" spc="240" noProof="0" dirty="0">
                  <a:solidFill>
                    <a:srgbClr val="000000"/>
                  </a:solidFill>
                  <a:uFillTx/>
                  <a:latin typeface="微软雅黑" panose="020B0503020204020204" pitchFamily="34" charset="-122"/>
                  <a:ea typeface="微软雅黑" panose="020B0503020204020204" pitchFamily="34" charset="-122"/>
                  <a:cs typeface="微软雅黑" panose="020B0503020204020204" pitchFamily="34" charset="-122"/>
                  <a:sym typeface="+mn-ea"/>
                </a:rPr>
                <a:t>以史为鉴、开创未来，必须进行具有许多新的历史特点的伟大斗争。敢于斗争、敢于胜利，是中国共产党不可战胜的强大精神力量。实现伟大梦想就要顽强拼搏、不懈奋斗。</a:t>
              </a:r>
            </a:p>
            <a:p>
              <a:pPr indent="313690"/>
              <a:endParaRPr lang="zh-CN" altLang="en-US" sz="2400" spc="240" noProof="0" dirty="0">
                <a:solidFill>
                  <a:srgbClr val="000000"/>
                </a:solidFill>
                <a:uFillTx/>
                <a:latin typeface="微软雅黑" panose="020B0503020204020204" pitchFamily="34" charset="-122"/>
                <a:ea typeface="微软雅黑" panose="020B0503020204020204" pitchFamily="34" charset="-122"/>
                <a:cs typeface="微软雅黑" panose="020B0503020204020204" pitchFamily="34" charset="-122"/>
              </a:endParaRPr>
            </a:p>
            <a:p>
              <a:pPr algn="r">
                <a:buClrTx/>
                <a:buSzTx/>
                <a:buFontTx/>
              </a:pPr>
              <a:r>
                <a:rPr lang="en-US" altLang="zh-CN" sz="1400" spc="240" noProof="0" dirty="0">
                  <a:solidFill>
                    <a:srgbClr val="000000"/>
                  </a:solidFill>
                  <a:uFillTx/>
                  <a:latin typeface="微软雅黑" panose="020B0503020204020204" pitchFamily="34" charset="-122"/>
                  <a:ea typeface="微软雅黑" panose="020B0503020204020204" pitchFamily="34" charset="-122"/>
                  <a:cs typeface="微软雅黑" panose="020B0503020204020204" pitchFamily="34" charset="-122"/>
                </a:rPr>
                <a:t>          </a:t>
              </a:r>
              <a:r>
                <a:rPr lang="zh-CN" altLang="en-US" sz="1600" spc="240" noProof="0" dirty="0">
                  <a:solidFill>
                    <a:srgbClr val="000000"/>
                  </a:solidFill>
                  <a:uFillTx/>
                  <a:latin typeface="微软雅黑" panose="020B0503020204020204" pitchFamily="34" charset="-122"/>
                  <a:ea typeface="微软雅黑" panose="020B0503020204020204" pitchFamily="34" charset="-122"/>
                  <a:cs typeface="微软雅黑" panose="020B0503020204020204" pitchFamily="34" charset="-122"/>
                </a:rPr>
                <a:t>习近平2021年7月1日在庆祝中国共产党成立100周年大会上的讲话</a:t>
              </a:r>
            </a:p>
          </p:txBody>
        </p:sp>
      </p:grpSp>
      <p:sp>
        <p:nvSpPr>
          <p:cNvPr id="14" name="文本框 13"/>
          <p:cNvSpPr txBox="1"/>
          <p:nvPr>
            <p:custDataLst>
              <p:tags r:id="rId4"/>
            </p:custDataLst>
          </p:nvPr>
        </p:nvSpPr>
        <p:spPr>
          <a:xfrm>
            <a:off x="798195" y="4843258"/>
            <a:ext cx="10042525" cy="1848485"/>
          </a:xfrm>
          <a:prstGeom prst="rect">
            <a:avLst/>
          </a:prstGeom>
          <a:noFill/>
        </p:spPr>
        <p:txBody>
          <a:bodyPr wrap="square" lIns="63500" tIns="25400" rIns="63500" bIns="25400" rtlCol="0" anchor="t" anchorCtr="0">
            <a:noAutofit/>
          </a:bodyPr>
          <a:lstStyle/>
          <a:p>
            <a:pPr marL="0" indent="0" algn="l">
              <a:lnSpc>
                <a:spcPct val="150000"/>
              </a:lnSpc>
              <a:spcBef>
                <a:spcPts val="0"/>
              </a:spcBef>
              <a:spcAft>
                <a:spcPts val="0"/>
              </a:spcAft>
              <a:buSzPct val="100000"/>
              <a:buNone/>
            </a:pPr>
            <a:r>
              <a:rPr lang="zh-CN" altLang="en-US" sz="2400" spc="240" dirty="0">
                <a:latin typeface="微软雅黑" panose="020B0503020204020204" pitchFamily="34" charset="-122"/>
                <a:ea typeface="微软雅黑" panose="020B0503020204020204" pitchFamily="34" charset="-122"/>
                <a:sym typeface="+mn-ea"/>
              </a:rPr>
              <a:t> </a:t>
            </a:r>
            <a:r>
              <a:rPr lang="en-US" altLang="zh-CN" sz="2400" spc="240" dirty="0">
                <a:latin typeface="微软雅黑" panose="020B0503020204020204" pitchFamily="34" charset="-122"/>
                <a:ea typeface="微软雅黑" panose="020B0503020204020204" pitchFamily="34" charset="-122"/>
                <a:sym typeface="+mn-ea"/>
              </a:rPr>
              <a:t>    </a:t>
            </a:r>
            <a:r>
              <a:rPr lang="zh-CN" altLang="en-US" sz="2400" spc="240" noProof="0" dirty="0">
                <a:solidFill>
                  <a:srgbClr val="000000"/>
                </a:solidFill>
                <a:latin typeface="微软雅黑" panose="020B0503020204020204" pitchFamily="34" charset="-122"/>
                <a:ea typeface="微软雅黑" panose="020B0503020204020204" pitchFamily="34" charset="-122"/>
                <a:sym typeface="+mn-ea"/>
              </a:rPr>
              <a:t>诵读金句，查阅中国特色社会主义事业发展中面临的问题和挑战，了解党和国家为解决这些问题和挑战制定的政策、方针，采取的措施，小组交流展示。</a:t>
            </a:r>
            <a:endParaRPr lang="zh-CN" altLang="en-US" sz="2400" u="none" spc="240" noProof="0" dirty="0">
              <a:solidFill>
                <a:srgbClr val="000000"/>
              </a:solidFill>
              <a:latin typeface="微软雅黑" panose="020B0503020204020204" pitchFamily="34" charset="-122"/>
              <a:ea typeface="微软雅黑" panose="020B0503020204020204" pitchFamily="34" charset="-122"/>
              <a:sym typeface="+mn-ea"/>
            </a:endParaRPr>
          </a:p>
        </p:txBody>
      </p:sp>
      <p:grpSp>
        <p:nvGrpSpPr>
          <p:cNvPr id="8" name="组合 7"/>
          <p:cNvGrpSpPr/>
          <p:nvPr/>
        </p:nvGrpSpPr>
        <p:grpSpPr>
          <a:xfrm>
            <a:off x="615315" y="4244062"/>
            <a:ext cx="1756410" cy="460375"/>
            <a:chOff x="2670421" y="4850410"/>
            <a:chExt cx="1756410" cy="460375"/>
          </a:xfrm>
        </p:grpSpPr>
        <p:grpSp>
          <p:nvGrpSpPr>
            <p:cNvPr id="2" name="组合 43"/>
            <p:cNvGrpSpPr/>
            <p:nvPr/>
          </p:nvGrpSpPr>
          <p:grpSpPr>
            <a:xfrm>
              <a:off x="2670421" y="4881842"/>
              <a:ext cx="1756410" cy="397510"/>
              <a:chOff x="663000" y="2017123"/>
              <a:chExt cx="4363269" cy="655320"/>
            </a:xfrm>
            <a:solidFill>
              <a:srgbClr val="C00000"/>
            </a:solidFill>
          </p:grpSpPr>
          <p:sp>
            <p:nvSpPr>
              <p:cNvPr id="3" name="矩形 2"/>
              <p:cNvSpPr/>
              <p:nvPr/>
            </p:nvSpPr>
            <p:spPr>
              <a:xfrm>
                <a:off x="990600" y="2017123"/>
                <a:ext cx="3686496" cy="65532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4" name="椭圆 3"/>
              <p:cNvSpPr/>
              <p:nvPr/>
            </p:nvSpPr>
            <p:spPr>
              <a:xfrm>
                <a:off x="663000" y="2017123"/>
                <a:ext cx="655200" cy="6552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9" name="椭圆 8"/>
              <p:cNvSpPr/>
              <p:nvPr/>
            </p:nvSpPr>
            <p:spPr>
              <a:xfrm>
                <a:off x="4371069" y="2017123"/>
                <a:ext cx="655200" cy="6552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grpSp>
        <p:sp>
          <p:nvSpPr>
            <p:cNvPr id="5" name="文本框 4"/>
            <p:cNvSpPr txBox="1"/>
            <p:nvPr/>
          </p:nvSpPr>
          <p:spPr>
            <a:xfrm>
              <a:off x="2825679" y="4850410"/>
              <a:ext cx="1445895" cy="460375"/>
            </a:xfrm>
            <a:prstGeom prst="rect">
              <a:avLst/>
            </a:prstGeom>
            <a:noFill/>
          </p:spPr>
          <p:txBody>
            <a:bodyPr wrap="square" rtlCol="0">
              <a:spAutoFit/>
            </a:bodyPr>
            <a:lstStyle/>
            <a:p>
              <a:pPr algn="ctr"/>
              <a:r>
                <a:rPr lang="zh-CN" altLang="en-US" sz="2400" b="1" dirty="0">
                  <a:solidFill>
                    <a:schemeClr val="bg1"/>
                  </a:solidFill>
                  <a:latin typeface="字魂36号-孙新恒宋楷体" panose="02000000000000000000" pitchFamily="2" charset="-122"/>
                  <a:ea typeface="字魂36号-孙新恒宋楷体" panose="02000000000000000000" pitchFamily="2" charset="-122"/>
                  <a:sym typeface="Century Gothic" panose="020B0502020202020204" pitchFamily="34" charset="0"/>
                </a:rPr>
                <a:t>学生活动</a:t>
              </a:r>
            </a:p>
          </p:txBody>
        </p:sp>
      </p:grpSp>
      <p:cxnSp>
        <p:nvCxnSpPr>
          <p:cNvPr id="16" name="直接连接符 15"/>
          <p:cNvCxnSpPr/>
          <p:nvPr/>
        </p:nvCxnSpPr>
        <p:spPr bwMode="auto">
          <a:xfrm>
            <a:off x="3209487" y="3557847"/>
            <a:ext cx="399011" cy="0"/>
          </a:xfrm>
          <a:prstGeom prst="line">
            <a:avLst/>
          </a:prstGeom>
          <a:solidFill>
            <a:schemeClr val="accent1"/>
          </a:solidFill>
          <a:ln w="9525" cap="flat" cmpd="sng" algn="ctr">
            <a:solidFill>
              <a:schemeClr val="tx1"/>
            </a:solidFill>
            <a:prstDash val="solid"/>
            <a:round/>
            <a:headEnd type="none" w="med" len="med"/>
            <a:tailEnd type="none" w="med" len="med"/>
          </a:ln>
        </p:spPr>
      </p:cxnSp>
    </p:spTree>
    <p:custDataLst>
      <p:tags r:id="rId1"/>
    </p:custData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文本框 16"/>
          <p:cNvSpPr txBox="1"/>
          <p:nvPr>
            <p:custDataLst>
              <p:tags r:id="rId2"/>
            </p:custDataLst>
          </p:nvPr>
        </p:nvSpPr>
        <p:spPr>
          <a:xfrm>
            <a:off x="298412" y="5"/>
            <a:ext cx="10972876" cy="609600"/>
          </a:xfrm>
          <a:prstGeom prst="rect">
            <a:avLst/>
          </a:prstGeom>
          <a:noFill/>
        </p:spPr>
        <p:txBody>
          <a:bodyPr wrap="square" lIns="63500" tIns="25400" rIns="63500" bIns="25400" rtlCol="0" anchor="t" anchorCtr="0">
            <a:noAutofit/>
          </a:bodyPr>
          <a:lstStyle/>
          <a:p>
            <a:pPr marR="0" defTabSz="914400">
              <a:spcBef>
                <a:spcPts val="0"/>
              </a:spcBef>
              <a:spcAft>
                <a:spcPts val="0"/>
              </a:spcAft>
              <a:buClrTx/>
              <a:buSzPct val="100000"/>
              <a:buFontTx/>
              <a:buNone/>
              <a:defRPr/>
            </a:pPr>
            <a:r>
              <a:rPr kumimoji="0" lang="zh-CN" altLang="en-US" sz="2800" b="1" kern="1200" cap="none" spc="240" normalizeH="0" baseline="0" noProof="0" dirty="0">
                <a:solidFill>
                  <a:srgbClr val="99C2FD">
                    <a:lumMod val="75000"/>
                  </a:srgbClr>
                </a:solidFill>
                <a:latin typeface="微软雅黑" panose="020B0503020204020204" pitchFamily="34" charset="-122"/>
                <a:ea typeface="微软雅黑" panose="020B0503020204020204" pitchFamily="34" charset="-122"/>
                <a:cs typeface="+mn-cs"/>
                <a:sym typeface="+mn-ea"/>
              </a:rPr>
              <a:t>三、一以贯之坚持和发展中国特色</a:t>
            </a:r>
            <a:r>
              <a:rPr kumimoji="0" lang="zh-CN" altLang="en-US" sz="2800" b="1" kern="1200" cap="none" spc="240" normalizeH="0" baseline="0" noProof="0" dirty="0" smtClean="0">
                <a:solidFill>
                  <a:srgbClr val="99C2FD">
                    <a:lumMod val="75000"/>
                  </a:srgbClr>
                </a:solidFill>
                <a:latin typeface="微软雅黑" panose="020B0503020204020204" pitchFamily="34" charset="-122"/>
                <a:ea typeface="微软雅黑" panose="020B0503020204020204" pitchFamily="34" charset="-122"/>
                <a:cs typeface="+mn-cs"/>
                <a:sym typeface="+mn-ea"/>
              </a:rPr>
              <a:t>社会主义事业</a:t>
            </a:r>
            <a:endParaRPr kumimoji="0" lang="zh-CN" altLang="en-US" sz="2800" b="1" kern="1200" cap="none" spc="240" normalizeH="0" baseline="0" noProof="0" dirty="0">
              <a:solidFill>
                <a:srgbClr val="99C2FD">
                  <a:lumMod val="75000"/>
                </a:srgbClr>
              </a:solidFill>
              <a:latin typeface="微软雅黑" panose="020B0503020204020204" pitchFamily="34" charset="-122"/>
              <a:ea typeface="微软雅黑" panose="020B0503020204020204" pitchFamily="34" charset="-122"/>
              <a:cs typeface="+mn-cs"/>
              <a:sym typeface="+mn-ea"/>
            </a:endParaRPr>
          </a:p>
        </p:txBody>
      </p:sp>
      <p:sp>
        <p:nvSpPr>
          <p:cNvPr id="28" name="文本框 27"/>
          <p:cNvSpPr txBox="1"/>
          <p:nvPr>
            <p:custDataLst>
              <p:tags r:id="rId3"/>
            </p:custDataLst>
          </p:nvPr>
        </p:nvSpPr>
        <p:spPr>
          <a:xfrm>
            <a:off x="354292" y="758195"/>
            <a:ext cx="10972876" cy="609600"/>
          </a:xfrm>
          <a:prstGeom prst="rect">
            <a:avLst/>
          </a:prstGeom>
          <a:noFill/>
        </p:spPr>
        <p:txBody>
          <a:bodyPr wrap="square" lIns="63500" tIns="25400" rIns="63500" bIns="25400" rtlCol="0" anchor="t" anchorCtr="0">
            <a:noAutofit/>
          </a:bodyPr>
          <a:lstStyle/>
          <a:p>
            <a:pPr marR="0" defTabSz="914400">
              <a:spcBef>
                <a:spcPts val="0"/>
              </a:spcBef>
              <a:spcAft>
                <a:spcPts val="0"/>
              </a:spcAft>
              <a:buClrTx/>
              <a:buSzPct val="100000"/>
              <a:buFontTx/>
              <a:buNone/>
              <a:defRPr/>
            </a:pPr>
            <a:r>
              <a:rPr kumimoji="0" lang="en-US" altLang="zh-CN" sz="2400" kern="1200" cap="none" spc="240" normalizeH="0" baseline="0" noProof="0" dirty="0">
                <a:solidFill>
                  <a:srgbClr val="000000"/>
                </a:solidFill>
                <a:latin typeface="微软雅黑" panose="020B0503020204020204" pitchFamily="34" charset="-122"/>
                <a:ea typeface="微软雅黑" panose="020B0503020204020204" pitchFamily="34" charset="-122"/>
                <a:cs typeface="+mn-cs"/>
                <a:sym typeface="+mn-ea"/>
              </a:rPr>
              <a:t>1.</a:t>
            </a:r>
            <a:r>
              <a:rPr kumimoji="0" lang="zh-CN" altLang="en-US" sz="2400" kern="1200" cap="none" spc="240" normalizeH="0" baseline="0" noProof="0" dirty="0">
                <a:solidFill>
                  <a:srgbClr val="000000"/>
                </a:solidFill>
                <a:latin typeface="微软雅黑" panose="020B0503020204020204" pitchFamily="34" charset="-122"/>
                <a:ea typeface="微软雅黑" panose="020B0503020204020204" pitchFamily="34" charset="-122"/>
                <a:cs typeface="+mn-cs"/>
                <a:sym typeface="+mn-ea"/>
              </a:rPr>
              <a:t>实现中华民族伟大复兴，必须推进中国特色社会主义伟大事业</a:t>
            </a:r>
          </a:p>
        </p:txBody>
      </p:sp>
      <p:grpSp>
        <p:nvGrpSpPr>
          <p:cNvPr id="35" name="组合 34"/>
          <p:cNvGrpSpPr/>
          <p:nvPr/>
        </p:nvGrpSpPr>
        <p:grpSpPr>
          <a:xfrm>
            <a:off x="5560695" y="4657090"/>
            <a:ext cx="5100320" cy="1640840"/>
            <a:chOff x="10899" y="8375"/>
            <a:chExt cx="6849" cy="2134"/>
          </a:xfrm>
        </p:grpSpPr>
        <p:grpSp>
          <p:nvGrpSpPr>
            <p:cNvPr id="36" name="组合 35"/>
            <p:cNvGrpSpPr/>
            <p:nvPr/>
          </p:nvGrpSpPr>
          <p:grpSpPr>
            <a:xfrm>
              <a:off x="10899" y="8375"/>
              <a:ext cx="6849" cy="2134"/>
              <a:chOff x="2555875" y="1954213"/>
              <a:chExt cx="2859451" cy="1503362"/>
            </a:xfrm>
          </p:grpSpPr>
          <p:sp>
            <p:nvSpPr>
              <p:cNvPr id="37" name="MH_Other_1"/>
              <p:cNvSpPr/>
              <p:nvPr>
                <p:custDataLst>
                  <p:tags r:id="rId6"/>
                </p:custDataLst>
              </p:nvPr>
            </p:nvSpPr>
            <p:spPr>
              <a:xfrm>
                <a:off x="2555875" y="1954213"/>
                <a:ext cx="2859451" cy="1503362"/>
              </a:xfrm>
              <a:prstGeom prst="roundRect">
                <a:avLst/>
              </a:prstGeom>
              <a:solidFill>
                <a:schemeClr val="accent1"/>
              </a:solidFill>
              <a:ln w="25400" cap="flat" cmpd="sng" algn="ctr">
                <a:noFill/>
                <a:prstDash val="solid"/>
              </a:ln>
              <a:effectLst/>
            </p:spPr>
            <p:txBody>
              <a:bodyPr anchor="ctr"/>
              <a:lstStyle/>
              <a:p>
                <a:pPr>
                  <a:defRPr/>
                </a:pPr>
                <a:r>
                  <a:rPr lang="zh-CN" altLang="en-US" sz="2000" b="1" kern="0" dirty="0">
                    <a:solidFill>
                      <a:schemeClr val="bg1"/>
                    </a:solidFill>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rPr>
                  <a:t>设</a:t>
                </a:r>
              </a:p>
              <a:p>
                <a:pPr>
                  <a:defRPr/>
                </a:pPr>
                <a:r>
                  <a:rPr lang="zh-CN" altLang="en-US" sz="2000" b="1" kern="0" dirty="0">
                    <a:solidFill>
                      <a:schemeClr val="bg1"/>
                    </a:solidFill>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rPr>
                  <a:t>计</a:t>
                </a:r>
              </a:p>
              <a:p>
                <a:pPr>
                  <a:defRPr/>
                </a:pPr>
                <a:r>
                  <a:rPr lang="zh-CN" altLang="en-US" sz="2000" b="1" kern="0" dirty="0">
                    <a:solidFill>
                      <a:schemeClr val="bg1"/>
                    </a:solidFill>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rPr>
                  <a:t>意</a:t>
                </a:r>
              </a:p>
              <a:p>
                <a:pPr>
                  <a:defRPr/>
                </a:pPr>
                <a:r>
                  <a:rPr lang="zh-CN" altLang="en-US" sz="2000" b="1" kern="0" dirty="0">
                    <a:solidFill>
                      <a:schemeClr val="bg1"/>
                    </a:solidFill>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rPr>
                  <a:t>图</a:t>
                </a:r>
              </a:p>
            </p:txBody>
          </p:sp>
          <p:cxnSp>
            <p:nvCxnSpPr>
              <p:cNvPr id="38" name="MH_Other_2"/>
              <p:cNvCxnSpPr/>
              <p:nvPr>
                <p:custDataLst>
                  <p:tags r:id="rId7"/>
                </p:custDataLst>
              </p:nvPr>
            </p:nvCxnSpPr>
            <p:spPr>
              <a:xfrm>
                <a:off x="2904635" y="2085670"/>
                <a:ext cx="0" cy="1239838"/>
              </a:xfrm>
              <a:prstGeom prst="line">
                <a:avLst/>
              </a:prstGeom>
              <a:ln>
                <a:solidFill>
                  <a:srgbClr val="FFFFFF"/>
                </a:solidFill>
                <a:prstDash val="dash"/>
              </a:ln>
            </p:spPr>
            <p:style>
              <a:lnRef idx="1">
                <a:schemeClr val="accent1"/>
              </a:lnRef>
              <a:fillRef idx="0">
                <a:schemeClr val="accent1"/>
              </a:fillRef>
              <a:effectRef idx="0">
                <a:schemeClr val="accent1"/>
              </a:effectRef>
              <a:fontRef idx="minor">
                <a:schemeClr val="tx1"/>
              </a:fontRef>
            </p:style>
          </p:cxnSp>
        </p:grpSp>
        <p:sp>
          <p:nvSpPr>
            <p:cNvPr id="39" name="文本框 38"/>
            <p:cNvSpPr txBox="1"/>
            <p:nvPr>
              <p:custDataLst>
                <p:tags r:id="rId5"/>
              </p:custDataLst>
            </p:nvPr>
          </p:nvSpPr>
          <p:spPr>
            <a:xfrm>
              <a:off x="11797" y="8536"/>
              <a:ext cx="5736" cy="1296"/>
            </a:xfrm>
            <a:prstGeom prst="rect">
              <a:avLst/>
            </a:prstGeom>
            <a:noFill/>
          </p:spPr>
          <p:txBody>
            <a:bodyPr wrap="square" lIns="63500" tIns="25400" rIns="63500" bIns="25400" rtlCol="0" anchor="t" anchorCtr="0">
              <a:noAutofit/>
            </a:bodyPr>
            <a:lstStyle/>
            <a:p>
              <a:pPr marL="0" indent="0" algn="l">
                <a:lnSpc>
                  <a:spcPct val="100000"/>
                </a:lnSpc>
                <a:spcBef>
                  <a:spcPts val="0"/>
                </a:spcBef>
                <a:spcAft>
                  <a:spcPts val="0"/>
                </a:spcAft>
                <a:buSzPct val="100000"/>
                <a:buNone/>
              </a:pPr>
              <a:r>
                <a:rPr lang="en-US" altLang="zh-CN" sz="2400" b="1" u="none" spc="240" dirty="0">
                  <a:solidFill>
                    <a:schemeClr val="bg1"/>
                  </a:solidFill>
                  <a:latin typeface="楷体" panose="02010609060101010101" pitchFamily="49" charset="-122"/>
                  <a:ea typeface="楷体" panose="02010609060101010101" pitchFamily="49" charset="-122"/>
                  <a:cs typeface="楷体" panose="02010609060101010101" pitchFamily="49" charset="-122"/>
                  <a:sym typeface="+mn-ea"/>
                </a:rPr>
                <a:t>   </a:t>
              </a:r>
              <a:r>
                <a:rPr lang="zh-CN" altLang="en-US" sz="2400" b="1" u="none" spc="240" dirty="0">
                  <a:solidFill>
                    <a:schemeClr val="bg1"/>
                  </a:solidFill>
                  <a:latin typeface="楷体" panose="02010609060101010101" pitchFamily="49" charset="-122"/>
                  <a:ea typeface="楷体" panose="02010609060101010101" pitchFamily="49" charset="-122"/>
                  <a:cs typeface="楷体" panose="02010609060101010101" pitchFamily="49" charset="-122"/>
                  <a:sym typeface="+mn-ea"/>
                </a:rPr>
                <a:t>引导学生理解实现中华民族复兴的伟大梦想必须付出更为艰巨、更为艰苦的努力，激发使命感。</a:t>
              </a:r>
            </a:p>
          </p:txBody>
        </p:sp>
      </p:grpSp>
      <p:sp>
        <p:nvSpPr>
          <p:cNvPr id="26" name="文本框 25"/>
          <p:cNvSpPr txBox="1"/>
          <p:nvPr>
            <p:custDataLst>
              <p:tags r:id="rId4"/>
            </p:custDataLst>
          </p:nvPr>
        </p:nvSpPr>
        <p:spPr>
          <a:xfrm>
            <a:off x="1111250" y="2042160"/>
            <a:ext cx="9458960" cy="1940560"/>
          </a:xfrm>
          <a:prstGeom prst="rect">
            <a:avLst/>
          </a:prstGeom>
          <a:noFill/>
        </p:spPr>
        <p:txBody>
          <a:bodyPr wrap="square" lIns="63500" tIns="25400" rIns="63500" bIns="25400" rtlCol="0" anchor="t" anchorCtr="0">
            <a:noAutofit/>
          </a:bodyPr>
          <a:lstStyle/>
          <a:p>
            <a:pPr marL="0" indent="0" algn="l">
              <a:lnSpc>
                <a:spcPct val="150000"/>
              </a:lnSpc>
              <a:spcBef>
                <a:spcPts val="0"/>
              </a:spcBef>
              <a:spcAft>
                <a:spcPts val="0"/>
              </a:spcAft>
              <a:buSzPct val="100000"/>
              <a:buNone/>
            </a:pPr>
            <a:r>
              <a:rPr lang="en-US" altLang="zh-CN" sz="2400" spc="240" dirty="0">
                <a:solidFill>
                  <a:schemeClr val="tx1"/>
                </a:solidFill>
                <a:latin typeface="微软雅黑" panose="020B0503020204020204" pitchFamily="34" charset="-122"/>
                <a:ea typeface="微软雅黑" panose="020B0503020204020204" pitchFamily="34" charset="-122"/>
                <a:cs typeface="楷体" panose="02010609060101010101" pitchFamily="49" charset="-122"/>
                <a:sym typeface="+mn-ea"/>
              </a:rPr>
              <a:t>    </a:t>
            </a:r>
            <a:r>
              <a:rPr lang="zh-CN" altLang="en-US" sz="2400" spc="240" noProof="0" dirty="0">
                <a:solidFill>
                  <a:srgbClr val="000000"/>
                </a:solidFill>
                <a:latin typeface="微软雅黑" panose="020B0503020204020204" pitchFamily="34" charset="-122"/>
                <a:ea typeface="微软雅黑" panose="020B0503020204020204" pitchFamily="34" charset="-122"/>
                <a:sym typeface="+mn-ea"/>
              </a:rPr>
              <a:t>中华民族复兴的伟大梦想，绝不是轻轻松松、敲锣打鼓就能实现的，必须准备付出更为艰巨、更为艰苦的努力。实现伟大梦想，必须进行伟大斗争、建设伟大工程、推进伟大事业。</a:t>
            </a:r>
            <a:endParaRPr lang="zh-CN" altLang="en-US" sz="2400" u="none" spc="240" noProof="0" dirty="0">
              <a:solidFill>
                <a:srgbClr val="000000"/>
              </a:solidFill>
              <a:latin typeface="微软雅黑" panose="020B0503020204020204" pitchFamily="34" charset="-122"/>
              <a:ea typeface="微软雅黑" panose="020B0503020204020204" pitchFamily="34" charset="-122"/>
              <a:sym typeface="+mn-ea"/>
            </a:endParaRPr>
          </a:p>
        </p:txBody>
      </p:sp>
    </p:spTree>
    <p:custDataLst>
      <p:tags r:id="rId1"/>
    </p:custData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3" name="组合 12"/>
          <p:cNvGrpSpPr/>
          <p:nvPr/>
        </p:nvGrpSpPr>
        <p:grpSpPr>
          <a:xfrm>
            <a:off x="4231640" y="2293620"/>
            <a:ext cx="1057910" cy="2065020"/>
            <a:chOff x="6664" y="3612"/>
            <a:chExt cx="1666" cy="3252"/>
          </a:xfrm>
        </p:grpSpPr>
        <p:cxnSp>
          <p:nvCxnSpPr>
            <p:cNvPr id="34" name="直接连接符 33"/>
            <p:cNvCxnSpPr/>
            <p:nvPr/>
          </p:nvCxnSpPr>
          <p:spPr>
            <a:xfrm>
              <a:off x="7087" y="3618"/>
              <a:ext cx="963" cy="0"/>
            </a:xfrm>
            <a:prstGeom prst="line">
              <a:avLst/>
            </a:prstGeom>
            <a:solidFill>
              <a:schemeClr val="accent1"/>
            </a:solidFill>
            <a:ln w="9525" cap="flat" cmpd="sng" algn="ctr">
              <a:solidFill>
                <a:schemeClr val="bg2">
                  <a:lumMod val="50000"/>
                </a:schemeClr>
              </a:solidFill>
              <a:prstDash val="solid"/>
              <a:round/>
              <a:headEnd type="none" w="med" len="med"/>
              <a:tailEnd type="none" w="med" len="med"/>
            </a:ln>
          </p:spPr>
        </p:cxnSp>
        <p:cxnSp>
          <p:nvCxnSpPr>
            <p:cNvPr id="35" name="直接连接符 34"/>
            <p:cNvCxnSpPr/>
            <p:nvPr/>
          </p:nvCxnSpPr>
          <p:spPr>
            <a:xfrm>
              <a:off x="6664" y="5178"/>
              <a:ext cx="1666" cy="15"/>
            </a:xfrm>
            <a:prstGeom prst="line">
              <a:avLst/>
            </a:prstGeom>
            <a:solidFill>
              <a:schemeClr val="accent1"/>
            </a:solidFill>
            <a:ln w="9525" cap="flat" cmpd="sng" algn="ctr">
              <a:solidFill>
                <a:schemeClr val="bg2">
                  <a:lumMod val="50000"/>
                </a:schemeClr>
              </a:solidFill>
              <a:prstDash val="solid"/>
              <a:round/>
              <a:headEnd type="none" w="med" len="med"/>
              <a:tailEnd type="none" w="med" len="med"/>
            </a:ln>
          </p:spPr>
        </p:cxnSp>
        <p:cxnSp>
          <p:nvCxnSpPr>
            <p:cNvPr id="36" name="直接连接符 35"/>
            <p:cNvCxnSpPr/>
            <p:nvPr/>
          </p:nvCxnSpPr>
          <p:spPr>
            <a:xfrm>
              <a:off x="7097" y="6851"/>
              <a:ext cx="963" cy="0"/>
            </a:xfrm>
            <a:prstGeom prst="line">
              <a:avLst/>
            </a:prstGeom>
            <a:solidFill>
              <a:schemeClr val="accent1"/>
            </a:solidFill>
            <a:ln w="9525" cap="flat" cmpd="sng" algn="ctr">
              <a:solidFill>
                <a:schemeClr val="bg2">
                  <a:lumMod val="50000"/>
                </a:schemeClr>
              </a:solidFill>
              <a:prstDash val="solid"/>
              <a:round/>
              <a:headEnd type="none" w="med" len="med"/>
              <a:tailEnd type="none" w="med" len="med"/>
            </a:ln>
          </p:spPr>
        </p:cxnSp>
        <p:cxnSp>
          <p:nvCxnSpPr>
            <p:cNvPr id="8" name="直接连接符 7"/>
            <p:cNvCxnSpPr/>
            <p:nvPr/>
          </p:nvCxnSpPr>
          <p:spPr>
            <a:xfrm>
              <a:off x="7087" y="3612"/>
              <a:ext cx="0" cy="3253"/>
            </a:xfrm>
            <a:prstGeom prst="line">
              <a:avLst/>
            </a:prstGeom>
            <a:solidFill>
              <a:schemeClr val="accent1"/>
            </a:solidFill>
            <a:ln w="9525" cap="flat" cmpd="sng" algn="ctr">
              <a:solidFill>
                <a:schemeClr val="bg2">
                  <a:lumMod val="50000"/>
                </a:schemeClr>
              </a:solidFill>
              <a:prstDash val="solid"/>
              <a:round/>
              <a:headEnd type="none" w="med" len="med"/>
              <a:tailEnd type="none" w="med" len="med"/>
            </a:ln>
          </p:spPr>
        </p:cxnSp>
      </p:grpSp>
      <p:sp>
        <p:nvSpPr>
          <p:cNvPr id="3" name="MH_SubTitle_1"/>
          <p:cNvSpPr/>
          <p:nvPr>
            <p:custDataLst>
              <p:tags r:id="rId1"/>
            </p:custDataLst>
          </p:nvPr>
        </p:nvSpPr>
        <p:spPr>
          <a:xfrm>
            <a:off x="4800600" y="2015490"/>
            <a:ext cx="5935345" cy="62801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normAutofit/>
          </a:bodyPr>
          <a:lstStyle/>
          <a:p>
            <a:pPr algn="ctr">
              <a:defRPr/>
            </a:pPr>
            <a:endParaRPr lang="zh-CN" altLang="en-US" sz="2000" dirty="0">
              <a:solidFill>
                <a:srgbClr val="FFFFFF"/>
              </a:solidFill>
            </a:endParaRPr>
          </a:p>
        </p:txBody>
      </p:sp>
      <p:sp>
        <p:nvSpPr>
          <p:cNvPr id="5" name="MH_SubTitle_3"/>
          <p:cNvSpPr/>
          <p:nvPr>
            <p:custDataLst>
              <p:tags r:id="rId2"/>
            </p:custDataLst>
          </p:nvPr>
        </p:nvSpPr>
        <p:spPr>
          <a:xfrm>
            <a:off x="948690" y="2648585"/>
            <a:ext cx="3307080" cy="137922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normAutofit/>
          </a:bodyPr>
          <a:lstStyle/>
          <a:p>
            <a:pPr algn="ctr">
              <a:defRPr/>
            </a:pPr>
            <a:endParaRPr lang="zh-CN" altLang="en-US" sz="2000" dirty="0">
              <a:solidFill>
                <a:srgbClr val="FFFFFF"/>
              </a:solidFill>
            </a:endParaRPr>
          </a:p>
        </p:txBody>
      </p:sp>
      <p:sp>
        <p:nvSpPr>
          <p:cNvPr id="6" name="MH_SubTitle_1"/>
          <p:cNvSpPr/>
          <p:nvPr>
            <p:custDataLst>
              <p:tags r:id="rId3"/>
            </p:custDataLst>
          </p:nvPr>
        </p:nvSpPr>
        <p:spPr>
          <a:xfrm>
            <a:off x="4800600" y="2983865"/>
            <a:ext cx="5935345" cy="62801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normAutofit/>
          </a:bodyPr>
          <a:lstStyle/>
          <a:p>
            <a:pPr algn="ctr">
              <a:defRPr/>
            </a:pPr>
            <a:endParaRPr lang="zh-CN" altLang="en-US" sz="2000" dirty="0">
              <a:solidFill>
                <a:srgbClr val="FFFFFF"/>
              </a:solidFill>
            </a:endParaRPr>
          </a:p>
        </p:txBody>
      </p:sp>
      <p:sp>
        <p:nvSpPr>
          <p:cNvPr id="2" name="文本框 1"/>
          <p:cNvSpPr txBox="1"/>
          <p:nvPr>
            <p:custDataLst>
              <p:tags r:id="rId4"/>
            </p:custDataLst>
          </p:nvPr>
        </p:nvSpPr>
        <p:spPr>
          <a:xfrm>
            <a:off x="337185" y="727710"/>
            <a:ext cx="3307715" cy="704215"/>
          </a:xfrm>
          <a:prstGeom prst="rect">
            <a:avLst/>
          </a:prstGeom>
          <a:noFill/>
        </p:spPr>
        <p:txBody>
          <a:bodyPr wrap="square" lIns="63500" tIns="25400" rIns="63500" bIns="25400" rtlCol="0" anchor="b" anchorCtr="0">
            <a:normAutofit/>
          </a:bodyPr>
          <a:lstStyle/>
          <a:p>
            <a:pPr marL="0" marR="0" lvl="0" indent="0" algn="l" defTabSz="914400" rtl="0" eaLnBrk="1" fontAlgn="base" latinLnBrk="0" hangingPunct="1">
              <a:lnSpc>
                <a:spcPct val="100000"/>
              </a:lnSpc>
              <a:spcBef>
                <a:spcPts val="0"/>
              </a:spcBef>
              <a:spcAft>
                <a:spcPts val="0"/>
              </a:spcAft>
              <a:buClrTx/>
              <a:buSzPct val="100000"/>
              <a:buFontTx/>
              <a:buNone/>
              <a:defRPr/>
            </a:pPr>
            <a:r>
              <a:rPr kumimoji="0" lang="zh-CN" altLang="en-US" sz="3600" b="1" i="0" u="none" strike="noStrike" kern="1200" cap="none" spc="220" normalizeH="0" baseline="0" noProof="0" dirty="0">
                <a:ln>
                  <a:noFill/>
                </a:ln>
                <a:solidFill>
                  <a:srgbClr val="99C2FD">
                    <a:lumMod val="75000"/>
                  </a:srgbClr>
                </a:solidFill>
                <a:effectLst/>
                <a:uLnTx/>
                <a:uFillTx/>
                <a:latin typeface="微软雅黑" panose="020B0503020204020204" pitchFamily="34" charset="-122"/>
                <a:ea typeface="微软雅黑" panose="020B0503020204020204" pitchFamily="34" charset="-122"/>
                <a:cs typeface="+mn-cs"/>
              </a:rPr>
              <a:t>本讲内容框架</a:t>
            </a:r>
          </a:p>
        </p:txBody>
      </p:sp>
      <p:sp>
        <p:nvSpPr>
          <p:cNvPr id="7" name="MH_SubTitle_1"/>
          <p:cNvSpPr/>
          <p:nvPr>
            <p:custDataLst>
              <p:tags r:id="rId5"/>
            </p:custDataLst>
          </p:nvPr>
        </p:nvSpPr>
        <p:spPr>
          <a:xfrm>
            <a:off x="4800600" y="4015740"/>
            <a:ext cx="5935345" cy="62801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normAutofit/>
          </a:bodyPr>
          <a:lstStyle/>
          <a:p>
            <a:pPr algn="ctr">
              <a:defRPr/>
            </a:pPr>
            <a:endParaRPr lang="zh-CN" altLang="en-US" sz="2000" dirty="0">
              <a:solidFill>
                <a:srgbClr val="FFFFFF"/>
              </a:solidFill>
            </a:endParaRPr>
          </a:p>
        </p:txBody>
      </p:sp>
      <p:sp>
        <p:nvSpPr>
          <p:cNvPr id="15" name="矩形 14"/>
          <p:cNvSpPr/>
          <p:nvPr/>
        </p:nvSpPr>
        <p:spPr>
          <a:xfrm>
            <a:off x="948690" y="2343150"/>
            <a:ext cx="3307080" cy="1568450"/>
          </a:xfrm>
          <a:prstGeom prst="rect">
            <a:avLst/>
          </a:prstGeom>
        </p:spPr>
        <p:txBody>
          <a:bodyPr wrap="square">
            <a:spAutoFit/>
          </a:bodyPr>
          <a:lstStyle/>
          <a:p>
            <a:r>
              <a:rPr lang="zh-CN" altLang="en-US" sz="2400" dirty="0">
                <a:ln w="0"/>
                <a:solidFill>
                  <a:schemeClr val="bg1"/>
                </a:solidFill>
                <a:latin typeface="微软雅黑" panose="020B0503020204020204" pitchFamily="34" charset="-122"/>
                <a:ea typeface="微软雅黑" panose="020B0503020204020204" pitchFamily="34" charset="-122"/>
              </a:rPr>
              <a:t> </a:t>
            </a:r>
            <a:endParaRPr lang="en-US" altLang="zh-CN" sz="2400" dirty="0">
              <a:ln w="0"/>
              <a:solidFill>
                <a:schemeClr val="bg1"/>
              </a:solidFill>
              <a:latin typeface="微软雅黑" panose="020B0503020204020204" pitchFamily="34" charset="-122"/>
              <a:ea typeface="微软雅黑" panose="020B0503020204020204" pitchFamily="34" charset="-122"/>
            </a:endParaRPr>
          </a:p>
          <a:p>
            <a:r>
              <a:rPr lang="zh-CN" altLang="en-US" sz="2400" dirty="0">
                <a:ln w="0"/>
                <a:solidFill>
                  <a:schemeClr val="bg1"/>
                </a:solidFill>
                <a:latin typeface="微软雅黑" panose="020B0503020204020204" pitchFamily="34" charset="-122"/>
                <a:ea typeface="微软雅黑" panose="020B0503020204020204" pitchFamily="34" charset="-122"/>
              </a:rPr>
              <a:t>目标任务：</a:t>
            </a:r>
          </a:p>
          <a:p>
            <a:r>
              <a:rPr lang="zh-CN" altLang="en-US" sz="2400" dirty="0">
                <a:ln w="0"/>
                <a:solidFill>
                  <a:schemeClr val="bg1"/>
                </a:solidFill>
                <a:latin typeface="微软雅黑" panose="020B0503020204020204" pitchFamily="34" charset="-122"/>
                <a:ea typeface="微软雅黑" panose="020B0503020204020204" pitchFamily="34" charset="-122"/>
              </a:rPr>
              <a:t>实现社会主义现代化和中华民族伟大复兴</a:t>
            </a:r>
          </a:p>
        </p:txBody>
      </p:sp>
      <p:sp>
        <p:nvSpPr>
          <p:cNvPr id="11" name="文本框 10"/>
          <p:cNvSpPr txBox="1"/>
          <p:nvPr/>
        </p:nvSpPr>
        <p:spPr>
          <a:xfrm>
            <a:off x="4800600" y="3994785"/>
            <a:ext cx="6064250" cy="645160"/>
          </a:xfrm>
          <a:prstGeom prst="rect">
            <a:avLst/>
          </a:prstGeom>
          <a:noFill/>
        </p:spPr>
        <p:txBody>
          <a:bodyPr wrap="square" rtlCol="0" anchor="t">
            <a:spAutoFit/>
          </a:bodyPr>
          <a:lstStyle/>
          <a:p>
            <a:pPr algn="l">
              <a:lnSpc>
                <a:spcPct val="150000"/>
              </a:lnSpc>
            </a:pPr>
            <a:r>
              <a:rPr lang="zh-CN" altLang="en-US" sz="2400">
                <a:ln>
                  <a:noFill/>
                </a:ln>
                <a:solidFill>
                  <a:schemeClr val="bg1"/>
                </a:solidFill>
                <a:latin typeface="微软雅黑" panose="020B0503020204020204" pitchFamily="34" charset="-122"/>
                <a:ea typeface="微软雅黑" panose="020B0503020204020204" pitchFamily="34" charset="-122"/>
                <a:cs typeface="微软雅黑" panose="020B0503020204020204" pitchFamily="34" charset="-122"/>
                <a:sym typeface="+mn-ea"/>
              </a:rPr>
              <a:t>一以贯之坚持和发展中国特色社会主义事业</a:t>
            </a:r>
          </a:p>
        </p:txBody>
      </p:sp>
      <p:sp>
        <p:nvSpPr>
          <p:cNvPr id="14" name="文本框 13"/>
          <p:cNvSpPr txBox="1"/>
          <p:nvPr/>
        </p:nvSpPr>
        <p:spPr>
          <a:xfrm>
            <a:off x="4800600" y="1977390"/>
            <a:ext cx="4145280" cy="645160"/>
          </a:xfrm>
          <a:prstGeom prst="rect">
            <a:avLst/>
          </a:prstGeom>
          <a:noFill/>
        </p:spPr>
        <p:txBody>
          <a:bodyPr wrap="none" rtlCol="0" anchor="t">
            <a:spAutoFit/>
          </a:bodyPr>
          <a:lstStyle/>
          <a:p>
            <a:pPr>
              <a:lnSpc>
                <a:spcPct val="150000"/>
              </a:lnSpc>
            </a:pPr>
            <a:r>
              <a:rPr lang="zh-CN" altLang="en-US" sz="2400" dirty="0">
                <a:ln>
                  <a:noFill/>
                </a:ln>
                <a:solidFill>
                  <a:schemeClr val="bg1"/>
                </a:solidFill>
                <a:latin typeface="微软雅黑" panose="020B0503020204020204" pitchFamily="34" charset="-122"/>
                <a:ea typeface="微软雅黑" panose="020B0503020204020204" pitchFamily="34" charset="-122"/>
                <a:cs typeface="微软雅黑" panose="020B0503020204020204" pitchFamily="34" charset="-122"/>
                <a:sym typeface="+mn-ea"/>
              </a:rPr>
              <a:t>实现中华民族伟大复兴中国梦</a:t>
            </a:r>
          </a:p>
        </p:txBody>
      </p:sp>
      <p:sp>
        <p:nvSpPr>
          <p:cNvPr id="28" name="文本框 27"/>
          <p:cNvSpPr txBox="1"/>
          <p:nvPr/>
        </p:nvSpPr>
        <p:spPr>
          <a:xfrm>
            <a:off x="4800600" y="2910840"/>
            <a:ext cx="4145280" cy="645160"/>
          </a:xfrm>
          <a:prstGeom prst="rect">
            <a:avLst/>
          </a:prstGeom>
          <a:noFill/>
        </p:spPr>
        <p:txBody>
          <a:bodyPr wrap="none" rtlCol="0" anchor="t">
            <a:spAutoFit/>
          </a:bodyPr>
          <a:lstStyle/>
          <a:p>
            <a:pPr algn="l">
              <a:lnSpc>
                <a:spcPct val="150000"/>
              </a:lnSpc>
            </a:pPr>
            <a:r>
              <a:rPr lang="zh-CN" altLang="en-US" sz="2400">
                <a:ln>
                  <a:noFill/>
                </a:ln>
                <a:solidFill>
                  <a:schemeClr val="bg1"/>
                </a:solidFill>
                <a:latin typeface="微软雅黑" panose="020B0503020204020204" pitchFamily="34" charset="-122"/>
                <a:ea typeface="微软雅黑" panose="020B0503020204020204" pitchFamily="34" charset="-122"/>
                <a:cs typeface="微软雅黑" panose="020B0503020204020204" pitchFamily="34" charset="-122"/>
                <a:sym typeface="+mn-ea"/>
              </a:rPr>
              <a:t>全面建设社会主义现代化国家</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custDataLst>
              <p:tags r:id="rId2"/>
            </p:custDataLst>
          </p:nvPr>
        </p:nvSpPr>
        <p:spPr>
          <a:xfrm>
            <a:off x="298412" y="5"/>
            <a:ext cx="10972876" cy="609600"/>
          </a:xfrm>
          <a:prstGeom prst="rect">
            <a:avLst/>
          </a:prstGeom>
          <a:noFill/>
        </p:spPr>
        <p:txBody>
          <a:bodyPr wrap="square" lIns="63500" tIns="25400" rIns="63500" bIns="25400" rtlCol="0" anchor="t" anchorCtr="0">
            <a:noAutofit/>
          </a:bodyPr>
          <a:lstStyle/>
          <a:p>
            <a:pPr marL="0" indent="0" algn="l">
              <a:lnSpc>
                <a:spcPct val="100000"/>
              </a:lnSpc>
              <a:spcBef>
                <a:spcPts val="0"/>
              </a:spcBef>
              <a:spcAft>
                <a:spcPts val="0"/>
              </a:spcAft>
              <a:buSzPct val="100000"/>
              <a:buNone/>
            </a:pPr>
            <a:r>
              <a:rPr lang="zh-CN" altLang="en-US" sz="2800" b="1" u="none" spc="240" dirty="0">
                <a:solidFill>
                  <a:schemeClr val="accent1">
                    <a:lumMod val="75000"/>
                  </a:schemeClr>
                </a:solidFill>
                <a:latin typeface="微软雅黑" panose="020B0503020204020204" pitchFamily="34" charset="-122"/>
                <a:ea typeface="微软雅黑" panose="020B0503020204020204" pitchFamily="34" charset="-122"/>
                <a:sym typeface="+mn-ea"/>
              </a:rPr>
              <a:t>三、一以贯之坚持和发展中国特色社会主义事业</a:t>
            </a:r>
          </a:p>
        </p:txBody>
      </p:sp>
      <p:sp>
        <p:nvSpPr>
          <p:cNvPr id="16" name="文本框 15"/>
          <p:cNvSpPr txBox="1"/>
          <p:nvPr>
            <p:custDataLst>
              <p:tags r:id="rId3"/>
            </p:custDataLst>
          </p:nvPr>
        </p:nvSpPr>
        <p:spPr>
          <a:xfrm>
            <a:off x="354292" y="758195"/>
            <a:ext cx="10972876" cy="609600"/>
          </a:xfrm>
          <a:prstGeom prst="rect">
            <a:avLst/>
          </a:prstGeom>
          <a:noFill/>
        </p:spPr>
        <p:txBody>
          <a:bodyPr wrap="square" lIns="63500" tIns="25400" rIns="63500" bIns="25400" rtlCol="0" anchor="t" anchorCtr="0">
            <a:noAutofit/>
          </a:bodyPr>
          <a:lstStyle/>
          <a:p>
            <a:pPr marL="0" marR="0" lvl="0" indent="0" algn="l" defTabSz="914400" rtl="0" eaLnBrk="1" fontAlgn="base" latinLnBrk="0" hangingPunct="1">
              <a:lnSpc>
                <a:spcPct val="100000"/>
              </a:lnSpc>
              <a:spcBef>
                <a:spcPts val="0"/>
              </a:spcBef>
              <a:spcAft>
                <a:spcPts val="0"/>
              </a:spcAft>
              <a:buClrTx/>
              <a:buSzPct val="100000"/>
              <a:buFontTx/>
              <a:buNone/>
              <a:defRPr/>
            </a:pPr>
            <a:r>
              <a:rPr kumimoji="0" lang="en-US" altLang="zh-CN" sz="2400" i="0" u="none" strike="noStrike" kern="1200" cap="none" spc="240" normalizeH="0" baseline="0" noProof="0" dirty="0">
                <a:ln>
                  <a:noFill/>
                </a:ln>
                <a:solidFill>
                  <a:schemeClr val="tx1"/>
                </a:solidFill>
                <a:effectLst/>
                <a:uLnTx/>
                <a:uFillTx/>
                <a:latin typeface="微软雅黑" panose="020B0503020204020204" pitchFamily="34" charset="-122"/>
                <a:ea typeface="微软雅黑" panose="020B0503020204020204" pitchFamily="34" charset="-122"/>
                <a:cs typeface="+mn-cs"/>
                <a:sym typeface="+mn-ea"/>
              </a:rPr>
              <a:t>2.</a:t>
            </a:r>
            <a:r>
              <a:rPr kumimoji="0" lang="zh-CN" altLang="en-US" sz="2400" i="0" u="none" strike="noStrike" kern="1200" cap="none" spc="240" normalizeH="0" baseline="0" noProof="0" dirty="0">
                <a:ln>
                  <a:noFill/>
                </a:ln>
                <a:solidFill>
                  <a:schemeClr val="tx1"/>
                </a:solidFill>
                <a:effectLst/>
                <a:uLnTx/>
                <a:uFillTx/>
                <a:latin typeface="微软雅黑" panose="020B0503020204020204" pitchFamily="34" charset="-122"/>
                <a:ea typeface="微软雅黑" panose="020B0503020204020204" pitchFamily="34" charset="-122"/>
                <a:cs typeface="+mn-cs"/>
                <a:sym typeface="+mn-ea"/>
              </a:rPr>
              <a:t>不断续写中国特色社会主义新篇章 </a:t>
            </a:r>
          </a:p>
        </p:txBody>
      </p:sp>
      <p:sp>
        <p:nvSpPr>
          <p:cNvPr id="14" name="文本框 13"/>
          <p:cNvSpPr txBox="1"/>
          <p:nvPr/>
        </p:nvSpPr>
        <p:spPr>
          <a:xfrm>
            <a:off x="354330" y="1882775"/>
            <a:ext cx="11395710" cy="4524315"/>
          </a:xfrm>
          <a:prstGeom prst="rect">
            <a:avLst/>
          </a:prstGeom>
          <a:noFill/>
          <a:ln>
            <a:noFill/>
          </a:ln>
        </p:spPr>
        <p:style>
          <a:lnRef idx="2">
            <a:schemeClr val="accent1"/>
          </a:lnRef>
          <a:fillRef idx="1">
            <a:schemeClr val="lt1"/>
          </a:fillRef>
          <a:effectRef idx="0">
            <a:schemeClr val="accent1"/>
          </a:effectRef>
          <a:fontRef idx="minor">
            <a:schemeClr val="dk1"/>
          </a:fontRef>
        </p:style>
        <p:txBody>
          <a:bodyPr wrap="square">
            <a:spAutoFit/>
          </a:bodyPr>
          <a:lstStyle/>
          <a:p>
            <a:pPr algn="just">
              <a:lnSpc>
                <a:spcPct val="150000"/>
              </a:lnSpc>
            </a:pPr>
            <a:r>
              <a:rPr lang="zh-CN" altLang="en-US" sz="2400" dirty="0">
                <a:latin typeface="楷体" panose="02010609060101010101" pitchFamily="49" charset="-122"/>
                <a:ea typeface="楷体" panose="02010609060101010101" pitchFamily="49" charset="-122"/>
              </a:rPr>
              <a:t>    材料一：</a:t>
            </a:r>
            <a:r>
              <a:rPr sz="2400" dirty="0">
                <a:latin typeface="楷体" panose="02010609060101010101" pitchFamily="49" charset="-122"/>
                <a:ea typeface="楷体" panose="02010609060101010101" pitchFamily="49" charset="-122"/>
              </a:rPr>
              <a:t>2013年,习近平在湖南省湘西土家族苗族自治州花垣县十八洞村考察时提出精准扶贫的重要思想。当地县委</a:t>
            </a:r>
            <a:r>
              <a:rPr lang="zh-CN" altLang="en-US" sz="2400" dirty="0">
                <a:latin typeface="楷体" panose="02010609060101010101" pitchFamily="49" charset="-122"/>
                <a:ea typeface="楷体" panose="02010609060101010101" pitchFamily="49" charset="-122"/>
              </a:rPr>
              <a:t>、</a:t>
            </a:r>
            <a:r>
              <a:rPr sz="2400" dirty="0">
                <a:latin typeface="楷体" panose="02010609060101010101" pitchFamily="49" charset="-122"/>
                <a:ea typeface="楷体" panose="02010609060101010101" pitchFamily="49" charset="-122"/>
              </a:rPr>
              <a:t>县政府以这一思想为指导,立足自身,敢想敢干,紧扣“精准”二字,下足功夫。他们精准识别贫困对象,精准发展支柱产业,找准村里所具备的劳务经济、特色种植、特色养殖、苗绣、旅游服务五个优势;精准改善基础设施,先后实施农村“五改”(改厕、改水、改圈、改厨、改路)和公共服务设施建设。精准扶贫激发出了十八洞村人走出贫困的志向和动力。经过几年的努力,现在的十八洞村由深度贫困村到136户贫困户全部脱贫摘帽,由默默无闻的苗寨到乡村旅游胜地,由精准扶贫首倡地到全国精准扶贫典型,为全国的脱贫攻坚树立了榜样。</a:t>
            </a:r>
          </a:p>
        </p:txBody>
      </p:sp>
      <p:sp>
        <p:nvSpPr>
          <p:cNvPr id="36" name="文本框 35"/>
          <p:cNvSpPr txBox="1"/>
          <p:nvPr>
            <p:custDataLst>
              <p:tags r:id="rId4"/>
            </p:custDataLst>
          </p:nvPr>
        </p:nvSpPr>
        <p:spPr>
          <a:xfrm>
            <a:off x="2553970" y="1398905"/>
            <a:ext cx="3171825" cy="452755"/>
          </a:xfrm>
          <a:prstGeom prst="rect">
            <a:avLst/>
          </a:prstGeom>
          <a:noFill/>
        </p:spPr>
        <p:txBody>
          <a:bodyPr wrap="square" lIns="63500" tIns="25400" rIns="63500" bIns="25400" rtlCol="0" anchor="t" anchorCtr="0">
            <a:noAutofit/>
          </a:bodyPr>
          <a:lstStyle/>
          <a:p>
            <a:pPr marL="0" indent="0" algn="l">
              <a:lnSpc>
                <a:spcPct val="100000"/>
              </a:lnSpc>
              <a:spcBef>
                <a:spcPts val="0"/>
              </a:spcBef>
              <a:spcAft>
                <a:spcPts val="0"/>
              </a:spcAft>
              <a:buSzPct val="100000"/>
              <a:buNone/>
            </a:pPr>
            <a:r>
              <a:rPr lang="en-US" altLang="zh-CN" sz="2400" u="none" spc="240" dirty="0">
                <a:latin typeface="微软雅黑" panose="020B0503020204020204" pitchFamily="34" charset="-122"/>
                <a:ea typeface="微软雅黑" panose="020B0503020204020204" pitchFamily="34" charset="-122"/>
                <a:sym typeface="+mn-ea"/>
              </a:rPr>
              <a:t> </a:t>
            </a:r>
            <a:r>
              <a:rPr lang="zh-CN" altLang="en-US" sz="2400" u="none" spc="240" dirty="0">
                <a:latin typeface="微软雅黑" panose="020B0503020204020204" pitchFamily="34" charset="-122"/>
                <a:ea typeface="微软雅黑" panose="020B0503020204020204" pitchFamily="34" charset="-122"/>
                <a:sym typeface="+mn-ea"/>
              </a:rPr>
              <a:t>   </a:t>
            </a:r>
            <a:r>
              <a:rPr lang="zh-CN" altLang="en-US" sz="2400" spc="240" noProof="0" dirty="0">
                <a:ln>
                  <a:noFill/>
                </a:ln>
                <a:solidFill>
                  <a:srgbClr val="000000"/>
                </a:solidFill>
                <a:effectLst/>
                <a:uLnTx/>
                <a:uFillTx/>
                <a:latin typeface="微软雅黑" panose="020B0503020204020204" pitchFamily="34" charset="-122"/>
                <a:ea typeface="微软雅黑" panose="020B0503020204020204" pitchFamily="34" charset="-122"/>
                <a:sym typeface="+mn-ea"/>
              </a:rPr>
              <a:t>阅读材料</a:t>
            </a:r>
            <a:endParaRPr lang="zh-CN" altLang="en-US" sz="2400" u="none" spc="240" dirty="0">
              <a:latin typeface="微软雅黑" panose="020B0503020204020204" pitchFamily="34" charset="-122"/>
              <a:ea typeface="微软雅黑" panose="020B0503020204020204" pitchFamily="34" charset="-122"/>
              <a:sym typeface="+mn-ea"/>
            </a:endParaRPr>
          </a:p>
        </p:txBody>
      </p:sp>
      <p:grpSp>
        <p:nvGrpSpPr>
          <p:cNvPr id="5" name="组合 4"/>
          <p:cNvGrpSpPr/>
          <p:nvPr/>
        </p:nvGrpSpPr>
        <p:grpSpPr>
          <a:xfrm>
            <a:off x="567055" y="1367512"/>
            <a:ext cx="1756410" cy="460375"/>
            <a:chOff x="2670421" y="4850410"/>
            <a:chExt cx="1756410" cy="460375"/>
          </a:xfrm>
        </p:grpSpPr>
        <p:grpSp>
          <p:nvGrpSpPr>
            <p:cNvPr id="3" name="组合 43"/>
            <p:cNvGrpSpPr/>
            <p:nvPr/>
          </p:nvGrpSpPr>
          <p:grpSpPr>
            <a:xfrm>
              <a:off x="2670421" y="4881842"/>
              <a:ext cx="1756410" cy="397510"/>
              <a:chOff x="663000" y="2017123"/>
              <a:chExt cx="4363269" cy="655320"/>
            </a:xfrm>
            <a:solidFill>
              <a:srgbClr val="C00000"/>
            </a:solidFill>
          </p:grpSpPr>
          <p:sp>
            <p:nvSpPr>
              <p:cNvPr id="15" name="矩形 14"/>
              <p:cNvSpPr/>
              <p:nvPr/>
            </p:nvSpPr>
            <p:spPr>
              <a:xfrm>
                <a:off x="990600" y="2017123"/>
                <a:ext cx="3686496" cy="65532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8" name="椭圆 7"/>
              <p:cNvSpPr/>
              <p:nvPr/>
            </p:nvSpPr>
            <p:spPr>
              <a:xfrm>
                <a:off x="663000" y="2017123"/>
                <a:ext cx="655200" cy="6552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7" name="椭圆 16"/>
              <p:cNvSpPr/>
              <p:nvPr/>
            </p:nvSpPr>
            <p:spPr>
              <a:xfrm>
                <a:off x="4371069" y="2017123"/>
                <a:ext cx="655200" cy="6552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grpSp>
        <p:sp>
          <p:nvSpPr>
            <p:cNvPr id="18" name="文本框 17"/>
            <p:cNvSpPr txBox="1"/>
            <p:nvPr/>
          </p:nvSpPr>
          <p:spPr>
            <a:xfrm>
              <a:off x="2825679" y="4850410"/>
              <a:ext cx="1445895" cy="460375"/>
            </a:xfrm>
            <a:prstGeom prst="rect">
              <a:avLst/>
            </a:prstGeom>
            <a:noFill/>
          </p:spPr>
          <p:txBody>
            <a:bodyPr wrap="square" rtlCol="0">
              <a:spAutoFit/>
            </a:bodyPr>
            <a:lstStyle/>
            <a:p>
              <a:pPr algn="ctr"/>
              <a:r>
                <a:rPr lang="zh-CN" altLang="en-US" sz="2400" b="1" dirty="0">
                  <a:solidFill>
                    <a:schemeClr val="bg1"/>
                  </a:solidFill>
                  <a:latin typeface="字魂36号-孙新恒宋楷体" panose="02000000000000000000" pitchFamily="2" charset="-122"/>
                  <a:ea typeface="字魂36号-孙新恒宋楷体" panose="02000000000000000000" pitchFamily="2" charset="-122"/>
                  <a:sym typeface="Century Gothic" panose="020B0502020202020204" pitchFamily="34" charset="0"/>
                </a:rPr>
                <a:t>学生活动</a:t>
              </a:r>
            </a:p>
          </p:txBody>
        </p:sp>
      </p:grpSp>
    </p:spTree>
    <p:custDataLst>
      <p:tags r:id="rId1"/>
    </p:custDataLst>
  </p:cSld>
  <p:clrMapOvr>
    <a:masterClrMapping/>
  </p:clrMapOv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custDataLst>
              <p:tags r:id="rId2"/>
            </p:custDataLst>
          </p:nvPr>
        </p:nvSpPr>
        <p:spPr>
          <a:xfrm>
            <a:off x="298412" y="5"/>
            <a:ext cx="10972876" cy="609600"/>
          </a:xfrm>
          <a:prstGeom prst="rect">
            <a:avLst/>
          </a:prstGeom>
          <a:noFill/>
        </p:spPr>
        <p:txBody>
          <a:bodyPr wrap="square" lIns="63500" tIns="25400" rIns="63500" bIns="25400" rtlCol="0" anchor="t" anchorCtr="0">
            <a:noAutofit/>
          </a:bodyPr>
          <a:lstStyle/>
          <a:p>
            <a:pPr marL="0" indent="0" algn="l">
              <a:lnSpc>
                <a:spcPct val="100000"/>
              </a:lnSpc>
              <a:spcBef>
                <a:spcPts val="0"/>
              </a:spcBef>
              <a:spcAft>
                <a:spcPts val="0"/>
              </a:spcAft>
              <a:buSzPct val="100000"/>
              <a:buNone/>
            </a:pPr>
            <a:r>
              <a:rPr lang="zh-CN" altLang="en-US" sz="2800" b="1" u="none" spc="240" dirty="0">
                <a:solidFill>
                  <a:schemeClr val="accent1">
                    <a:lumMod val="75000"/>
                  </a:schemeClr>
                </a:solidFill>
                <a:latin typeface="微软雅黑" panose="020B0503020204020204" pitchFamily="34" charset="-122"/>
                <a:ea typeface="微软雅黑" panose="020B0503020204020204" pitchFamily="34" charset="-122"/>
                <a:sym typeface="+mn-ea"/>
              </a:rPr>
              <a:t>三、一以贯之坚持和发展中国特色社会主义事业</a:t>
            </a:r>
          </a:p>
        </p:txBody>
      </p:sp>
      <p:sp>
        <p:nvSpPr>
          <p:cNvPr id="16" name="文本框 15"/>
          <p:cNvSpPr txBox="1"/>
          <p:nvPr>
            <p:custDataLst>
              <p:tags r:id="rId3"/>
            </p:custDataLst>
          </p:nvPr>
        </p:nvSpPr>
        <p:spPr>
          <a:xfrm>
            <a:off x="354292" y="758195"/>
            <a:ext cx="10972876" cy="609600"/>
          </a:xfrm>
          <a:prstGeom prst="rect">
            <a:avLst/>
          </a:prstGeom>
          <a:noFill/>
        </p:spPr>
        <p:txBody>
          <a:bodyPr wrap="square" lIns="63500" tIns="25400" rIns="63500" bIns="25400" rtlCol="0" anchor="t" anchorCtr="0">
            <a:noAutofit/>
          </a:bodyPr>
          <a:lstStyle/>
          <a:p>
            <a:pPr marL="0" marR="0" lvl="0" indent="0" algn="l" defTabSz="914400" rtl="0" eaLnBrk="1" fontAlgn="base" latinLnBrk="0" hangingPunct="1">
              <a:lnSpc>
                <a:spcPct val="100000"/>
              </a:lnSpc>
              <a:spcBef>
                <a:spcPts val="0"/>
              </a:spcBef>
              <a:spcAft>
                <a:spcPts val="0"/>
              </a:spcAft>
              <a:buClrTx/>
              <a:buSzPct val="100000"/>
              <a:buFontTx/>
              <a:buNone/>
              <a:defRPr/>
            </a:pPr>
            <a:r>
              <a:rPr kumimoji="0" lang="en-US" altLang="zh-CN" sz="2400" i="0" u="none" strike="noStrike" kern="1200" cap="none" spc="240" normalizeH="0" baseline="0" noProof="0" dirty="0">
                <a:ln>
                  <a:noFill/>
                </a:ln>
                <a:solidFill>
                  <a:schemeClr val="tx1"/>
                </a:solidFill>
                <a:effectLst/>
                <a:uLnTx/>
                <a:uFillTx/>
                <a:latin typeface="微软雅黑" panose="020B0503020204020204" pitchFamily="34" charset="-122"/>
                <a:ea typeface="微软雅黑" panose="020B0503020204020204" pitchFamily="34" charset="-122"/>
                <a:cs typeface="+mn-cs"/>
                <a:sym typeface="+mn-ea"/>
              </a:rPr>
              <a:t>2.</a:t>
            </a:r>
            <a:r>
              <a:rPr kumimoji="0" lang="zh-CN" altLang="en-US" sz="2400" i="0" u="none" strike="noStrike" kern="1200" cap="none" spc="240" normalizeH="0" baseline="0" noProof="0" dirty="0">
                <a:ln>
                  <a:noFill/>
                </a:ln>
                <a:solidFill>
                  <a:schemeClr val="tx1"/>
                </a:solidFill>
                <a:effectLst/>
                <a:uLnTx/>
                <a:uFillTx/>
                <a:latin typeface="微软雅黑" panose="020B0503020204020204" pitchFamily="34" charset="-122"/>
                <a:ea typeface="微软雅黑" panose="020B0503020204020204" pitchFamily="34" charset="-122"/>
                <a:cs typeface="+mn-cs"/>
                <a:sym typeface="+mn-ea"/>
              </a:rPr>
              <a:t>不断续写中国特色社会主义新篇章 </a:t>
            </a:r>
          </a:p>
        </p:txBody>
      </p:sp>
      <p:sp>
        <p:nvSpPr>
          <p:cNvPr id="14" name="文本框 13"/>
          <p:cNvSpPr txBox="1"/>
          <p:nvPr/>
        </p:nvSpPr>
        <p:spPr>
          <a:xfrm>
            <a:off x="565784" y="1989455"/>
            <a:ext cx="7032049" cy="4954270"/>
          </a:xfrm>
          <a:prstGeom prst="rect">
            <a:avLst/>
          </a:prstGeom>
          <a:noFill/>
          <a:ln>
            <a:noFill/>
          </a:ln>
        </p:spPr>
        <p:style>
          <a:lnRef idx="2">
            <a:schemeClr val="accent1"/>
          </a:lnRef>
          <a:fillRef idx="1">
            <a:schemeClr val="lt1"/>
          </a:fillRef>
          <a:effectRef idx="0">
            <a:schemeClr val="accent1"/>
          </a:effectRef>
          <a:fontRef idx="minor">
            <a:schemeClr val="dk1"/>
          </a:fontRef>
        </p:style>
        <p:txBody>
          <a:bodyPr wrap="square">
            <a:spAutoFit/>
          </a:bodyPr>
          <a:lstStyle/>
          <a:p>
            <a:pPr>
              <a:lnSpc>
                <a:spcPct val="150000"/>
              </a:lnSpc>
            </a:pPr>
            <a:r>
              <a:rPr lang="zh-CN" altLang="en-US" sz="2400" dirty="0">
                <a:latin typeface="楷体" panose="02010609060101010101" pitchFamily="49" charset="-122"/>
                <a:ea typeface="楷体" panose="02010609060101010101" pitchFamily="49" charset="-122"/>
              </a:rPr>
              <a:t>    材料二：</a:t>
            </a:r>
            <a:r>
              <a:rPr lang="zh-CN" altLang="en-US" sz="2400" dirty="0">
                <a:latin typeface="楷体" panose="02010609060101010101" pitchFamily="49" charset="-122"/>
                <a:ea typeface="楷体" panose="02010609060101010101" pitchFamily="49" charset="-122"/>
                <a:cs typeface="楷体" panose="02010609060101010101" pitchFamily="49" charset="-122"/>
                <a:sym typeface="+mn-ea"/>
              </a:rPr>
              <a:t>经过全党全国各族人民共同努力，在迎来中国共产党成立一百周年的重要时刻，我国脱贫攻坚战取得了全面胜利，现行标准下9899万农村贫困人口全部脱贫，832个贫困县全部摘帽，12.8万个贫困村全部出列，区域性整体贫困得到解决，完成了消除绝对贫困的艰巨任务，创造了又一个彪炳史册的人间奇迹！</a:t>
            </a:r>
            <a:endParaRPr lang="zh-CN" altLang="en-US" sz="2400" dirty="0">
              <a:latin typeface="楷体" panose="02010609060101010101" pitchFamily="49" charset="-122"/>
              <a:ea typeface="楷体" panose="02010609060101010101" pitchFamily="49" charset="-122"/>
              <a:cs typeface="楷体" panose="02010609060101010101" pitchFamily="49" charset="-122"/>
            </a:endParaRPr>
          </a:p>
          <a:p>
            <a:pPr algn="r"/>
            <a:endParaRPr lang="en-US" altLang="zh-CN" sz="2400" dirty="0">
              <a:latin typeface="楷体" panose="02010609060101010101" pitchFamily="49" charset="-122"/>
              <a:ea typeface="楷体" panose="02010609060101010101" pitchFamily="49" charset="-122"/>
              <a:cs typeface="楷体" panose="02010609060101010101" pitchFamily="49" charset="-122"/>
              <a:sym typeface="+mn-ea"/>
            </a:endParaRPr>
          </a:p>
          <a:p>
            <a:pPr algn="r"/>
            <a:r>
              <a:rPr lang="en-US" altLang="zh-CN" sz="1600" dirty="0">
                <a:latin typeface="楷体" panose="02010609060101010101" pitchFamily="49" charset="-122"/>
                <a:ea typeface="楷体" panose="02010609060101010101" pitchFamily="49" charset="-122"/>
                <a:cs typeface="楷体" panose="02010609060101010101" pitchFamily="49" charset="-122"/>
                <a:sym typeface="+mn-ea"/>
              </a:rPr>
              <a:t>——</a:t>
            </a:r>
            <a:r>
              <a:rPr lang="zh-CN" altLang="en-US" sz="1600" dirty="0">
                <a:latin typeface="楷体" panose="02010609060101010101" pitchFamily="49" charset="-122"/>
                <a:ea typeface="楷体" panose="02010609060101010101" pitchFamily="49" charset="-122"/>
                <a:cs typeface="楷体" panose="02010609060101010101" pitchFamily="49" charset="-122"/>
                <a:sym typeface="+mn-ea"/>
              </a:rPr>
              <a:t>习近平</a:t>
            </a:r>
            <a:r>
              <a:rPr lang="en-US" altLang="zh-CN" sz="1600" dirty="0">
                <a:latin typeface="楷体" panose="02010609060101010101" pitchFamily="49" charset="-122"/>
                <a:ea typeface="楷体" panose="02010609060101010101" pitchFamily="49" charset="-122"/>
                <a:cs typeface="楷体" panose="02010609060101010101" pitchFamily="49" charset="-122"/>
                <a:sym typeface="+mn-ea"/>
              </a:rPr>
              <a:t>2021年2月25日</a:t>
            </a:r>
            <a:r>
              <a:rPr lang="zh-CN" altLang="en-US" sz="1600" dirty="0">
                <a:latin typeface="楷体" panose="02010609060101010101" pitchFamily="49" charset="-122"/>
                <a:ea typeface="楷体" panose="02010609060101010101" pitchFamily="49" charset="-122"/>
                <a:cs typeface="楷体" panose="02010609060101010101" pitchFamily="49" charset="-122"/>
                <a:sym typeface="+mn-ea"/>
              </a:rPr>
              <a:t>在</a:t>
            </a:r>
            <a:r>
              <a:rPr lang="en-US" altLang="zh-CN" sz="1600" dirty="0">
                <a:latin typeface="楷体" panose="02010609060101010101" pitchFamily="49" charset="-122"/>
                <a:ea typeface="楷体" panose="02010609060101010101" pitchFamily="49" charset="-122"/>
                <a:cs typeface="楷体" panose="02010609060101010101" pitchFamily="49" charset="-122"/>
                <a:sym typeface="+mn-ea"/>
              </a:rPr>
              <a:t>全国脱贫攻坚总结表彰大会</a:t>
            </a:r>
            <a:r>
              <a:rPr lang="zh-CN" altLang="en-US" sz="1600" dirty="0">
                <a:latin typeface="楷体" panose="02010609060101010101" pitchFamily="49" charset="-122"/>
                <a:ea typeface="楷体" panose="02010609060101010101" pitchFamily="49" charset="-122"/>
                <a:cs typeface="楷体" panose="02010609060101010101" pitchFamily="49" charset="-122"/>
                <a:sym typeface="+mn-ea"/>
              </a:rPr>
              <a:t>上的讲话</a:t>
            </a:r>
            <a:endParaRPr lang="zh-CN" altLang="en-US" sz="1600" dirty="0">
              <a:latin typeface="楷体" panose="02010609060101010101" pitchFamily="49" charset="-122"/>
              <a:ea typeface="楷体" panose="02010609060101010101" pitchFamily="49" charset="-122"/>
              <a:cs typeface="楷体" panose="02010609060101010101" pitchFamily="49" charset="-122"/>
            </a:endParaRPr>
          </a:p>
          <a:p>
            <a:pPr>
              <a:lnSpc>
                <a:spcPct val="150000"/>
              </a:lnSpc>
            </a:pPr>
            <a:endParaRPr sz="1600" dirty="0">
              <a:latin typeface="楷体" panose="02010609060101010101" pitchFamily="49" charset="-122"/>
              <a:ea typeface="楷体" panose="02010609060101010101" pitchFamily="49" charset="-122"/>
            </a:endParaRPr>
          </a:p>
        </p:txBody>
      </p:sp>
      <p:pic>
        <p:nvPicPr>
          <p:cNvPr id="5" name="图片 4"/>
          <p:cNvPicPr>
            <a:picLocks noChangeAspect="1"/>
          </p:cNvPicPr>
          <p:nvPr/>
        </p:nvPicPr>
        <p:blipFill>
          <a:blip r:embed="rId7" cstate="print"/>
          <a:stretch>
            <a:fillRect/>
          </a:stretch>
        </p:blipFill>
        <p:spPr>
          <a:xfrm>
            <a:off x="7949565" y="1252220"/>
            <a:ext cx="3204210" cy="2472690"/>
          </a:xfrm>
          <a:prstGeom prst="rect">
            <a:avLst/>
          </a:prstGeom>
        </p:spPr>
      </p:pic>
      <p:pic>
        <p:nvPicPr>
          <p:cNvPr id="9" name="图片 8"/>
          <p:cNvPicPr>
            <a:picLocks noChangeAspect="1"/>
          </p:cNvPicPr>
          <p:nvPr/>
        </p:nvPicPr>
        <p:blipFill>
          <a:blip r:embed="rId8" cstate="print"/>
          <a:stretch>
            <a:fillRect/>
          </a:stretch>
        </p:blipFill>
        <p:spPr>
          <a:xfrm>
            <a:off x="7949565" y="3837305"/>
            <a:ext cx="3327400" cy="2352040"/>
          </a:xfrm>
          <a:prstGeom prst="rect">
            <a:avLst/>
          </a:prstGeom>
        </p:spPr>
      </p:pic>
      <p:sp>
        <p:nvSpPr>
          <p:cNvPr id="8" name="矩形 7"/>
          <p:cNvSpPr/>
          <p:nvPr/>
        </p:nvSpPr>
        <p:spPr>
          <a:xfrm>
            <a:off x="7700645" y="6189345"/>
            <a:ext cx="4735195" cy="337185"/>
          </a:xfrm>
          <a:prstGeom prst="rect">
            <a:avLst/>
          </a:prstGeom>
        </p:spPr>
        <p:txBody>
          <a:bodyPr wrap="square">
            <a:spAutoFit/>
          </a:bodyPr>
          <a:lstStyle/>
          <a:p>
            <a:r>
              <a:rPr lang="zh-CN" altLang="en-US" sz="1600" dirty="0">
                <a:solidFill>
                  <a:srgbClr val="000000"/>
                </a:solidFill>
                <a:latin typeface="楷体" panose="02010609060101010101" pitchFamily="49" charset="-122"/>
                <a:ea typeface="楷体" panose="02010609060101010101" pitchFamily="49" charset="-122"/>
              </a:rPr>
              <a:t>资料来源：</a:t>
            </a:r>
            <a:r>
              <a:rPr lang="en-US" altLang="zh-CN" sz="1600" dirty="0">
                <a:solidFill>
                  <a:srgbClr val="000000"/>
                </a:solidFill>
                <a:latin typeface="楷体" panose="02010609060101010101" pitchFamily="49" charset="-122"/>
                <a:ea typeface="楷体" panose="02010609060101010101" pitchFamily="49" charset="-122"/>
              </a:rPr>
              <a:t>《</a:t>
            </a:r>
            <a:r>
              <a:rPr lang="zh-CN" altLang="en-US" sz="1600" dirty="0">
                <a:solidFill>
                  <a:srgbClr val="000000"/>
                </a:solidFill>
                <a:latin typeface="楷体" panose="02010609060101010101" pitchFamily="49" charset="-122"/>
                <a:ea typeface="楷体" panose="02010609060101010101" pitchFamily="49" charset="-122"/>
              </a:rPr>
              <a:t>人类减贫的中国实践</a:t>
            </a:r>
            <a:r>
              <a:rPr lang="en-US" altLang="zh-CN" sz="1600" dirty="0">
                <a:solidFill>
                  <a:srgbClr val="000000"/>
                </a:solidFill>
                <a:latin typeface="楷体" panose="02010609060101010101" pitchFamily="49" charset="-122"/>
                <a:ea typeface="楷体" panose="02010609060101010101" pitchFamily="49" charset="-122"/>
              </a:rPr>
              <a:t>》</a:t>
            </a:r>
            <a:r>
              <a:rPr lang="zh-CN" altLang="en-US" sz="1600" dirty="0">
                <a:solidFill>
                  <a:srgbClr val="000000"/>
                </a:solidFill>
                <a:latin typeface="楷体" panose="02010609060101010101" pitchFamily="49" charset="-122"/>
                <a:ea typeface="楷体" panose="02010609060101010101" pitchFamily="49" charset="-122"/>
              </a:rPr>
              <a:t>白皮书。</a:t>
            </a:r>
            <a:endParaRPr lang="zh-CN" altLang="en-US" sz="1600" b="0" i="0" dirty="0">
              <a:solidFill>
                <a:srgbClr val="000000"/>
              </a:solidFill>
              <a:effectLst/>
              <a:latin typeface="楷体" panose="02010609060101010101" pitchFamily="49" charset="-122"/>
              <a:ea typeface="楷体" panose="02010609060101010101" pitchFamily="49" charset="-122"/>
            </a:endParaRPr>
          </a:p>
        </p:txBody>
      </p:sp>
      <p:sp>
        <p:nvSpPr>
          <p:cNvPr id="36" name="文本框 35"/>
          <p:cNvSpPr txBox="1"/>
          <p:nvPr>
            <p:custDataLst>
              <p:tags r:id="rId4"/>
            </p:custDataLst>
          </p:nvPr>
        </p:nvSpPr>
        <p:spPr>
          <a:xfrm>
            <a:off x="2553970" y="1398905"/>
            <a:ext cx="3171825" cy="452755"/>
          </a:xfrm>
          <a:prstGeom prst="rect">
            <a:avLst/>
          </a:prstGeom>
          <a:noFill/>
        </p:spPr>
        <p:txBody>
          <a:bodyPr wrap="square" lIns="63500" tIns="25400" rIns="63500" bIns="25400" rtlCol="0" anchor="t" anchorCtr="0">
            <a:noAutofit/>
          </a:bodyPr>
          <a:lstStyle/>
          <a:p>
            <a:pPr marL="0" indent="0" algn="l">
              <a:lnSpc>
                <a:spcPct val="100000"/>
              </a:lnSpc>
              <a:spcBef>
                <a:spcPts val="0"/>
              </a:spcBef>
              <a:spcAft>
                <a:spcPts val="0"/>
              </a:spcAft>
              <a:buSzPct val="100000"/>
              <a:buNone/>
            </a:pPr>
            <a:r>
              <a:rPr lang="en-US" altLang="zh-CN" sz="2400" u="none" spc="240" dirty="0">
                <a:latin typeface="微软雅黑" panose="020B0503020204020204" pitchFamily="34" charset="-122"/>
                <a:ea typeface="微软雅黑" panose="020B0503020204020204" pitchFamily="34" charset="-122"/>
                <a:sym typeface="+mn-ea"/>
              </a:rPr>
              <a:t> </a:t>
            </a:r>
            <a:r>
              <a:rPr lang="zh-CN" altLang="en-US" sz="2400" u="none" spc="240" dirty="0">
                <a:latin typeface="微软雅黑" panose="020B0503020204020204" pitchFamily="34" charset="-122"/>
                <a:ea typeface="微软雅黑" panose="020B0503020204020204" pitchFamily="34" charset="-122"/>
                <a:sym typeface="+mn-ea"/>
              </a:rPr>
              <a:t>   </a:t>
            </a:r>
            <a:r>
              <a:rPr lang="zh-CN" altLang="en-US" sz="2400" spc="240" noProof="0" dirty="0">
                <a:ln>
                  <a:noFill/>
                </a:ln>
                <a:solidFill>
                  <a:srgbClr val="000000"/>
                </a:solidFill>
                <a:effectLst/>
                <a:uLnTx/>
                <a:uFillTx/>
                <a:latin typeface="微软雅黑" panose="020B0503020204020204" pitchFamily="34" charset="-122"/>
                <a:ea typeface="微软雅黑" panose="020B0503020204020204" pitchFamily="34" charset="-122"/>
                <a:sym typeface="+mn-ea"/>
              </a:rPr>
              <a:t>阅读材料</a:t>
            </a:r>
            <a:endParaRPr lang="zh-CN" altLang="en-US" sz="2400" u="none" spc="240" dirty="0">
              <a:latin typeface="微软雅黑" panose="020B0503020204020204" pitchFamily="34" charset="-122"/>
              <a:ea typeface="微软雅黑" panose="020B0503020204020204" pitchFamily="34" charset="-122"/>
              <a:sym typeface="+mn-ea"/>
            </a:endParaRPr>
          </a:p>
        </p:txBody>
      </p:sp>
      <p:grpSp>
        <p:nvGrpSpPr>
          <p:cNvPr id="3" name="组合 2"/>
          <p:cNvGrpSpPr/>
          <p:nvPr/>
        </p:nvGrpSpPr>
        <p:grpSpPr>
          <a:xfrm>
            <a:off x="567055" y="1367512"/>
            <a:ext cx="1756410" cy="460375"/>
            <a:chOff x="2670421" y="4850410"/>
            <a:chExt cx="1756410" cy="460375"/>
          </a:xfrm>
        </p:grpSpPr>
        <p:grpSp>
          <p:nvGrpSpPr>
            <p:cNvPr id="10" name="组合 43"/>
            <p:cNvGrpSpPr/>
            <p:nvPr/>
          </p:nvGrpSpPr>
          <p:grpSpPr>
            <a:xfrm>
              <a:off x="2670421" y="4881842"/>
              <a:ext cx="1756410" cy="397510"/>
              <a:chOff x="663000" y="2017123"/>
              <a:chExt cx="4363269" cy="655320"/>
            </a:xfrm>
            <a:solidFill>
              <a:srgbClr val="C00000"/>
            </a:solidFill>
          </p:grpSpPr>
          <p:sp>
            <p:nvSpPr>
              <p:cNvPr id="15" name="矩形 14"/>
              <p:cNvSpPr/>
              <p:nvPr/>
            </p:nvSpPr>
            <p:spPr>
              <a:xfrm>
                <a:off x="990600" y="2017123"/>
                <a:ext cx="3686496" cy="65532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1" name="椭圆 10"/>
              <p:cNvSpPr/>
              <p:nvPr/>
            </p:nvSpPr>
            <p:spPr>
              <a:xfrm>
                <a:off x="663000" y="2017123"/>
                <a:ext cx="655200" cy="6552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7" name="椭圆 16"/>
              <p:cNvSpPr/>
              <p:nvPr/>
            </p:nvSpPr>
            <p:spPr>
              <a:xfrm>
                <a:off x="4371069" y="2017123"/>
                <a:ext cx="655200" cy="6552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grpSp>
        <p:sp>
          <p:nvSpPr>
            <p:cNvPr id="18" name="文本框 17"/>
            <p:cNvSpPr txBox="1"/>
            <p:nvPr/>
          </p:nvSpPr>
          <p:spPr>
            <a:xfrm>
              <a:off x="2825679" y="4850410"/>
              <a:ext cx="1445895" cy="460375"/>
            </a:xfrm>
            <a:prstGeom prst="rect">
              <a:avLst/>
            </a:prstGeom>
            <a:noFill/>
          </p:spPr>
          <p:txBody>
            <a:bodyPr wrap="square" rtlCol="0">
              <a:spAutoFit/>
            </a:bodyPr>
            <a:lstStyle/>
            <a:p>
              <a:pPr algn="ctr"/>
              <a:r>
                <a:rPr lang="zh-CN" altLang="en-US" sz="2400" b="1" dirty="0">
                  <a:solidFill>
                    <a:schemeClr val="bg1"/>
                  </a:solidFill>
                  <a:latin typeface="字魂36号-孙新恒宋楷体" panose="02000000000000000000" pitchFamily="2" charset="-122"/>
                  <a:ea typeface="字魂36号-孙新恒宋楷体" panose="02000000000000000000" pitchFamily="2" charset="-122"/>
                  <a:sym typeface="Century Gothic" panose="020B0502020202020204" pitchFamily="34" charset="0"/>
                </a:rPr>
                <a:t>学生活动</a:t>
              </a:r>
            </a:p>
          </p:txBody>
        </p:sp>
      </p:grpSp>
    </p:spTree>
    <p:custDataLst>
      <p:tags r:id="rId1"/>
    </p:custDataLst>
  </p:cSld>
  <p:clrMapOvr>
    <a:masterClrMapping/>
  </p:clrMapOvr>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custDataLst>
              <p:tags r:id="rId2"/>
            </p:custDataLst>
          </p:nvPr>
        </p:nvSpPr>
        <p:spPr>
          <a:xfrm>
            <a:off x="298412" y="5"/>
            <a:ext cx="10972876" cy="609600"/>
          </a:xfrm>
          <a:prstGeom prst="rect">
            <a:avLst/>
          </a:prstGeom>
          <a:noFill/>
        </p:spPr>
        <p:txBody>
          <a:bodyPr wrap="square" lIns="63500" tIns="25400" rIns="63500" bIns="25400" rtlCol="0" anchor="t" anchorCtr="0">
            <a:noAutofit/>
          </a:bodyPr>
          <a:lstStyle/>
          <a:p>
            <a:pPr marL="0" indent="0" algn="l">
              <a:lnSpc>
                <a:spcPct val="100000"/>
              </a:lnSpc>
              <a:spcBef>
                <a:spcPts val="0"/>
              </a:spcBef>
              <a:spcAft>
                <a:spcPts val="0"/>
              </a:spcAft>
              <a:buSzPct val="100000"/>
              <a:buNone/>
            </a:pPr>
            <a:r>
              <a:rPr lang="zh-CN" altLang="en-US" sz="2800" b="1" u="none" spc="240" dirty="0">
                <a:solidFill>
                  <a:schemeClr val="accent1">
                    <a:lumMod val="75000"/>
                  </a:schemeClr>
                </a:solidFill>
                <a:latin typeface="微软雅黑" panose="020B0503020204020204" pitchFamily="34" charset="-122"/>
                <a:ea typeface="微软雅黑" panose="020B0503020204020204" pitchFamily="34" charset="-122"/>
                <a:sym typeface="+mn-ea"/>
              </a:rPr>
              <a:t>三、一以贯之坚持和发展中国特色社会主义事业</a:t>
            </a:r>
          </a:p>
        </p:txBody>
      </p:sp>
      <p:sp>
        <p:nvSpPr>
          <p:cNvPr id="16" name="文本框 15"/>
          <p:cNvSpPr txBox="1"/>
          <p:nvPr>
            <p:custDataLst>
              <p:tags r:id="rId3"/>
            </p:custDataLst>
          </p:nvPr>
        </p:nvSpPr>
        <p:spPr>
          <a:xfrm>
            <a:off x="354292" y="758195"/>
            <a:ext cx="10972876" cy="609600"/>
          </a:xfrm>
          <a:prstGeom prst="rect">
            <a:avLst/>
          </a:prstGeom>
          <a:noFill/>
        </p:spPr>
        <p:txBody>
          <a:bodyPr wrap="square" lIns="63500" tIns="25400" rIns="63500" bIns="25400" rtlCol="0" anchor="t" anchorCtr="0">
            <a:noAutofit/>
          </a:bodyPr>
          <a:lstStyle/>
          <a:p>
            <a:pPr marL="0" marR="0" lvl="0" indent="0" algn="l" defTabSz="914400" rtl="0" eaLnBrk="1" fontAlgn="base" latinLnBrk="0" hangingPunct="1">
              <a:lnSpc>
                <a:spcPct val="100000"/>
              </a:lnSpc>
              <a:spcBef>
                <a:spcPts val="0"/>
              </a:spcBef>
              <a:spcAft>
                <a:spcPts val="0"/>
              </a:spcAft>
              <a:buClrTx/>
              <a:buSzPct val="100000"/>
              <a:buFontTx/>
              <a:buNone/>
              <a:defRPr/>
            </a:pPr>
            <a:r>
              <a:rPr kumimoji="0" lang="en-US" altLang="zh-CN" sz="2400" i="0" u="none" strike="noStrike" kern="1200" cap="none" spc="240" normalizeH="0" baseline="0" noProof="0" dirty="0">
                <a:ln>
                  <a:noFill/>
                </a:ln>
                <a:solidFill>
                  <a:schemeClr val="tx1"/>
                </a:solidFill>
                <a:effectLst/>
                <a:uLnTx/>
                <a:uFillTx/>
                <a:latin typeface="微软雅黑" panose="020B0503020204020204" pitchFamily="34" charset="-122"/>
                <a:ea typeface="微软雅黑" panose="020B0503020204020204" pitchFamily="34" charset="-122"/>
                <a:cs typeface="+mn-cs"/>
                <a:sym typeface="+mn-ea"/>
              </a:rPr>
              <a:t>2.</a:t>
            </a:r>
            <a:r>
              <a:rPr kumimoji="0" lang="zh-CN" altLang="en-US" sz="2400" i="0" u="none" strike="noStrike" kern="1200" cap="none" spc="240" normalizeH="0" baseline="0" noProof="0" dirty="0">
                <a:ln>
                  <a:noFill/>
                </a:ln>
                <a:solidFill>
                  <a:schemeClr val="tx1"/>
                </a:solidFill>
                <a:effectLst/>
                <a:uLnTx/>
                <a:uFillTx/>
                <a:latin typeface="微软雅黑" panose="020B0503020204020204" pitchFamily="34" charset="-122"/>
                <a:ea typeface="微软雅黑" panose="020B0503020204020204" pitchFamily="34" charset="-122"/>
                <a:cs typeface="+mn-cs"/>
                <a:sym typeface="+mn-ea"/>
              </a:rPr>
              <a:t>不断续写中国特色社会主义新篇章 </a:t>
            </a:r>
          </a:p>
        </p:txBody>
      </p:sp>
      <p:sp>
        <p:nvSpPr>
          <p:cNvPr id="3" name="文本框 2"/>
          <p:cNvSpPr txBox="1"/>
          <p:nvPr/>
        </p:nvSpPr>
        <p:spPr>
          <a:xfrm>
            <a:off x="584200" y="2174240"/>
            <a:ext cx="10743565" cy="1322070"/>
          </a:xfrm>
          <a:prstGeom prst="rect">
            <a:avLst/>
          </a:prstGeom>
          <a:noFill/>
          <a:ln>
            <a:noFill/>
          </a:ln>
        </p:spPr>
        <p:style>
          <a:lnRef idx="2">
            <a:schemeClr val="accent1"/>
          </a:lnRef>
          <a:fillRef idx="1">
            <a:schemeClr val="lt1"/>
          </a:fillRef>
          <a:effectRef idx="0">
            <a:schemeClr val="accent1"/>
          </a:effectRef>
          <a:fontRef idx="minor">
            <a:schemeClr val="dk1"/>
          </a:fontRef>
        </p:style>
        <p:txBody>
          <a:bodyPr wrap="square">
            <a:spAutoFit/>
          </a:bodyPr>
          <a:lstStyle/>
          <a:p>
            <a:pPr lvl="0"/>
            <a:r>
              <a:rPr lang="zh-CN" altLang="en-US" sz="2400" dirty="0">
                <a:latin typeface="楷体" panose="02010609060101010101" pitchFamily="49" charset="-122"/>
                <a:ea typeface="楷体" panose="02010609060101010101" pitchFamily="49" charset="-122"/>
              </a:rPr>
              <a:t>    材料三：</a:t>
            </a:r>
            <a:r>
              <a:rPr lang="en-US" altLang="zh-CN" sz="2400" dirty="0">
                <a:latin typeface="楷体" panose="02010609060101010101" pitchFamily="49" charset="-122"/>
                <a:ea typeface="楷体" panose="02010609060101010101" pitchFamily="49" charset="-122"/>
                <a:cs typeface="楷体" panose="02010609060101010101" pitchFamily="49" charset="-122"/>
                <a:sym typeface="+mn-ea"/>
              </a:rPr>
              <a:t>脱贫攻坚取得胜利后，要全面推进乡村振兴，这是</a:t>
            </a:r>
            <a:r>
              <a:rPr lang="zh-CN" altLang="en-US" sz="2400" dirty="0">
                <a:latin typeface="楷体" panose="02010609060101010101" pitchFamily="49" charset="-122"/>
                <a:ea typeface="楷体" panose="02010609060101010101" pitchFamily="49" charset="-122"/>
                <a:cs typeface="楷体" panose="02010609060101010101" pitchFamily="49" charset="-122"/>
                <a:sym typeface="+mn-ea"/>
              </a:rPr>
              <a:t>“</a:t>
            </a:r>
            <a:r>
              <a:rPr lang="en-US" altLang="zh-CN" sz="2400" dirty="0">
                <a:latin typeface="楷体" panose="02010609060101010101" pitchFamily="49" charset="-122"/>
                <a:ea typeface="楷体" panose="02010609060101010101" pitchFamily="49" charset="-122"/>
                <a:cs typeface="楷体" panose="02010609060101010101" pitchFamily="49" charset="-122"/>
                <a:sym typeface="+mn-ea"/>
              </a:rPr>
              <a:t>三农</a:t>
            </a:r>
            <a:r>
              <a:rPr lang="zh-CN" altLang="en-US" sz="2400" dirty="0">
                <a:latin typeface="楷体" panose="02010609060101010101" pitchFamily="49" charset="-122"/>
                <a:ea typeface="楷体" panose="02010609060101010101" pitchFamily="49" charset="-122"/>
                <a:cs typeface="楷体" panose="02010609060101010101" pitchFamily="49" charset="-122"/>
                <a:sym typeface="+mn-ea"/>
              </a:rPr>
              <a:t>”</a:t>
            </a:r>
            <a:r>
              <a:rPr lang="en-US" altLang="zh-CN" sz="2400" dirty="0">
                <a:latin typeface="楷体" panose="02010609060101010101" pitchFamily="49" charset="-122"/>
                <a:ea typeface="楷体" panose="02010609060101010101" pitchFamily="49" charset="-122"/>
                <a:cs typeface="楷体" panose="02010609060101010101" pitchFamily="49" charset="-122"/>
                <a:sym typeface="+mn-ea"/>
              </a:rPr>
              <a:t>工作重心的历史性转移。</a:t>
            </a:r>
          </a:p>
          <a:p>
            <a:pPr lvl="0" algn="r">
              <a:buClrTx/>
              <a:buSzTx/>
              <a:buFontTx/>
            </a:pPr>
            <a:r>
              <a:rPr lang="en-US" altLang="zh-CN" sz="1600" dirty="0">
                <a:latin typeface="楷体" panose="02010609060101010101" pitchFamily="49" charset="-122"/>
                <a:ea typeface="楷体" panose="02010609060101010101" pitchFamily="49" charset="-122"/>
                <a:cs typeface="楷体" panose="02010609060101010101" pitchFamily="49" charset="-122"/>
                <a:sym typeface="+mn-ea"/>
              </a:rPr>
              <a:t>——习近平在2020年12月中央农村工作会议上的讲话</a:t>
            </a:r>
          </a:p>
          <a:p>
            <a:pPr lvl="0" algn="r">
              <a:buClrTx/>
              <a:buSzTx/>
              <a:buFontTx/>
            </a:pPr>
            <a:r>
              <a:rPr lang="en-US" altLang="zh-CN" sz="1600" dirty="0">
                <a:latin typeface="楷体" panose="02010609060101010101" pitchFamily="49" charset="-122"/>
                <a:ea typeface="楷体" panose="02010609060101010101" pitchFamily="49" charset="-122"/>
                <a:cs typeface="楷体" panose="02010609060101010101" pitchFamily="49" charset="-122"/>
                <a:sym typeface="+mn-ea"/>
              </a:rPr>
              <a:t>    </a:t>
            </a:r>
          </a:p>
        </p:txBody>
      </p:sp>
      <p:sp>
        <p:nvSpPr>
          <p:cNvPr id="11" name="文本框 10"/>
          <p:cNvSpPr txBox="1"/>
          <p:nvPr/>
        </p:nvSpPr>
        <p:spPr>
          <a:xfrm>
            <a:off x="584200" y="3655060"/>
            <a:ext cx="10686415" cy="3538220"/>
          </a:xfrm>
          <a:prstGeom prst="rect">
            <a:avLst/>
          </a:prstGeom>
          <a:noFill/>
          <a:ln>
            <a:noFill/>
          </a:ln>
        </p:spPr>
        <p:style>
          <a:lnRef idx="2">
            <a:schemeClr val="accent1"/>
          </a:lnRef>
          <a:fillRef idx="1">
            <a:schemeClr val="lt1"/>
          </a:fillRef>
          <a:effectRef idx="0">
            <a:schemeClr val="accent1"/>
          </a:effectRef>
          <a:fontRef idx="minor">
            <a:schemeClr val="dk1"/>
          </a:fontRef>
        </p:style>
        <p:txBody>
          <a:bodyPr wrap="square">
            <a:spAutoFit/>
          </a:bodyPr>
          <a:lstStyle/>
          <a:p>
            <a:pPr lvl="0" algn="l">
              <a:buClrTx/>
              <a:buSzTx/>
              <a:buFontTx/>
            </a:pPr>
            <a:r>
              <a:rPr lang="en-US" altLang="zh-CN" sz="2400" dirty="0">
                <a:latin typeface="楷体" panose="02010609060101010101" pitchFamily="49" charset="-122"/>
                <a:ea typeface="楷体" panose="02010609060101010101" pitchFamily="49" charset="-122"/>
                <a:cs typeface="楷体" panose="02010609060101010101" pitchFamily="49" charset="-122"/>
                <a:sym typeface="+mn-ea"/>
              </a:rPr>
              <a:t>   </a:t>
            </a:r>
            <a:r>
              <a:rPr lang="zh-CN" altLang="en-US" sz="2400" dirty="0">
                <a:latin typeface="楷体" panose="02010609060101010101" pitchFamily="49" charset="-122"/>
                <a:ea typeface="楷体" panose="02010609060101010101" pitchFamily="49" charset="-122"/>
                <a:cs typeface="楷体" panose="02010609060101010101" pitchFamily="49" charset="-122"/>
                <a:sym typeface="+mn-ea"/>
              </a:rPr>
              <a:t>材料四：</a:t>
            </a:r>
            <a:r>
              <a:rPr lang="en-US" altLang="zh-CN" sz="2400" dirty="0">
                <a:latin typeface="楷体" panose="02010609060101010101" pitchFamily="49" charset="-122"/>
                <a:ea typeface="楷体" panose="02010609060101010101" pitchFamily="49" charset="-122"/>
                <a:cs typeface="楷体" panose="02010609060101010101" pitchFamily="49" charset="-122"/>
                <a:sym typeface="+mn-ea"/>
              </a:rPr>
              <a:t>脱贫攻坚战的全面胜利，标志着我们党在团结带领人民创造美好生活、实现共同富裕的道路上迈出了坚实的一大步。同时，脱贫摘帽不是终点，而是新生活、新奋斗的起点。解决发展不平衡不充分问题、缩小城乡区域发展差距、实现人的全面发展和全体人民共同富裕仍然任重道远。我们没有任何理由骄傲自满、松劲歇脚，必须乘势而上、再接再厉、接续奋斗。</a:t>
            </a:r>
          </a:p>
          <a:p>
            <a:pPr lvl="0" algn="r">
              <a:buClrTx/>
              <a:buSzTx/>
              <a:buFontTx/>
            </a:pPr>
            <a:endParaRPr lang="en-US" altLang="zh-CN" sz="2400" dirty="0">
              <a:latin typeface="楷体" panose="02010609060101010101" pitchFamily="49" charset="-122"/>
              <a:ea typeface="楷体" panose="02010609060101010101" pitchFamily="49" charset="-122"/>
              <a:cs typeface="楷体" panose="02010609060101010101" pitchFamily="49" charset="-122"/>
              <a:sym typeface="+mn-ea"/>
            </a:endParaRPr>
          </a:p>
          <a:p>
            <a:pPr lvl="0" algn="r">
              <a:buClrTx/>
              <a:buSzTx/>
              <a:buFontTx/>
            </a:pPr>
            <a:r>
              <a:rPr lang="en-US" altLang="zh-CN" sz="1600" dirty="0">
                <a:latin typeface="楷体" panose="02010609060101010101" pitchFamily="49" charset="-122"/>
                <a:ea typeface="楷体" panose="02010609060101010101" pitchFamily="49" charset="-122"/>
                <a:cs typeface="楷体" panose="02010609060101010101" pitchFamily="49" charset="-122"/>
                <a:sym typeface="+mn-ea"/>
              </a:rPr>
              <a:t>——习近平2021年2月25日在全国脱贫攻坚总结表彰大会上的讲话</a:t>
            </a:r>
          </a:p>
          <a:p>
            <a:pPr lvl="0" algn="l">
              <a:buClrTx/>
              <a:buSzTx/>
              <a:buFontTx/>
            </a:pPr>
            <a:endParaRPr lang="en-US" altLang="zh-CN" sz="1600" dirty="0">
              <a:latin typeface="楷体" panose="02010609060101010101" pitchFamily="49" charset="-122"/>
              <a:ea typeface="楷体" panose="02010609060101010101" pitchFamily="49" charset="-122"/>
              <a:cs typeface="楷体" panose="02010609060101010101" pitchFamily="49" charset="-122"/>
              <a:sym typeface="+mn-ea"/>
            </a:endParaRPr>
          </a:p>
          <a:p>
            <a:pPr lvl="0" algn="r">
              <a:buClrTx/>
              <a:buSzTx/>
              <a:buFontTx/>
            </a:pPr>
            <a:endParaRPr lang="en-US" altLang="zh-CN" sz="2400" dirty="0">
              <a:latin typeface="楷体" panose="02010609060101010101" pitchFamily="49" charset="-122"/>
              <a:ea typeface="楷体" panose="02010609060101010101" pitchFamily="49" charset="-122"/>
              <a:cs typeface="楷体" panose="02010609060101010101" pitchFamily="49" charset="-122"/>
              <a:sym typeface="+mn-ea"/>
            </a:endParaRPr>
          </a:p>
          <a:p>
            <a:pPr lvl="0" algn="r">
              <a:buClrTx/>
              <a:buSzTx/>
              <a:buFontTx/>
            </a:pPr>
            <a:endParaRPr lang="en-US" altLang="zh-CN" sz="2400" dirty="0">
              <a:latin typeface="楷体" panose="02010609060101010101" pitchFamily="49" charset="-122"/>
              <a:ea typeface="楷体" panose="02010609060101010101" pitchFamily="49" charset="-122"/>
              <a:cs typeface="楷体" panose="02010609060101010101" pitchFamily="49" charset="-122"/>
              <a:sym typeface="+mn-ea"/>
            </a:endParaRPr>
          </a:p>
        </p:txBody>
      </p:sp>
      <p:sp>
        <p:nvSpPr>
          <p:cNvPr id="36" name="文本框 35"/>
          <p:cNvSpPr txBox="1"/>
          <p:nvPr>
            <p:custDataLst>
              <p:tags r:id="rId4"/>
            </p:custDataLst>
          </p:nvPr>
        </p:nvSpPr>
        <p:spPr>
          <a:xfrm>
            <a:off x="2553970" y="1398905"/>
            <a:ext cx="3171825" cy="452755"/>
          </a:xfrm>
          <a:prstGeom prst="rect">
            <a:avLst/>
          </a:prstGeom>
          <a:noFill/>
        </p:spPr>
        <p:txBody>
          <a:bodyPr wrap="square" lIns="63500" tIns="25400" rIns="63500" bIns="25400" rtlCol="0" anchor="t" anchorCtr="0">
            <a:noAutofit/>
          </a:bodyPr>
          <a:lstStyle/>
          <a:p>
            <a:pPr marL="0" indent="0" algn="l">
              <a:lnSpc>
                <a:spcPct val="100000"/>
              </a:lnSpc>
              <a:spcBef>
                <a:spcPts val="0"/>
              </a:spcBef>
              <a:spcAft>
                <a:spcPts val="0"/>
              </a:spcAft>
              <a:buSzPct val="100000"/>
              <a:buNone/>
            </a:pPr>
            <a:r>
              <a:rPr lang="en-US" altLang="zh-CN" sz="2400" u="none" spc="240" dirty="0">
                <a:latin typeface="微软雅黑" panose="020B0503020204020204" pitchFamily="34" charset="-122"/>
                <a:ea typeface="微软雅黑" panose="020B0503020204020204" pitchFamily="34" charset="-122"/>
                <a:sym typeface="+mn-ea"/>
              </a:rPr>
              <a:t> </a:t>
            </a:r>
            <a:r>
              <a:rPr lang="zh-CN" altLang="en-US" sz="2400" u="none" spc="240" dirty="0">
                <a:latin typeface="微软雅黑" panose="020B0503020204020204" pitchFamily="34" charset="-122"/>
                <a:ea typeface="微软雅黑" panose="020B0503020204020204" pitchFamily="34" charset="-122"/>
                <a:sym typeface="+mn-ea"/>
              </a:rPr>
              <a:t>   </a:t>
            </a:r>
            <a:r>
              <a:rPr lang="zh-CN" altLang="en-US" sz="2400" spc="240" noProof="0" dirty="0">
                <a:ln>
                  <a:noFill/>
                </a:ln>
                <a:solidFill>
                  <a:srgbClr val="000000"/>
                </a:solidFill>
                <a:effectLst/>
                <a:uLnTx/>
                <a:uFillTx/>
                <a:latin typeface="微软雅黑" panose="020B0503020204020204" pitchFamily="34" charset="-122"/>
                <a:ea typeface="微软雅黑" panose="020B0503020204020204" pitchFamily="34" charset="-122"/>
                <a:sym typeface="+mn-ea"/>
              </a:rPr>
              <a:t>阅读材料</a:t>
            </a:r>
            <a:endParaRPr lang="zh-CN" altLang="en-US" sz="2400" u="none" spc="240" dirty="0">
              <a:latin typeface="微软雅黑" panose="020B0503020204020204" pitchFamily="34" charset="-122"/>
              <a:ea typeface="微软雅黑" panose="020B0503020204020204" pitchFamily="34" charset="-122"/>
              <a:sym typeface="+mn-ea"/>
            </a:endParaRPr>
          </a:p>
        </p:txBody>
      </p:sp>
      <p:grpSp>
        <p:nvGrpSpPr>
          <p:cNvPr id="5" name="组合 4"/>
          <p:cNvGrpSpPr/>
          <p:nvPr/>
        </p:nvGrpSpPr>
        <p:grpSpPr>
          <a:xfrm>
            <a:off x="567055" y="1367512"/>
            <a:ext cx="1756410" cy="460375"/>
            <a:chOff x="2670421" y="4850410"/>
            <a:chExt cx="1756410" cy="460375"/>
          </a:xfrm>
        </p:grpSpPr>
        <p:grpSp>
          <p:nvGrpSpPr>
            <p:cNvPr id="10" name="组合 43"/>
            <p:cNvGrpSpPr/>
            <p:nvPr/>
          </p:nvGrpSpPr>
          <p:grpSpPr>
            <a:xfrm>
              <a:off x="2670421" y="4881842"/>
              <a:ext cx="1756410" cy="397510"/>
              <a:chOff x="663000" y="2017123"/>
              <a:chExt cx="4363269" cy="655320"/>
            </a:xfrm>
            <a:solidFill>
              <a:srgbClr val="C00000"/>
            </a:solidFill>
          </p:grpSpPr>
          <p:sp>
            <p:nvSpPr>
              <p:cNvPr id="15" name="矩形 14"/>
              <p:cNvSpPr/>
              <p:nvPr/>
            </p:nvSpPr>
            <p:spPr>
              <a:xfrm>
                <a:off x="990600" y="2017123"/>
                <a:ext cx="3686496" cy="65532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8" name="椭圆 7"/>
              <p:cNvSpPr/>
              <p:nvPr/>
            </p:nvSpPr>
            <p:spPr>
              <a:xfrm>
                <a:off x="663000" y="2017123"/>
                <a:ext cx="655200" cy="6552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7" name="椭圆 16"/>
              <p:cNvSpPr/>
              <p:nvPr/>
            </p:nvSpPr>
            <p:spPr>
              <a:xfrm>
                <a:off x="4371069" y="2017123"/>
                <a:ext cx="655200" cy="6552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grpSp>
        <p:sp>
          <p:nvSpPr>
            <p:cNvPr id="18" name="文本框 17"/>
            <p:cNvSpPr txBox="1"/>
            <p:nvPr/>
          </p:nvSpPr>
          <p:spPr>
            <a:xfrm>
              <a:off x="2825679" y="4850410"/>
              <a:ext cx="1445895" cy="460375"/>
            </a:xfrm>
            <a:prstGeom prst="rect">
              <a:avLst/>
            </a:prstGeom>
            <a:noFill/>
          </p:spPr>
          <p:txBody>
            <a:bodyPr wrap="square" rtlCol="0">
              <a:spAutoFit/>
            </a:bodyPr>
            <a:lstStyle/>
            <a:p>
              <a:pPr algn="ctr"/>
              <a:r>
                <a:rPr lang="zh-CN" altLang="en-US" sz="2400" b="1" dirty="0">
                  <a:solidFill>
                    <a:schemeClr val="bg1"/>
                  </a:solidFill>
                  <a:latin typeface="字魂36号-孙新恒宋楷体" panose="02000000000000000000" pitchFamily="2" charset="-122"/>
                  <a:ea typeface="字魂36号-孙新恒宋楷体" panose="02000000000000000000" pitchFamily="2" charset="-122"/>
                  <a:sym typeface="Century Gothic" panose="020B0502020202020204" pitchFamily="34" charset="0"/>
                </a:rPr>
                <a:t>学生活动</a:t>
              </a:r>
            </a:p>
          </p:txBody>
        </p:sp>
      </p:grpSp>
    </p:spTree>
    <p:custDataLst>
      <p:tags r:id="rId1"/>
    </p:custDataLst>
  </p:cSld>
  <p:clrMapOvr>
    <a:masterClrMapping/>
  </p:clrMapOvr>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custDataLst>
              <p:tags r:id="rId2"/>
            </p:custDataLst>
          </p:nvPr>
        </p:nvSpPr>
        <p:spPr>
          <a:xfrm>
            <a:off x="298412" y="5"/>
            <a:ext cx="10972876" cy="609600"/>
          </a:xfrm>
          <a:prstGeom prst="rect">
            <a:avLst/>
          </a:prstGeom>
          <a:noFill/>
        </p:spPr>
        <p:txBody>
          <a:bodyPr wrap="square" lIns="63500" tIns="25400" rIns="63500" bIns="25400" rtlCol="0" anchor="t" anchorCtr="0">
            <a:noAutofit/>
          </a:bodyPr>
          <a:lstStyle/>
          <a:p>
            <a:pPr marL="0" indent="0" algn="l">
              <a:lnSpc>
                <a:spcPct val="100000"/>
              </a:lnSpc>
              <a:spcBef>
                <a:spcPts val="0"/>
              </a:spcBef>
              <a:spcAft>
                <a:spcPts val="0"/>
              </a:spcAft>
              <a:buSzPct val="100000"/>
              <a:buNone/>
            </a:pPr>
            <a:r>
              <a:rPr lang="zh-CN" altLang="en-US" sz="2800" b="1" u="none" spc="240" dirty="0">
                <a:solidFill>
                  <a:schemeClr val="accent1">
                    <a:lumMod val="75000"/>
                  </a:schemeClr>
                </a:solidFill>
                <a:latin typeface="微软雅黑" panose="020B0503020204020204" pitchFamily="34" charset="-122"/>
                <a:ea typeface="微软雅黑" panose="020B0503020204020204" pitchFamily="34" charset="-122"/>
                <a:sym typeface="+mn-ea"/>
              </a:rPr>
              <a:t>三、一以贯之坚持和发展中国特色社会主义事业</a:t>
            </a:r>
          </a:p>
        </p:txBody>
      </p:sp>
      <p:sp>
        <p:nvSpPr>
          <p:cNvPr id="16" name="文本框 15"/>
          <p:cNvSpPr txBox="1"/>
          <p:nvPr>
            <p:custDataLst>
              <p:tags r:id="rId3"/>
            </p:custDataLst>
          </p:nvPr>
        </p:nvSpPr>
        <p:spPr>
          <a:xfrm>
            <a:off x="354292" y="758195"/>
            <a:ext cx="10972876" cy="609600"/>
          </a:xfrm>
          <a:prstGeom prst="rect">
            <a:avLst/>
          </a:prstGeom>
          <a:noFill/>
        </p:spPr>
        <p:txBody>
          <a:bodyPr wrap="square" lIns="63500" tIns="25400" rIns="63500" bIns="25400" rtlCol="0" anchor="t" anchorCtr="0">
            <a:noAutofit/>
          </a:bodyPr>
          <a:lstStyle/>
          <a:p>
            <a:pPr marL="0" marR="0" lvl="0" indent="0" algn="l" defTabSz="914400" rtl="0" eaLnBrk="1" fontAlgn="base" latinLnBrk="0" hangingPunct="1">
              <a:lnSpc>
                <a:spcPct val="100000"/>
              </a:lnSpc>
              <a:spcBef>
                <a:spcPts val="0"/>
              </a:spcBef>
              <a:spcAft>
                <a:spcPts val="0"/>
              </a:spcAft>
              <a:buClrTx/>
              <a:buSzPct val="100000"/>
              <a:buFontTx/>
              <a:buNone/>
              <a:defRPr/>
            </a:pPr>
            <a:r>
              <a:rPr kumimoji="0" lang="en-US" altLang="zh-CN" sz="2400" i="0" u="none" strike="noStrike" kern="1200" cap="none" spc="240" normalizeH="0" baseline="0" noProof="0" dirty="0">
                <a:ln>
                  <a:noFill/>
                </a:ln>
                <a:solidFill>
                  <a:schemeClr val="tx1"/>
                </a:solidFill>
                <a:effectLst/>
                <a:uLnTx/>
                <a:uFillTx/>
                <a:latin typeface="微软雅黑" panose="020B0503020204020204" pitchFamily="34" charset="-122"/>
                <a:ea typeface="微软雅黑" panose="020B0503020204020204" pitchFamily="34" charset="-122"/>
                <a:cs typeface="+mn-cs"/>
                <a:sym typeface="+mn-ea"/>
              </a:rPr>
              <a:t>2.</a:t>
            </a:r>
            <a:r>
              <a:rPr kumimoji="0" lang="zh-CN" altLang="en-US" sz="2400" i="0" u="none" strike="noStrike" kern="1200" cap="none" spc="240" normalizeH="0" baseline="0" noProof="0" dirty="0">
                <a:ln>
                  <a:noFill/>
                </a:ln>
                <a:solidFill>
                  <a:schemeClr val="tx1"/>
                </a:solidFill>
                <a:effectLst/>
                <a:uLnTx/>
                <a:uFillTx/>
                <a:latin typeface="微软雅黑" panose="020B0503020204020204" pitchFamily="34" charset="-122"/>
                <a:ea typeface="微软雅黑" panose="020B0503020204020204" pitchFamily="34" charset="-122"/>
                <a:cs typeface="+mn-cs"/>
                <a:sym typeface="+mn-ea"/>
              </a:rPr>
              <a:t>不断续写中国特色社会主义新篇章 </a:t>
            </a:r>
          </a:p>
        </p:txBody>
      </p:sp>
      <p:sp>
        <p:nvSpPr>
          <p:cNvPr id="5" name="文本框 4"/>
          <p:cNvSpPr txBox="1"/>
          <p:nvPr/>
        </p:nvSpPr>
        <p:spPr>
          <a:xfrm>
            <a:off x="554355" y="2144395"/>
            <a:ext cx="9682480" cy="3415030"/>
          </a:xfrm>
          <a:prstGeom prst="rect">
            <a:avLst/>
          </a:prstGeom>
          <a:noFill/>
          <a:ln>
            <a:noFill/>
          </a:ln>
        </p:spPr>
        <p:style>
          <a:lnRef idx="2">
            <a:schemeClr val="accent1"/>
          </a:lnRef>
          <a:fillRef idx="1">
            <a:schemeClr val="lt1"/>
          </a:fillRef>
          <a:effectRef idx="0">
            <a:schemeClr val="accent1"/>
          </a:effectRef>
          <a:fontRef idx="minor">
            <a:schemeClr val="dk1"/>
          </a:fontRef>
        </p:style>
        <p:txBody>
          <a:bodyPr wrap="square">
            <a:spAutoFit/>
          </a:bodyPr>
          <a:lstStyle/>
          <a:p>
            <a:pPr lvl="0" algn="l">
              <a:buClrTx/>
              <a:buSzTx/>
              <a:buFontTx/>
            </a:pPr>
            <a:r>
              <a:rPr lang="en-US" altLang="zh-CN" sz="2400" dirty="0">
                <a:latin typeface="楷体" panose="02010609060101010101" pitchFamily="49" charset="-122"/>
                <a:ea typeface="楷体" panose="02010609060101010101" pitchFamily="49" charset="-122"/>
                <a:cs typeface="楷体" panose="02010609060101010101" pitchFamily="49" charset="-122"/>
                <a:sym typeface="+mn-ea"/>
              </a:rPr>
              <a:t>    </a:t>
            </a:r>
            <a:r>
              <a:rPr lang="zh-CN" altLang="en-US" sz="2400" dirty="0">
                <a:latin typeface="楷体" panose="02010609060101010101" pitchFamily="49" charset="-122"/>
                <a:ea typeface="楷体" panose="02010609060101010101" pitchFamily="49" charset="-122"/>
                <a:cs typeface="楷体" panose="02010609060101010101" pitchFamily="49" charset="-122"/>
                <a:sym typeface="+mn-ea"/>
              </a:rPr>
              <a:t>材料五：</a:t>
            </a:r>
            <a:r>
              <a:rPr lang="en-US" altLang="zh-CN" sz="2400" dirty="0">
                <a:latin typeface="楷体" panose="02010609060101010101" pitchFamily="49" charset="-122"/>
                <a:ea typeface="楷体" panose="02010609060101010101" pitchFamily="49" charset="-122"/>
                <a:cs typeface="楷体" panose="02010609060101010101" pitchFamily="49" charset="-122"/>
                <a:sym typeface="+mn-ea"/>
              </a:rPr>
              <a:t>事实充分证明，中国共产党领导和我国社会主义制度是抵御风险挑战、聚力攻坚克难的根本保证。只要我们坚持党的领导、坚定走中国特色社会主义道路，就一定能够办成更多像脱贫攻坚这样的大事难事，不断从胜利走向新的胜利！</a:t>
            </a:r>
          </a:p>
          <a:p>
            <a:pPr lvl="0" algn="l">
              <a:buClrTx/>
              <a:buSzTx/>
              <a:buFontTx/>
            </a:pPr>
            <a:r>
              <a:rPr lang="en-US" altLang="zh-CN" sz="2400" dirty="0">
                <a:latin typeface="楷体" panose="02010609060101010101" pitchFamily="49" charset="-122"/>
                <a:ea typeface="楷体" panose="02010609060101010101" pitchFamily="49" charset="-122"/>
                <a:cs typeface="楷体" panose="02010609060101010101" pitchFamily="49" charset="-122"/>
                <a:sym typeface="+mn-ea"/>
              </a:rPr>
              <a:t>        </a:t>
            </a:r>
          </a:p>
          <a:p>
            <a:pPr lvl="0" algn="r">
              <a:buClrTx/>
              <a:buSzTx/>
              <a:buFontTx/>
            </a:pPr>
            <a:r>
              <a:rPr lang="en-US" altLang="zh-CN" sz="1600" dirty="0">
                <a:solidFill>
                  <a:schemeClr val="tx1"/>
                </a:solidFill>
                <a:latin typeface="楷体" panose="02010609060101010101" pitchFamily="49" charset="-122"/>
                <a:ea typeface="楷体" panose="02010609060101010101" pitchFamily="49" charset="-122"/>
                <a:cs typeface="楷体" panose="02010609060101010101" pitchFamily="49" charset="-122"/>
                <a:sym typeface="+mn-ea"/>
              </a:rPr>
              <a:t>——习近平2021年2月25日在全国脱贫攻坚总结表彰大会上的讲话</a:t>
            </a:r>
          </a:p>
          <a:p>
            <a:pPr lvl="0" algn="l">
              <a:buClrTx/>
              <a:buSzTx/>
              <a:buFontTx/>
            </a:pPr>
            <a:endParaRPr lang="en-US" altLang="zh-CN" sz="2400" dirty="0">
              <a:latin typeface="楷体" panose="02010609060101010101" pitchFamily="49" charset="-122"/>
              <a:ea typeface="楷体" panose="02010609060101010101" pitchFamily="49" charset="-122"/>
              <a:cs typeface="楷体" panose="02010609060101010101" pitchFamily="49" charset="-122"/>
              <a:sym typeface="+mn-ea"/>
            </a:endParaRPr>
          </a:p>
          <a:p>
            <a:pPr lvl="0" algn="r">
              <a:buClrTx/>
              <a:buSzTx/>
              <a:buFontTx/>
            </a:pPr>
            <a:endParaRPr lang="en-US" altLang="zh-CN" sz="2400" dirty="0">
              <a:latin typeface="楷体" panose="02010609060101010101" pitchFamily="49" charset="-122"/>
              <a:ea typeface="楷体" panose="02010609060101010101" pitchFamily="49" charset="-122"/>
              <a:cs typeface="楷体" panose="02010609060101010101" pitchFamily="49" charset="-122"/>
              <a:sym typeface="+mn-ea"/>
            </a:endParaRPr>
          </a:p>
          <a:p>
            <a:pPr lvl="0" algn="r">
              <a:buClrTx/>
              <a:buSzTx/>
              <a:buFontTx/>
            </a:pPr>
            <a:endParaRPr lang="en-US" altLang="zh-CN" sz="2400" dirty="0">
              <a:latin typeface="楷体" panose="02010609060101010101" pitchFamily="49" charset="-122"/>
              <a:ea typeface="楷体" panose="02010609060101010101" pitchFamily="49" charset="-122"/>
              <a:cs typeface="楷体" panose="02010609060101010101" pitchFamily="49" charset="-122"/>
              <a:sym typeface="+mn-ea"/>
            </a:endParaRPr>
          </a:p>
        </p:txBody>
      </p:sp>
      <p:sp>
        <p:nvSpPr>
          <p:cNvPr id="36" name="文本框 35"/>
          <p:cNvSpPr txBox="1"/>
          <p:nvPr>
            <p:custDataLst>
              <p:tags r:id="rId4"/>
            </p:custDataLst>
          </p:nvPr>
        </p:nvSpPr>
        <p:spPr>
          <a:xfrm>
            <a:off x="2553970" y="1398905"/>
            <a:ext cx="3171825" cy="452755"/>
          </a:xfrm>
          <a:prstGeom prst="rect">
            <a:avLst/>
          </a:prstGeom>
          <a:noFill/>
        </p:spPr>
        <p:txBody>
          <a:bodyPr wrap="square" lIns="63500" tIns="25400" rIns="63500" bIns="25400" rtlCol="0" anchor="t" anchorCtr="0">
            <a:noAutofit/>
          </a:bodyPr>
          <a:lstStyle/>
          <a:p>
            <a:pPr marL="0" indent="0" algn="l">
              <a:lnSpc>
                <a:spcPct val="100000"/>
              </a:lnSpc>
              <a:spcBef>
                <a:spcPts val="0"/>
              </a:spcBef>
              <a:spcAft>
                <a:spcPts val="0"/>
              </a:spcAft>
              <a:buSzPct val="100000"/>
              <a:buNone/>
            </a:pPr>
            <a:r>
              <a:rPr lang="en-US" altLang="zh-CN" sz="2400" u="none" spc="240" dirty="0">
                <a:latin typeface="微软雅黑" panose="020B0503020204020204" pitchFamily="34" charset="-122"/>
                <a:ea typeface="微软雅黑" panose="020B0503020204020204" pitchFamily="34" charset="-122"/>
                <a:sym typeface="+mn-ea"/>
              </a:rPr>
              <a:t> </a:t>
            </a:r>
            <a:r>
              <a:rPr lang="zh-CN" altLang="en-US" sz="2400" u="none" spc="240" dirty="0">
                <a:latin typeface="微软雅黑" panose="020B0503020204020204" pitchFamily="34" charset="-122"/>
                <a:ea typeface="微软雅黑" panose="020B0503020204020204" pitchFamily="34" charset="-122"/>
                <a:sym typeface="+mn-ea"/>
              </a:rPr>
              <a:t>   </a:t>
            </a:r>
            <a:r>
              <a:rPr lang="zh-CN" altLang="en-US" sz="2400" spc="240" noProof="0" dirty="0">
                <a:ln>
                  <a:noFill/>
                </a:ln>
                <a:solidFill>
                  <a:srgbClr val="000000"/>
                </a:solidFill>
                <a:effectLst/>
                <a:uLnTx/>
                <a:uFillTx/>
                <a:latin typeface="微软雅黑" panose="020B0503020204020204" pitchFamily="34" charset="-122"/>
                <a:ea typeface="微软雅黑" panose="020B0503020204020204" pitchFamily="34" charset="-122"/>
                <a:sym typeface="+mn-ea"/>
              </a:rPr>
              <a:t>阅读材料</a:t>
            </a:r>
            <a:endParaRPr lang="zh-CN" altLang="en-US" sz="2400" u="none" spc="240" dirty="0">
              <a:latin typeface="微软雅黑" panose="020B0503020204020204" pitchFamily="34" charset="-122"/>
              <a:ea typeface="微软雅黑" panose="020B0503020204020204" pitchFamily="34" charset="-122"/>
              <a:sym typeface="+mn-ea"/>
            </a:endParaRPr>
          </a:p>
        </p:txBody>
      </p:sp>
      <p:grpSp>
        <p:nvGrpSpPr>
          <p:cNvPr id="3" name="组合 2"/>
          <p:cNvGrpSpPr/>
          <p:nvPr/>
        </p:nvGrpSpPr>
        <p:grpSpPr>
          <a:xfrm>
            <a:off x="567055" y="1367512"/>
            <a:ext cx="1756410" cy="460375"/>
            <a:chOff x="2670421" y="4850410"/>
            <a:chExt cx="1756410" cy="460375"/>
          </a:xfrm>
        </p:grpSpPr>
        <p:grpSp>
          <p:nvGrpSpPr>
            <p:cNvPr id="8" name="组合 43"/>
            <p:cNvGrpSpPr/>
            <p:nvPr/>
          </p:nvGrpSpPr>
          <p:grpSpPr>
            <a:xfrm>
              <a:off x="2670421" y="4881842"/>
              <a:ext cx="1756410" cy="397510"/>
              <a:chOff x="663000" y="2017123"/>
              <a:chExt cx="4363269" cy="655320"/>
            </a:xfrm>
            <a:solidFill>
              <a:srgbClr val="C00000"/>
            </a:solidFill>
          </p:grpSpPr>
          <p:sp>
            <p:nvSpPr>
              <p:cNvPr id="15" name="矩形 14"/>
              <p:cNvSpPr/>
              <p:nvPr/>
            </p:nvSpPr>
            <p:spPr>
              <a:xfrm>
                <a:off x="990600" y="2017123"/>
                <a:ext cx="3686496" cy="65532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1" name="椭圆 10"/>
              <p:cNvSpPr/>
              <p:nvPr/>
            </p:nvSpPr>
            <p:spPr>
              <a:xfrm>
                <a:off x="663000" y="2017123"/>
                <a:ext cx="655200" cy="6552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7" name="椭圆 16"/>
              <p:cNvSpPr/>
              <p:nvPr/>
            </p:nvSpPr>
            <p:spPr>
              <a:xfrm>
                <a:off x="4371069" y="2017123"/>
                <a:ext cx="655200" cy="6552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grpSp>
        <p:sp>
          <p:nvSpPr>
            <p:cNvPr id="18" name="文本框 17"/>
            <p:cNvSpPr txBox="1"/>
            <p:nvPr/>
          </p:nvSpPr>
          <p:spPr>
            <a:xfrm>
              <a:off x="2825679" y="4850410"/>
              <a:ext cx="1445895" cy="460375"/>
            </a:xfrm>
            <a:prstGeom prst="rect">
              <a:avLst/>
            </a:prstGeom>
            <a:noFill/>
          </p:spPr>
          <p:txBody>
            <a:bodyPr wrap="square" rtlCol="0">
              <a:spAutoFit/>
            </a:bodyPr>
            <a:lstStyle/>
            <a:p>
              <a:pPr algn="ctr"/>
              <a:r>
                <a:rPr lang="zh-CN" altLang="en-US" sz="2400" b="1" dirty="0">
                  <a:solidFill>
                    <a:schemeClr val="bg1"/>
                  </a:solidFill>
                  <a:latin typeface="字魂36号-孙新恒宋楷体" panose="02000000000000000000" pitchFamily="2" charset="-122"/>
                  <a:ea typeface="字魂36号-孙新恒宋楷体" panose="02000000000000000000" pitchFamily="2" charset="-122"/>
                  <a:sym typeface="Century Gothic" panose="020B0502020202020204" pitchFamily="34" charset="0"/>
                </a:rPr>
                <a:t>学生活动</a:t>
              </a:r>
            </a:p>
          </p:txBody>
        </p:sp>
      </p:grpSp>
    </p:spTree>
    <p:custDataLst>
      <p:tags r:id="rId1"/>
    </p:custDataLst>
  </p:cSld>
  <p:clrMapOvr>
    <a:masterClrMapping/>
  </p:clrMapOvr>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custDataLst>
              <p:tags r:id="rId2"/>
            </p:custDataLst>
          </p:nvPr>
        </p:nvSpPr>
        <p:spPr>
          <a:xfrm>
            <a:off x="298412" y="5"/>
            <a:ext cx="10972876" cy="609600"/>
          </a:xfrm>
          <a:prstGeom prst="rect">
            <a:avLst/>
          </a:prstGeom>
          <a:noFill/>
        </p:spPr>
        <p:txBody>
          <a:bodyPr wrap="square" lIns="63500" tIns="25400" rIns="63500" bIns="25400" rtlCol="0" anchor="t" anchorCtr="0">
            <a:noAutofit/>
          </a:bodyPr>
          <a:lstStyle/>
          <a:p>
            <a:pPr marL="0" indent="0" algn="l">
              <a:lnSpc>
                <a:spcPct val="100000"/>
              </a:lnSpc>
              <a:spcBef>
                <a:spcPts val="0"/>
              </a:spcBef>
              <a:spcAft>
                <a:spcPts val="0"/>
              </a:spcAft>
              <a:buSzPct val="100000"/>
              <a:buNone/>
            </a:pPr>
            <a:r>
              <a:rPr lang="zh-CN" altLang="en-US" sz="2800" b="1" u="none" spc="240" dirty="0">
                <a:solidFill>
                  <a:schemeClr val="accent1">
                    <a:lumMod val="75000"/>
                  </a:schemeClr>
                </a:solidFill>
                <a:latin typeface="微软雅黑" panose="020B0503020204020204" pitchFamily="34" charset="-122"/>
                <a:ea typeface="微软雅黑" panose="020B0503020204020204" pitchFamily="34" charset="-122"/>
                <a:sym typeface="+mn-ea"/>
              </a:rPr>
              <a:t>三、一以贯之坚持和发展中国特色社会主义事业</a:t>
            </a:r>
          </a:p>
        </p:txBody>
      </p:sp>
      <p:sp>
        <p:nvSpPr>
          <p:cNvPr id="16" name="文本框 15"/>
          <p:cNvSpPr txBox="1"/>
          <p:nvPr>
            <p:custDataLst>
              <p:tags r:id="rId3"/>
            </p:custDataLst>
          </p:nvPr>
        </p:nvSpPr>
        <p:spPr>
          <a:xfrm>
            <a:off x="354292" y="758195"/>
            <a:ext cx="10972876" cy="609600"/>
          </a:xfrm>
          <a:prstGeom prst="rect">
            <a:avLst/>
          </a:prstGeom>
          <a:noFill/>
        </p:spPr>
        <p:txBody>
          <a:bodyPr wrap="square" lIns="63500" tIns="25400" rIns="63500" bIns="25400" rtlCol="0" anchor="t" anchorCtr="0">
            <a:noAutofit/>
          </a:bodyPr>
          <a:lstStyle/>
          <a:p>
            <a:pPr marL="0" marR="0" lvl="0" indent="0" algn="l" defTabSz="914400" rtl="0" eaLnBrk="1" fontAlgn="base" latinLnBrk="0" hangingPunct="1">
              <a:lnSpc>
                <a:spcPct val="100000"/>
              </a:lnSpc>
              <a:spcBef>
                <a:spcPts val="0"/>
              </a:spcBef>
              <a:spcAft>
                <a:spcPts val="0"/>
              </a:spcAft>
              <a:buClrTx/>
              <a:buSzPct val="100000"/>
              <a:buFontTx/>
              <a:buNone/>
              <a:defRPr/>
            </a:pPr>
            <a:r>
              <a:rPr kumimoji="0" lang="en-US" altLang="zh-CN" sz="2400" i="0" u="none" strike="noStrike" kern="1200" cap="none" spc="240" normalizeH="0" baseline="0" noProof="0" dirty="0">
                <a:ln>
                  <a:noFill/>
                </a:ln>
                <a:solidFill>
                  <a:schemeClr val="tx1"/>
                </a:solidFill>
                <a:effectLst/>
                <a:uLnTx/>
                <a:uFillTx/>
                <a:latin typeface="微软雅黑" panose="020B0503020204020204" pitchFamily="34" charset="-122"/>
                <a:ea typeface="微软雅黑" panose="020B0503020204020204" pitchFamily="34" charset="-122"/>
                <a:cs typeface="+mn-cs"/>
                <a:sym typeface="+mn-ea"/>
              </a:rPr>
              <a:t>2.</a:t>
            </a:r>
            <a:r>
              <a:rPr kumimoji="0" lang="zh-CN" altLang="en-US" sz="2400" i="0" u="none" strike="noStrike" kern="1200" cap="none" spc="240" normalizeH="0" baseline="0" noProof="0" dirty="0">
                <a:ln>
                  <a:noFill/>
                </a:ln>
                <a:solidFill>
                  <a:schemeClr val="tx1"/>
                </a:solidFill>
                <a:effectLst/>
                <a:uLnTx/>
                <a:uFillTx/>
                <a:latin typeface="微软雅黑" panose="020B0503020204020204" pitchFamily="34" charset="-122"/>
                <a:ea typeface="微软雅黑" panose="020B0503020204020204" pitchFamily="34" charset="-122"/>
                <a:cs typeface="+mn-cs"/>
                <a:sym typeface="+mn-ea"/>
              </a:rPr>
              <a:t>不断续写中国特色社会主义新篇章 </a:t>
            </a:r>
          </a:p>
        </p:txBody>
      </p:sp>
      <p:sp>
        <p:nvSpPr>
          <p:cNvPr id="7" name="文本框 6"/>
          <p:cNvSpPr txBox="1"/>
          <p:nvPr>
            <p:custDataLst>
              <p:tags r:id="rId4"/>
            </p:custDataLst>
          </p:nvPr>
        </p:nvSpPr>
        <p:spPr>
          <a:xfrm>
            <a:off x="554355" y="1299845"/>
            <a:ext cx="5047615" cy="609600"/>
          </a:xfrm>
          <a:prstGeom prst="rect">
            <a:avLst/>
          </a:prstGeom>
          <a:noFill/>
        </p:spPr>
        <p:txBody>
          <a:bodyPr wrap="square" lIns="63500" tIns="25400" rIns="63500" bIns="25400" rtlCol="0" anchor="t" anchorCtr="0">
            <a:noAutofit/>
          </a:bodyPr>
          <a:lstStyle/>
          <a:p>
            <a:pPr>
              <a:spcBef>
                <a:spcPts val="0"/>
              </a:spcBef>
              <a:spcAft>
                <a:spcPts val="0"/>
              </a:spcAft>
              <a:buSzPct val="100000"/>
              <a:buNone/>
            </a:pPr>
            <a:r>
              <a:rPr lang="zh-CN" altLang="en-US" sz="2400" spc="240" dirty="0">
                <a:solidFill>
                  <a:schemeClr val="bg1"/>
                </a:solidFill>
                <a:latin typeface="微软雅黑" panose="020B0503020204020204" pitchFamily="34" charset="-122"/>
                <a:ea typeface="微软雅黑" panose="020B0503020204020204" pitchFamily="34" charset="-122"/>
                <a:sym typeface="+mn-ea"/>
              </a:rPr>
              <a:t>学生活动：阅读材料</a:t>
            </a:r>
          </a:p>
        </p:txBody>
      </p:sp>
      <p:grpSp>
        <p:nvGrpSpPr>
          <p:cNvPr id="9" name="组合 8"/>
          <p:cNvGrpSpPr/>
          <p:nvPr/>
        </p:nvGrpSpPr>
        <p:grpSpPr>
          <a:xfrm>
            <a:off x="3810000" y="4686300"/>
            <a:ext cx="6553200" cy="1689144"/>
            <a:chOff x="6913681" y="3970925"/>
            <a:chExt cx="4497315" cy="2361748"/>
          </a:xfrm>
        </p:grpSpPr>
        <p:grpSp>
          <p:nvGrpSpPr>
            <p:cNvPr id="10" name="组合 9"/>
            <p:cNvGrpSpPr/>
            <p:nvPr/>
          </p:nvGrpSpPr>
          <p:grpSpPr>
            <a:xfrm>
              <a:off x="6913681" y="3970925"/>
              <a:ext cx="4497315" cy="2337714"/>
              <a:chOff x="2555875" y="2077993"/>
              <a:chExt cx="2990074" cy="1503362"/>
            </a:xfrm>
          </p:grpSpPr>
          <p:sp>
            <p:nvSpPr>
              <p:cNvPr id="23" name="MH_Other_1"/>
              <p:cNvSpPr/>
              <p:nvPr>
                <p:custDataLst>
                  <p:tags r:id="rId7"/>
                </p:custDataLst>
              </p:nvPr>
            </p:nvSpPr>
            <p:spPr>
              <a:xfrm>
                <a:off x="2555875" y="2077993"/>
                <a:ext cx="2990074" cy="1503362"/>
              </a:xfrm>
              <a:prstGeom prst="roundRect">
                <a:avLst/>
              </a:prstGeom>
              <a:solidFill>
                <a:schemeClr val="accent1"/>
              </a:solidFill>
              <a:ln w="25400" cap="flat" cmpd="sng" algn="ctr">
                <a:noFill/>
                <a:prstDash val="solid"/>
              </a:ln>
              <a:effectLst/>
            </p:spPr>
            <p:txBody>
              <a:bodyPr anchor="ctr"/>
              <a:lstStyle/>
              <a:p>
                <a:pPr>
                  <a:defRPr/>
                </a:pPr>
                <a:r>
                  <a:rPr lang="zh-CN" altLang="en-US" sz="2000" b="1" kern="0" dirty="0">
                    <a:solidFill>
                      <a:schemeClr val="bg1"/>
                    </a:solidFill>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rPr>
                  <a:t>设</a:t>
                </a:r>
              </a:p>
              <a:p>
                <a:pPr>
                  <a:defRPr/>
                </a:pPr>
                <a:r>
                  <a:rPr lang="zh-CN" altLang="en-US" sz="2000" b="1" kern="0" dirty="0">
                    <a:solidFill>
                      <a:schemeClr val="bg1"/>
                    </a:solidFill>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rPr>
                  <a:t>计</a:t>
                </a:r>
              </a:p>
              <a:p>
                <a:pPr>
                  <a:defRPr/>
                </a:pPr>
                <a:r>
                  <a:rPr lang="zh-CN" altLang="en-US" sz="2000" b="1" kern="0" dirty="0">
                    <a:solidFill>
                      <a:schemeClr val="bg1"/>
                    </a:solidFill>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rPr>
                  <a:t>意</a:t>
                </a:r>
              </a:p>
              <a:p>
                <a:pPr>
                  <a:defRPr/>
                </a:pPr>
                <a:r>
                  <a:rPr lang="zh-CN" altLang="en-US" sz="2000" b="1" kern="0" dirty="0">
                    <a:solidFill>
                      <a:schemeClr val="bg1"/>
                    </a:solidFill>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rPr>
                  <a:t>图</a:t>
                </a:r>
              </a:p>
            </p:txBody>
          </p:sp>
          <p:cxnSp>
            <p:nvCxnSpPr>
              <p:cNvPr id="24" name="MH_Other_2"/>
              <p:cNvCxnSpPr/>
              <p:nvPr>
                <p:custDataLst>
                  <p:tags r:id="rId8"/>
                </p:custDataLst>
              </p:nvPr>
            </p:nvCxnSpPr>
            <p:spPr>
              <a:xfrm>
                <a:off x="2958035" y="2217702"/>
                <a:ext cx="0" cy="1239838"/>
              </a:xfrm>
              <a:prstGeom prst="line">
                <a:avLst/>
              </a:prstGeom>
              <a:ln>
                <a:solidFill>
                  <a:srgbClr val="FFFFFF"/>
                </a:solidFill>
                <a:prstDash val="dash"/>
              </a:ln>
            </p:spPr>
            <p:style>
              <a:lnRef idx="1">
                <a:schemeClr val="accent1"/>
              </a:lnRef>
              <a:fillRef idx="0">
                <a:schemeClr val="accent1"/>
              </a:fillRef>
              <a:effectRef idx="0">
                <a:schemeClr val="accent1"/>
              </a:effectRef>
              <a:fontRef idx="minor">
                <a:schemeClr val="tx1"/>
              </a:fontRef>
            </p:style>
          </p:cxnSp>
        </p:grpSp>
        <p:sp>
          <p:nvSpPr>
            <p:cNvPr id="21" name="文本框 20"/>
            <p:cNvSpPr txBox="1"/>
            <p:nvPr>
              <p:custDataLst>
                <p:tags r:id="rId6"/>
              </p:custDataLst>
            </p:nvPr>
          </p:nvSpPr>
          <p:spPr>
            <a:xfrm>
              <a:off x="7494771" y="4211537"/>
              <a:ext cx="3794246" cy="2121136"/>
            </a:xfrm>
            <a:prstGeom prst="rect">
              <a:avLst/>
            </a:prstGeom>
            <a:noFill/>
          </p:spPr>
          <p:txBody>
            <a:bodyPr wrap="square" lIns="63500" tIns="25400" rIns="63500" bIns="25400" rtlCol="0" anchor="t" anchorCtr="0">
              <a:noAutofit/>
            </a:bodyPr>
            <a:lstStyle/>
            <a:p>
              <a:pPr marL="0" indent="0" algn="just">
                <a:lnSpc>
                  <a:spcPct val="100000"/>
                </a:lnSpc>
                <a:spcBef>
                  <a:spcPts val="0"/>
                </a:spcBef>
                <a:spcAft>
                  <a:spcPts val="0"/>
                </a:spcAft>
                <a:buSzPct val="100000"/>
                <a:buNone/>
              </a:pPr>
              <a:r>
                <a:rPr lang="en-US" altLang="zh-CN" sz="2400" b="1" u="none" spc="240" dirty="0">
                  <a:solidFill>
                    <a:schemeClr val="bg1"/>
                  </a:solidFill>
                  <a:latin typeface="楷体" panose="02010609060101010101" pitchFamily="49" charset="-122"/>
                  <a:ea typeface="楷体" panose="02010609060101010101" pitchFamily="49" charset="-122"/>
                  <a:cs typeface="楷体" panose="02010609060101010101" pitchFamily="49" charset="-122"/>
                  <a:sym typeface="+mn-ea"/>
                </a:rPr>
                <a:t>    </a:t>
              </a:r>
              <a:r>
                <a:rPr lang="zh-CN" altLang="en-US" sz="2400" b="1" u="none" spc="240" dirty="0">
                  <a:solidFill>
                    <a:schemeClr val="bg1"/>
                  </a:solidFill>
                  <a:latin typeface="楷体" panose="02010609060101010101" pitchFamily="49" charset="-122"/>
                  <a:ea typeface="楷体" panose="02010609060101010101" pitchFamily="49" charset="-122"/>
                  <a:cs typeface="楷体" panose="02010609060101010101" pitchFamily="49" charset="-122"/>
                  <a:sym typeface="+mn-ea"/>
                </a:rPr>
                <a:t>理解不断续写中国特色社会主义新篇章要一以贯之坚持中国特色</a:t>
              </a:r>
              <a:r>
                <a:rPr lang="zh-CN" altLang="en-US" sz="2400" b="1" u="none" spc="240" dirty="0" smtClean="0">
                  <a:solidFill>
                    <a:schemeClr val="bg1"/>
                  </a:solidFill>
                  <a:latin typeface="楷体" panose="02010609060101010101" pitchFamily="49" charset="-122"/>
                  <a:ea typeface="楷体" panose="02010609060101010101" pitchFamily="49" charset="-122"/>
                  <a:cs typeface="楷体" panose="02010609060101010101" pitchFamily="49" charset="-122"/>
                  <a:sym typeface="+mn-ea"/>
                </a:rPr>
                <a:t>社会主义事业，</a:t>
              </a:r>
              <a:r>
                <a:rPr lang="zh-CN" altLang="en-US" sz="2400" b="1" u="none" spc="240" dirty="0">
                  <a:solidFill>
                    <a:schemeClr val="bg1"/>
                  </a:solidFill>
                  <a:latin typeface="楷体" panose="02010609060101010101" pitchFamily="49" charset="-122"/>
                  <a:ea typeface="楷体" panose="02010609060101010101" pitchFamily="49" charset="-122"/>
                  <a:cs typeface="楷体" panose="02010609060101010101" pitchFamily="49" charset="-122"/>
                  <a:sym typeface="+mn-ea"/>
                </a:rPr>
                <a:t>坚定</a:t>
              </a:r>
              <a:r>
                <a:rPr lang="en-US" altLang="zh-CN" sz="2400" b="1" u="none" spc="240" dirty="0">
                  <a:solidFill>
                    <a:schemeClr val="bg1"/>
                  </a:solidFill>
                  <a:latin typeface="楷体" panose="02010609060101010101" pitchFamily="49" charset="-122"/>
                  <a:ea typeface="楷体" panose="02010609060101010101" pitchFamily="49" charset="-122"/>
                  <a:cs typeface="楷体" panose="02010609060101010101" pitchFamily="49" charset="-122"/>
                  <a:sym typeface="+mn-ea"/>
                </a:rPr>
                <a:t>“</a:t>
              </a:r>
              <a:r>
                <a:rPr lang="zh-CN" altLang="en-US" sz="2400" b="1" u="none" spc="240" dirty="0">
                  <a:solidFill>
                    <a:schemeClr val="bg1"/>
                  </a:solidFill>
                  <a:latin typeface="楷体" panose="02010609060101010101" pitchFamily="49" charset="-122"/>
                  <a:ea typeface="楷体" panose="02010609060101010101" pitchFamily="49" charset="-122"/>
                  <a:cs typeface="楷体" panose="02010609060101010101" pitchFamily="49" charset="-122"/>
                  <a:sym typeface="+mn-ea"/>
                </a:rPr>
                <a:t>四个自信</a:t>
              </a:r>
              <a:r>
                <a:rPr lang="en-US" altLang="zh-CN" sz="2400" b="1" u="none" spc="240" dirty="0">
                  <a:solidFill>
                    <a:schemeClr val="bg1"/>
                  </a:solidFill>
                  <a:latin typeface="楷体" panose="02010609060101010101" pitchFamily="49" charset="-122"/>
                  <a:ea typeface="楷体" panose="02010609060101010101" pitchFamily="49" charset="-122"/>
                  <a:cs typeface="楷体" panose="02010609060101010101" pitchFamily="49" charset="-122"/>
                  <a:sym typeface="+mn-ea"/>
                </a:rPr>
                <a:t>”</a:t>
              </a:r>
              <a:r>
                <a:rPr lang="zh-CN" altLang="en-US" sz="2400" b="1" u="none" spc="240" dirty="0">
                  <a:solidFill>
                    <a:schemeClr val="bg1"/>
                  </a:solidFill>
                  <a:latin typeface="楷体" panose="02010609060101010101" pitchFamily="49" charset="-122"/>
                  <a:ea typeface="楷体" panose="02010609060101010101" pitchFamily="49" charset="-122"/>
                  <a:cs typeface="楷体" panose="02010609060101010101" pitchFamily="49" charset="-122"/>
                  <a:sym typeface="+mn-ea"/>
                </a:rPr>
                <a:t>。</a:t>
              </a:r>
              <a:endParaRPr lang="en-US" altLang="zh-CN" sz="2400" b="1" u="none" spc="240" dirty="0">
                <a:solidFill>
                  <a:schemeClr val="bg1"/>
                </a:solidFill>
                <a:latin typeface="楷体" panose="02010609060101010101" pitchFamily="49" charset="-122"/>
                <a:ea typeface="楷体" panose="02010609060101010101" pitchFamily="49" charset="-122"/>
                <a:cs typeface="楷体" panose="02010609060101010101" pitchFamily="49" charset="-122"/>
                <a:sym typeface="+mn-ea"/>
              </a:endParaRPr>
            </a:p>
          </p:txBody>
        </p:sp>
      </p:grpSp>
      <p:sp>
        <p:nvSpPr>
          <p:cNvPr id="3" name="文本框 2"/>
          <p:cNvSpPr txBox="1"/>
          <p:nvPr>
            <p:custDataLst>
              <p:tags r:id="rId5"/>
            </p:custDataLst>
          </p:nvPr>
        </p:nvSpPr>
        <p:spPr>
          <a:xfrm>
            <a:off x="904240" y="1677670"/>
            <a:ext cx="9698990" cy="1940560"/>
          </a:xfrm>
          <a:prstGeom prst="rect">
            <a:avLst/>
          </a:prstGeom>
          <a:noFill/>
        </p:spPr>
        <p:txBody>
          <a:bodyPr wrap="square" lIns="63500" tIns="25400" rIns="63500" bIns="25400" rtlCol="0" anchor="t" anchorCtr="0">
            <a:noAutofit/>
          </a:bodyPr>
          <a:lstStyle/>
          <a:p>
            <a:pPr marL="0" indent="0" algn="l">
              <a:lnSpc>
                <a:spcPct val="150000"/>
              </a:lnSpc>
              <a:spcBef>
                <a:spcPts val="0"/>
              </a:spcBef>
              <a:spcAft>
                <a:spcPts val="0"/>
              </a:spcAft>
              <a:buSzPct val="100000"/>
              <a:buNone/>
            </a:pPr>
            <a:r>
              <a:rPr lang="en-US" altLang="zh-CN" sz="2400" spc="240" dirty="0">
                <a:solidFill>
                  <a:schemeClr val="tx1"/>
                </a:solidFill>
                <a:latin typeface="微软雅黑" panose="020B0503020204020204" pitchFamily="34" charset="-122"/>
                <a:ea typeface="微软雅黑" panose="020B0503020204020204" pitchFamily="34" charset="-122"/>
                <a:cs typeface="楷体" panose="02010609060101010101" pitchFamily="49" charset="-122"/>
                <a:sym typeface="+mn-ea"/>
              </a:rPr>
              <a:t>    </a:t>
            </a:r>
            <a:r>
              <a:rPr lang="en-US" altLang="zh-CN" sz="2400" spc="240" dirty="0">
                <a:latin typeface="微软雅黑" panose="020B0503020204020204" pitchFamily="34" charset="-122"/>
                <a:ea typeface="微软雅黑" panose="020B0503020204020204" pitchFamily="34" charset="-122"/>
                <a:cs typeface="楷体" panose="02010609060101010101" pitchFamily="49" charset="-122"/>
                <a:sym typeface="+mn-ea"/>
              </a:rPr>
              <a:t> </a:t>
            </a:r>
            <a:r>
              <a:rPr lang="zh-CN" altLang="en-US" sz="2400" spc="240" dirty="0">
                <a:latin typeface="微软雅黑" panose="020B0503020204020204" pitchFamily="34" charset="-122"/>
                <a:ea typeface="微软雅黑" panose="020B0503020204020204" pitchFamily="34" charset="-122"/>
                <a:cs typeface="楷体" panose="02010609060101010101" pitchFamily="49" charset="-122"/>
                <a:sym typeface="+mn-ea"/>
              </a:rPr>
              <a:t>坚持和发展中国特色社会主义是一篇大文章。在中国共产党的带领下，全国各族人民同心同德、艰苦奋斗，取得了令世界刮目相看的伟大成就。中国的昨天已经写在人类的史册上，中国的今天正在亿万人民手中创造，我们将在中国共产党</a:t>
            </a:r>
            <a:r>
              <a:rPr lang="zh-CN" altLang="en-US" sz="2400" spc="240" dirty="0" smtClean="0">
                <a:latin typeface="微软雅黑" panose="020B0503020204020204" pitchFamily="34" charset="-122"/>
                <a:ea typeface="微软雅黑" panose="020B0503020204020204" pitchFamily="34" charset="-122"/>
                <a:cs typeface="楷体" panose="02010609060101010101" pitchFamily="49" charset="-122"/>
                <a:sym typeface="+mn-ea"/>
              </a:rPr>
              <a:t>的带领下</a:t>
            </a:r>
            <a:r>
              <a:rPr lang="zh-CN" altLang="en-US" sz="2400" spc="240" dirty="0">
                <a:latin typeface="微软雅黑" panose="020B0503020204020204" pitchFamily="34" charset="-122"/>
                <a:ea typeface="微软雅黑" panose="020B0503020204020204" pitchFamily="34" charset="-122"/>
                <a:cs typeface="楷体" panose="02010609060101010101" pitchFamily="49" charset="-122"/>
                <a:sym typeface="+mn-ea"/>
              </a:rPr>
              <a:t>，不断续写中国特色社会主义新篇章。</a:t>
            </a:r>
            <a:endParaRPr lang="zh-CN" altLang="en-US" sz="2400" u="none" spc="240" noProof="0" dirty="0">
              <a:solidFill>
                <a:srgbClr val="000000"/>
              </a:solidFill>
              <a:latin typeface="微软雅黑" panose="020B0503020204020204" pitchFamily="34" charset="-122"/>
              <a:ea typeface="微软雅黑" panose="020B0503020204020204" pitchFamily="34" charset="-122"/>
              <a:sym typeface="+mn-ea"/>
            </a:endParaRPr>
          </a:p>
        </p:txBody>
      </p:sp>
    </p:spTree>
    <p:custDataLst>
      <p:tags r:id="rId1"/>
    </p:custDataLst>
  </p:cSld>
  <p:clrMapOvr>
    <a:masterClrMapping/>
  </p:clrMapOvr>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custDataLst>
              <p:tags r:id="rId2"/>
            </p:custDataLst>
          </p:nvPr>
        </p:nvSpPr>
        <p:spPr>
          <a:xfrm>
            <a:off x="298412" y="5"/>
            <a:ext cx="10972876" cy="609600"/>
          </a:xfrm>
          <a:prstGeom prst="rect">
            <a:avLst/>
          </a:prstGeom>
          <a:noFill/>
        </p:spPr>
        <p:txBody>
          <a:bodyPr wrap="square" lIns="63500" tIns="25400" rIns="63500" bIns="25400" rtlCol="0" anchor="t" anchorCtr="0">
            <a:noAutofit/>
          </a:bodyPr>
          <a:lstStyle/>
          <a:p>
            <a:pPr>
              <a:spcBef>
                <a:spcPts val="0"/>
              </a:spcBef>
              <a:spcAft>
                <a:spcPts val="0"/>
              </a:spcAft>
              <a:buSzPct val="100000"/>
              <a:buNone/>
            </a:pPr>
            <a:r>
              <a:rPr lang="zh-CN" altLang="en-US" sz="2800" b="1" spc="240" dirty="0">
                <a:solidFill>
                  <a:schemeClr val="accent1">
                    <a:lumMod val="75000"/>
                  </a:schemeClr>
                </a:solidFill>
                <a:latin typeface="微软雅黑" panose="020B0503020204020204" pitchFamily="34" charset="-122"/>
                <a:ea typeface="微软雅黑" panose="020B0503020204020204" pitchFamily="34" charset="-122"/>
                <a:sym typeface="+mn-ea"/>
              </a:rPr>
              <a:t>三、一以贯之坚持和发展中国特色社会主义事业</a:t>
            </a:r>
          </a:p>
        </p:txBody>
      </p:sp>
      <p:sp>
        <p:nvSpPr>
          <p:cNvPr id="16" name="文本框 15"/>
          <p:cNvSpPr txBox="1"/>
          <p:nvPr>
            <p:custDataLst>
              <p:tags r:id="rId3"/>
            </p:custDataLst>
          </p:nvPr>
        </p:nvSpPr>
        <p:spPr>
          <a:xfrm>
            <a:off x="354292" y="758195"/>
            <a:ext cx="10972876" cy="609600"/>
          </a:xfrm>
          <a:prstGeom prst="rect">
            <a:avLst/>
          </a:prstGeom>
          <a:noFill/>
        </p:spPr>
        <p:txBody>
          <a:bodyPr wrap="square" lIns="63500" tIns="25400" rIns="63500" bIns="25400" rtlCol="0" anchor="t" anchorCtr="0">
            <a:noAutofit/>
          </a:bodyPr>
          <a:lstStyle/>
          <a:p>
            <a:pPr marR="0" defTabSz="914400">
              <a:spcBef>
                <a:spcPts val="0"/>
              </a:spcBef>
              <a:spcAft>
                <a:spcPts val="0"/>
              </a:spcAft>
              <a:buClrTx/>
              <a:buSzPct val="100000"/>
              <a:buFontTx/>
              <a:buNone/>
              <a:defRPr/>
            </a:pPr>
            <a:r>
              <a:rPr kumimoji="0" lang="en-US" altLang="zh-CN" sz="2400" kern="1200" cap="none" spc="240" normalizeH="0" baseline="0" noProof="0" dirty="0">
                <a:latin typeface="微软雅黑" panose="020B0503020204020204" pitchFamily="34" charset="-122"/>
                <a:ea typeface="微软雅黑" panose="020B0503020204020204" pitchFamily="34" charset="-122"/>
                <a:cs typeface="+mn-cs"/>
                <a:sym typeface="+mn-ea"/>
              </a:rPr>
              <a:t>2.</a:t>
            </a:r>
            <a:r>
              <a:rPr kumimoji="0" lang="zh-CN" altLang="en-US" sz="2400" kern="1200" cap="none" spc="240" normalizeH="0" baseline="0" noProof="0" dirty="0">
                <a:latin typeface="微软雅黑" panose="020B0503020204020204" pitchFamily="34" charset="-122"/>
                <a:ea typeface="微软雅黑" panose="020B0503020204020204" pitchFamily="34" charset="-122"/>
                <a:cs typeface="+mn-cs"/>
                <a:sym typeface="+mn-ea"/>
              </a:rPr>
              <a:t>不断续写中国特色社会主义新篇章 </a:t>
            </a:r>
          </a:p>
        </p:txBody>
      </p:sp>
      <p:grpSp>
        <p:nvGrpSpPr>
          <p:cNvPr id="4" name="组合 3"/>
          <p:cNvGrpSpPr/>
          <p:nvPr/>
        </p:nvGrpSpPr>
        <p:grpSpPr>
          <a:xfrm>
            <a:off x="1348105" y="1367790"/>
            <a:ext cx="9033510" cy="2241868"/>
            <a:chOff x="-940" y="-694"/>
            <a:chExt cx="17248" cy="2777"/>
          </a:xfrm>
        </p:grpSpPr>
        <p:sp>
          <p:nvSpPr>
            <p:cNvPr id="34" name="圆角矩形 20"/>
            <p:cNvSpPr/>
            <p:nvPr/>
          </p:nvSpPr>
          <p:spPr bwMode="auto">
            <a:xfrm>
              <a:off x="-940" y="-694"/>
              <a:ext cx="17248" cy="2777"/>
            </a:xfrm>
            <a:prstGeom prst="roundRect">
              <a:avLst/>
            </a:prstGeom>
            <a:solidFill>
              <a:srgbClr val="FFFCD3"/>
            </a:solidFill>
            <a:ln>
              <a:solidFill>
                <a:schemeClr val="bg1">
                  <a:lumMod val="9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buFont typeface="Arial" panose="020B0604020202020204" pitchFamily="34" charset="0"/>
                <a:buNone/>
                <a:defRPr/>
              </a:pPr>
              <a:endParaRPr lang="zh-CN" altLang="en-US"/>
            </a:p>
          </p:txBody>
        </p:sp>
        <p:sp>
          <p:nvSpPr>
            <p:cNvPr id="100" name="文本框 99"/>
            <p:cNvSpPr txBox="1"/>
            <p:nvPr/>
          </p:nvSpPr>
          <p:spPr>
            <a:xfrm>
              <a:off x="-742" y="-367"/>
              <a:ext cx="17050" cy="2019"/>
            </a:xfrm>
            <a:prstGeom prst="rect">
              <a:avLst/>
            </a:prstGeom>
            <a:noFill/>
            <a:ln w="9525">
              <a:noFill/>
            </a:ln>
          </p:spPr>
          <p:txBody>
            <a:bodyPr wrap="square">
              <a:spAutoFit/>
            </a:bodyPr>
            <a:lstStyle/>
            <a:p>
              <a:r>
                <a:rPr lang="en-US" altLang="zh-CN" sz="2400" noProof="0"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2"/>
                </a:rPr>
                <a:t>       </a:t>
              </a:r>
              <a:r>
                <a:rPr lang="zh-CN" altLang="en-US" sz="2400" spc="240" dirty="0">
                  <a:latin typeface="微软雅黑" panose="020B0503020204020204" pitchFamily="34" charset="-122"/>
                  <a:ea typeface="微软雅黑" panose="020B0503020204020204" pitchFamily="34" charset="-122"/>
                  <a:cs typeface="微软雅黑" panose="020B0503020204020204" pitchFamily="34" charset="-122"/>
                  <a:sym typeface="+mn-ea"/>
                </a:rPr>
                <a:t>新时代的中国青年要以实现中华民族伟大复兴为己任，增强做中国人的志气、骨气、底气，不负时代，不负韶华，不负党和人民的殷切期望！</a:t>
              </a:r>
              <a:endParaRPr lang="zh-CN" altLang="en-US" sz="2400" spc="240" dirty="0">
                <a:latin typeface="微软雅黑" panose="020B0503020204020204" pitchFamily="34" charset="-122"/>
                <a:ea typeface="微软雅黑" panose="020B0503020204020204" pitchFamily="34" charset="-122"/>
                <a:cs typeface="微软雅黑" panose="020B0503020204020204" pitchFamily="34" charset="-122"/>
              </a:endParaRPr>
            </a:p>
            <a:p>
              <a:pPr algn="r"/>
              <a:r>
                <a:rPr lang="en-US" altLang="zh-CN" sz="1400" spc="240" noProof="0"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2"/>
                </a:rPr>
                <a:t>                </a:t>
              </a:r>
            </a:p>
            <a:p>
              <a:pPr algn="r"/>
              <a:r>
                <a:rPr lang="en-US" altLang="zh-CN" sz="1400" spc="240" noProof="0"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2"/>
                </a:rPr>
                <a:t>                </a:t>
              </a:r>
              <a:r>
                <a:rPr lang="zh-CN" altLang="en-US" sz="1400" spc="240"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2"/>
                </a:rPr>
                <a:t>    </a:t>
              </a:r>
              <a:r>
                <a:rPr lang="zh-CN" altLang="en-US" sz="1400" spc="240" noProof="0"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2"/>
                </a:rPr>
                <a:t>习近平2021年7月1日在庆祝中国共产党成立100周年大会上的讲话</a:t>
              </a:r>
            </a:p>
          </p:txBody>
        </p:sp>
      </p:grpSp>
      <p:sp>
        <p:nvSpPr>
          <p:cNvPr id="17" name="文本框 16"/>
          <p:cNvSpPr txBox="1"/>
          <p:nvPr>
            <p:custDataLst>
              <p:tags r:id="rId4"/>
            </p:custDataLst>
          </p:nvPr>
        </p:nvSpPr>
        <p:spPr>
          <a:xfrm>
            <a:off x="827405" y="4895215"/>
            <a:ext cx="9554210" cy="1848485"/>
          </a:xfrm>
          <a:prstGeom prst="rect">
            <a:avLst/>
          </a:prstGeom>
          <a:noFill/>
        </p:spPr>
        <p:txBody>
          <a:bodyPr wrap="square" lIns="63500" tIns="25400" rIns="63500" bIns="25400" rtlCol="0" anchor="t" anchorCtr="0">
            <a:noAutofit/>
          </a:bodyPr>
          <a:lstStyle/>
          <a:p>
            <a:pPr marL="0" indent="0" algn="l">
              <a:lnSpc>
                <a:spcPct val="150000"/>
              </a:lnSpc>
              <a:spcBef>
                <a:spcPts val="0"/>
              </a:spcBef>
              <a:spcAft>
                <a:spcPts val="0"/>
              </a:spcAft>
              <a:buSzPct val="100000"/>
              <a:buNone/>
            </a:pPr>
            <a:r>
              <a:rPr lang="zh-CN" altLang="en-US" sz="2400" spc="240" dirty="0">
                <a:latin typeface="微软雅黑" panose="020B0503020204020204" pitchFamily="34" charset="-122"/>
                <a:ea typeface="微软雅黑" panose="020B0503020204020204" pitchFamily="34" charset="-122"/>
                <a:sym typeface="+mn-ea"/>
              </a:rPr>
              <a:t> </a:t>
            </a:r>
            <a:r>
              <a:rPr lang="en-US" altLang="zh-CN" sz="2400" spc="240" dirty="0">
                <a:latin typeface="微软雅黑" panose="020B0503020204020204" pitchFamily="34" charset="-122"/>
                <a:ea typeface="微软雅黑" panose="020B0503020204020204" pitchFamily="34" charset="-122"/>
                <a:sym typeface="+mn-ea"/>
              </a:rPr>
              <a:t>    </a:t>
            </a:r>
            <a:r>
              <a:rPr lang="zh-CN" altLang="en-US" sz="2400" spc="240" noProof="0" dirty="0">
                <a:latin typeface="微软雅黑" panose="020B0503020204020204" pitchFamily="34" charset="-122"/>
                <a:ea typeface="微软雅黑" panose="020B0503020204020204" pitchFamily="34" charset="-122"/>
                <a:sym typeface="+mn-ea"/>
              </a:rPr>
              <a:t>诵读金句，谈一谈在全面建设社会主义现代化国家新征程的过程中，我们青年人如何有所作为。</a:t>
            </a:r>
            <a:endParaRPr lang="zh-CN" altLang="en-US" sz="2400" u="none" spc="240" noProof="0" dirty="0">
              <a:latin typeface="微软雅黑" panose="020B0503020204020204" pitchFamily="34" charset="-122"/>
              <a:ea typeface="微软雅黑" panose="020B0503020204020204" pitchFamily="34" charset="-122"/>
              <a:sym typeface="+mn-ea"/>
            </a:endParaRPr>
          </a:p>
        </p:txBody>
      </p:sp>
      <p:grpSp>
        <p:nvGrpSpPr>
          <p:cNvPr id="9" name="组合 8"/>
          <p:cNvGrpSpPr/>
          <p:nvPr/>
        </p:nvGrpSpPr>
        <p:grpSpPr>
          <a:xfrm>
            <a:off x="630555" y="4275177"/>
            <a:ext cx="1756410" cy="460375"/>
            <a:chOff x="2670421" y="4850410"/>
            <a:chExt cx="1756410" cy="460375"/>
          </a:xfrm>
        </p:grpSpPr>
        <p:grpSp>
          <p:nvGrpSpPr>
            <p:cNvPr id="11" name="组合 43"/>
            <p:cNvGrpSpPr/>
            <p:nvPr/>
          </p:nvGrpSpPr>
          <p:grpSpPr>
            <a:xfrm>
              <a:off x="2670421" y="4881842"/>
              <a:ext cx="1756410" cy="397510"/>
              <a:chOff x="663000" y="2017123"/>
              <a:chExt cx="4363269" cy="655320"/>
            </a:xfrm>
            <a:solidFill>
              <a:srgbClr val="C00000"/>
            </a:solidFill>
          </p:grpSpPr>
          <p:sp>
            <p:nvSpPr>
              <p:cNvPr id="12" name="矩形 11"/>
              <p:cNvSpPr/>
              <p:nvPr/>
            </p:nvSpPr>
            <p:spPr>
              <a:xfrm>
                <a:off x="990600" y="2017123"/>
                <a:ext cx="3686496" cy="65532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3" name="椭圆 12"/>
              <p:cNvSpPr/>
              <p:nvPr/>
            </p:nvSpPr>
            <p:spPr>
              <a:xfrm>
                <a:off x="663000" y="2017123"/>
                <a:ext cx="655200" cy="6552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22" name="椭圆 21"/>
              <p:cNvSpPr/>
              <p:nvPr/>
            </p:nvSpPr>
            <p:spPr>
              <a:xfrm>
                <a:off x="4371069" y="2017123"/>
                <a:ext cx="655200" cy="6552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grpSp>
        <p:sp>
          <p:nvSpPr>
            <p:cNvPr id="25" name="文本框 24"/>
            <p:cNvSpPr txBox="1"/>
            <p:nvPr/>
          </p:nvSpPr>
          <p:spPr>
            <a:xfrm>
              <a:off x="2825679" y="4850410"/>
              <a:ext cx="1445895" cy="460375"/>
            </a:xfrm>
            <a:prstGeom prst="rect">
              <a:avLst/>
            </a:prstGeom>
            <a:noFill/>
          </p:spPr>
          <p:txBody>
            <a:bodyPr wrap="square" rtlCol="0">
              <a:spAutoFit/>
            </a:bodyPr>
            <a:lstStyle/>
            <a:p>
              <a:pPr algn="ctr"/>
              <a:r>
                <a:rPr lang="zh-CN" altLang="en-US" sz="2400" b="1" dirty="0">
                  <a:solidFill>
                    <a:schemeClr val="bg1"/>
                  </a:solidFill>
                  <a:latin typeface="字魂36号-孙新恒宋楷体" panose="02000000000000000000" pitchFamily="2" charset="-122"/>
                  <a:ea typeface="字魂36号-孙新恒宋楷体" panose="02000000000000000000" pitchFamily="2" charset="-122"/>
                  <a:sym typeface="Century Gothic" panose="020B0502020202020204" pitchFamily="34" charset="0"/>
                </a:rPr>
                <a:t>学生活动</a:t>
              </a:r>
            </a:p>
          </p:txBody>
        </p:sp>
      </p:grpSp>
      <p:cxnSp>
        <p:nvCxnSpPr>
          <p:cNvPr id="15" name="直接连接符 14"/>
          <p:cNvCxnSpPr/>
          <p:nvPr/>
        </p:nvCxnSpPr>
        <p:spPr bwMode="auto">
          <a:xfrm>
            <a:off x="3630924" y="3096974"/>
            <a:ext cx="432261" cy="0"/>
          </a:xfrm>
          <a:prstGeom prst="line">
            <a:avLst/>
          </a:prstGeom>
          <a:solidFill>
            <a:schemeClr val="accent1"/>
          </a:solidFill>
          <a:ln w="9525" cap="flat" cmpd="sng" algn="ctr">
            <a:solidFill>
              <a:schemeClr val="tx1"/>
            </a:solidFill>
            <a:prstDash val="solid"/>
            <a:round/>
            <a:headEnd type="none" w="med" len="med"/>
            <a:tailEnd type="none" w="med" len="med"/>
          </a:ln>
        </p:spPr>
      </p:cxnSp>
    </p:spTree>
    <p:custDataLst>
      <p:tags r:id="rId1"/>
    </p:custDataLst>
  </p:cSld>
  <p:clrMapOvr>
    <a:masterClrMapping/>
  </p:clrMapOvr>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custDataLst>
              <p:tags r:id="rId2"/>
            </p:custDataLst>
          </p:nvPr>
        </p:nvSpPr>
        <p:spPr>
          <a:xfrm>
            <a:off x="298412" y="5"/>
            <a:ext cx="10972876" cy="609600"/>
          </a:xfrm>
          <a:prstGeom prst="rect">
            <a:avLst/>
          </a:prstGeom>
          <a:noFill/>
        </p:spPr>
        <p:txBody>
          <a:bodyPr wrap="square" lIns="63500" tIns="25400" rIns="63500" bIns="25400" rtlCol="0" anchor="t" anchorCtr="0">
            <a:noAutofit/>
          </a:bodyPr>
          <a:lstStyle/>
          <a:p>
            <a:pPr>
              <a:spcBef>
                <a:spcPts val="0"/>
              </a:spcBef>
              <a:spcAft>
                <a:spcPts val="0"/>
              </a:spcAft>
              <a:buSzPct val="100000"/>
              <a:buNone/>
            </a:pPr>
            <a:r>
              <a:rPr lang="zh-CN" altLang="en-US" sz="2800" b="1" spc="240" dirty="0">
                <a:solidFill>
                  <a:schemeClr val="accent1">
                    <a:lumMod val="75000"/>
                  </a:schemeClr>
                </a:solidFill>
                <a:latin typeface="微软雅黑" panose="020B0503020204020204" pitchFamily="34" charset="-122"/>
                <a:ea typeface="微软雅黑" panose="020B0503020204020204" pitchFamily="34" charset="-122"/>
                <a:sym typeface="+mn-ea"/>
              </a:rPr>
              <a:t>三、一以贯之坚持和发展中国特色社会主义事业</a:t>
            </a:r>
          </a:p>
        </p:txBody>
      </p:sp>
      <p:sp>
        <p:nvSpPr>
          <p:cNvPr id="16" name="文本框 15"/>
          <p:cNvSpPr txBox="1"/>
          <p:nvPr>
            <p:custDataLst>
              <p:tags r:id="rId3"/>
            </p:custDataLst>
          </p:nvPr>
        </p:nvSpPr>
        <p:spPr>
          <a:xfrm>
            <a:off x="354292" y="758195"/>
            <a:ext cx="10972876" cy="609600"/>
          </a:xfrm>
          <a:prstGeom prst="rect">
            <a:avLst/>
          </a:prstGeom>
          <a:noFill/>
        </p:spPr>
        <p:txBody>
          <a:bodyPr wrap="square" lIns="63500" tIns="25400" rIns="63500" bIns="25400" rtlCol="0" anchor="t" anchorCtr="0">
            <a:noAutofit/>
          </a:bodyPr>
          <a:lstStyle/>
          <a:p>
            <a:pPr marR="0" defTabSz="914400">
              <a:spcBef>
                <a:spcPts val="0"/>
              </a:spcBef>
              <a:spcAft>
                <a:spcPts val="0"/>
              </a:spcAft>
              <a:buClrTx/>
              <a:buSzPct val="100000"/>
              <a:buFontTx/>
              <a:buNone/>
              <a:defRPr/>
            </a:pPr>
            <a:r>
              <a:rPr kumimoji="0" lang="en-US" altLang="zh-CN" sz="2400" kern="1200" cap="none" spc="240" normalizeH="0" baseline="0" noProof="0" dirty="0">
                <a:latin typeface="微软雅黑" panose="020B0503020204020204" pitchFamily="34" charset="-122"/>
                <a:ea typeface="微软雅黑" panose="020B0503020204020204" pitchFamily="34" charset="-122"/>
                <a:cs typeface="+mn-cs"/>
                <a:sym typeface="+mn-ea"/>
              </a:rPr>
              <a:t>2.</a:t>
            </a:r>
            <a:r>
              <a:rPr kumimoji="0" lang="zh-CN" altLang="en-US" sz="2400" kern="1200" cap="none" spc="240" normalizeH="0" baseline="0" noProof="0" dirty="0">
                <a:latin typeface="微软雅黑" panose="020B0503020204020204" pitchFamily="34" charset="-122"/>
                <a:ea typeface="微软雅黑" panose="020B0503020204020204" pitchFamily="34" charset="-122"/>
                <a:cs typeface="+mn-cs"/>
                <a:sym typeface="+mn-ea"/>
              </a:rPr>
              <a:t>不断续写中国特色社会主义新篇章 </a:t>
            </a:r>
          </a:p>
        </p:txBody>
      </p:sp>
      <p:grpSp>
        <p:nvGrpSpPr>
          <p:cNvPr id="3" name="组合 2"/>
          <p:cNvGrpSpPr/>
          <p:nvPr/>
        </p:nvGrpSpPr>
        <p:grpSpPr>
          <a:xfrm>
            <a:off x="5384165" y="5104130"/>
            <a:ext cx="4961255" cy="1534160"/>
            <a:chOff x="6913681" y="3970925"/>
            <a:chExt cx="4497315" cy="2145183"/>
          </a:xfrm>
        </p:grpSpPr>
        <p:grpSp>
          <p:nvGrpSpPr>
            <p:cNvPr id="5" name="组合 4"/>
            <p:cNvGrpSpPr/>
            <p:nvPr/>
          </p:nvGrpSpPr>
          <p:grpSpPr>
            <a:xfrm>
              <a:off x="6913681" y="3970925"/>
              <a:ext cx="4497315" cy="2145183"/>
              <a:chOff x="2555875" y="2077993"/>
              <a:chExt cx="2990074" cy="1379547"/>
            </a:xfrm>
          </p:grpSpPr>
          <p:sp>
            <p:nvSpPr>
              <p:cNvPr id="23" name="MH_Other_1"/>
              <p:cNvSpPr/>
              <p:nvPr>
                <p:custDataLst>
                  <p:tags r:id="rId6"/>
                </p:custDataLst>
              </p:nvPr>
            </p:nvSpPr>
            <p:spPr>
              <a:xfrm>
                <a:off x="2555875" y="2077993"/>
                <a:ext cx="2990074" cy="1204249"/>
              </a:xfrm>
              <a:prstGeom prst="roundRect">
                <a:avLst/>
              </a:prstGeom>
              <a:solidFill>
                <a:schemeClr val="accent1"/>
              </a:solidFill>
              <a:ln w="25400" cap="flat" cmpd="sng" algn="ctr">
                <a:noFill/>
                <a:prstDash val="solid"/>
              </a:ln>
              <a:effectLst/>
            </p:spPr>
            <p:txBody>
              <a:bodyPr anchor="ctr"/>
              <a:lstStyle/>
              <a:p>
                <a:pPr>
                  <a:defRPr/>
                </a:pPr>
                <a:r>
                  <a:rPr lang="zh-CN" altLang="en-US" sz="2000" b="1" kern="0" dirty="0">
                    <a:solidFill>
                      <a:schemeClr val="bg1"/>
                    </a:solidFill>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rPr>
                  <a:t>设</a:t>
                </a:r>
              </a:p>
              <a:p>
                <a:pPr>
                  <a:defRPr/>
                </a:pPr>
                <a:r>
                  <a:rPr lang="zh-CN" altLang="en-US" sz="2000" b="1" kern="0" dirty="0">
                    <a:solidFill>
                      <a:schemeClr val="bg1"/>
                    </a:solidFill>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rPr>
                  <a:t>计</a:t>
                </a:r>
              </a:p>
              <a:p>
                <a:pPr>
                  <a:defRPr/>
                </a:pPr>
                <a:r>
                  <a:rPr lang="zh-CN" altLang="en-US" sz="2000" b="1" kern="0" dirty="0">
                    <a:solidFill>
                      <a:schemeClr val="bg1"/>
                    </a:solidFill>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rPr>
                  <a:t>意</a:t>
                </a:r>
              </a:p>
              <a:p>
                <a:pPr>
                  <a:defRPr/>
                </a:pPr>
                <a:r>
                  <a:rPr lang="zh-CN" altLang="en-US" sz="2000" b="1" kern="0" dirty="0">
                    <a:solidFill>
                      <a:schemeClr val="bg1"/>
                    </a:solidFill>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rPr>
                  <a:t>图</a:t>
                </a:r>
              </a:p>
            </p:txBody>
          </p:sp>
          <p:cxnSp>
            <p:nvCxnSpPr>
              <p:cNvPr id="24" name="MH_Other_2"/>
              <p:cNvCxnSpPr/>
              <p:nvPr>
                <p:custDataLst>
                  <p:tags r:id="rId7"/>
                </p:custDataLst>
              </p:nvPr>
            </p:nvCxnSpPr>
            <p:spPr>
              <a:xfrm>
                <a:off x="2958035" y="2217702"/>
                <a:ext cx="0" cy="1239838"/>
              </a:xfrm>
              <a:prstGeom prst="line">
                <a:avLst/>
              </a:prstGeom>
              <a:ln>
                <a:solidFill>
                  <a:srgbClr val="FFFFFF"/>
                </a:solidFill>
                <a:prstDash val="dash"/>
              </a:ln>
            </p:spPr>
            <p:style>
              <a:lnRef idx="1">
                <a:schemeClr val="accent1"/>
              </a:lnRef>
              <a:fillRef idx="0">
                <a:schemeClr val="accent1"/>
              </a:fillRef>
              <a:effectRef idx="0">
                <a:schemeClr val="accent1"/>
              </a:effectRef>
              <a:fontRef idx="minor">
                <a:schemeClr val="tx1"/>
              </a:fontRef>
            </p:style>
          </p:cxnSp>
        </p:grpSp>
        <p:sp>
          <p:nvSpPr>
            <p:cNvPr id="21" name="文本框 20"/>
            <p:cNvSpPr txBox="1"/>
            <p:nvPr>
              <p:custDataLst>
                <p:tags r:id="rId5"/>
              </p:custDataLst>
            </p:nvPr>
          </p:nvSpPr>
          <p:spPr>
            <a:xfrm>
              <a:off x="7648861" y="4318973"/>
              <a:ext cx="3712945" cy="1449014"/>
            </a:xfrm>
            <a:prstGeom prst="rect">
              <a:avLst/>
            </a:prstGeom>
            <a:noFill/>
          </p:spPr>
          <p:txBody>
            <a:bodyPr wrap="square" lIns="63500" tIns="25400" rIns="63500" bIns="25400" rtlCol="0" anchor="t" anchorCtr="0">
              <a:noAutofit/>
            </a:bodyPr>
            <a:lstStyle/>
            <a:p>
              <a:pPr marL="0" indent="0" algn="l">
                <a:lnSpc>
                  <a:spcPct val="100000"/>
                </a:lnSpc>
                <a:spcBef>
                  <a:spcPts val="0"/>
                </a:spcBef>
                <a:spcAft>
                  <a:spcPts val="0"/>
                </a:spcAft>
                <a:buSzPct val="100000"/>
                <a:buNone/>
              </a:pPr>
              <a:r>
                <a:rPr lang="en-US" altLang="zh-CN" sz="2400" b="1" u="none" spc="240" dirty="0">
                  <a:solidFill>
                    <a:schemeClr val="bg1"/>
                  </a:solidFill>
                  <a:latin typeface="楷体" panose="02010609060101010101" pitchFamily="49" charset="-122"/>
                  <a:ea typeface="楷体" panose="02010609060101010101" pitchFamily="49" charset="-122"/>
                  <a:cs typeface="楷体" panose="02010609060101010101" pitchFamily="49" charset="-122"/>
                  <a:sym typeface="+mn-ea"/>
                </a:rPr>
                <a:t>   </a:t>
              </a:r>
              <a:r>
                <a:rPr lang="zh-CN" altLang="en-US" sz="2400" b="1" u="none" spc="240" dirty="0">
                  <a:solidFill>
                    <a:schemeClr val="bg1"/>
                  </a:solidFill>
                  <a:latin typeface="楷体" panose="02010609060101010101" pitchFamily="49" charset="-122"/>
                  <a:ea typeface="楷体" panose="02010609060101010101" pitchFamily="49" charset="-122"/>
                  <a:cs typeface="楷体" panose="02010609060101010101" pitchFamily="49" charset="-122"/>
                  <a:sym typeface="+mn-ea"/>
                </a:rPr>
                <a:t>增强肩负实现中华民族伟大复兴使命的责任感。</a:t>
              </a:r>
            </a:p>
          </p:txBody>
        </p:sp>
      </p:grpSp>
      <p:sp>
        <p:nvSpPr>
          <p:cNvPr id="26" name="文本框 25"/>
          <p:cNvSpPr txBox="1"/>
          <p:nvPr>
            <p:custDataLst>
              <p:tags r:id="rId4"/>
            </p:custDataLst>
          </p:nvPr>
        </p:nvSpPr>
        <p:spPr>
          <a:xfrm>
            <a:off x="1092835" y="1687195"/>
            <a:ext cx="9645015" cy="1940560"/>
          </a:xfrm>
          <a:prstGeom prst="rect">
            <a:avLst/>
          </a:prstGeom>
          <a:noFill/>
        </p:spPr>
        <p:txBody>
          <a:bodyPr wrap="square" lIns="63500" tIns="25400" rIns="63500" bIns="25400" rtlCol="0" anchor="t" anchorCtr="0">
            <a:noAutofit/>
          </a:bodyPr>
          <a:lstStyle/>
          <a:p>
            <a:pPr marL="0" indent="0" algn="l">
              <a:lnSpc>
                <a:spcPct val="150000"/>
              </a:lnSpc>
              <a:spcBef>
                <a:spcPts val="0"/>
              </a:spcBef>
              <a:spcAft>
                <a:spcPts val="0"/>
              </a:spcAft>
              <a:buSzPct val="100000"/>
              <a:buNone/>
            </a:pPr>
            <a:r>
              <a:rPr lang="en-US" altLang="zh-CN" sz="2400" spc="240" dirty="0">
                <a:solidFill>
                  <a:schemeClr val="tx1"/>
                </a:solidFill>
                <a:latin typeface="微软雅黑" panose="020B0503020204020204" pitchFamily="34" charset="-122"/>
                <a:ea typeface="微软雅黑" panose="020B0503020204020204" pitchFamily="34" charset="-122"/>
                <a:cs typeface="楷体" panose="02010609060101010101" pitchFamily="49" charset="-122"/>
                <a:sym typeface="+mn-ea"/>
              </a:rPr>
              <a:t>     </a:t>
            </a:r>
            <a:r>
              <a:rPr lang="zh-CN" altLang="en-US" sz="2400" spc="240" dirty="0">
                <a:solidFill>
                  <a:schemeClr val="tx1"/>
                </a:solidFill>
                <a:latin typeface="微软雅黑" panose="020B0503020204020204" pitchFamily="34" charset="-122"/>
                <a:ea typeface="微软雅黑" panose="020B0503020204020204" pitchFamily="34" charset="-122"/>
                <a:cs typeface="楷体" panose="02010609060101010101" pitchFamily="49" charset="-122"/>
                <a:sym typeface="+mn-ea"/>
              </a:rPr>
              <a:t>历史和现实都告诉我们，一场伟大社会革命要取得最终胜利，往往需要一个漫长的历史过程。实现中国梦，需要我们永远保持过去革命战争时期那么一股劲、那么一股革命热情、那么一种拼搏精神，紧跟时代步伐，决不能因为胜利而骄傲，决不能因为成就而懈怠，决不能因为困难而退缩，勇于改革创新，勇于迎难而上，勇于担当责任。</a:t>
            </a:r>
            <a:endParaRPr lang="zh-CN" altLang="en-US" sz="2400" u="none" kern="0" spc="240" dirty="0">
              <a:solidFill>
                <a:schemeClr val="tx1"/>
              </a:solidFill>
              <a:latin typeface="微软雅黑" panose="020B0503020204020204" pitchFamily="34" charset="-122"/>
              <a:ea typeface="微软雅黑" panose="020B0503020204020204" pitchFamily="34" charset="-122"/>
              <a:cs typeface="楷体" panose="02010609060101010101" pitchFamily="49" charset="-122"/>
              <a:sym typeface="+mn-ea"/>
            </a:endParaRPr>
          </a:p>
        </p:txBody>
      </p:sp>
    </p:spTree>
    <p:custDataLst>
      <p:tags r:id="rId1"/>
    </p:custDataLst>
  </p:cSld>
  <p:clrMapOvr>
    <a:masterClrMapping/>
  </p:clrMapOvr>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文本框 3"/>
          <p:cNvSpPr/>
          <p:nvPr>
            <p:custDataLst>
              <p:tags r:id="rId2"/>
            </p:custDataLst>
          </p:nvPr>
        </p:nvSpPr>
        <p:spPr>
          <a:xfrm>
            <a:off x="3054350" y="2535238"/>
            <a:ext cx="7032625" cy="1568450"/>
          </a:xfrm>
          <a:prstGeom prst="rect">
            <a:avLst/>
          </a:prstGeom>
          <a:noFill/>
          <a:ln w="9525">
            <a:noFill/>
          </a:ln>
        </p:spPr>
        <p:txBody>
          <a:bodyPr>
            <a:spAutoFit/>
          </a:bodyPr>
          <a:lstStyle/>
          <a:p>
            <a:pPr algn="ctr">
              <a:buFont typeface="Arial" panose="020B0604020202020204" pitchFamily="34" charset="0"/>
            </a:pPr>
            <a:r>
              <a:rPr lang="zh-CN" altLang="en-US" sz="9600" b="1" dirty="0">
                <a:solidFill>
                  <a:srgbClr val="1D6295"/>
                </a:solidFill>
                <a:latin typeface="微软雅黑" panose="020B0503020204020204" pitchFamily="34" charset="-122"/>
                <a:ea typeface="微软雅黑" panose="020B0503020204020204" pitchFamily="34" charset="-122"/>
                <a:sym typeface="微软雅黑" panose="020B0503020204020204" pitchFamily="34" charset="-122"/>
              </a:rPr>
              <a:t>谢谢</a:t>
            </a:r>
          </a:p>
        </p:txBody>
      </p:sp>
    </p:spTree>
    <p:custDataLst>
      <p:tags r:id="rId1"/>
    </p:custDataLst>
  </p:cSld>
  <p:clrMapOvr>
    <a:masterClrMapping/>
  </p:clrMapOvr>
  <p:transition spd="slow" advClick="0"/>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6" name="组合 15"/>
          <p:cNvGrpSpPr/>
          <p:nvPr/>
        </p:nvGrpSpPr>
        <p:grpSpPr>
          <a:xfrm>
            <a:off x="4268712" y="1304017"/>
            <a:ext cx="4047251" cy="604838"/>
            <a:chOff x="3818511" y="1079593"/>
            <a:chExt cx="3633809" cy="543051"/>
          </a:xfrm>
          <a:effectLst>
            <a:outerShdw blurRad="127000" dist="127000" dir="5400000" algn="ctr" rotWithShape="0">
              <a:srgbClr val="000000">
                <a:alpha val="43137"/>
              </a:srgbClr>
            </a:outerShdw>
          </a:effectLst>
        </p:grpSpPr>
        <p:grpSp>
          <p:nvGrpSpPr>
            <p:cNvPr id="18" name="组合 17"/>
            <p:cNvGrpSpPr/>
            <p:nvPr/>
          </p:nvGrpSpPr>
          <p:grpSpPr>
            <a:xfrm>
              <a:off x="3818511" y="1084860"/>
              <a:ext cx="3633809" cy="483501"/>
              <a:chOff x="2540000" y="1059582"/>
              <a:chExt cx="6108700" cy="812800"/>
            </a:xfrm>
            <a:solidFill>
              <a:srgbClr val="005DA2"/>
            </a:solidFill>
          </p:grpSpPr>
          <p:sp>
            <p:nvSpPr>
              <p:cNvPr id="31" name="Freeform 5"/>
              <p:cNvSpPr>
                <a:spLocks noEditPoints="1"/>
              </p:cNvSpPr>
              <p:nvPr>
                <p:custDataLst>
                  <p:tags r:id="rId18"/>
                </p:custDataLst>
              </p:nvPr>
            </p:nvSpPr>
            <p:spPr bwMode="auto">
              <a:xfrm>
                <a:off x="2540000" y="1069107"/>
                <a:ext cx="6108700" cy="800100"/>
              </a:xfrm>
              <a:custGeom>
                <a:avLst/>
                <a:gdLst>
                  <a:gd name="T0" fmla="*/ 56 w 3848"/>
                  <a:gd name="T1" fmla="*/ 0 h 504"/>
                  <a:gd name="T2" fmla="*/ 720 w 3848"/>
                  <a:gd name="T3" fmla="*/ 0 h 504"/>
                  <a:gd name="T4" fmla="*/ 576 w 3848"/>
                  <a:gd name="T5" fmla="*/ 84 h 504"/>
                  <a:gd name="T6" fmla="*/ 576 w 3848"/>
                  <a:gd name="T7" fmla="*/ 418 h 504"/>
                  <a:gd name="T8" fmla="*/ 726 w 3848"/>
                  <a:gd name="T9" fmla="*/ 504 h 504"/>
                  <a:gd name="T10" fmla="*/ 56 w 3848"/>
                  <a:gd name="T11" fmla="*/ 504 h 504"/>
                  <a:gd name="T12" fmla="*/ 56 w 3848"/>
                  <a:gd name="T13" fmla="*/ 504 h 504"/>
                  <a:gd name="T14" fmla="*/ 44 w 3848"/>
                  <a:gd name="T15" fmla="*/ 504 h 504"/>
                  <a:gd name="T16" fmla="*/ 34 w 3848"/>
                  <a:gd name="T17" fmla="*/ 500 h 504"/>
                  <a:gd name="T18" fmla="*/ 24 w 3848"/>
                  <a:gd name="T19" fmla="*/ 494 h 504"/>
                  <a:gd name="T20" fmla="*/ 16 w 3848"/>
                  <a:gd name="T21" fmla="*/ 488 h 504"/>
                  <a:gd name="T22" fmla="*/ 8 w 3848"/>
                  <a:gd name="T23" fmla="*/ 480 h 504"/>
                  <a:gd name="T24" fmla="*/ 4 w 3848"/>
                  <a:gd name="T25" fmla="*/ 470 h 504"/>
                  <a:gd name="T26" fmla="*/ 0 w 3848"/>
                  <a:gd name="T27" fmla="*/ 460 h 504"/>
                  <a:gd name="T28" fmla="*/ 0 w 3848"/>
                  <a:gd name="T29" fmla="*/ 448 h 504"/>
                  <a:gd name="T30" fmla="*/ 0 w 3848"/>
                  <a:gd name="T31" fmla="*/ 56 h 504"/>
                  <a:gd name="T32" fmla="*/ 0 w 3848"/>
                  <a:gd name="T33" fmla="*/ 56 h 504"/>
                  <a:gd name="T34" fmla="*/ 0 w 3848"/>
                  <a:gd name="T35" fmla="*/ 44 h 504"/>
                  <a:gd name="T36" fmla="*/ 4 w 3848"/>
                  <a:gd name="T37" fmla="*/ 34 h 504"/>
                  <a:gd name="T38" fmla="*/ 8 w 3848"/>
                  <a:gd name="T39" fmla="*/ 24 h 504"/>
                  <a:gd name="T40" fmla="*/ 16 w 3848"/>
                  <a:gd name="T41" fmla="*/ 16 h 504"/>
                  <a:gd name="T42" fmla="*/ 24 w 3848"/>
                  <a:gd name="T43" fmla="*/ 10 h 504"/>
                  <a:gd name="T44" fmla="*/ 34 w 3848"/>
                  <a:gd name="T45" fmla="*/ 4 h 504"/>
                  <a:gd name="T46" fmla="*/ 44 w 3848"/>
                  <a:gd name="T47" fmla="*/ 0 h 504"/>
                  <a:gd name="T48" fmla="*/ 56 w 3848"/>
                  <a:gd name="T49" fmla="*/ 0 h 504"/>
                  <a:gd name="T50" fmla="*/ 56 w 3848"/>
                  <a:gd name="T51" fmla="*/ 0 h 504"/>
                  <a:gd name="T52" fmla="*/ 1010 w 3848"/>
                  <a:gd name="T53" fmla="*/ 0 h 504"/>
                  <a:gd name="T54" fmla="*/ 3792 w 3848"/>
                  <a:gd name="T55" fmla="*/ 0 h 504"/>
                  <a:gd name="T56" fmla="*/ 3792 w 3848"/>
                  <a:gd name="T57" fmla="*/ 0 h 504"/>
                  <a:gd name="T58" fmla="*/ 3804 w 3848"/>
                  <a:gd name="T59" fmla="*/ 0 h 504"/>
                  <a:gd name="T60" fmla="*/ 3814 w 3848"/>
                  <a:gd name="T61" fmla="*/ 4 h 504"/>
                  <a:gd name="T62" fmla="*/ 3824 w 3848"/>
                  <a:gd name="T63" fmla="*/ 10 h 504"/>
                  <a:gd name="T64" fmla="*/ 3832 w 3848"/>
                  <a:gd name="T65" fmla="*/ 16 h 504"/>
                  <a:gd name="T66" fmla="*/ 3838 w 3848"/>
                  <a:gd name="T67" fmla="*/ 24 h 504"/>
                  <a:gd name="T68" fmla="*/ 3844 w 3848"/>
                  <a:gd name="T69" fmla="*/ 34 h 504"/>
                  <a:gd name="T70" fmla="*/ 3848 w 3848"/>
                  <a:gd name="T71" fmla="*/ 44 h 504"/>
                  <a:gd name="T72" fmla="*/ 3848 w 3848"/>
                  <a:gd name="T73" fmla="*/ 56 h 504"/>
                  <a:gd name="T74" fmla="*/ 3848 w 3848"/>
                  <a:gd name="T75" fmla="*/ 448 h 504"/>
                  <a:gd name="T76" fmla="*/ 3848 w 3848"/>
                  <a:gd name="T77" fmla="*/ 448 h 504"/>
                  <a:gd name="T78" fmla="*/ 3848 w 3848"/>
                  <a:gd name="T79" fmla="*/ 460 h 504"/>
                  <a:gd name="T80" fmla="*/ 3844 w 3848"/>
                  <a:gd name="T81" fmla="*/ 470 h 504"/>
                  <a:gd name="T82" fmla="*/ 3838 w 3848"/>
                  <a:gd name="T83" fmla="*/ 480 h 504"/>
                  <a:gd name="T84" fmla="*/ 3832 w 3848"/>
                  <a:gd name="T85" fmla="*/ 488 h 504"/>
                  <a:gd name="T86" fmla="*/ 3824 w 3848"/>
                  <a:gd name="T87" fmla="*/ 494 h 504"/>
                  <a:gd name="T88" fmla="*/ 3814 w 3848"/>
                  <a:gd name="T89" fmla="*/ 500 h 504"/>
                  <a:gd name="T90" fmla="*/ 3804 w 3848"/>
                  <a:gd name="T91" fmla="*/ 504 h 504"/>
                  <a:gd name="T92" fmla="*/ 3792 w 3848"/>
                  <a:gd name="T93" fmla="*/ 504 h 504"/>
                  <a:gd name="T94" fmla="*/ 1004 w 3848"/>
                  <a:gd name="T95" fmla="*/ 504 h 504"/>
                  <a:gd name="T96" fmla="*/ 1154 w 3848"/>
                  <a:gd name="T97" fmla="*/ 418 h 504"/>
                  <a:gd name="T98" fmla="*/ 1154 w 3848"/>
                  <a:gd name="T99" fmla="*/ 84 h 504"/>
                  <a:gd name="T100" fmla="*/ 1010 w 3848"/>
                  <a:gd name="T101" fmla="*/ 0 h 5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3848" h="503">
                    <a:moveTo>
                      <a:pt x="56" y="0"/>
                    </a:moveTo>
                    <a:lnTo>
                      <a:pt x="720" y="0"/>
                    </a:lnTo>
                    <a:lnTo>
                      <a:pt x="576" y="84"/>
                    </a:lnTo>
                    <a:lnTo>
                      <a:pt x="576" y="418"/>
                    </a:lnTo>
                    <a:lnTo>
                      <a:pt x="726" y="504"/>
                    </a:lnTo>
                    <a:lnTo>
                      <a:pt x="56" y="504"/>
                    </a:lnTo>
                    <a:lnTo>
                      <a:pt x="56" y="504"/>
                    </a:lnTo>
                    <a:lnTo>
                      <a:pt x="44" y="504"/>
                    </a:lnTo>
                    <a:lnTo>
                      <a:pt x="34" y="500"/>
                    </a:lnTo>
                    <a:lnTo>
                      <a:pt x="24" y="494"/>
                    </a:lnTo>
                    <a:lnTo>
                      <a:pt x="16" y="488"/>
                    </a:lnTo>
                    <a:lnTo>
                      <a:pt x="8" y="480"/>
                    </a:lnTo>
                    <a:lnTo>
                      <a:pt x="4" y="470"/>
                    </a:lnTo>
                    <a:lnTo>
                      <a:pt x="0" y="460"/>
                    </a:lnTo>
                    <a:lnTo>
                      <a:pt x="0" y="448"/>
                    </a:lnTo>
                    <a:lnTo>
                      <a:pt x="0" y="56"/>
                    </a:lnTo>
                    <a:lnTo>
                      <a:pt x="0" y="56"/>
                    </a:lnTo>
                    <a:lnTo>
                      <a:pt x="0" y="44"/>
                    </a:lnTo>
                    <a:lnTo>
                      <a:pt x="4" y="34"/>
                    </a:lnTo>
                    <a:lnTo>
                      <a:pt x="8" y="24"/>
                    </a:lnTo>
                    <a:lnTo>
                      <a:pt x="16" y="16"/>
                    </a:lnTo>
                    <a:lnTo>
                      <a:pt x="24" y="10"/>
                    </a:lnTo>
                    <a:lnTo>
                      <a:pt x="34" y="4"/>
                    </a:lnTo>
                    <a:lnTo>
                      <a:pt x="44" y="0"/>
                    </a:lnTo>
                    <a:lnTo>
                      <a:pt x="56" y="0"/>
                    </a:lnTo>
                    <a:lnTo>
                      <a:pt x="56" y="0"/>
                    </a:lnTo>
                    <a:close/>
                    <a:moveTo>
                      <a:pt x="1010" y="0"/>
                    </a:moveTo>
                    <a:lnTo>
                      <a:pt x="3792" y="0"/>
                    </a:lnTo>
                    <a:lnTo>
                      <a:pt x="3792" y="0"/>
                    </a:lnTo>
                    <a:lnTo>
                      <a:pt x="3804" y="0"/>
                    </a:lnTo>
                    <a:lnTo>
                      <a:pt x="3814" y="4"/>
                    </a:lnTo>
                    <a:lnTo>
                      <a:pt x="3824" y="10"/>
                    </a:lnTo>
                    <a:lnTo>
                      <a:pt x="3832" y="16"/>
                    </a:lnTo>
                    <a:lnTo>
                      <a:pt x="3838" y="24"/>
                    </a:lnTo>
                    <a:lnTo>
                      <a:pt x="3844" y="34"/>
                    </a:lnTo>
                    <a:lnTo>
                      <a:pt x="3848" y="44"/>
                    </a:lnTo>
                    <a:lnTo>
                      <a:pt x="3848" y="56"/>
                    </a:lnTo>
                    <a:lnTo>
                      <a:pt x="3848" y="448"/>
                    </a:lnTo>
                    <a:lnTo>
                      <a:pt x="3848" y="448"/>
                    </a:lnTo>
                    <a:lnTo>
                      <a:pt x="3848" y="460"/>
                    </a:lnTo>
                    <a:lnTo>
                      <a:pt x="3844" y="470"/>
                    </a:lnTo>
                    <a:lnTo>
                      <a:pt x="3838" y="480"/>
                    </a:lnTo>
                    <a:lnTo>
                      <a:pt x="3832" y="488"/>
                    </a:lnTo>
                    <a:lnTo>
                      <a:pt x="3824" y="494"/>
                    </a:lnTo>
                    <a:lnTo>
                      <a:pt x="3814" y="500"/>
                    </a:lnTo>
                    <a:lnTo>
                      <a:pt x="3804" y="504"/>
                    </a:lnTo>
                    <a:lnTo>
                      <a:pt x="3792" y="504"/>
                    </a:lnTo>
                    <a:lnTo>
                      <a:pt x="1004" y="504"/>
                    </a:lnTo>
                    <a:lnTo>
                      <a:pt x="1154" y="418"/>
                    </a:lnTo>
                    <a:lnTo>
                      <a:pt x="1154" y="84"/>
                    </a:lnTo>
                    <a:lnTo>
                      <a:pt x="1010" y="0"/>
                    </a:lnTo>
                    <a:close/>
                  </a:path>
                </a:pathLst>
              </a:custGeom>
              <a:noFill/>
              <a:ln w="12700">
                <a:solidFill>
                  <a:srgbClr val="0070C0"/>
                </a:solidFill>
                <a:prstDash val="sysDot"/>
                <a:round/>
              </a:ln>
            </p:spPr>
            <p:txBody>
              <a:bodyPr vert="horz" wrap="square" lIns="121920" tIns="60960" rIns="121920" bIns="60960" numCol="1" anchor="t" anchorCtr="0" compatLnSpc="1"/>
              <a:lstStyle/>
              <a:p>
                <a:pPr defTabSz="1088390">
                  <a:defRPr/>
                </a:pPr>
                <a:endParaRPr lang="zh-CN" altLang="en-US" sz="2800" b="1" kern="0">
                  <a:latin typeface="楷体" panose="02010609060101010101" pitchFamily="49" charset="-122"/>
                  <a:ea typeface="楷体" panose="02010609060101010101" pitchFamily="49" charset="-122"/>
                  <a:cs typeface="+mn-ea"/>
                  <a:sym typeface="+mn-lt"/>
                </a:endParaRPr>
              </a:p>
            </p:txBody>
          </p:sp>
          <p:sp>
            <p:nvSpPr>
              <p:cNvPr id="35" name="Freeform 6"/>
              <p:cNvSpPr/>
              <p:nvPr>
                <p:custDataLst>
                  <p:tags r:id="rId19"/>
                </p:custDataLst>
              </p:nvPr>
            </p:nvSpPr>
            <p:spPr bwMode="auto">
              <a:xfrm>
                <a:off x="3562350" y="1059582"/>
                <a:ext cx="701675" cy="812800"/>
              </a:xfrm>
              <a:custGeom>
                <a:avLst/>
                <a:gdLst>
                  <a:gd name="T0" fmla="*/ 220 w 442"/>
                  <a:gd name="T1" fmla="*/ 0 h 512"/>
                  <a:gd name="T2" fmla="*/ 332 w 442"/>
                  <a:gd name="T3" fmla="*/ 64 h 512"/>
                  <a:gd name="T4" fmla="*/ 442 w 442"/>
                  <a:gd name="T5" fmla="*/ 128 h 512"/>
                  <a:gd name="T6" fmla="*/ 442 w 442"/>
                  <a:gd name="T7" fmla="*/ 256 h 512"/>
                  <a:gd name="T8" fmla="*/ 442 w 442"/>
                  <a:gd name="T9" fmla="*/ 384 h 512"/>
                  <a:gd name="T10" fmla="*/ 332 w 442"/>
                  <a:gd name="T11" fmla="*/ 448 h 512"/>
                  <a:gd name="T12" fmla="*/ 220 w 442"/>
                  <a:gd name="T13" fmla="*/ 512 h 512"/>
                  <a:gd name="T14" fmla="*/ 110 w 442"/>
                  <a:gd name="T15" fmla="*/ 448 h 512"/>
                  <a:gd name="T16" fmla="*/ 0 w 442"/>
                  <a:gd name="T17" fmla="*/ 384 h 512"/>
                  <a:gd name="T18" fmla="*/ 0 w 442"/>
                  <a:gd name="T19" fmla="*/ 256 h 512"/>
                  <a:gd name="T20" fmla="*/ 0 w 442"/>
                  <a:gd name="T21" fmla="*/ 128 h 512"/>
                  <a:gd name="T22" fmla="*/ 110 w 442"/>
                  <a:gd name="T23" fmla="*/ 64 h 512"/>
                  <a:gd name="T24" fmla="*/ 220 w 442"/>
                  <a:gd name="T25" fmla="*/ 0 h 5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42" h="512">
                    <a:moveTo>
                      <a:pt x="220" y="0"/>
                    </a:moveTo>
                    <a:lnTo>
                      <a:pt x="332" y="64"/>
                    </a:lnTo>
                    <a:lnTo>
                      <a:pt x="442" y="128"/>
                    </a:lnTo>
                    <a:lnTo>
                      <a:pt x="442" y="256"/>
                    </a:lnTo>
                    <a:lnTo>
                      <a:pt x="442" y="384"/>
                    </a:lnTo>
                    <a:lnTo>
                      <a:pt x="332" y="448"/>
                    </a:lnTo>
                    <a:lnTo>
                      <a:pt x="220" y="512"/>
                    </a:lnTo>
                    <a:lnTo>
                      <a:pt x="110" y="448"/>
                    </a:lnTo>
                    <a:lnTo>
                      <a:pt x="0" y="384"/>
                    </a:lnTo>
                    <a:lnTo>
                      <a:pt x="0" y="256"/>
                    </a:lnTo>
                    <a:lnTo>
                      <a:pt x="0" y="128"/>
                    </a:lnTo>
                    <a:lnTo>
                      <a:pt x="110" y="64"/>
                    </a:lnTo>
                    <a:lnTo>
                      <a:pt x="220" y="0"/>
                    </a:lnTo>
                    <a:close/>
                  </a:path>
                </a:pathLst>
              </a:custGeom>
              <a:solidFill>
                <a:srgbClr val="0070C0"/>
              </a:solidFill>
              <a:ln>
                <a:noFill/>
              </a:ln>
              <a:extLst>
                <a:ext uri="{91240B29-F687-4F45-9708-019B960494DF}">
                  <a14:hiddenLine xmlns:a14="http://schemas.microsoft.com/office/drawing/2010/main" xmlns="" w="9525">
                    <a:solidFill>
                      <a:srgbClr val="000000"/>
                    </a:solidFill>
                    <a:round/>
                  </a14:hiddenLine>
                </a:ext>
              </a:extLst>
            </p:spPr>
            <p:txBody>
              <a:bodyPr vert="horz" wrap="square" lIns="121920" tIns="60960" rIns="121920" bIns="60960" numCol="1" anchor="t" anchorCtr="0" compatLnSpc="1"/>
              <a:lstStyle/>
              <a:p>
                <a:pPr defTabSz="1088390">
                  <a:defRPr/>
                </a:pPr>
                <a:endParaRPr lang="zh-CN" altLang="en-US" sz="2800" b="1" kern="0">
                  <a:latin typeface="楷体" panose="02010609060101010101" pitchFamily="49" charset="-122"/>
                  <a:ea typeface="楷体" panose="02010609060101010101" pitchFamily="49" charset="-122"/>
                  <a:cs typeface="+mn-ea"/>
                  <a:sym typeface="+mn-lt"/>
                </a:endParaRPr>
              </a:p>
            </p:txBody>
          </p:sp>
        </p:grpSp>
        <p:sp>
          <p:nvSpPr>
            <p:cNvPr id="36" name="矩形 35"/>
            <p:cNvSpPr/>
            <p:nvPr>
              <p:custDataLst>
                <p:tags r:id="rId16"/>
              </p:custDataLst>
            </p:nvPr>
          </p:nvSpPr>
          <p:spPr>
            <a:xfrm>
              <a:off x="5113128" y="1090141"/>
              <a:ext cx="1988770" cy="532503"/>
            </a:xfrm>
            <a:prstGeom prst="rect">
              <a:avLst/>
            </a:prstGeom>
          </p:spPr>
          <p:txBody>
            <a:bodyPr wrap="square" lIns="162613" tIns="81307" rIns="162613" bIns="81307">
              <a:spAutoFit/>
            </a:bodyPr>
            <a:lstStyle/>
            <a:p>
              <a:pPr defTabSz="1088390">
                <a:defRPr/>
              </a:pPr>
              <a:endParaRPr lang="zh-CN" altLang="zh-CN" sz="2800" b="1" kern="100" dirty="0">
                <a:latin typeface="楷体" panose="02010609060101010101" pitchFamily="49" charset="-122"/>
                <a:ea typeface="楷体" panose="02010609060101010101" pitchFamily="49" charset="-122"/>
                <a:cs typeface="+mn-ea"/>
                <a:sym typeface="+mn-lt"/>
              </a:endParaRPr>
            </a:p>
          </p:txBody>
        </p:sp>
        <p:sp>
          <p:nvSpPr>
            <p:cNvPr id="37" name="文本框 48"/>
            <p:cNvSpPr txBox="1">
              <a:spLocks noChangeArrowheads="1"/>
            </p:cNvSpPr>
            <p:nvPr>
              <p:custDataLst>
                <p:tags r:id="rId17"/>
              </p:custDataLst>
            </p:nvPr>
          </p:nvSpPr>
          <p:spPr bwMode="auto">
            <a:xfrm>
              <a:off x="4459186" y="1079593"/>
              <a:ext cx="501137" cy="468648"/>
            </a:xfrm>
            <a:prstGeom prst="rect">
              <a:avLst/>
            </a:prstGeom>
            <a:noFill/>
            <a:ln w="9525">
              <a:noFill/>
              <a:miter lim="800000"/>
            </a:ln>
          </p:spPr>
          <p:txBody>
            <a:bodyPr>
              <a:spAutoFit/>
            </a:bodyPr>
            <a:lstStyle/>
            <a:p>
              <a:pPr defTabSz="1088390">
                <a:defRPr/>
              </a:pPr>
              <a:r>
                <a:rPr lang="en-US" altLang="zh-CN" sz="2800" b="1" kern="0" dirty="0">
                  <a:solidFill>
                    <a:schemeClr val="bg1"/>
                  </a:solidFill>
                  <a:latin typeface="楷体" panose="02010609060101010101" pitchFamily="49" charset="-122"/>
                  <a:ea typeface="楷体" panose="02010609060101010101" pitchFamily="49" charset="-122"/>
                  <a:cs typeface="+mn-ea"/>
                  <a:sym typeface="+mn-lt"/>
                </a:rPr>
                <a:t>1</a:t>
              </a:r>
            </a:p>
          </p:txBody>
        </p:sp>
      </p:grpSp>
      <p:grpSp>
        <p:nvGrpSpPr>
          <p:cNvPr id="38" name="组合 37"/>
          <p:cNvGrpSpPr/>
          <p:nvPr/>
        </p:nvGrpSpPr>
        <p:grpSpPr>
          <a:xfrm>
            <a:off x="4257954" y="2307327"/>
            <a:ext cx="4047251" cy="561150"/>
            <a:chOff x="3818511" y="1744615"/>
            <a:chExt cx="3633809" cy="503827"/>
          </a:xfrm>
          <a:effectLst>
            <a:outerShdw blurRad="127000" dist="127000" dir="5400000" algn="ctr" rotWithShape="0">
              <a:srgbClr val="000000">
                <a:alpha val="43137"/>
              </a:srgbClr>
            </a:outerShdw>
          </a:effectLst>
        </p:grpSpPr>
        <p:grpSp>
          <p:nvGrpSpPr>
            <p:cNvPr id="39" name="组合 38"/>
            <p:cNvGrpSpPr/>
            <p:nvPr/>
          </p:nvGrpSpPr>
          <p:grpSpPr>
            <a:xfrm>
              <a:off x="3818511" y="1744615"/>
              <a:ext cx="3633809" cy="483501"/>
              <a:chOff x="2540000" y="1059582"/>
              <a:chExt cx="6108700" cy="812800"/>
            </a:xfrm>
            <a:solidFill>
              <a:srgbClr val="005DA2"/>
            </a:solidFill>
          </p:grpSpPr>
          <p:sp>
            <p:nvSpPr>
              <p:cNvPr id="40" name="Freeform 5"/>
              <p:cNvSpPr>
                <a:spLocks noEditPoints="1"/>
              </p:cNvSpPr>
              <p:nvPr>
                <p:custDataLst>
                  <p:tags r:id="rId14"/>
                </p:custDataLst>
              </p:nvPr>
            </p:nvSpPr>
            <p:spPr bwMode="auto">
              <a:xfrm>
                <a:off x="2540000" y="1069107"/>
                <a:ext cx="6108700" cy="800100"/>
              </a:xfrm>
              <a:custGeom>
                <a:avLst/>
                <a:gdLst>
                  <a:gd name="T0" fmla="*/ 56 w 3848"/>
                  <a:gd name="T1" fmla="*/ 0 h 504"/>
                  <a:gd name="T2" fmla="*/ 720 w 3848"/>
                  <a:gd name="T3" fmla="*/ 0 h 504"/>
                  <a:gd name="T4" fmla="*/ 576 w 3848"/>
                  <a:gd name="T5" fmla="*/ 84 h 504"/>
                  <a:gd name="T6" fmla="*/ 576 w 3848"/>
                  <a:gd name="T7" fmla="*/ 418 h 504"/>
                  <a:gd name="T8" fmla="*/ 726 w 3848"/>
                  <a:gd name="T9" fmla="*/ 504 h 504"/>
                  <a:gd name="T10" fmla="*/ 56 w 3848"/>
                  <a:gd name="T11" fmla="*/ 504 h 504"/>
                  <a:gd name="T12" fmla="*/ 56 w 3848"/>
                  <a:gd name="T13" fmla="*/ 504 h 504"/>
                  <a:gd name="T14" fmla="*/ 44 w 3848"/>
                  <a:gd name="T15" fmla="*/ 504 h 504"/>
                  <a:gd name="T16" fmla="*/ 34 w 3848"/>
                  <a:gd name="T17" fmla="*/ 500 h 504"/>
                  <a:gd name="T18" fmla="*/ 24 w 3848"/>
                  <a:gd name="T19" fmla="*/ 494 h 504"/>
                  <a:gd name="T20" fmla="*/ 16 w 3848"/>
                  <a:gd name="T21" fmla="*/ 488 h 504"/>
                  <a:gd name="T22" fmla="*/ 8 w 3848"/>
                  <a:gd name="T23" fmla="*/ 480 h 504"/>
                  <a:gd name="T24" fmla="*/ 4 w 3848"/>
                  <a:gd name="T25" fmla="*/ 470 h 504"/>
                  <a:gd name="T26" fmla="*/ 0 w 3848"/>
                  <a:gd name="T27" fmla="*/ 460 h 504"/>
                  <a:gd name="T28" fmla="*/ 0 w 3848"/>
                  <a:gd name="T29" fmla="*/ 448 h 504"/>
                  <a:gd name="T30" fmla="*/ 0 w 3848"/>
                  <a:gd name="T31" fmla="*/ 56 h 504"/>
                  <a:gd name="T32" fmla="*/ 0 w 3848"/>
                  <a:gd name="T33" fmla="*/ 56 h 504"/>
                  <a:gd name="T34" fmla="*/ 0 w 3848"/>
                  <a:gd name="T35" fmla="*/ 44 h 504"/>
                  <a:gd name="T36" fmla="*/ 4 w 3848"/>
                  <a:gd name="T37" fmla="*/ 34 h 504"/>
                  <a:gd name="T38" fmla="*/ 8 w 3848"/>
                  <a:gd name="T39" fmla="*/ 24 h 504"/>
                  <a:gd name="T40" fmla="*/ 16 w 3848"/>
                  <a:gd name="T41" fmla="*/ 16 h 504"/>
                  <a:gd name="T42" fmla="*/ 24 w 3848"/>
                  <a:gd name="T43" fmla="*/ 10 h 504"/>
                  <a:gd name="T44" fmla="*/ 34 w 3848"/>
                  <a:gd name="T45" fmla="*/ 4 h 504"/>
                  <a:gd name="T46" fmla="*/ 44 w 3848"/>
                  <a:gd name="T47" fmla="*/ 0 h 504"/>
                  <a:gd name="T48" fmla="*/ 56 w 3848"/>
                  <a:gd name="T49" fmla="*/ 0 h 504"/>
                  <a:gd name="T50" fmla="*/ 56 w 3848"/>
                  <a:gd name="T51" fmla="*/ 0 h 504"/>
                  <a:gd name="T52" fmla="*/ 1010 w 3848"/>
                  <a:gd name="T53" fmla="*/ 0 h 504"/>
                  <a:gd name="T54" fmla="*/ 3792 w 3848"/>
                  <a:gd name="T55" fmla="*/ 0 h 504"/>
                  <a:gd name="T56" fmla="*/ 3792 w 3848"/>
                  <a:gd name="T57" fmla="*/ 0 h 504"/>
                  <a:gd name="T58" fmla="*/ 3804 w 3848"/>
                  <a:gd name="T59" fmla="*/ 0 h 504"/>
                  <a:gd name="T60" fmla="*/ 3814 w 3848"/>
                  <a:gd name="T61" fmla="*/ 4 h 504"/>
                  <a:gd name="T62" fmla="*/ 3824 w 3848"/>
                  <a:gd name="T63" fmla="*/ 10 h 504"/>
                  <a:gd name="T64" fmla="*/ 3832 w 3848"/>
                  <a:gd name="T65" fmla="*/ 16 h 504"/>
                  <a:gd name="T66" fmla="*/ 3838 w 3848"/>
                  <a:gd name="T67" fmla="*/ 24 h 504"/>
                  <a:gd name="T68" fmla="*/ 3844 w 3848"/>
                  <a:gd name="T69" fmla="*/ 34 h 504"/>
                  <a:gd name="T70" fmla="*/ 3848 w 3848"/>
                  <a:gd name="T71" fmla="*/ 44 h 504"/>
                  <a:gd name="T72" fmla="*/ 3848 w 3848"/>
                  <a:gd name="T73" fmla="*/ 56 h 504"/>
                  <a:gd name="T74" fmla="*/ 3848 w 3848"/>
                  <a:gd name="T75" fmla="*/ 448 h 504"/>
                  <a:gd name="T76" fmla="*/ 3848 w 3848"/>
                  <a:gd name="T77" fmla="*/ 448 h 504"/>
                  <a:gd name="T78" fmla="*/ 3848 w 3848"/>
                  <a:gd name="T79" fmla="*/ 460 h 504"/>
                  <a:gd name="T80" fmla="*/ 3844 w 3848"/>
                  <a:gd name="T81" fmla="*/ 470 h 504"/>
                  <a:gd name="T82" fmla="*/ 3838 w 3848"/>
                  <a:gd name="T83" fmla="*/ 480 h 504"/>
                  <a:gd name="T84" fmla="*/ 3832 w 3848"/>
                  <a:gd name="T85" fmla="*/ 488 h 504"/>
                  <a:gd name="T86" fmla="*/ 3824 w 3848"/>
                  <a:gd name="T87" fmla="*/ 494 h 504"/>
                  <a:gd name="T88" fmla="*/ 3814 w 3848"/>
                  <a:gd name="T89" fmla="*/ 500 h 504"/>
                  <a:gd name="T90" fmla="*/ 3804 w 3848"/>
                  <a:gd name="T91" fmla="*/ 504 h 504"/>
                  <a:gd name="T92" fmla="*/ 3792 w 3848"/>
                  <a:gd name="T93" fmla="*/ 504 h 504"/>
                  <a:gd name="T94" fmla="*/ 1004 w 3848"/>
                  <a:gd name="T95" fmla="*/ 504 h 504"/>
                  <a:gd name="T96" fmla="*/ 1154 w 3848"/>
                  <a:gd name="T97" fmla="*/ 418 h 504"/>
                  <a:gd name="T98" fmla="*/ 1154 w 3848"/>
                  <a:gd name="T99" fmla="*/ 84 h 504"/>
                  <a:gd name="T100" fmla="*/ 1010 w 3848"/>
                  <a:gd name="T101" fmla="*/ 0 h 5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3848" h="503">
                    <a:moveTo>
                      <a:pt x="56" y="0"/>
                    </a:moveTo>
                    <a:lnTo>
                      <a:pt x="720" y="0"/>
                    </a:lnTo>
                    <a:lnTo>
                      <a:pt x="576" y="84"/>
                    </a:lnTo>
                    <a:lnTo>
                      <a:pt x="576" y="418"/>
                    </a:lnTo>
                    <a:lnTo>
                      <a:pt x="726" y="504"/>
                    </a:lnTo>
                    <a:lnTo>
                      <a:pt x="56" y="504"/>
                    </a:lnTo>
                    <a:lnTo>
                      <a:pt x="56" y="504"/>
                    </a:lnTo>
                    <a:lnTo>
                      <a:pt x="44" y="504"/>
                    </a:lnTo>
                    <a:lnTo>
                      <a:pt x="34" y="500"/>
                    </a:lnTo>
                    <a:lnTo>
                      <a:pt x="24" y="494"/>
                    </a:lnTo>
                    <a:lnTo>
                      <a:pt x="16" y="488"/>
                    </a:lnTo>
                    <a:lnTo>
                      <a:pt x="8" y="480"/>
                    </a:lnTo>
                    <a:lnTo>
                      <a:pt x="4" y="470"/>
                    </a:lnTo>
                    <a:lnTo>
                      <a:pt x="0" y="460"/>
                    </a:lnTo>
                    <a:lnTo>
                      <a:pt x="0" y="448"/>
                    </a:lnTo>
                    <a:lnTo>
                      <a:pt x="0" y="56"/>
                    </a:lnTo>
                    <a:lnTo>
                      <a:pt x="0" y="56"/>
                    </a:lnTo>
                    <a:lnTo>
                      <a:pt x="0" y="44"/>
                    </a:lnTo>
                    <a:lnTo>
                      <a:pt x="4" y="34"/>
                    </a:lnTo>
                    <a:lnTo>
                      <a:pt x="8" y="24"/>
                    </a:lnTo>
                    <a:lnTo>
                      <a:pt x="16" y="16"/>
                    </a:lnTo>
                    <a:lnTo>
                      <a:pt x="24" y="10"/>
                    </a:lnTo>
                    <a:lnTo>
                      <a:pt x="34" y="4"/>
                    </a:lnTo>
                    <a:lnTo>
                      <a:pt x="44" y="0"/>
                    </a:lnTo>
                    <a:lnTo>
                      <a:pt x="56" y="0"/>
                    </a:lnTo>
                    <a:lnTo>
                      <a:pt x="56" y="0"/>
                    </a:lnTo>
                    <a:close/>
                    <a:moveTo>
                      <a:pt x="1010" y="0"/>
                    </a:moveTo>
                    <a:lnTo>
                      <a:pt x="3792" y="0"/>
                    </a:lnTo>
                    <a:lnTo>
                      <a:pt x="3792" y="0"/>
                    </a:lnTo>
                    <a:lnTo>
                      <a:pt x="3804" y="0"/>
                    </a:lnTo>
                    <a:lnTo>
                      <a:pt x="3814" y="4"/>
                    </a:lnTo>
                    <a:lnTo>
                      <a:pt x="3824" y="10"/>
                    </a:lnTo>
                    <a:lnTo>
                      <a:pt x="3832" y="16"/>
                    </a:lnTo>
                    <a:lnTo>
                      <a:pt x="3838" y="24"/>
                    </a:lnTo>
                    <a:lnTo>
                      <a:pt x="3844" y="34"/>
                    </a:lnTo>
                    <a:lnTo>
                      <a:pt x="3848" y="44"/>
                    </a:lnTo>
                    <a:lnTo>
                      <a:pt x="3848" y="56"/>
                    </a:lnTo>
                    <a:lnTo>
                      <a:pt x="3848" y="448"/>
                    </a:lnTo>
                    <a:lnTo>
                      <a:pt x="3848" y="448"/>
                    </a:lnTo>
                    <a:lnTo>
                      <a:pt x="3848" y="460"/>
                    </a:lnTo>
                    <a:lnTo>
                      <a:pt x="3844" y="470"/>
                    </a:lnTo>
                    <a:lnTo>
                      <a:pt x="3838" y="480"/>
                    </a:lnTo>
                    <a:lnTo>
                      <a:pt x="3832" y="488"/>
                    </a:lnTo>
                    <a:lnTo>
                      <a:pt x="3824" y="494"/>
                    </a:lnTo>
                    <a:lnTo>
                      <a:pt x="3814" y="500"/>
                    </a:lnTo>
                    <a:lnTo>
                      <a:pt x="3804" y="504"/>
                    </a:lnTo>
                    <a:lnTo>
                      <a:pt x="3792" y="504"/>
                    </a:lnTo>
                    <a:lnTo>
                      <a:pt x="1004" y="504"/>
                    </a:lnTo>
                    <a:lnTo>
                      <a:pt x="1154" y="418"/>
                    </a:lnTo>
                    <a:lnTo>
                      <a:pt x="1154" y="84"/>
                    </a:lnTo>
                    <a:lnTo>
                      <a:pt x="1010" y="0"/>
                    </a:lnTo>
                    <a:close/>
                  </a:path>
                </a:pathLst>
              </a:custGeom>
              <a:noFill/>
              <a:ln w="12700">
                <a:solidFill>
                  <a:srgbClr val="0070C0"/>
                </a:solidFill>
                <a:prstDash val="sysDot"/>
                <a:round/>
              </a:ln>
            </p:spPr>
            <p:txBody>
              <a:bodyPr vert="horz" wrap="square" lIns="121920" tIns="60960" rIns="121920" bIns="60960" numCol="1" anchor="t" anchorCtr="0" compatLnSpc="1"/>
              <a:lstStyle/>
              <a:p>
                <a:pPr defTabSz="1088390">
                  <a:defRPr/>
                </a:pPr>
                <a:endParaRPr lang="zh-CN" altLang="en-US" sz="2800" b="1" kern="0">
                  <a:latin typeface="楷体" panose="02010609060101010101" pitchFamily="49" charset="-122"/>
                  <a:ea typeface="楷体" panose="02010609060101010101" pitchFamily="49" charset="-122"/>
                  <a:cs typeface="+mn-ea"/>
                  <a:sym typeface="+mn-lt"/>
                </a:endParaRPr>
              </a:p>
            </p:txBody>
          </p:sp>
          <p:sp>
            <p:nvSpPr>
              <p:cNvPr id="41" name="Freeform 6"/>
              <p:cNvSpPr/>
              <p:nvPr>
                <p:custDataLst>
                  <p:tags r:id="rId15"/>
                </p:custDataLst>
              </p:nvPr>
            </p:nvSpPr>
            <p:spPr bwMode="auto">
              <a:xfrm>
                <a:off x="3562350" y="1059582"/>
                <a:ext cx="701675" cy="812800"/>
              </a:xfrm>
              <a:custGeom>
                <a:avLst/>
                <a:gdLst>
                  <a:gd name="T0" fmla="*/ 220 w 442"/>
                  <a:gd name="T1" fmla="*/ 0 h 512"/>
                  <a:gd name="T2" fmla="*/ 332 w 442"/>
                  <a:gd name="T3" fmla="*/ 64 h 512"/>
                  <a:gd name="T4" fmla="*/ 442 w 442"/>
                  <a:gd name="T5" fmla="*/ 128 h 512"/>
                  <a:gd name="T6" fmla="*/ 442 w 442"/>
                  <a:gd name="T7" fmla="*/ 256 h 512"/>
                  <a:gd name="T8" fmla="*/ 442 w 442"/>
                  <a:gd name="T9" fmla="*/ 384 h 512"/>
                  <a:gd name="T10" fmla="*/ 332 w 442"/>
                  <a:gd name="T11" fmla="*/ 448 h 512"/>
                  <a:gd name="T12" fmla="*/ 220 w 442"/>
                  <a:gd name="T13" fmla="*/ 512 h 512"/>
                  <a:gd name="T14" fmla="*/ 110 w 442"/>
                  <a:gd name="T15" fmla="*/ 448 h 512"/>
                  <a:gd name="T16" fmla="*/ 0 w 442"/>
                  <a:gd name="T17" fmla="*/ 384 h 512"/>
                  <a:gd name="T18" fmla="*/ 0 w 442"/>
                  <a:gd name="T19" fmla="*/ 256 h 512"/>
                  <a:gd name="T20" fmla="*/ 0 w 442"/>
                  <a:gd name="T21" fmla="*/ 128 h 512"/>
                  <a:gd name="T22" fmla="*/ 110 w 442"/>
                  <a:gd name="T23" fmla="*/ 64 h 512"/>
                  <a:gd name="T24" fmla="*/ 220 w 442"/>
                  <a:gd name="T25" fmla="*/ 0 h 5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42" h="512">
                    <a:moveTo>
                      <a:pt x="220" y="0"/>
                    </a:moveTo>
                    <a:lnTo>
                      <a:pt x="332" y="64"/>
                    </a:lnTo>
                    <a:lnTo>
                      <a:pt x="442" y="128"/>
                    </a:lnTo>
                    <a:lnTo>
                      <a:pt x="442" y="256"/>
                    </a:lnTo>
                    <a:lnTo>
                      <a:pt x="442" y="384"/>
                    </a:lnTo>
                    <a:lnTo>
                      <a:pt x="332" y="448"/>
                    </a:lnTo>
                    <a:lnTo>
                      <a:pt x="220" y="512"/>
                    </a:lnTo>
                    <a:lnTo>
                      <a:pt x="110" y="448"/>
                    </a:lnTo>
                    <a:lnTo>
                      <a:pt x="0" y="384"/>
                    </a:lnTo>
                    <a:lnTo>
                      <a:pt x="0" y="256"/>
                    </a:lnTo>
                    <a:lnTo>
                      <a:pt x="0" y="128"/>
                    </a:lnTo>
                    <a:lnTo>
                      <a:pt x="110" y="64"/>
                    </a:lnTo>
                    <a:lnTo>
                      <a:pt x="220" y="0"/>
                    </a:lnTo>
                    <a:close/>
                  </a:path>
                </a:pathLst>
              </a:custGeom>
              <a:solidFill>
                <a:srgbClr val="0070C0"/>
              </a:solidFill>
              <a:ln>
                <a:noFill/>
              </a:ln>
              <a:extLst>
                <a:ext uri="{91240B29-F687-4F45-9708-019B960494DF}">
                  <a14:hiddenLine xmlns:a14="http://schemas.microsoft.com/office/drawing/2010/main" xmlns="" w="9525">
                    <a:solidFill>
                      <a:srgbClr val="000000"/>
                    </a:solidFill>
                    <a:round/>
                  </a14:hiddenLine>
                </a:ext>
              </a:extLst>
            </p:spPr>
            <p:txBody>
              <a:bodyPr vert="horz" wrap="square" lIns="121920" tIns="60960" rIns="121920" bIns="60960" numCol="1" anchor="t" anchorCtr="0" compatLnSpc="1"/>
              <a:lstStyle/>
              <a:p>
                <a:pPr defTabSz="1088390">
                  <a:defRPr/>
                </a:pPr>
                <a:endParaRPr lang="zh-CN" altLang="en-US" sz="2800" b="1" kern="0">
                  <a:latin typeface="楷体" panose="02010609060101010101" pitchFamily="49" charset="-122"/>
                  <a:ea typeface="楷体" panose="02010609060101010101" pitchFamily="49" charset="-122"/>
                  <a:cs typeface="+mn-ea"/>
                  <a:sym typeface="+mn-lt"/>
                </a:endParaRPr>
              </a:p>
            </p:txBody>
          </p:sp>
        </p:grpSp>
        <p:sp>
          <p:nvSpPr>
            <p:cNvPr id="42" name="文本框 48"/>
            <p:cNvSpPr txBox="1">
              <a:spLocks noChangeArrowheads="1"/>
            </p:cNvSpPr>
            <p:nvPr>
              <p:custDataLst>
                <p:tags r:id="rId13"/>
              </p:custDataLst>
            </p:nvPr>
          </p:nvSpPr>
          <p:spPr bwMode="auto">
            <a:xfrm>
              <a:off x="4459186" y="1779793"/>
              <a:ext cx="631582" cy="468649"/>
            </a:xfrm>
            <a:prstGeom prst="rect">
              <a:avLst/>
            </a:prstGeom>
            <a:noFill/>
            <a:ln w="9525">
              <a:noFill/>
              <a:miter lim="800000"/>
            </a:ln>
          </p:spPr>
          <p:txBody>
            <a:bodyPr wrap="square">
              <a:spAutoFit/>
            </a:bodyPr>
            <a:lstStyle/>
            <a:p>
              <a:pPr defTabSz="1088390">
                <a:defRPr/>
              </a:pPr>
              <a:r>
                <a:rPr lang="en-US" altLang="zh-CN" sz="2800" b="1" kern="0" dirty="0">
                  <a:solidFill>
                    <a:schemeClr val="bg1"/>
                  </a:solidFill>
                  <a:latin typeface="楷体" panose="02010609060101010101" pitchFamily="49" charset="-122"/>
                  <a:ea typeface="楷体" panose="02010609060101010101" pitchFamily="49" charset="-122"/>
                  <a:cs typeface="+mn-ea"/>
                  <a:sym typeface="+mn-lt"/>
                </a:rPr>
                <a:t>2</a:t>
              </a:r>
            </a:p>
          </p:txBody>
        </p:sp>
      </p:grpSp>
      <p:grpSp>
        <p:nvGrpSpPr>
          <p:cNvPr id="43" name="组合 42"/>
          <p:cNvGrpSpPr/>
          <p:nvPr/>
        </p:nvGrpSpPr>
        <p:grpSpPr>
          <a:xfrm>
            <a:off x="4312564" y="3295386"/>
            <a:ext cx="4047251" cy="538511"/>
            <a:chOff x="3818511" y="1744615"/>
            <a:chExt cx="3633809" cy="483501"/>
          </a:xfrm>
          <a:effectLst>
            <a:outerShdw blurRad="127000" dist="127000" dir="5400000" algn="ctr" rotWithShape="0">
              <a:srgbClr val="000000">
                <a:alpha val="43137"/>
              </a:srgbClr>
            </a:outerShdw>
          </a:effectLst>
        </p:grpSpPr>
        <p:grpSp>
          <p:nvGrpSpPr>
            <p:cNvPr id="44" name="组合 43"/>
            <p:cNvGrpSpPr/>
            <p:nvPr/>
          </p:nvGrpSpPr>
          <p:grpSpPr>
            <a:xfrm>
              <a:off x="3818511" y="1744615"/>
              <a:ext cx="3633809" cy="483501"/>
              <a:chOff x="2540000" y="1059582"/>
              <a:chExt cx="6108700" cy="812800"/>
            </a:xfrm>
            <a:solidFill>
              <a:srgbClr val="005DA2"/>
            </a:solidFill>
          </p:grpSpPr>
          <p:sp>
            <p:nvSpPr>
              <p:cNvPr id="45" name="Freeform 5"/>
              <p:cNvSpPr>
                <a:spLocks noEditPoints="1"/>
              </p:cNvSpPr>
              <p:nvPr>
                <p:custDataLst>
                  <p:tags r:id="rId11"/>
                </p:custDataLst>
              </p:nvPr>
            </p:nvSpPr>
            <p:spPr bwMode="auto">
              <a:xfrm>
                <a:off x="2540000" y="1069107"/>
                <a:ext cx="6108700" cy="800100"/>
              </a:xfrm>
              <a:custGeom>
                <a:avLst/>
                <a:gdLst>
                  <a:gd name="T0" fmla="*/ 56 w 3848"/>
                  <a:gd name="T1" fmla="*/ 0 h 504"/>
                  <a:gd name="T2" fmla="*/ 720 w 3848"/>
                  <a:gd name="T3" fmla="*/ 0 h 504"/>
                  <a:gd name="T4" fmla="*/ 576 w 3848"/>
                  <a:gd name="T5" fmla="*/ 84 h 504"/>
                  <a:gd name="T6" fmla="*/ 576 w 3848"/>
                  <a:gd name="T7" fmla="*/ 418 h 504"/>
                  <a:gd name="T8" fmla="*/ 726 w 3848"/>
                  <a:gd name="T9" fmla="*/ 504 h 504"/>
                  <a:gd name="T10" fmla="*/ 56 w 3848"/>
                  <a:gd name="T11" fmla="*/ 504 h 504"/>
                  <a:gd name="T12" fmla="*/ 56 w 3848"/>
                  <a:gd name="T13" fmla="*/ 504 h 504"/>
                  <a:gd name="T14" fmla="*/ 44 w 3848"/>
                  <a:gd name="T15" fmla="*/ 504 h 504"/>
                  <a:gd name="T16" fmla="*/ 34 w 3848"/>
                  <a:gd name="T17" fmla="*/ 500 h 504"/>
                  <a:gd name="T18" fmla="*/ 24 w 3848"/>
                  <a:gd name="T19" fmla="*/ 494 h 504"/>
                  <a:gd name="T20" fmla="*/ 16 w 3848"/>
                  <a:gd name="T21" fmla="*/ 488 h 504"/>
                  <a:gd name="T22" fmla="*/ 8 w 3848"/>
                  <a:gd name="T23" fmla="*/ 480 h 504"/>
                  <a:gd name="T24" fmla="*/ 4 w 3848"/>
                  <a:gd name="T25" fmla="*/ 470 h 504"/>
                  <a:gd name="T26" fmla="*/ 0 w 3848"/>
                  <a:gd name="T27" fmla="*/ 460 h 504"/>
                  <a:gd name="T28" fmla="*/ 0 w 3848"/>
                  <a:gd name="T29" fmla="*/ 448 h 504"/>
                  <a:gd name="T30" fmla="*/ 0 w 3848"/>
                  <a:gd name="T31" fmla="*/ 56 h 504"/>
                  <a:gd name="T32" fmla="*/ 0 w 3848"/>
                  <a:gd name="T33" fmla="*/ 56 h 504"/>
                  <a:gd name="T34" fmla="*/ 0 w 3848"/>
                  <a:gd name="T35" fmla="*/ 44 h 504"/>
                  <a:gd name="T36" fmla="*/ 4 w 3848"/>
                  <a:gd name="T37" fmla="*/ 34 h 504"/>
                  <a:gd name="T38" fmla="*/ 8 w 3848"/>
                  <a:gd name="T39" fmla="*/ 24 h 504"/>
                  <a:gd name="T40" fmla="*/ 16 w 3848"/>
                  <a:gd name="T41" fmla="*/ 16 h 504"/>
                  <a:gd name="T42" fmla="*/ 24 w 3848"/>
                  <a:gd name="T43" fmla="*/ 10 h 504"/>
                  <a:gd name="T44" fmla="*/ 34 w 3848"/>
                  <a:gd name="T45" fmla="*/ 4 h 504"/>
                  <a:gd name="T46" fmla="*/ 44 w 3848"/>
                  <a:gd name="T47" fmla="*/ 0 h 504"/>
                  <a:gd name="T48" fmla="*/ 56 w 3848"/>
                  <a:gd name="T49" fmla="*/ 0 h 504"/>
                  <a:gd name="T50" fmla="*/ 56 w 3848"/>
                  <a:gd name="T51" fmla="*/ 0 h 504"/>
                  <a:gd name="T52" fmla="*/ 1010 w 3848"/>
                  <a:gd name="T53" fmla="*/ 0 h 504"/>
                  <a:gd name="T54" fmla="*/ 3792 w 3848"/>
                  <a:gd name="T55" fmla="*/ 0 h 504"/>
                  <a:gd name="T56" fmla="*/ 3792 w 3848"/>
                  <a:gd name="T57" fmla="*/ 0 h 504"/>
                  <a:gd name="T58" fmla="*/ 3804 w 3848"/>
                  <a:gd name="T59" fmla="*/ 0 h 504"/>
                  <a:gd name="T60" fmla="*/ 3814 w 3848"/>
                  <a:gd name="T61" fmla="*/ 4 h 504"/>
                  <a:gd name="T62" fmla="*/ 3824 w 3848"/>
                  <a:gd name="T63" fmla="*/ 10 h 504"/>
                  <a:gd name="T64" fmla="*/ 3832 w 3848"/>
                  <a:gd name="T65" fmla="*/ 16 h 504"/>
                  <a:gd name="T66" fmla="*/ 3838 w 3848"/>
                  <a:gd name="T67" fmla="*/ 24 h 504"/>
                  <a:gd name="T68" fmla="*/ 3844 w 3848"/>
                  <a:gd name="T69" fmla="*/ 34 h 504"/>
                  <a:gd name="T70" fmla="*/ 3848 w 3848"/>
                  <a:gd name="T71" fmla="*/ 44 h 504"/>
                  <a:gd name="T72" fmla="*/ 3848 w 3848"/>
                  <a:gd name="T73" fmla="*/ 56 h 504"/>
                  <a:gd name="T74" fmla="*/ 3848 w 3848"/>
                  <a:gd name="T75" fmla="*/ 448 h 504"/>
                  <a:gd name="T76" fmla="*/ 3848 w 3848"/>
                  <a:gd name="T77" fmla="*/ 448 h 504"/>
                  <a:gd name="T78" fmla="*/ 3848 w 3848"/>
                  <a:gd name="T79" fmla="*/ 460 h 504"/>
                  <a:gd name="T80" fmla="*/ 3844 w 3848"/>
                  <a:gd name="T81" fmla="*/ 470 h 504"/>
                  <a:gd name="T82" fmla="*/ 3838 w 3848"/>
                  <a:gd name="T83" fmla="*/ 480 h 504"/>
                  <a:gd name="T84" fmla="*/ 3832 w 3848"/>
                  <a:gd name="T85" fmla="*/ 488 h 504"/>
                  <a:gd name="T86" fmla="*/ 3824 w 3848"/>
                  <a:gd name="T87" fmla="*/ 494 h 504"/>
                  <a:gd name="T88" fmla="*/ 3814 w 3848"/>
                  <a:gd name="T89" fmla="*/ 500 h 504"/>
                  <a:gd name="T90" fmla="*/ 3804 w 3848"/>
                  <a:gd name="T91" fmla="*/ 504 h 504"/>
                  <a:gd name="T92" fmla="*/ 3792 w 3848"/>
                  <a:gd name="T93" fmla="*/ 504 h 504"/>
                  <a:gd name="T94" fmla="*/ 1004 w 3848"/>
                  <a:gd name="T95" fmla="*/ 504 h 504"/>
                  <a:gd name="T96" fmla="*/ 1154 w 3848"/>
                  <a:gd name="T97" fmla="*/ 418 h 504"/>
                  <a:gd name="T98" fmla="*/ 1154 w 3848"/>
                  <a:gd name="T99" fmla="*/ 84 h 504"/>
                  <a:gd name="T100" fmla="*/ 1010 w 3848"/>
                  <a:gd name="T101" fmla="*/ 0 h 5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3848" h="503">
                    <a:moveTo>
                      <a:pt x="56" y="0"/>
                    </a:moveTo>
                    <a:lnTo>
                      <a:pt x="720" y="0"/>
                    </a:lnTo>
                    <a:lnTo>
                      <a:pt x="576" y="84"/>
                    </a:lnTo>
                    <a:lnTo>
                      <a:pt x="576" y="418"/>
                    </a:lnTo>
                    <a:lnTo>
                      <a:pt x="726" y="504"/>
                    </a:lnTo>
                    <a:lnTo>
                      <a:pt x="56" y="504"/>
                    </a:lnTo>
                    <a:lnTo>
                      <a:pt x="56" y="504"/>
                    </a:lnTo>
                    <a:lnTo>
                      <a:pt x="44" y="504"/>
                    </a:lnTo>
                    <a:lnTo>
                      <a:pt x="34" y="500"/>
                    </a:lnTo>
                    <a:lnTo>
                      <a:pt x="24" y="494"/>
                    </a:lnTo>
                    <a:lnTo>
                      <a:pt x="16" y="488"/>
                    </a:lnTo>
                    <a:lnTo>
                      <a:pt x="8" y="480"/>
                    </a:lnTo>
                    <a:lnTo>
                      <a:pt x="4" y="470"/>
                    </a:lnTo>
                    <a:lnTo>
                      <a:pt x="0" y="460"/>
                    </a:lnTo>
                    <a:lnTo>
                      <a:pt x="0" y="448"/>
                    </a:lnTo>
                    <a:lnTo>
                      <a:pt x="0" y="56"/>
                    </a:lnTo>
                    <a:lnTo>
                      <a:pt x="0" y="56"/>
                    </a:lnTo>
                    <a:lnTo>
                      <a:pt x="0" y="44"/>
                    </a:lnTo>
                    <a:lnTo>
                      <a:pt x="4" y="34"/>
                    </a:lnTo>
                    <a:lnTo>
                      <a:pt x="8" y="24"/>
                    </a:lnTo>
                    <a:lnTo>
                      <a:pt x="16" y="16"/>
                    </a:lnTo>
                    <a:lnTo>
                      <a:pt x="24" y="10"/>
                    </a:lnTo>
                    <a:lnTo>
                      <a:pt x="34" y="4"/>
                    </a:lnTo>
                    <a:lnTo>
                      <a:pt x="44" y="0"/>
                    </a:lnTo>
                    <a:lnTo>
                      <a:pt x="56" y="0"/>
                    </a:lnTo>
                    <a:lnTo>
                      <a:pt x="56" y="0"/>
                    </a:lnTo>
                    <a:close/>
                    <a:moveTo>
                      <a:pt x="1010" y="0"/>
                    </a:moveTo>
                    <a:lnTo>
                      <a:pt x="3792" y="0"/>
                    </a:lnTo>
                    <a:lnTo>
                      <a:pt x="3792" y="0"/>
                    </a:lnTo>
                    <a:lnTo>
                      <a:pt x="3804" y="0"/>
                    </a:lnTo>
                    <a:lnTo>
                      <a:pt x="3814" y="4"/>
                    </a:lnTo>
                    <a:lnTo>
                      <a:pt x="3824" y="10"/>
                    </a:lnTo>
                    <a:lnTo>
                      <a:pt x="3832" y="16"/>
                    </a:lnTo>
                    <a:lnTo>
                      <a:pt x="3838" y="24"/>
                    </a:lnTo>
                    <a:lnTo>
                      <a:pt x="3844" y="34"/>
                    </a:lnTo>
                    <a:lnTo>
                      <a:pt x="3848" y="44"/>
                    </a:lnTo>
                    <a:lnTo>
                      <a:pt x="3848" y="56"/>
                    </a:lnTo>
                    <a:lnTo>
                      <a:pt x="3848" y="448"/>
                    </a:lnTo>
                    <a:lnTo>
                      <a:pt x="3848" y="448"/>
                    </a:lnTo>
                    <a:lnTo>
                      <a:pt x="3848" y="460"/>
                    </a:lnTo>
                    <a:lnTo>
                      <a:pt x="3844" y="470"/>
                    </a:lnTo>
                    <a:lnTo>
                      <a:pt x="3838" y="480"/>
                    </a:lnTo>
                    <a:lnTo>
                      <a:pt x="3832" y="488"/>
                    </a:lnTo>
                    <a:lnTo>
                      <a:pt x="3824" y="494"/>
                    </a:lnTo>
                    <a:lnTo>
                      <a:pt x="3814" y="500"/>
                    </a:lnTo>
                    <a:lnTo>
                      <a:pt x="3804" y="504"/>
                    </a:lnTo>
                    <a:lnTo>
                      <a:pt x="3792" y="504"/>
                    </a:lnTo>
                    <a:lnTo>
                      <a:pt x="1004" y="504"/>
                    </a:lnTo>
                    <a:lnTo>
                      <a:pt x="1154" y="418"/>
                    </a:lnTo>
                    <a:lnTo>
                      <a:pt x="1154" y="84"/>
                    </a:lnTo>
                    <a:lnTo>
                      <a:pt x="1010" y="0"/>
                    </a:lnTo>
                    <a:close/>
                  </a:path>
                </a:pathLst>
              </a:custGeom>
              <a:noFill/>
              <a:ln w="12700">
                <a:solidFill>
                  <a:srgbClr val="0070C0"/>
                </a:solidFill>
                <a:prstDash val="sysDot"/>
                <a:round/>
              </a:ln>
            </p:spPr>
            <p:txBody>
              <a:bodyPr vert="horz" wrap="square" lIns="121920" tIns="60960" rIns="121920" bIns="60960" numCol="1" anchor="t" anchorCtr="0" compatLnSpc="1"/>
              <a:lstStyle/>
              <a:p>
                <a:pPr defTabSz="1088390">
                  <a:defRPr/>
                </a:pPr>
                <a:endParaRPr lang="zh-CN" altLang="en-US" sz="2800" b="1" kern="0">
                  <a:latin typeface="楷体" panose="02010609060101010101" pitchFamily="49" charset="-122"/>
                  <a:ea typeface="楷体" panose="02010609060101010101" pitchFamily="49" charset="-122"/>
                  <a:cs typeface="+mn-ea"/>
                  <a:sym typeface="+mn-lt"/>
                </a:endParaRPr>
              </a:p>
            </p:txBody>
          </p:sp>
          <p:sp>
            <p:nvSpPr>
              <p:cNvPr id="46" name="Freeform 6"/>
              <p:cNvSpPr/>
              <p:nvPr>
                <p:custDataLst>
                  <p:tags r:id="rId12"/>
                </p:custDataLst>
              </p:nvPr>
            </p:nvSpPr>
            <p:spPr bwMode="auto">
              <a:xfrm>
                <a:off x="3562350" y="1059582"/>
                <a:ext cx="701675" cy="812800"/>
              </a:xfrm>
              <a:custGeom>
                <a:avLst/>
                <a:gdLst>
                  <a:gd name="T0" fmla="*/ 220 w 442"/>
                  <a:gd name="T1" fmla="*/ 0 h 512"/>
                  <a:gd name="T2" fmla="*/ 332 w 442"/>
                  <a:gd name="T3" fmla="*/ 64 h 512"/>
                  <a:gd name="T4" fmla="*/ 442 w 442"/>
                  <a:gd name="T5" fmla="*/ 128 h 512"/>
                  <a:gd name="T6" fmla="*/ 442 w 442"/>
                  <a:gd name="T7" fmla="*/ 256 h 512"/>
                  <a:gd name="T8" fmla="*/ 442 w 442"/>
                  <a:gd name="T9" fmla="*/ 384 h 512"/>
                  <a:gd name="T10" fmla="*/ 332 w 442"/>
                  <a:gd name="T11" fmla="*/ 448 h 512"/>
                  <a:gd name="T12" fmla="*/ 220 w 442"/>
                  <a:gd name="T13" fmla="*/ 512 h 512"/>
                  <a:gd name="T14" fmla="*/ 110 w 442"/>
                  <a:gd name="T15" fmla="*/ 448 h 512"/>
                  <a:gd name="T16" fmla="*/ 0 w 442"/>
                  <a:gd name="T17" fmla="*/ 384 h 512"/>
                  <a:gd name="T18" fmla="*/ 0 w 442"/>
                  <a:gd name="T19" fmla="*/ 256 h 512"/>
                  <a:gd name="T20" fmla="*/ 0 w 442"/>
                  <a:gd name="T21" fmla="*/ 128 h 512"/>
                  <a:gd name="T22" fmla="*/ 110 w 442"/>
                  <a:gd name="T23" fmla="*/ 64 h 512"/>
                  <a:gd name="T24" fmla="*/ 220 w 442"/>
                  <a:gd name="T25" fmla="*/ 0 h 5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42" h="512">
                    <a:moveTo>
                      <a:pt x="220" y="0"/>
                    </a:moveTo>
                    <a:lnTo>
                      <a:pt x="332" y="64"/>
                    </a:lnTo>
                    <a:lnTo>
                      <a:pt x="442" y="128"/>
                    </a:lnTo>
                    <a:lnTo>
                      <a:pt x="442" y="256"/>
                    </a:lnTo>
                    <a:lnTo>
                      <a:pt x="442" y="384"/>
                    </a:lnTo>
                    <a:lnTo>
                      <a:pt x="332" y="448"/>
                    </a:lnTo>
                    <a:lnTo>
                      <a:pt x="220" y="512"/>
                    </a:lnTo>
                    <a:lnTo>
                      <a:pt x="110" y="448"/>
                    </a:lnTo>
                    <a:lnTo>
                      <a:pt x="0" y="384"/>
                    </a:lnTo>
                    <a:lnTo>
                      <a:pt x="0" y="256"/>
                    </a:lnTo>
                    <a:lnTo>
                      <a:pt x="0" y="128"/>
                    </a:lnTo>
                    <a:lnTo>
                      <a:pt x="110" y="64"/>
                    </a:lnTo>
                    <a:lnTo>
                      <a:pt x="220" y="0"/>
                    </a:lnTo>
                    <a:close/>
                  </a:path>
                </a:pathLst>
              </a:custGeom>
              <a:solidFill>
                <a:srgbClr val="0070C0"/>
              </a:solidFill>
              <a:ln>
                <a:noFill/>
              </a:ln>
              <a:extLst>
                <a:ext uri="{91240B29-F687-4F45-9708-019B960494DF}">
                  <a14:hiddenLine xmlns:a14="http://schemas.microsoft.com/office/drawing/2010/main" xmlns="" w="9525">
                    <a:solidFill>
                      <a:srgbClr val="000000"/>
                    </a:solidFill>
                    <a:round/>
                  </a14:hiddenLine>
                </a:ext>
              </a:extLst>
            </p:spPr>
            <p:txBody>
              <a:bodyPr vert="horz" wrap="square" lIns="121920" tIns="60960" rIns="121920" bIns="60960" numCol="1" anchor="t" anchorCtr="0" compatLnSpc="1"/>
              <a:lstStyle/>
              <a:p>
                <a:pPr defTabSz="1088390">
                  <a:defRPr/>
                </a:pPr>
                <a:endParaRPr lang="zh-CN" altLang="en-US" sz="2800" b="1" kern="0">
                  <a:latin typeface="楷体" panose="02010609060101010101" pitchFamily="49" charset="-122"/>
                  <a:ea typeface="楷体" panose="02010609060101010101" pitchFamily="49" charset="-122"/>
                  <a:cs typeface="+mn-ea"/>
                  <a:sym typeface="+mn-lt"/>
                </a:endParaRPr>
              </a:p>
            </p:txBody>
          </p:sp>
        </p:grpSp>
        <p:sp>
          <p:nvSpPr>
            <p:cNvPr id="47" name="文本框 48"/>
            <p:cNvSpPr txBox="1">
              <a:spLocks noChangeArrowheads="1"/>
            </p:cNvSpPr>
            <p:nvPr>
              <p:custDataLst>
                <p:tags r:id="rId10"/>
              </p:custDataLst>
            </p:nvPr>
          </p:nvSpPr>
          <p:spPr bwMode="auto">
            <a:xfrm>
              <a:off x="4429864" y="1750471"/>
              <a:ext cx="631582" cy="468650"/>
            </a:xfrm>
            <a:prstGeom prst="rect">
              <a:avLst/>
            </a:prstGeom>
            <a:noFill/>
            <a:ln w="9525">
              <a:noFill/>
              <a:miter lim="800000"/>
            </a:ln>
          </p:spPr>
          <p:txBody>
            <a:bodyPr wrap="square">
              <a:spAutoFit/>
            </a:bodyPr>
            <a:lstStyle/>
            <a:p>
              <a:pPr defTabSz="1088390">
                <a:defRPr/>
              </a:pPr>
              <a:r>
                <a:rPr lang="en-US" altLang="zh-CN" sz="2800" b="1" kern="0" dirty="0">
                  <a:solidFill>
                    <a:schemeClr val="bg1"/>
                  </a:solidFill>
                  <a:latin typeface="楷体" panose="02010609060101010101" pitchFamily="49" charset="-122"/>
                  <a:ea typeface="楷体" panose="02010609060101010101" pitchFamily="49" charset="-122"/>
                  <a:cs typeface="+mn-ea"/>
                  <a:sym typeface="+mn-lt"/>
                </a:rPr>
                <a:t>3</a:t>
              </a:r>
            </a:p>
          </p:txBody>
        </p:sp>
      </p:grpSp>
      <p:grpSp>
        <p:nvGrpSpPr>
          <p:cNvPr id="48" name="组合 47"/>
          <p:cNvGrpSpPr/>
          <p:nvPr/>
        </p:nvGrpSpPr>
        <p:grpSpPr>
          <a:xfrm>
            <a:off x="4268749" y="4223022"/>
            <a:ext cx="4047251" cy="564646"/>
            <a:chOff x="3818511" y="1721150"/>
            <a:chExt cx="3633809" cy="506966"/>
          </a:xfrm>
          <a:effectLst>
            <a:outerShdw blurRad="127000" dist="127000" dir="5400000" algn="ctr" rotWithShape="0">
              <a:srgbClr val="000000">
                <a:alpha val="43137"/>
              </a:srgbClr>
            </a:outerShdw>
          </a:effectLst>
        </p:grpSpPr>
        <p:grpSp>
          <p:nvGrpSpPr>
            <p:cNvPr id="49" name="组合 48"/>
            <p:cNvGrpSpPr/>
            <p:nvPr/>
          </p:nvGrpSpPr>
          <p:grpSpPr>
            <a:xfrm>
              <a:off x="3818511" y="1744615"/>
              <a:ext cx="3633809" cy="483501"/>
              <a:chOff x="2540000" y="1059582"/>
              <a:chExt cx="6108700" cy="812800"/>
            </a:xfrm>
            <a:solidFill>
              <a:srgbClr val="005DA2"/>
            </a:solidFill>
          </p:grpSpPr>
          <p:sp>
            <p:nvSpPr>
              <p:cNvPr id="50" name="Freeform 5"/>
              <p:cNvSpPr>
                <a:spLocks noEditPoints="1"/>
              </p:cNvSpPr>
              <p:nvPr>
                <p:custDataLst>
                  <p:tags r:id="rId8"/>
                </p:custDataLst>
              </p:nvPr>
            </p:nvSpPr>
            <p:spPr bwMode="auto">
              <a:xfrm>
                <a:off x="2540000" y="1069107"/>
                <a:ext cx="6108700" cy="800100"/>
              </a:xfrm>
              <a:custGeom>
                <a:avLst/>
                <a:gdLst>
                  <a:gd name="T0" fmla="*/ 56 w 3848"/>
                  <a:gd name="T1" fmla="*/ 0 h 504"/>
                  <a:gd name="T2" fmla="*/ 720 w 3848"/>
                  <a:gd name="T3" fmla="*/ 0 h 504"/>
                  <a:gd name="T4" fmla="*/ 576 w 3848"/>
                  <a:gd name="T5" fmla="*/ 84 h 504"/>
                  <a:gd name="T6" fmla="*/ 576 w 3848"/>
                  <a:gd name="T7" fmla="*/ 418 h 504"/>
                  <a:gd name="T8" fmla="*/ 726 w 3848"/>
                  <a:gd name="T9" fmla="*/ 504 h 504"/>
                  <a:gd name="T10" fmla="*/ 56 w 3848"/>
                  <a:gd name="T11" fmla="*/ 504 h 504"/>
                  <a:gd name="T12" fmla="*/ 56 w 3848"/>
                  <a:gd name="T13" fmla="*/ 504 h 504"/>
                  <a:gd name="T14" fmla="*/ 44 w 3848"/>
                  <a:gd name="T15" fmla="*/ 504 h 504"/>
                  <a:gd name="T16" fmla="*/ 34 w 3848"/>
                  <a:gd name="T17" fmla="*/ 500 h 504"/>
                  <a:gd name="T18" fmla="*/ 24 w 3848"/>
                  <a:gd name="T19" fmla="*/ 494 h 504"/>
                  <a:gd name="T20" fmla="*/ 16 w 3848"/>
                  <a:gd name="T21" fmla="*/ 488 h 504"/>
                  <a:gd name="T22" fmla="*/ 8 w 3848"/>
                  <a:gd name="T23" fmla="*/ 480 h 504"/>
                  <a:gd name="T24" fmla="*/ 4 w 3848"/>
                  <a:gd name="T25" fmla="*/ 470 h 504"/>
                  <a:gd name="T26" fmla="*/ 0 w 3848"/>
                  <a:gd name="T27" fmla="*/ 460 h 504"/>
                  <a:gd name="T28" fmla="*/ 0 w 3848"/>
                  <a:gd name="T29" fmla="*/ 448 h 504"/>
                  <a:gd name="T30" fmla="*/ 0 w 3848"/>
                  <a:gd name="T31" fmla="*/ 56 h 504"/>
                  <a:gd name="T32" fmla="*/ 0 w 3848"/>
                  <a:gd name="T33" fmla="*/ 56 h 504"/>
                  <a:gd name="T34" fmla="*/ 0 w 3848"/>
                  <a:gd name="T35" fmla="*/ 44 h 504"/>
                  <a:gd name="T36" fmla="*/ 4 w 3848"/>
                  <a:gd name="T37" fmla="*/ 34 h 504"/>
                  <a:gd name="T38" fmla="*/ 8 w 3848"/>
                  <a:gd name="T39" fmla="*/ 24 h 504"/>
                  <a:gd name="T40" fmla="*/ 16 w 3848"/>
                  <a:gd name="T41" fmla="*/ 16 h 504"/>
                  <a:gd name="T42" fmla="*/ 24 w 3848"/>
                  <a:gd name="T43" fmla="*/ 10 h 504"/>
                  <a:gd name="T44" fmla="*/ 34 w 3848"/>
                  <a:gd name="T45" fmla="*/ 4 h 504"/>
                  <a:gd name="T46" fmla="*/ 44 w 3848"/>
                  <a:gd name="T47" fmla="*/ 0 h 504"/>
                  <a:gd name="T48" fmla="*/ 56 w 3848"/>
                  <a:gd name="T49" fmla="*/ 0 h 504"/>
                  <a:gd name="T50" fmla="*/ 56 w 3848"/>
                  <a:gd name="T51" fmla="*/ 0 h 504"/>
                  <a:gd name="T52" fmla="*/ 1010 w 3848"/>
                  <a:gd name="T53" fmla="*/ 0 h 504"/>
                  <a:gd name="T54" fmla="*/ 3792 w 3848"/>
                  <a:gd name="T55" fmla="*/ 0 h 504"/>
                  <a:gd name="T56" fmla="*/ 3792 w 3848"/>
                  <a:gd name="T57" fmla="*/ 0 h 504"/>
                  <a:gd name="T58" fmla="*/ 3804 w 3848"/>
                  <a:gd name="T59" fmla="*/ 0 h 504"/>
                  <a:gd name="T60" fmla="*/ 3814 w 3848"/>
                  <a:gd name="T61" fmla="*/ 4 h 504"/>
                  <a:gd name="T62" fmla="*/ 3824 w 3848"/>
                  <a:gd name="T63" fmla="*/ 10 h 504"/>
                  <a:gd name="T64" fmla="*/ 3832 w 3848"/>
                  <a:gd name="T65" fmla="*/ 16 h 504"/>
                  <a:gd name="T66" fmla="*/ 3838 w 3848"/>
                  <a:gd name="T67" fmla="*/ 24 h 504"/>
                  <a:gd name="T68" fmla="*/ 3844 w 3848"/>
                  <a:gd name="T69" fmla="*/ 34 h 504"/>
                  <a:gd name="T70" fmla="*/ 3848 w 3848"/>
                  <a:gd name="T71" fmla="*/ 44 h 504"/>
                  <a:gd name="T72" fmla="*/ 3848 w 3848"/>
                  <a:gd name="T73" fmla="*/ 56 h 504"/>
                  <a:gd name="T74" fmla="*/ 3848 w 3848"/>
                  <a:gd name="T75" fmla="*/ 448 h 504"/>
                  <a:gd name="T76" fmla="*/ 3848 w 3848"/>
                  <a:gd name="T77" fmla="*/ 448 h 504"/>
                  <a:gd name="T78" fmla="*/ 3848 w 3848"/>
                  <a:gd name="T79" fmla="*/ 460 h 504"/>
                  <a:gd name="T80" fmla="*/ 3844 w 3848"/>
                  <a:gd name="T81" fmla="*/ 470 h 504"/>
                  <a:gd name="T82" fmla="*/ 3838 w 3848"/>
                  <a:gd name="T83" fmla="*/ 480 h 504"/>
                  <a:gd name="T84" fmla="*/ 3832 w 3848"/>
                  <a:gd name="T85" fmla="*/ 488 h 504"/>
                  <a:gd name="T86" fmla="*/ 3824 w 3848"/>
                  <a:gd name="T87" fmla="*/ 494 h 504"/>
                  <a:gd name="T88" fmla="*/ 3814 w 3848"/>
                  <a:gd name="T89" fmla="*/ 500 h 504"/>
                  <a:gd name="T90" fmla="*/ 3804 w 3848"/>
                  <a:gd name="T91" fmla="*/ 504 h 504"/>
                  <a:gd name="T92" fmla="*/ 3792 w 3848"/>
                  <a:gd name="T93" fmla="*/ 504 h 504"/>
                  <a:gd name="T94" fmla="*/ 1004 w 3848"/>
                  <a:gd name="T95" fmla="*/ 504 h 504"/>
                  <a:gd name="T96" fmla="*/ 1154 w 3848"/>
                  <a:gd name="T97" fmla="*/ 418 h 504"/>
                  <a:gd name="T98" fmla="*/ 1154 w 3848"/>
                  <a:gd name="T99" fmla="*/ 84 h 504"/>
                  <a:gd name="T100" fmla="*/ 1010 w 3848"/>
                  <a:gd name="T101" fmla="*/ 0 h 5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3848" h="503">
                    <a:moveTo>
                      <a:pt x="56" y="0"/>
                    </a:moveTo>
                    <a:lnTo>
                      <a:pt x="720" y="0"/>
                    </a:lnTo>
                    <a:lnTo>
                      <a:pt x="576" y="84"/>
                    </a:lnTo>
                    <a:lnTo>
                      <a:pt x="576" y="418"/>
                    </a:lnTo>
                    <a:lnTo>
                      <a:pt x="726" y="504"/>
                    </a:lnTo>
                    <a:lnTo>
                      <a:pt x="56" y="504"/>
                    </a:lnTo>
                    <a:lnTo>
                      <a:pt x="56" y="504"/>
                    </a:lnTo>
                    <a:lnTo>
                      <a:pt x="44" y="504"/>
                    </a:lnTo>
                    <a:lnTo>
                      <a:pt x="34" y="500"/>
                    </a:lnTo>
                    <a:lnTo>
                      <a:pt x="24" y="494"/>
                    </a:lnTo>
                    <a:lnTo>
                      <a:pt x="16" y="488"/>
                    </a:lnTo>
                    <a:lnTo>
                      <a:pt x="8" y="480"/>
                    </a:lnTo>
                    <a:lnTo>
                      <a:pt x="4" y="470"/>
                    </a:lnTo>
                    <a:lnTo>
                      <a:pt x="0" y="460"/>
                    </a:lnTo>
                    <a:lnTo>
                      <a:pt x="0" y="448"/>
                    </a:lnTo>
                    <a:lnTo>
                      <a:pt x="0" y="56"/>
                    </a:lnTo>
                    <a:lnTo>
                      <a:pt x="0" y="56"/>
                    </a:lnTo>
                    <a:lnTo>
                      <a:pt x="0" y="44"/>
                    </a:lnTo>
                    <a:lnTo>
                      <a:pt x="4" y="34"/>
                    </a:lnTo>
                    <a:lnTo>
                      <a:pt x="8" y="24"/>
                    </a:lnTo>
                    <a:lnTo>
                      <a:pt x="16" y="16"/>
                    </a:lnTo>
                    <a:lnTo>
                      <a:pt x="24" y="10"/>
                    </a:lnTo>
                    <a:lnTo>
                      <a:pt x="34" y="4"/>
                    </a:lnTo>
                    <a:lnTo>
                      <a:pt x="44" y="0"/>
                    </a:lnTo>
                    <a:lnTo>
                      <a:pt x="56" y="0"/>
                    </a:lnTo>
                    <a:lnTo>
                      <a:pt x="56" y="0"/>
                    </a:lnTo>
                    <a:close/>
                    <a:moveTo>
                      <a:pt x="1010" y="0"/>
                    </a:moveTo>
                    <a:lnTo>
                      <a:pt x="3792" y="0"/>
                    </a:lnTo>
                    <a:lnTo>
                      <a:pt x="3792" y="0"/>
                    </a:lnTo>
                    <a:lnTo>
                      <a:pt x="3804" y="0"/>
                    </a:lnTo>
                    <a:lnTo>
                      <a:pt x="3814" y="4"/>
                    </a:lnTo>
                    <a:lnTo>
                      <a:pt x="3824" y="10"/>
                    </a:lnTo>
                    <a:lnTo>
                      <a:pt x="3832" y="16"/>
                    </a:lnTo>
                    <a:lnTo>
                      <a:pt x="3838" y="24"/>
                    </a:lnTo>
                    <a:lnTo>
                      <a:pt x="3844" y="34"/>
                    </a:lnTo>
                    <a:lnTo>
                      <a:pt x="3848" y="44"/>
                    </a:lnTo>
                    <a:lnTo>
                      <a:pt x="3848" y="56"/>
                    </a:lnTo>
                    <a:lnTo>
                      <a:pt x="3848" y="448"/>
                    </a:lnTo>
                    <a:lnTo>
                      <a:pt x="3848" y="448"/>
                    </a:lnTo>
                    <a:lnTo>
                      <a:pt x="3848" y="460"/>
                    </a:lnTo>
                    <a:lnTo>
                      <a:pt x="3844" y="470"/>
                    </a:lnTo>
                    <a:lnTo>
                      <a:pt x="3838" y="480"/>
                    </a:lnTo>
                    <a:lnTo>
                      <a:pt x="3832" y="488"/>
                    </a:lnTo>
                    <a:lnTo>
                      <a:pt x="3824" y="494"/>
                    </a:lnTo>
                    <a:lnTo>
                      <a:pt x="3814" y="500"/>
                    </a:lnTo>
                    <a:lnTo>
                      <a:pt x="3804" y="504"/>
                    </a:lnTo>
                    <a:lnTo>
                      <a:pt x="3792" y="504"/>
                    </a:lnTo>
                    <a:lnTo>
                      <a:pt x="1004" y="504"/>
                    </a:lnTo>
                    <a:lnTo>
                      <a:pt x="1154" y="418"/>
                    </a:lnTo>
                    <a:lnTo>
                      <a:pt x="1154" y="84"/>
                    </a:lnTo>
                    <a:lnTo>
                      <a:pt x="1010" y="0"/>
                    </a:lnTo>
                    <a:close/>
                  </a:path>
                </a:pathLst>
              </a:custGeom>
              <a:noFill/>
              <a:ln w="12700">
                <a:solidFill>
                  <a:srgbClr val="0070C0"/>
                </a:solidFill>
                <a:prstDash val="sysDot"/>
                <a:round/>
              </a:ln>
            </p:spPr>
            <p:txBody>
              <a:bodyPr vert="horz" wrap="square" lIns="121920" tIns="60960" rIns="121920" bIns="60960" numCol="1" anchor="t" anchorCtr="0" compatLnSpc="1"/>
              <a:lstStyle/>
              <a:p>
                <a:pPr defTabSz="1088390">
                  <a:defRPr/>
                </a:pPr>
                <a:endParaRPr lang="zh-CN" altLang="en-US" sz="2800" b="1" kern="0">
                  <a:latin typeface="楷体" panose="02010609060101010101" pitchFamily="49" charset="-122"/>
                  <a:ea typeface="楷体" panose="02010609060101010101" pitchFamily="49" charset="-122"/>
                  <a:cs typeface="+mn-ea"/>
                  <a:sym typeface="+mn-lt"/>
                </a:endParaRPr>
              </a:p>
            </p:txBody>
          </p:sp>
          <p:sp>
            <p:nvSpPr>
              <p:cNvPr id="51" name="Freeform 6"/>
              <p:cNvSpPr/>
              <p:nvPr>
                <p:custDataLst>
                  <p:tags r:id="rId9"/>
                </p:custDataLst>
              </p:nvPr>
            </p:nvSpPr>
            <p:spPr bwMode="auto">
              <a:xfrm>
                <a:off x="3562350" y="1059582"/>
                <a:ext cx="701675" cy="812800"/>
              </a:xfrm>
              <a:custGeom>
                <a:avLst/>
                <a:gdLst>
                  <a:gd name="T0" fmla="*/ 220 w 442"/>
                  <a:gd name="T1" fmla="*/ 0 h 512"/>
                  <a:gd name="T2" fmla="*/ 332 w 442"/>
                  <a:gd name="T3" fmla="*/ 64 h 512"/>
                  <a:gd name="T4" fmla="*/ 442 w 442"/>
                  <a:gd name="T5" fmla="*/ 128 h 512"/>
                  <a:gd name="T6" fmla="*/ 442 w 442"/>
                  <a:gd name="T7" fmla="*/ 256 h 512"/>
                  <a:gd name="T8" fmla="*/ 442 w 442"/>
                  <a:gd name="T9" fmla="*/ 384 h 512"/>
                  <a:gd name="T10" fmla="*/ 332 w 442"/>
                  <a:gd name="T11" fmla="*/ 448 h 512"/>
                  <a:gd name="T12" fmla="*/ 220 w 442"/>
                  <a:gd name="T13" fmla="*/ 512 h 512"/>
                  <a:gd name="T14" fmla="*/ 110 w 442"/>
                  <a:gd name="T15" fmla="*/ 448 h 512"/>
                  <a:gd name="T16" fmla="*/ 0 w 442"/>
                  <a:gd name="T17" fmla="*/ 384 h 512"/>
                  <a:gd name="T18" fmla="*/ 0 w 442"/>
                  <a:gd name="T19" fmla="*/ 256 h 512"/>
                  <a:gd name="T20" fmla="*/ 0 w 442"/>
                  <a:gd name="T21" fmla="*/ 128 h 512"/>
                  <a:gd name="T22" fmla="*/ 110 w 442"/>
                  <a:gd name="T23" fmla="*/ 64 h 512"/>
                  <a:gd name="T24" fmla="*/ 220 w 442"/>
                  <a:gd name="T25" fmla="*/ 0 h 5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42" h="512">
                    <a:moveTo>
                      <a:pt x="220" y="0"/>
                    </a:moveTo>
                    <a:lnTo>
                      <a:pt x="332" y="64"/>
                    </a:lnTo>
                    <a:lnTo>
                      <a:pt x="442" y="128"/>
                    </a:lnTo>
                    <a:lnTo>
                      <a:pt x="442" y="256"/>
                    </a:lnTo>
                    <a:lnTo>
                      <a:pt x="442" y="384"/>
                    </a:lnTo>
                    <a:lnTo>
                      <a:pt x="332" y="448"/>
                    </a:lnTo>
                    <a:lnTo>
                      <a:pt x="220" y="512"/>
                    </a:lnTo>
                    <a:lnTo>
                      <a:pt x="110" y="448"/>
                    </a:lnTo>
                    <a:lnTo>
                      <a:pt x="0" y="384"/>
                    </a:lnTo>
                    <a:lnTo>
                      <a:pt x="0" y="256"/>
                    </a:lnTo>
                    <a:lnTo>
                      <a:pt x="0" y="128"/>
                    </a:lnTo>
                    <a:lnTo>
                      <a:pt x="110" y="64"/>
                    </a:lnTo>
                    <a:lnTo>
                      <a:pt x="220" y="0"/>
                    </a:lnTo>
                    <a:close/>
                  </a:path>
                </a:pathLst>
              </a:custGeom>
              <a:solidFill>
                <a:srgbClr val="0070C0"/>
              </a:solidFill>
              <a:ln>
                <a:noFill/>
              </a:ln>
              <a:extLst>
                <a:ext uri="{91240B29-F687-4F45-9708-019B960494DF}">
                  <a14:hiddenLine xmlns:a14="http://schemas.microsoft.com/office/drawing/2010/main" xmlns="" w="9525">
                    <a:solidFill>
                      <a:srgbClr val="000000"/>
                    </a:solidFill>
                    <a:round/>
                  </a14:hiddenLine>
                </a:ext>
              </a:extLst>
            </p:spPr>
            <p:txBody>
              <a:bodyPr vert="horz" wrap="square" lIns="121920" tIns="60960" rIns="121920" bIns="60960" numCol="1" anchor="t" anchorCtr="0" compatLnSpc="1"/>
              <a:lstStyle/>
              <a:p>
                <a:pPr defTabSz="1088390">
                  <a:defRPr/>
                </a:pPr>
                <a:endParaRPr lang="zh-CN" altLang="en-US" sz="2800" b="1" kern="0">
                  <a:latin typeface="楷体" panose="02010609060101010101" pitchFamily="49" charset="-122"/>
                  <a:ea typeface="楷体" panose="02010609060101010101" pitchFamily="49" charset="-122"/>
                  <a:cs typeface="+mn-ea"/>
                  <a:sym typeface="+mn-lt"/>
                </a:endParaRPr>
              </a:p>
            </p:txBody>
          </p:sp>
        </p:grpSp>
        <p:sp>
          <p:nvSpPr>
            <p:cNvPr id="52" name="文本框 48"/>
            <p:cNvSpPr txBox="1">
              <a:spLocks noChangeArrowheads="1"/>
            </p:cNvSpPr>
            <p:nvPr>
              <p:custDataLst>
                <p:tags r:id="rId7"/>
              </p:custDataLst>
            </p:nvPr>
          </p:nvSpPr>
          <p:spPr bwMode="auto">
            <a:xfrm>
              <a:off x="4444525" y="1721150"/>
              <a:ext cx="631582" cy="468650"/>
            </a:xfrm>
            <a:prstGeom prst="rect">
              <a:avLst/>
            </a:prstGeom>
            <a:noFill/>
            <a:ln w="9525">
              <a:noFill/>
              <a:miter lim="800000"/>
            </a:ln>
          </p:spPr>
          <p:txBody>
            <a:bodyPr wrap="square">
              <a:spAutoFit/>
            </a:bodyPr>
            <a:lstStyle/>
            <a:p>
              <a:pPr defTabSz="1088390">
                <a:defRPr/>
              </a:pPr>
              <a:r>
                <a:rPr lang="en-US" altLang="zh-CN" sz="2800" b="1" kern="0" dirty="0">
                  <a:solidFill>
                    <a:schemeClr val="bg1"/>
                  </a:solidFill>
                  <a:latin typeface="楷体" panose="02010609060101010101" pitchFamily="49" charset="-122"/>
                  <a:ea typeface="楷体" panose="02010609060101010101" pitchFamily="49" charset="-122"/>
                  <a:cs typeface="+mn-ea"/>
                  <a:sym typeface="+mn-lt"/>
                </a:rPr>
                <a:t>4</a:t>
              </a:r>
            </a:p>
          </p:txBody>
        </p:sp>
      </p:grpSp>
      <p:grpSp>
        <p:nvGrpSpPr>
          <p:cNvPr id="53" name="组合 52"/>
          <p:cNvGrpSpPr/>
          <p:nvPr/>
        </p:nvGrpSpPr>
        <p:grpSpPr>
          <a:xfrm>
            <a:off x="4257954" y="5222966"/>
            <a:ext cx="4047251" cy="548317"/>
            <a:chOff x="3818511" y="1735811"/>
            <a:chExt cx="3633809" cy="492305"/>
          </a:xfrm>
          <a:effectLst>
            <a:outerShdw blurRad="127000" dist="127000" dir="5400000" algn="ctr" rotWithShape="0">
              <a:srgbClr val="000000">
                <a:alpha val="43137"/>
              </a:srgbClr>
            </a:outerShdw>
          </a:effectLst>
        </p:grpSpPr>
        <p:grpSp>
          <p:nvGrpSpPr>
            <p:cNvPr id="54" name="组合 53"/>
            <p:cNvGrpSpPr/>
            <p:nvPr/>
          </p:nvGrpSpPr>
          <p:grpSpPr>
            <a:xfrm>
              <a:off x="3818511" y="1744615"/>
              <a:ext cx="3633809" cy="483501"/>
              <a:chOff x="2540000" y="1059582"/>
              <a:chExt cx="6108700" cy="812800"/>
            </a:xfrm>
            <a:solidFill>
              <a:srgbClr val="005DA2"/>
            </a:solidFill>
          </p:grpSpPr>
          <p:sp>
            <p:nvSpPr>
              <p:cNvPr id="55" name="Freeform 5"/>
              <p:cNvSpPr>
                <a:spLocks noEditPoints="1"/>
              </p:cNvSpPr>
              <p:nvPr>
                <p:custDataLst>
                  <p:tags r:id="rId5"/>
                </p:custDataLst>
              </p:nvPr>
            </p:nvSpPr>
            <p:spPr bwMode="auto">
              <a:xfrm>
                <a:off x="2540000" y="1069107"/>
                <a:ext cx="6108700" cy="800100"/>
              </a:xfrm>
              <a:custGeom>
                <a:avLst/>
                <a:gdLst>
                  <a:gd name="T0" fmla="*/ 56 w 3848"/>
                  <a:gd name="T1" fmla="*/ 0 h 504"/>
                  <a:gd name="T2" fmla="*/ 720 w 3848"/>
                  <a:gd name="T3" fmla="*/ 0 h 504"/>
                  <a:gd name="T4" fmla="*/ 576 w 3848"/>
                  <a:gd name="T5" fmla="*/ 84 h 504"/>
                  <a:gd name="T6" fmla="*/ 576 w 3848"/>
                  <a:gd name="T7" fmla="*/ 418 h 504"/>
                  <a:gd name="T8" fmla="*/ 726 w 3848"/>
                  <a:gd name="T9" fmla="*/ 504 h 504"/>
                  <a:gd name="T10" fmla="*/ 56 w 3848"/>
                  <a:gd name="T11" fmla="*/ 504 h 504"/>
                  <a:gd name="T12" fmla="*/ 56 w 3848"/>
                  <a:gd name="T13" fmla="*/ 504 h 504"/>
                  <a:gd name="T14" fmla="*/ 44 w 3848"/>
                  <a:gd name="T15" fmla="*/ 504 h 504"/>
                  <a:gd name="T16" fmla="*/ 34 w 3848"/>
                  <a:gd name="T17" fmla="*/ 500 h 504"/>
                  <a:gd name="T18" fmla="*/ 24 w 3848"/>
                  <a:gd name="T19" fmla="*/ 494 h 504"/>
                  <a:gd name="T20" fmla="*/ 16 w 3848"/>
                  <a:gd name="T21" fmla="*/ 488 h 504"/>
                  <a:gd name="T22" fmla="*/ 8 w 3848"/>
                  <a:gd name="T23" fmla="*/ 480 h 504"/>
                  <a:gd name="T24" fmla="*/ 4 w 3848"/>
                  <a:gd name="T25" fmla="*/ 470 h 504"/>
                  <a:gd name="T26" fmla="*/ 0 w 3848"/>
                  <a:gd name="T27" fmla="*/ 460 h 504"/>
                  <a:gd name="T28" fmla="*/ 0 w 3848"/>
                  <a:gd name="T29" fmla="*/ 448 h 504"/>
                  <a:gd name="T30" fmla="*/ 0 w 3848"/>
                  <a:gd name="T31" fmla="*/ 56 h 504"/>
                  <a:gd name="T32" fmla="*/ 0 w 3848"/>
                  <a:gd name="T33" fmla="*/ 56 h 504"/>
                  <a:gd name="T34" fmla="*/ 0 w 3848"/>
                  <a:gd name="T35" fmla="*/ 44 h 504"/>
                  <a:gd name="T36" fmla="*/ 4 w 3848"/>
                  <a:gd name="T37" fmla="*/ 34 h 504"/>
                  <a:gd name="T38" fmla="*/ 8 w 3848"/>
                  <a:gd name="T39" fmla="*/ 24 h 504"/>
                  <a:gd name="T40" fmla="*/ 16 w 3848"/>
                  <a:gd name="T41" fmla="*/ 16 h 504"/>
                  <a:gd name="T42" fmla="*/ 24 w 3848"/>
                  <a:gd name="T43" fmla="*/ 10 h 504"/>
                  <a:gd name="T44" fmla="*/ 34 w 3848"/>
                  <a:gd name="T45" fmla="*/ 4 h 504"/>
                  <a:gd name="T46" fmla="*/ 44 w 3848"/>
                  <a:gd name="T47" fmla="*/ 0 h 504"/>
                  <a:gd name="T48" fmla="*/ 56 w 3848"/>
                  <a:gd name="T49" fmla="*/ 0 h 504"/>
                  <a:gd name="T50" fmla="*/ 56 w 3848"/>
                  <a:gd name="T51" fmla="*/ 0 h 504"/>
                  <a:gd name="T52" fmla="*/ 1010 w 3848"/>
                  <a:gd name="T53" fmla="*/ 0 h 504"/>
                  <a:gd name="T54" fmla="*/ 3792 w 3848"/>
                  <a:gd name="T55" fmla="*/ 0 h 504"/>
                  <a:gd name="T56" fmla="*/ 3792 w 3848"/>
                  <a:gd name="T57" fmla="*/ 0 h 504"/>
                  <a:gd name="T58" fmla="*/ 3804 w 3848"/>
                  <a:gd name="T59" fmla="*/ 0 h 504"/>
                  <a:gd name="T60" fmla="*/ 3814 w 3848"/>
                  <a:gd name="T61" fmla="*/ 4 h 504"/>
                  <a:gd name="T62" fmla="*/ 3824 w 3848"/>
                  <a:gd name="T63" fmla="*/ 10 h 504"/>
                  <a:gd name="T64" fmla="*/ 3832 w 3848"/>
                  <a:gd name="T65" fmla="*/ 16 h 504"/>
                  <a:gd name="T66" fmla="*/ 3838 w 3848"/>
                  <a:gd name="T67" fmla="*/ 24 h 504"/>
                  <a:gd name="T68" fmla="*/ 3844 w 3848"/>
                  <a:gd name="T69" fmla="*/ 34 h 504"/>
                  <a:gd name="T70" fmla="*/ 3848 w 3848"/>
                  <a:gd name="T71" fmla="*/ 44 h 504"/>
                  <a:gd name="T72" fmla="*/ 3848 w 3848"/>
                  <a:gd name="T73" fmla="*/ 56 h 504"/>
                  <a:gd name="T74" fmla="*/ 3848 w 3848"/>
                  <a:gd name="T75" fmla="*/ 448 h 504"/>
                  <a:gd name="T76" fmla="*/ 3848 w 3848"/>
                  <a:gd name="T77" fmla="*/ 448 h 504"/>
                  <a:gd name="T78" fmla="*/ 3848 w 3848"/>
                  <a:gd name="T79" fmla="*/ 460 h 504"/>
                  <a:gd name="T80" fmla="*/ 3844 w 3848"/>
                  <a:gd name="T81" fmla="*/ 470 h 504"/>
                  <a:gd name="T82" fmla="*/ 3838 w 3848"/>
                  <a:gd name="T83" fmla="*/ 480 h 504"/>
                  <a:gd name="T84" fmla="*/ 3832 w 3848"/>
                  <a:gd name="T85" fmla="*/ 488 h 504"/>
                  <a:gd name="T86" fmla="*/ 3824 w 3848"/>
                  <a:gd name="T87" fmla="*/ 494 h 504"/>
                  <a:gd name="T88" fmla="*/ 3814 w 3848"/>
                  <a:gd name="T89" fmla="*/ 500 h 504"/>
                  <a:gd name="T90" fmla="*/ 3804 w 3848"/>
                  <a:gd name="T91" fmla="*/ 504 h 504"/>
                  <a:gd name="T92" fmla="*/ 3792 w 3848"/>
                  <a:gd name="T93" fmla="*/ 504 h 504"/>
                  <a:gd name="T94" fmla="*/ 1004 w 3848"/>
                  <a:gd name="T95" fmla="*/ 504 h 504"/>
                  <a:gd name="T96" fmla="*/ 1154 w 3848"/>
                  <a:gd name="T97" fmla="*/ 418 h 504"/>
                  <a:gd name="T98" fmla="*/ 1154 w 3848"/>
                  <a:gd name="T99" fmla="*/ 84 h 504"/>
                  <a:gd name="T100" fmla="*/ 1010 w 3848"/>
                  <a:gd name="T101" fmla="*/ 0 h 5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3848" h="503">
                    <a:moveTo>
                      <a:pt x="56" y="0"/>
                    </a:moveTo>
                    <a:lnTo>
                      <a:pt x="720" y="0"/>
                    </a:lnTo>
                    <a:lnTo>
                      <a:pt x="576" y="84"/>
                    </a:lnTo>
                    <a:lnTo>
                      <a:pt x="576" y="418"/>
                    </a:lnTo>
                    <a:lnTo>
                      <a:pt x="726" y="504"/>
                    </a:lnTo>
                    <a:lnTo>
                      <a:pt x="56" y="504"/>
                    </a:lnTo>
                    <a:lnTo>
                      <a:pt x="56" y="504"/>
                    </a:lnTo>
                    <a:lnTo>
                      <a:pt x="44" y="504"/>
                    </a:lnTo>
                    <a:lnTo>
                      <a:pt x="34" y="500"/>
                    </a:lnTo>
                    <a:lnTo>
                      <a:pt x="24" y="494"/>
                    </a:lnTo>
                    <a:lnTo>
                      <a:pt x="16" y="488"/>
                    </a:lnTo>
                    <a:lnTo>
                      <a:pt x="8" y="480"/>
                    </a:lnTo>
                    <a:lnTo>
                      <a:pt x="4" y="470"/>
                    </a:lnTo>
                    <a:lnTo>
                      <a:pt x="0" y="460"/>
                    </a:lnTo>
                    <a:lnTo>
                      <a:pt x="0" y="448"/>
                    </a:lnTo>
                    <a:lnTo>
                      <a:pt x="0" y="56"/>
                    </a:lnTo>
                    <a:lnTo>
                      <a:pt x="0" y="56"/>
                    </a:lnTo>
                    <a:lnTo>
                      <a:pt x="0" y="44"/>
                    </a:lnTo>
                    <a:lnTo>
                      <a:pt x="4" y="34"/>
                    </a:lnTo>
                    <a:lnTo>
                      <a:pt x="8" y="24"/>
                    </a:lnTo>
                    <a:lnTo>
                      <a:pt x="16" y="16"/>
                    </a:lnTo>
                    <a:lnTo>
                      <a:pt x="24" y="10"/>
                    </a:lnTo>
                    <a:lnTo>
                      <a:pt x="34" y="4"/>
                    </a:lnTo>
                    <a:lnTo>
                      <a:pt x="44" y="0"/>
                    </a:lnTo>
                    <a:lnTo>
                      <a:pt x="56" y="0"/>
                    </a:lnTo>
                    <a:lnTo>
                      <a:pt x="56" y="0"/>
                    </a:lnTo>
                    <a:close/>
                    <a:moveTo>
                      <a:pt x="1010" y="0"/>
                    </a:moveTo>
                    <a:lnTo>
                      <a:pt x="3792" y="0"/>
                    </a:lnTo>
                    <a:lnTo>
                      <a:pt x="3792" y="0"/>
                    </a:lnTo>
                    <a:lnTo>
                      <a:pt x="3804" y="0"/>
                    </a:lnTo>
                    <a:lnTo>
                      <a:pt x="3814" y="4"/>
                    </a:lnTo>
                    <a:lnTo>
                      <a:pt x="3824" y="10"/>
                    </a:lnTo>
                    <a:lnTo>
                      <a:pt x="3832" y="16"/>
                    </a:lnTo>
                    <a:lnTo>
                      <a:pt x="3838" y="24"/>
                    </a:lnTo>
                    <a:lnTo>
                      <a:pt x="3844" y="34"/>
                    </a:lnTo>
                    <a:lnTo>
                      <a:pt x="3848" y="44"/>
                    </a:lnTo>
                    <a:lnTo>
                      <a:pt x="3848" y="56"/>
                    </a:lnTo>
                    <a:lnTo>
                      <a:pt x="3848" y="448"/>
                    </a:lnTo>
                    <a:lnTo>
                      <a:pt x="3848" y="448"/>
                    </a:lnTo>
                    <a:lnTo>
                      <a:pt x="3848" y="460"/>
                    </a:lnTo>
                    <a:lnTo>
                      <a:pt x="3844" y="470"/>
                    </a:lnTo>
                    <a:lnTo>
                      <a:pt x="3838" y="480"/>
                    </a:lnTo>
                    <a:lnTo>
                      <a:pt x="3832" y="488"/>
                    </a:lnTo>
                    <a:lnTo>
                      <a:pt x="3824" y="494"/>
                    </a:lnTo>
                    <a:lnTo>
                      <a:pt x="3814" y="500"/>
                    </a:lnTo>
                    <a:lnTo>
                      <a:pt x="3804" y="504"/>
                    </a:lnTo>
                    <a:lnTo>
                      <a:pt x="3792" y="504"/>
                    </a:lnTo>
                    <a:lnTo>
                      <a:pt x="1004" y="504"/>
                    </a:lnTo>
                    <a:lnTo>
                      <a:pt x="1154" y="418"/>
                    </a:lnTo>
                    <a:lnTo>
                      <a:pt x="1154" y="84"/>
                    </a:lnTo>
                    <a:lnTo>
                      <a:pt x="1010" y="0"/>
                    </a:lnTo>
                    <a:close/>
                  </a:path>
                </a:pathLst>
              </a:custGeom>
              <a:noFill/>
              <a:ln w="12700">
                <a:solidFill>
                  <a:srgbClr val="0070C0"/>
                </a:solidFill>
                <a:prstDash val="sysDot"/>
                <a:round/>
              </a:ln>
            </p:spPr>
            <p:txBody>
              <a:bodyPr vert="horz" wrap="square" lIns="121920" tIns="60960" rIns="121920" bIns="60960" numCol="1" anchor="t" anchorCtr="0" compatLnSpc="1"/>
              <a:lstStyle/>
              <a:p>
                <a:pPr defTabSz="1088390">
                  <a:defRPr/>
                </a:pPr>
                <a:endParaRPr lang="zh-CN" altLang="en-US" sz="2800" b="1" kern="0">
                  <a:latin typeface="楷体" panose="02010609060101010101" pitchFamily="49" charset="-122"/>
                  <a:ea typeface="楷体" panose="02010609060101010101" pitchFamily="49" charset="-122"/>
                  <a:cs typeface="+mn-ea"/>
                  <a:sym typeface="+mn-lt"/>
                </a:endParaRPr>
              </a:p>
            </p:txBody>
          </p:sp>
          <p:sp>
            <p:nvSpPr>
              <p:cNvPr id="56" name="Freeform 6"/>
              <p:cNvSpPr/>
              <p:nvPr>
                <p:custDataLst>
                  <p:tags r:id="rId6"/>
                </p:custDataLst>
              </p:nvPr>
            </p:nvSpPr>
            <p:spPr bwMode="auto">
              <a:xfrm>
                <a:off x="3562350" y="1059582"/>
                <a:ext cx="701675" cy="812800"/>
              </a:xfrm>
              <a:custGeom>
                <a:avLst/>
                <a:gdLst>
                  <a:gd name="T0" fmla="*/ 220 w 442"/>
                  <a:gd name="T1" fmla="*/ 0 h 512"/>
                  <a:gd name="T2" fmla="*/ 332 w 442"/>
                  <a:gd name="T3" fmla="*/ 64 h 512"/>
                  <a:gd name="T4" fmla="*/ 442 w 442"/>
                  <a:gd name="T5" fmla="*/ 128 h 512"/>
                  <a:gd name="T6" fmla="*/ 442 w 442"/>
                  <a:gd name="T7" fmla="*/ 256 h 512"/>
                  <a:gd name="T8" fmla="*/ 442 w 442"/>
                  <a:gd name="T9" fmla="*/ 384 h 512"/>
                  <a:gd name="T10" fmla="*/ 332 w 442"/>
                  <a:gd name="T11" fmla="*/ 448 h 512"/>
                  <a:gd name="T12" fmla="*/ 220 w 442"/>
                  <a:gd name="T13" fmla="*/ 512 h 512"/>
                  <a:gd name="T14" fmla="*/ 110 w 442"/>
                  <a:gd name="T15" fmla="*/ 448 h 512"/>
                  <a:gd name="T16" fmla="*/ 0 w 442"/>
                  <a:gd name="T17" fmla="*/ 384 h 512"/>
                  <a:gd name="T18" fmla="*/ 0 w 442"/>
                  <a:gd name="T19" fmla="*/ 256 h 512"/>
                  <a:gd name="T20" fmla="*/ 0 w 442"/>
                  <a:gd name="T21" fmla="*/ 128 h 512"/>
                  <a:gd name="T22" fmla="*/ 110 w 442"/>
                  <a:gd name="T23" fmla="*/ 64 h 512"/>
                  <a:gd name="T24" fmla="*/ 220 w 442"/>
                  <a:gd name="T25" fmla="*/ 0 h 5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42" h="512">
                    <a:moveTo>
                      <a:pt x="220" y="0"/>
                    </a:moveTo>
                    <a:lnTo>
                      <a:pt x="332" y="64"/>
                    </a:lnTo>
                    <a:lnTo>
                      <a:pt x="442" y="128"/>
                    </a:lnTo>
                    <a:lnTo>
                      <a:pt x="442" y="256"/>
                    </a:lnTo>
                    <a:lnTo>
                      <a:pt x="442" y="384"/>
                    </a:lnTo>
                    <a:lnTo>
                      <a:pt x="332" y="448"/>
                    </a:lnTo>
                    <a:lnTo>
                      <a:pt x="220" y="512"/>
                    </a:lnTo>
                    <a:lnTo>
                      <a:pt x="110" y="448"/>
                    </a:lnTo>
                    <a:lnTo>
                      <a:pt x="0" y="384"/>
                    </a:lnTo>
                    <a:lnTo>
                      <a:pt x="0" y="256"/>
                    </a:lnTo>
                    <a:lnTo>
                      <a:pt x="0" y="128"/>
                    </a:lnTo>
                    <a:lnTo>
                      <a:pt x="110" y="64"/>
                    </a:lnTo>
                    <a:lnTo>
                      <a:pt x="220" y="0"/>
                    </a:lnTo>
                    <a:close/>
                  </a:path>
                </a:pathLst>
              </a:custGeom>
              <a:solidFill>
                <a:srgbClr val="0070C0"/>
              </a:solidFill>
              <a:ln>
                <a:noFill/>
              </a:ln>
              <a:extLst>
                <a:ext uri="{91240B29-F687-4F45-9708-019B960494DF}">
                  <a14:hiddenLine xmlns:a14="http://schemas.microsoft.com/office/drawing/2010/main" xmlns="" w="9525">
                    <a:solidFill>
                      <a:srgbClr val="000000"/>
                    </a:solidFill>
                    <a:round/>
                  </a14:hiddenLine>
                </a:ext>
              </a:extLst>
            </p:spPr>
            <p:txBody>
              <a:bodyPr vert="horz" wrap="square" lIns="121920" tIns="60960" rIns="121920" bIns="60960" numCol="1" anchor="t" anchorCtr="0" compatLnSpc="1"/>
              <a:lstStyle/>
              <a:p>
                <a:pPr defTabSz="1088390">
                  <a:defRPr/>
                </a:pPr>
                <a:endParaRPr lang="zh-CN" altLang="en-US" sz="2800" b="1" kern="0">
                  <a:latin typeface="楷体" panose="02010609060101010101" pitchFamily="49" charset="-122"/>
                  <a:ea typeface="楷体" panose="02010609060101010101" pitchFamily="49" charset="-122"/>
                  <a:cs typeface="+mn-ea"/>
                  <a:sym typeface="+mn-lt"/>
                </a:endParaRPr>
              </a:p>
            </p:txBody>
          </p:sp>
        </p:grpSp>
        <p:sp>
          <p:nvSpPr>
            <p:cNvPr id="57" name="文本框 48"/>
            <p:cNvSpPr txBox="1">
              <a:spLocks noChangeArrowheads="1"/>
            </p:cNvSpPr>
            <p:nvPr>
              <p:custDataLst>
                <p:tags r:id="rId4"/>
              </p:custDataLst>
            </p:nvPr>
          </p:nvSpPr>
          <p:spPr bwMode="auto">
            <a:xfrm>
              <a:off x="4459186" y="1735811"/>
              <a:ext cx="631582" cy="468650"/>
            </a:xfrm>
            <a:prstGeom prst="rect">
              <a:avLst/>
            </a:prstGeom>
            <a:noFill/>
            <a:ln w="9525">
              <a:noFill/>
              <a:miter lim="800000"/>
            </a:ln>
          </p:spPr>
          <p:txBody>
            <a:bodyPr wrap="square">
              <a:spAutoFit/>
            </a:bodyPr>
            <a:lstStyle/>
            <a:p>
              <a:pPr defTabSz="1088390">
                <a:defRPr/>
              </a:pPr>
              <a:r>
                <a:rPr lang="en-US" altLang="zh-CN" sz="2800" b="1" kern="0" dirty="0">
                  <a:solidFill>
                    <a:schemeClr val="bg1"/>
                  </a:solidFill>
                  <a:latin typeface="楷体" panose="02010609060101010101" pitchFamily="49" charset="-122"/>
                  <a:ea typeface="楷体" panose="02010609060101010101" pitchFamily="49" charset="-122"/>
                  <a:cs typeface="+mn-ea"/>
                  <a:sym typeface="+mn-lt"/>
                </a:rPr>
                <a:t>5</a:t>
              </a:r>
            </a:p>
          </p:txBody>
        </p:sp>
      </p:grpSp>
      <p:sp>
        <p:nvSpPr>
          <p:cNvPr id="58" name="文本框 57"/>
          <p:cNvSpPr txBox="1"/>
          <p:nvPr/>
        </p:nvSpPr>
        <p:spPr>
          <a:xfrm>
            <a:off x="5852138" y="1337728"/>
            <a:ext cx="2151380" cy="521970"/>
          </a:xfrm>
          <a:prstGeom prst="rect">
            <a:avLst/>
          </a:prstGeom>
          <a:noFill/>
        </p:spPr>
        <p:txBody>
          <a:bodyPr wrap="square" rtlCol="0">
            <a:spAutoFit/>
          </a:bodyPr>
          <a:lstStyle/>
          <a:p>
            <a:r>
              <a:rPr lang="zh-CN" altLang="en-US" sz="2800" b="1" dirty="0">
                <a:solidFill>
                  <a:schemeClr val="bg2">
                    <a:lumMod val="75000"/>
                  </a:schemeClr>
                </a:solidFill>
                <a:effectLst>
                  <a:outerShdw blurRad="38100" dist="25400" dir="5400000" algn="ctr" rotWithShape="0">
                    <a:srgbClr val="6E747A">
                      <a:alpha val="43000"/>
                    </a:srgbClr>
                  </a:outerShdw>
                </a:effectLst>
                <a:latin typeface="微软雅黑" panose="020B0503020204020204" pitchFamily="34" charset="-122"/>
                <a:ea typeface="微软雅黑" panose="020B0503020204020204" pitchFamily="34" charset="-122"/>
              </a:rPr>
              <a:t>教材分析</a:t>
            </a:r>
          </a:p>
        </p:txBody>
      </p:sp>
      <p:sp>
        <p:nvSpPr>
          <p:cNvPr id="59" name="文本框 58"/>
          <p:cNvSpPr txBox="1"/>
          <p:nvPr/>
        </p:nvSpPr>
        <p:spPr>
          <a:xfrm>
            <a:off x="5881290" y="5240135"/>
            <a:ext cx="1620957" cy="523220"/>
          </a:xfrm>
          <a:prstGeom prst="rect">
            <a:avLst/>
          </a:prstGeom>
          <a:noFill/>
        </p:spPr>
        <p:txBody>
          <a:bodyPr wrap="none" rtlCol="0" anchor="t">
            <a:spAutoFit/>
          </a:bodyPr>
          <a:lstStyle/>
          <a:p>
            <a:r>
              <a:rPr lang="zh-CN" altLang="en-US" sz="2800" b="1" dirty="0">
                <a:solidFill>
                  <a:schemeClr val="bg2">
                    <a:lumMod val="75000"/>
                  </a:schemeClr>
                </a:solidFill>
                <a:effectLst>
                  <a:outerShdw blurRad="38100" dist="25400" dir="5400000" algn="ctr" rotWithShape="0">
                    <a:srgbClr val="6E747A">
                      <a:alpha val="43000"/>
                    </a:srgbClr>
                  </a:outerShdw>
                </a:effectLst>
                <a:latin typeface="微软雅黑" panose="020B0503020204020204" pitchFamily="34" charset="-122"/>
                <a:ea typeface="微软雅黑" panose="020B0503020204020204" pitchFamily="34" charset="-122"/>
              </a:rPr>
              <a:t>教学过程</a:t>
            </a:r>
          </a:p>
        </p:txBody>
      </p:sp>
      <p:sp>
        <p:nvSpPr>
          <p:cNvPr id="60" name="文本框 59"/>
          <p:cNvSpPr txBox="1"/>
          <p:nvPr/>
        </p:nvSpPr>
        <p:spPr>
          <a:xfrm>
            <a:off x="5867888" y="4253478"/>
            <a:ext cx="1620957" cy="523220"/>
          </a:xfrm>
          <a:prstGeom prst="rect">
            <a:avLst/>
          </a:prstGeom>
          <a:noFill/>
        </p:spPr>
        <p:txBody>
          <a:bodyPr wrap="none" rtlCol="0" anchor="t">
            <a:spAutoFit/>
          </a:bodyPr>
          <a:lstStyle/>
          <a:p>
            <a:r>
              <a:rPr lang="zh-CN" altLang="en-US" sz="2800" b="1" dirty="0">
                <a:solidFill>
                  <a:schemeClr val="bg2">
                    <a:lumMod val="75000"/>
                  </a:schemeClr>
                </a:solidFill>
                <a:effectLst>
                  <a:outerShdw blurRad="38100" dist="25400" dir="5400000" algn="ctr" rotWithShape="0">
                    <a:srgbClr val="6E747A">
                      <a:alpha val="43000"/>
                    </a:srgbClr>
                  </a:outerShdw>
                </a:effectLst>
                <a:latin typeface="微软雅黑" panose="020B0503020204020204" pitchFamily="34" charset="-122"/>
                <a:ea typeface="微软雅黑" panose="020B0503020204020204" pitchFamily="34" charset="-122"/>
              </a:rPr>
              <a:t>教学重点</a:t>
            </a:r>
          </a:p>
        </p:txBody>
      </p:sp>
      <p:sp>
        <p:nvSpPr>
          <p:cNvPr id="61" name="文本框 60"/>
          <p:cNvSpPr txBox="1"/>
          <p:nvPr/>
        </p:nvSpPr>
        <p:spPr>
          <a:xfrm>
            <a:off x="5856786" y="2355857"/>
            <a:ext cx="2151380" cy="521970"/>
          </a:xfrm>
          <a:prstGeom prst="rect">
            <a:avLst/>
          </a:prstGeom>
          <a:noFill/>
        </p:spPr>
        <p:txBody>
          <a:bodyPr wrap="square" rtlCol="0">
            <a:spAutoFit/>
          </a:bodyPr>
          <a:lstStyle/>
          <a:p>
            <a:r>
              <a:rPr lang="zh-CN" altLang="en-US" sz="2800" b="1" dirty="0">
                <a:solidFill>
                  <a:schemeClr val="bg2">
                    <a:lumMod val="75000"/>
                  </a:schemeClr>
                </a:solidFill>
                <a:effectLst>
                  <a:outerShdw blurRad="38100" dist="25400" dir="5400000" algn="ctr" rotWithShape="0">
                    <a:srgbClr val="6E747A">
                      <a:alpha val="43000"/>
                    </a:srgbClr>
                  </a:outerShdw>
                </a:effectLst>
                <a:latin typeface="微软雅黑" panose="020B0503020204020204" pitchFamily="34" charset="-122"/>
                <a:ea typeface="微软雅黑" panose="020B0503020204020204" pitchFamily="34" charset="-122"/>
              </a:rPr>
              <a:t>学情分析</a:t>
            </a:r>
          </a:p>
        </p:txBody>
      </p:sp>
      <p:sp>
        <p:nvSpPr>
          <p:cNvPr id="62" name="文本框 61"/>
          <p:cNvSpPr txBox="1"/>
          <p:nvPr/>
        </p:nvSpPr>
        <p:spPr>
          <a:xfrm>
            <a:off x="5881290" y="3304565"/>
            <a:ext cx="2151380" cy="521970"/>
          </a:xfrm>
          <a:prstGeom prst="rect">
            <a:avLst/>
          </a:prstGeom>
          <a:noFill/>
        </p:spPr>
        <p:txBody>
          <a:bodyPr wrap="square" rtlCol="0">
            <a:spAutoFit/>
          </a:bodyPr>
          <a:lstStyle/>
          <a:p>
            <a:r>
              <a:rPr lang="zh-CN" altLang="en-US" sz="2800" b="1" dirty="0">
                <a:solidFill>
                  <a:schemeClr val="bg2">
                    <a:lumMod val="75000"/>
                  </a:schemeClr>
                </a:solidFill>
                <a:effectLst>
                  <a:outerShdw blurRad="38100" dist="25400" dir="5400000" algn="ctr" rotWithShape="0">
                    <a:srgbClr val="6E747A">
                      <a:alpha val="43000"/>
                    </a:srgbClr>
                  </a:outerShdw>
                </a:effectLst>
                <a:latin typeface="微软雅黑" panose="020B0503020204020204" pitchFamily="34" charset="-122"/>
                <a:ea typeface="微软雅黑" panose="020B0503020204020204" pitchFamily="34" charset="-122"/>
              </a:rPr>
              <a:t>教学目标</a:t>
            </a:r>
          </a:p>
        </p:txBody>
      </p:sp>
      <p:sp>
        <p:nvSpPr>
          <p:cNvPr id="63" name="椭圆 62"/>
          <p:cNvSpPr/>
          <p:nvPr>
            <p:custDataLst>
              <p:tags r:id="rId1"/>
            </p:custDataLst>
          </p:nvPr>
        </p:nvSpPr>
        <p:spPr>
          <a:xfrm>
            <a:off x="911866" y="1971872"/>
            <a:ext cx="2688299" cy="2688299"/>
          </a:xfrm>
          <a:prstGeom prst="ellipse">
            <a:avLst/>
          </a:prstGeom>
          <a:gradFill flip="none" rotWithShape="1">
            <a:gsLst>
              <a:gs pos="0">
                <a:srgbClr val="BFBFBF"/>
              </a:gs>
              <a:gs pos="37000">
                <a:srgbClr val="FFFFFF"/>
              </a:gs>
              <a:gs pos="100000">
                <a:schemeClr val="accent3">
                  <a:tint val="0"/>
                </a:schemeClr>
              </a:gs>
            </a:gsLst>
            <a:lin ang="2700000" scaled="1"/>
          </a:gradFill>
          <a:ln w="28575" cap="flat" cmpd="sng" algn="ctr">
            <a:solidFill>
              <a:srgbClr val="F2F2F2"/>
            </a:solidFill>
            <a:prstDash val="solid"/>
          </a:ln>
          <a:effectLst>
            <a:outerShdw blurRad="254000" dist="190500" dir="2699997" algn="ctr" rotWithShape="0">
              <a:srgbClr val="000000">
                <a:alpha val="23000"/>
              </a:srgbClr>
            </a:outerShdw>
          </a:effectLst>
        </p:spPr>
        <p:txBody>
          <a:bodyPr rtlCol="0" anchor="ctr"/>
          <a:lstStyle/>
          <a:p>
            <a:pPr algn="ctr" defTabSz="1088390">
              <a:defRPr/>
            </a:pPr>
            <a:endParaRPr lang="zh-CN" altLang="en-US" sz="2135" kern="0">
              <a:solidFill>
                <a:srgbClr val="000000"/>
              </a:solidFill>
              <a:cs typeface="+mn-ea"/>
              <a:sym typeface="+mn-lt"/>
            </a:endParaRPr>
          </a:p>
        </p:txBody>
      </p:sp>
      <p:sp>
        <p:nvSpPr>
          <p:cNvPr id="64" name="椭圆 63"/>
          <p:cNvSpPr/>
          <p:nvPr>
            <p:custDataLst>
              <p:tags r:id="rId2"/>
            </p:custDataLst>
          </p:nvPr>
        </p:nvSpPr>
        <p:spPr>
          <a:xfrm>
            <a:off x="1147764" y="2182369"/>
            <a:ext cx="2267304" cy="2267304"/>
          </a:xfrm>
          <a:prstGeom prst="ellipse">
            <a:avLst/>
          </a:prstGeom>
          <a:solidFill>
            <a:srgbClr val="0070C0"/>
          </a:solidFill>
          <a:ln w="25400" cap="flat" cmpd="sng" algn="ctr">
            <a:noFill/>
            <a:prstDash val="solid"/>
          </a:ln>
          <a:effectLst>
            <a:outerShdw blurRad="127000" dist="127000" dir="5400000" algn="ctr" rotWithShape="0">
              <a:srgbClr val="000000">
                <a:alpha val="43137"/>
              </a:srgbClr>
            </a:outerShdw>
          </a:effectLst>
        </p:spPr>
        <p:txBody>
          <a:bodyPr rtlCol="0" anchor="ctr"/>
          <a:lstStyle/>
          <a:p>
            <a:pPr algn="ctr" defTabSz="1088390">
              <a:defRPr/>
            </a:pPr>
            <a:endParaRPr lang="zh-CN" altLang="en-US" sz="2135" kern="0">
              <a:solidFill>
                <a:schemeClr val="bg1"/>
              </a:solidFill>
              <a:cs typeface="+mn-ea"/>
              <a:sym typeface="+mn-lt"/>
            </a:endParaRPr>
          </a:p>
        </p:txBody>
      </p:sp>
      <p:sp>
        <p:nvSpPr>
          <p:cNvPr id="65" name="TextBox 971"/>
          <p:cNvSpPr txBox="1"/>
          <p:nvPr>
            <p:custDataLst>
              <p:tags r:id="rId3"/>
            </p:custDataLst>
          </p:nvPr>
        </p:nvSpPr>
        <p:spPr>
          <a:xfrm>
            <a:off x="1427019" y="3041648"/>
            <a:ext cx="1832553" cy="523220"/>
          </a:xfrm>
          <a:prstGeom prst="rect">
            <a:avLst/>
          </a:prstGeom>
          <a:noFill/>
          <a:effectLst>
            <a:outerShdw blurRad="127000" dist="127000" dir="5400000" algn="ctr" rotWithShape="0">
              <a:srgbClr val="000000">
                <a:alpha val="43137"/>
              </a:srgbClr>
            </a:outerShdw>
          </a:effectLst>
        </p:spPr>
        <p:txBody>
          <a:bodyPr wrap="none" rtlCol="0">
            <a:spAutoFit/>
          </a:bodyPr>
          <a:lstStyle/>
          <a:p>
            <a:pPr defTabSz="1088390"/>
            <a:r>
              <a:rPr lang="zh-CN" altLang="en-US" sz="2800" b="1" spc="400" dirty="0">
                <a:solidFill>
                  <a:schemeClr val="bg1"/>
                </a:solidFill>
                <a:cs typeface="+mn-ea"/>
                <a:sym typeface="+mn-lt"/>
              </a:rPr>
              <a:t>说课内容</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custDataLst>
              <p:tags r:id="rId2"/>
            </p:custDataLst>
          </p:nvPr>
        </p:nvSpPr>
        <p:spPr>
          <a:xfrm>
            <a:off x="195072" y="727773"/>
            <a:ext cx="5824474" cy="703922"/>
          </a:xfrm>
          <a:prstGeom prst="rect">
            <a:avLst/>
          </a:prstGeom>
          <a:noFill/>
        </p:spPr>
        <p:txBody>
          <a:bodyPr wrap="square" lIns="63500" tIns="25400" rIns="63500" bIns="25400" rtlCol="0" anchor="b" anchorCtr="0">
            <a:normAutofit/>
          </a:bodyPr>
          <a:lstStyle/>
          <a:p>
            <a:pPr marL="0" indent="0" algn="l">
              <a:lnSpc>
                <a:spcPct val="100000"/>
              </a:lnSpc>
              <a:spcBef>
                <a:spcPts val="0"/>
              </a:spcBef>
              <a:spcAft>
                <a:spcPts val="0"/>
              </a:spcAft>
              <a:buSzPct val="100000"/>
              <a:buNone/>
            </a:pPr>
            <a:r>
              <a:rPr lang="zh-CN" altLang="en-US" sz="3600" b="1" spc="220" dirty="0">
                <a:solidFill>
                  <a:schemeClr val="accent1">
                    <a:lumMod val="75000"/>
                  </a:schemeClr>
                </a:solidFill>
                <a:latin typeface="微软雅黑" panose="020B0503020204020204" pitchFamily="34" charset="-122"/>
                <a:ea typeface="微软雅黑" panose="020B0503020204020204" pitchFamily="34" charset="-122"/>
              </a:rPr>
              <a:t>一、教材分析</a:t>
            </a:r>
          </a:p>
        </p:txBody>
      </p:sp>
      <p:grpSp>
        <p:nvGrpSpPr>
          <p:cNvPr id="30" name="组合 29"/>
          <p:cNvGrpSpPr/>
          <p:nvPr/>
        </p:nvGrpSpPr>
        <p:grpSpPr>
          <a:xfrm>
            <a:off x="621665" y="1633855"/>
            <a:ext cx="9227820" cy="1934210"/>
            <a:chOff x="428" y="7966"/>
            <a:chExt cx="14532" cy="3046"/>
          </a:xfrm>
        </p:grpSpPr>
        <p:sp>
          <p:nvSpPr>
            <p:cNvPr id="3" name="文本框 2"/>
            <p:cNvSpPr txBox="1"/>
            <p:nvPr/>
          </p:nvSpPr>
          <p:spPr>
            <a:xfrm>
              <a:off x="917" y="9124"/>
              <a:ext cx="14043" cy="1888"/>
            </a:xfrm>
            <a:prstGeom prst="rect">
              <a:avLst/>
            </a:prstGeom>
            <a:noFill/>
          </p:spPr>
          <p:txBody>
            <a:bodyPr wrap="square" rtlCol="0" anchor="t">
              <a:spAutoFit/>
            </a:bodyPr>
            <a:lstStyle/>
            <a:p>
              <a:pPr>
                <a:lnSpc>
                  <a:spcPct val="150000"/>
                </a:lnSpc>
              </a:pPr>
              <a:r>
                <a:rPr lang="en-US" altLang="zh-CN" sz="2400" dirty="0">
                  <a:ln>
                    <a:noFill/>
                  </a:ln>
                  <a:latin typeface="微软雅黑" panose="020B0503020204020204" pitchFamily="34" charset="-122"/>
                  <a:ea typeface="微软雅黑" panose="020B0503020204020204" pitchFamily="34" charset="-122"/>
                  <a:cs typeface="微软雅黑" panose="020B0503020204020204" pitchFamily="34" charset="-122"/>
                  <a:sym typeface="+mn-ea"/>
                </a:rPr>
                <a:t>1.</a:t>
              </a:r>
              <a:r>
                <a:rPr lang="zh-CN" altLang="en-US" sz="2400" dirty="0">
                  <a:ln>
                    <a:noFill/>
                  </a:ln>
                  <a:latin typeface="微软雅黑" panose="020B0503020204020204" pitchFamily="34" charset="-122"/>
                  <a:ea typeface="微软雅黑" panose="020B0503020204020204" pitchFamily="34" charset="-122"/>
                  <a:cs typeface="微软雅黑" panose="020B0503020204020204" pitchFamily="34" charset="-122"/>
                  <a:sym typeface="+mn-ea"/>
                </a:rPr>
                <a:t>实现中华民族伟大复兴，必须推进中国特色社会主义伟大事业</a:t>
              </a:r>
              <a:endParaRPr lang="zh-CN" altLang="en-US" sz="2400" dirty="0">
                <a:ln>
                  <a:noFill/>
                </a:ln>
                <a:latin typeface="微软雅黑" panose="020B0503020204020204" pitchFamily="34" charset="-122"/>
                <a:ea typeface="微软雅黑" panose="020B0503020204020204" pitchFamily="34" charset="-122"/>
                <a:cs typeface="微软雅黑" panose="020B0503020204020204" pitchFamily="34" charset="-122"/>
              </a:endParaRPr>
            </a:p>
            <a:p>
              <a:pPr>
                <a:lnSpc>
                  <a:spcPct val="150000"/>
                </a:lnSpc>
              </a:pPr>
              <a:r>
                <a:rPr lang="en-US" altLang="zh-CN" sz="2400" dirty="0">
                  <a:ln>
                    <a:noFill/>
                  </a:ln>
                  <a:latin typeface="微软雅黑" panose="020B0503020204020204" pitchFamily="34" charset="-122"/>
                  <a:ea typeface="微软雅黑" panose="020B0503020204020204" pitchFamily="34" charset="-122"/>
                  <a:cs typeface="微软雅黑" panose="020B0503020204020204" pitchFamily="34" charset="-122"/>
                  <a:sym typeface="+mn-ea"/>
                </a:rPr>
                <a:t>2.</a:t>
              </a:r>
              <a:r>
                <a:rPr lang="zh-CN" altLang="en-US" sz="2400" dirty="0">
                  <a:ln>
                    <a:noFill/>
                  </a:ln>
                  <a:latin typeface="微软雅黑" panose="020B0503020204020204" pitchFamily="34" charset="-122"/>
                  <a:ea typeface="微软雅黑" panose="020B0503020204020204" pitchFamily="34" charset="-122"/>
                  <a:cs typeface="微软雅黑" panose="020B0503020204020204" pitchFamily="34" charset="-122"/>
                  <a:sym typeface="+mn-ea"/>
                </a:rPr>
                <a:t>不断续写中国特色社会主义新篇章</a:t>
              </a:r>
              <a:endParaRPr lang="zh-CN" altLang="en-US" sz="2400" dirty="0"/>
            </a:p>
          </p:txBody>
        </p:sp>
        <p:grpSp>
          <p:nvGrpSpPr>
            <p:cNvPr id="16" name="组合 15"/>
            <p:cNvGrpSpPr/>
            <p:nvPr/>
          </p:nvGrpSpPr>
          <p:grpSpPr>
            <a:xfrm>
              <a:off x="428" y="7966"/>
              <a:ext cx="12922" cy="1294"/>
              <a:chOff x="8418" y="6066"/>
              <a:chExt cx="12922" cy="1294"/>
            </a:xfrm>
          </p:grpSpPr>
          <p:grpSp>
            <p:nvGrpSpPr>
              <p:cNvPr id="8" name="组合 7"/>
              <p:cNvGrpSpPr/>
              <p:nvPr/>
            </p:nvGrpSpPr>
            <p:grpSpPr>
              <a:xfrm>
                <a:off x="8418" y="6308"/>
                <a:ext cx="10748" cy="1053"/>
                <a:chOff x="5345113" y="4005263"/>
                <a:chExt cx="5475288" cy="668338"/>
              </a:xfrm>
            </p:grpSpPr>
            <p:sp>
              <p:nvSpPr>
                <p:cNvPr id="24" name="矩形 3"/>
                <p:cNvSpPr/>
                <p:nvPr>
                  <p:custDataLst>
                    <p:tags r:id="rId3"/>
                  </p:custDataLst>
                </p:nvPr>
              </p:nvSpPr>
              <p:spPr>
                <a:xfrm>
                  <a:off x="5345113" y="4005264"/>
                  <a:ext cx="234950" cy="668337"/>
                </a:xfrm>
                <a:custGeom>
                  <a:avLst/>
                  <a:gdLst>
                    <a:gd name="connsiteX0" fmla="*/ 0 w 235132"/>
                    <a:gd name="connsiteY0" fmla="*/ 0 h 496389"/>
                    <a:gd name="connsiteX1" fmla="*/ 235132 w 235132"/>
                    <a:gd name="connsiteY1" fmla="*/ 0 h 496389"/>
                    <a:gd name="connsiteX2" fmla="*/ 235132 w 235132"/>
                    <a:gd name="connsiteY2" fmla="*/ 496389 h 496389"/>
                    <a:gd name="connsiteX3" fmla="*/ 0 w 235132"/>
                    <a:gd name="connsiteY3" fmla="*/ 496389 h 496389"/>
                    <a:gd name="connsiteX4" fmla="*/ 0 w 235132"/>
                    <a:gd name="connsiteY4" fmla="*/ 0 h 496389"/>
                    <a:gd name="connsiteX0-1" fmla="*/ 0 w 243840"/>
                    <a:gd name="connsiteY0-2" fmla="*/ 0 h 566058"/>
                    <a:gd name="connsiteX1-3" fmla="*/ 235132 w 243840"/>
                    <a:gd name="connsiteY1-4" fmla="*/ 0 h 566058"/>
                    <a:gd name="connsiteX2-5" fmla="*/ 243840 w 243840"/>
                    <a:gd name="connsiteY2-6" fmla="*/ 566058 h 566058"/>
                    <a:gd name="connsiteX3-7" fmla="*/ 0 w 243840"/>
                    <a:gd name="connsiteY3-8" fmla="*/ 496389 h 566058"/>
                    <a:gd name="connsiteX4-9" fmla="*/ 0 w 243840"/>
                    <a:gd name="connsiteY4-10" fmla="*/ 0 h 566058"/>
                    <a:gd name="connsiteX0-11" fmla="*/ 0 w 235132"/>
                    <a:gd name="connsiteY0-12" fmla="*/ 0 h 637965"/>
                    <a:gd name="connsiteX1-13" fmla="*/ 235132 w 235132"/>
                    <a:gd name="connsiteY1-14" fmla="*/ 0 h 637965"/>
                    <a:gd name="connsiteX2-15" fmla="*/ 235131 w 235132"/>
                    <a:gd name="connsiteY2-16" fmla="*/ 637965 h 637965"/>
                    <a:gd name="connsiteX3-17" fmla="*/ 0 w 235132"/>
                    <a:gd name="connsiteY3-18" fmla="*/ 496389 h 637965"/>
                    <a:gd name="connsiteX4-19" fmla="*/ 0 w 235132"/>
                    <a:gd name="connsiteY4-20" fmla="*/ 0 h 637965"/>
                  </a:gdLst>
                  <a:ahLst/>
                  <a:cxnLst>
                    <a:cxn ang="0">
                      <a:pos x="connsiteX0-1" y="connsiteY0-2"/>
                    </a:cxn>
                    <a:cxn ang="0">
                      <a:pos x="connsiteX1-3" y="connsiteY1-4"/>
                    </a:cxn>
                    <a:cxn ang="0">
                      <a:pos x="connsiteX2-5" y="connsiteY2-6"/>
                    </a:cxn>
                    <a:cxn ang="0">
                      <a:pos x="connsiteX3-7" y="connsiteY3-8"/>
                    </a:cxn>
                    <a:cxn ang="0">
                      <a:pos x="connsiteX4-9" y="connsiteY4-10"/>
                    </a:cxn>
                  </a:cxnLst>
                  <a:rect l="l" t="t" r="r" b="b"/>
                  <a:pathLst>
                    <a:path w="235132" h="637965">
                      <a:moveTo>
                        <a:pt x="0" y="0"/>
                      </a:moveTo>
                      <a:lnTo>
                        <a:pt x="235132" y="0"/>
                      </a:lnTo>
                      <a:cubicBezTo>
                        <a:pt x="235132" y="212655"/>
                        <a:pt x="235131" y="425310"/>
                        <a:pt x="235131" y="637965"/>
                      </a:cubicBezTo>
                      <a:lnTo>
                        <a:pt x="0" y="496389"/>
                      </a:lnTo>
                      <a:lnTo>
                        <a:pt x="0" y="0"/>
                      </a:lnTo>
                      <a:close/>
                    </a:path>
                  </a:pathLst>
                </a:custGeom>
                <a:solidFill>
                  <a:schemeClr val="accent3">
                    <a:lumMod val="50000"/>
                  </a:schemeClr>
                </a:solidFill>
                <a:ln w="12700" cap="flat" cmpd="sng" algn="ctr">
                  <a:noFill/>
                  <a:prstDash val="solid"/>
                  <a:miter lim="800000"/>
                </a:ln>
                <a:effectLst/>
              </p:spPr>
              <p:txBody>
                <a:bodyPr anchor="ctr"/>
                <a:lstStyle/>
                <a:p>
                  <a:pPr algn="ctr">
                    <a:defRPr/>
                  </a:pPr>
                  <a:endParaRPr lang="zh-CN" altLang="en-US" kern="0">
                    <a:solidFill>
                      <a:prstClr val="white"/>
                    </a:solidFill>
                    <a:latin typeface="Calibri" panose="020F0502020204030204"/>
                    <a:ea typeface="幼圆"/>
                  </a:endParaRPr>
                </a:p>
              </p:txBody>
            </p:sp>
            <p:sp>
              <p:nvSpPr>
                <p:cNvPr id="25" name="矩形 24"/>
                <p:cNvSpPr/>
                <p:nvPr>
                  <p:custDataLst>
                    <p:tags r:id="rId4"/>
                  </p:custDataLst>
                </p:nvPr>
              </p:nvSpPr>
              <p:spPr>
                <a:xfrm>
                  <a:off x="5345114" y="4005263"/>
                  <a:ext cx="5475287" cy="514350"/>
                </a:xfrm>
                <a:prstGeom prst="rect">
                  <a:avLst/>
                </a:prstGeom>
                <a:solidFill>
                  <a:schemeClr val="accent3"/>
                </a:solidFill>
                <a:ln w="12700" cap="flat" cmpd="sng" algn="ctr">
                  <a:noFill/>
                  <a:prstDash val="solid"/>
                  <a:miter lim="800000"/>
                </a:ln>
                <a:effectLst/>
              </p:spPr>
              <p:txBody>
                <a:bodyPr lIns="792000" tIns="36000" rIns="36000" bIns="108000" anchor="ctr">
                  <a:normAutofit/>
                </a:bodyPr>
                <a:lstStyle/>
                <a:p>
                  <a:pPr>
                    <a:defRPr/>
                  </a:pPr>
                  <a:endParaRPr lang="zh-CN" altLang="en-US" sz="1400" kern="0" dirty="0">
                    <a:solidFill>
                      <a:prstClr val="white"/>
                    </a:solidFill>
                  </a:endParaRPr>
                </a:p>
              </p:txBody>
            </p:sp>
          </p:grpSp>
          <p:sp>
            <p:nvSpPr>
              <p:cNvPr id="10" name="文本框 9"/>
              <p:cNvSpPr txBox="1"/>
              <p:nvPr/>
            </p:nvSpPr>
            <p:spPr>
              <a:xfrm>
                <a:off x="8418" y="6066"/>
                <a:ext cx="12923" cy="1016"/>
              </a:xfrm>
              <a:prstGeom prst="rect">
                <a:avLst/>
              </a:prstGeom>
              <a:noFill/>
            </p:spPr>
            <p:txBody>
              <a:bodyPr wrap="square" rtlCol="0" anchor="t">
                <a:spAutoFit/>
              </a:bodyPr>
              <a:lstStyle/>
              <a:p>
                <a:pPr algn="l">
                  <a:lnSpc>
                    <a:spcPct val="150000"/>
                  </a:lnSpc>
                </a:pPr>
                <a:r>
                  <a:rPr lang="zh-CN" altLang="en-US" sz="2400" b="1">
                    <a:ln>
                      <a:noFill/>
                    </a:ln>
                    <a:solidFill>
                      <a:schemeClr val="bg1"/>
                    </a:solidFill>
                    <a:latin typeface="微软雅黑" panose="020B0503020204020204" pitchFamily="34" charset="-122"/>
                    <a:ea typeface="微软雅黑" panose="020B0503020204020204" pitchFamily="34" charset="-122"/>
                    <a:cs typeface="微软雅黑" panose="020B0503020204020204" pitchFamily="34" charset="-122"/>
                    <a:sym typeface="+mn-ea"/>
                  </a:rPr>
                  <a:t>三、一以贯之坚持和发展中国特色社会主义事业</a:t>
                </a:r>
              </a:p>
            </p:txBody>
          </p:sp>
        </p:grpSp>
      </p:grpSp>
    </p:spTree>
    <p:custDataLst>
      <p:tags r:id="rId1"/>
    </p:custData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MH_SubTitle_2"/>
          <p:cNvSpPr>
            <a:spLocks noChangeArrowheads="1"/>
          </p:cNvSpPr>
          <p:nvPr>
            <p:custDataLst>
              <p:tags r:id="rId2"/>
            </p:custDataLst>
          </p:nvPr>
        </p:nvSpPr>
        <p:spPr bwMode="gray">
          <a:xfrm>
            <a:off x="987425" y="2577465"/>
            <a:ext cx="8654415" cy="366395"/>
          </a:xfrm>
          <a:prstGeom prst="roundRect">
            <a:avLst>
              <a:gd name="adj" fmla="val 50000"/>
            </a:avLst>
          </a:prstGeom>
          <a:solidFill>
            <a:schemeClr val="accent2"/>
          </a:solidFill>
          <a:ln w="3175">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lIns="648000" tIns="0" rIns="0" bIns="0" anchor="ctr"/>
          <a:lstStyle/>
          <a:p>
            <a:pPr marL="107950">
              <a:lnSpc>
                <a:spcPct val="120000"/>
              </a:lnSpc>
              <a:spcBef>
                <a:spcPts val="450"/>
              </a:spcBef>
              <a:spcAft>
                <a:spcPts val="450"/>
              </a:spcAft>
              <a:defRPr/>
            </a:pPr>
            <a:endParaRPr lang="zh-CN" altLang="en-US" sz="1600" dirty="0">
              <a:solidFill>
                <a:srgbClr val="FFFFFF"/>
              </a:solidFill>
            </a:endParaRPr>
          </a:p>
        </p:txBody>
      </p:sp>
      <p:sp>
        <p:nvSpPr>
          <p:cNvPr id="2" name="文本框 1"/>
          <p:cNvSpPr txBox="1"/>
          <p:nvPr>
            <p:custDataLst>
              <p:tags r:id="rId3"/>
            </p:custDataLst>
          </p:nvPr>
        </p:nvSpPr>
        <p:spPr>
          <a:xfrm>
            <a:off x="195072" y="727773"/>
            <a:ext cx="5824474" cy="703922"/>
          </a:xfrm>
          <a:prstGeom prst="rect">
            <a:avLst/>
          </a:prstGeom>
          <a:noFill/>
        </p:spPr>
        <p:txBody>
          <a:bodyPr wrap="square" lIns="63500" tIns="25400" rIns="63500" bIns="25400" rtlCol="0" anchor="b" anchorCtr="0">
            <a:normAutofit/>
          </a:bodyPr>
          <a:lstStyle/>
          <a:p>
            <a:pPr marL="0" indent="0" algn="l">
              <a:lnSpc>
                <a:spcPct val="100000"/>
              </a:lnSpc>
              <a:spcBef>
                <a:spcPts val="0"/>
              </a:spcBef>
              <a:spcAft>
                <a:spcPts val="0"/>
              </a:spcAft>
              <a:buSzPct val="100000"/>
              <a:buNone/>
            </a:pPr>
            <a:r>
              <a:rPr lang="zh-CN" altLang="en-US" sz="3600" b="1" spc="220" dirty="0">
                <a:solidFill>
                  <a:schemeClr val="accent1">
                    <a:lumMod val="75000"/>
                  </a:schemeClr>
                </a:solidFill>
                <a:latin typeface="微软雅黑" panose="020B0503020204020204" pitchFamily="34" charset="-122"/>
                <a:ea typeface="微软雅黑" panose="020B0503020204020204" pitchFamily="34" charset="-122"/>
              </a:rPr>
              <a:t>一、教材分析</a:t>
            </a:r>
          </a:p>
        </p:txBody>
      </p:sp>
      <p:grpSp>
        <p:nvGrpSpPr>
          <p:cNvPr id="30" name="组合 29"/>
          <p:cNvGrpSpPr/>
          <p:nvPr/>
        </p:nvGrpSpPr>
        <p:grpSpPr>
          <a:xfrm>
            <a:off x="621665" y="1633855"/>
            <a:ext cx="9227820" cy="1964690"/>
            <a:chOff x="428" y="7966"/>
            <a:chExt cx="14532" cy="3094"/>
          </a:xfrm>
        </p:grpSpPr>
        <p:sp>
          <p:nvSpPr>
            <p:cNvPr id="3" name="文本框 2"/>
            <p:cNvSpPr txBox="1"/>
            <p:nvPr/>
          </p:nvSpPr>
          <p:spPr>
            <a:xfrm>
              <a:off x="917" y="9172"/>
              <a:ext cx="14043" cy="1888"/>
            </a:xfrm>
            <a:prstGeom prst="rect">
              <a:avLst/>
            </a:prstGeom>
            <a:noFill/>
          </p:spPr>
          <p:txBody>
            <a:bodyPr wrap="square" rtlCol="0" anchor="t">
              <a:spAutoFit/>
            </a:bodyPr>
            <a:lstStyle/>
            <a:p>
              <a:pPr>
                <a:lnSpc>
                  <a:spcPct val="150000"/>
                </a:lnSpc>
              </a:pPr>
              <a:r>
                <a:rPr lang="en-US" altLang="zh-CN" sz="2400" dirty="0">
                  <a:ln>
                    <a:noFill/>
                  </a:ln>
                  <a:solidFill>
                    <a:schemeClr val="bg1"/>
                  </a:solidFill>
                  <a:latin typeface="微软雅黑" panose="020B0503020204020204" pitchFamily="34" charset="-122"/>
                  <a:ea typeface="微软雅黑" panose="020B0503020204020204" pitchFamily="34" charset="-122"/>
                  <a:cs typeface="微软雅黑" panose="020B0503020204020204" pitchFamily="34" charset="-122"/>
                  <a:sym typeface="+mn-ea"/>
                </a:rPr>
                <a:t>1.</a:t>
              </a:r>
              <a:r>
                <a:rPr lang="zh-CN" altLang="en-US" sz="2400" dirty="0">
                  <a:ln>
                    <a:noFill/>
                  </a:ln>
                  <a:solidFill>
                    <a:schemeClr val="bg1"/>
                  </a:solidFill>
                  <a:latin typeface="微软雅黑" panose="020B0503020204020204" pitchFamily="34" charset="-122"/>
                  <a:ea typeface="微软雅黑" panose="020B0503020204020204" pitchFamily="34" charset="-122"/>
                  <a:cs typeface="微软雅黑" panose="020B0503020204020204" pitchFamily="34" charset="-122"/>
                  <a:sym typeface="+mn-ea"/>
                </a:rPr>
                <a:t>实现中华民族伟大复兴，必须推进中国特色社会主义伟大事业</a:t>
              </a:r>
              <a:endParaRPr lang="zh-CN" altLang="en-US" sz="2400" dirty="0">
                <a:ln>
                  <a:noFill/>
                </a:ln>
                <a:latin typeface="微软雅黑" panose="020B0503020204020204" pitchFamily="34" charset="-122"/>
                <a:ea typeface="微软雅黑" panose="020B0503020204020204" pitchFamily="34" charset="-122"/>
                <a:cs typeface="微软雅黑" panose="020B0503020204020204" pitchFamily="34" charset="-122"/>
              </a:endParaRPr>
            </a:p>
            <a:p>
              <a:pPr>
                <a:lnSpc>
                  <a:spcPct val="150000"/>
                </a:lnSpc>
              </a:pPr>
              <a:r>
                <a:rPr lang="en-US" altLang="zh-CN" sz="2400" dirty="0">
                  <a:ln>
                    <a:noFill/>
                  </a:ln>
                  <a:latin typeface="微软雅黑" panose="020B0503020204020204" pitchFamily="34" charset="-122"/>
                  <a:ea typeface="微软雅黑" panose="020B0503020204020204" pitchFamily="34" charset="-122"/>
                  <a:cs typeface="微软雅黑" panose="020B0503020204020204" pitchFamily="34" charset="-122"/>
                  <a:sym typeface="+mn-ea"/>
                </a:rPr>
                <a:t>2.</a:t>
              </a:r>
              <a:r>
                <a:rPr lang="zh-CN" altLang="en-US" sz="2400" dirty="0">
                  <a:ln>
                    <a:noFill/>
                  </a:ln>
                  <a:latin typeface="微软雅黑" panose="020B0503020204020204" pitchFamily="34" charset="-122"/>
                  <a:ea typeface="微软雅黑" panose="020B0503020204020204" pitchFamily="34" charset="-122"/>
                  <a:cs typeface="微软雅黑" panose="020B0503020204020204" pitchFamily="34" charset="-122"/>
                  <a:sym typeface="+mn-ea"/>
                </a:rPr>
                <a:t>不断续写中国特色社会主义新篇章</a:t>
              </a:r>
              <a:endParaRPr lang="zh-CN" altLang="en-US" sz="2400" dirty="0"/>
            </a:p>
          </p:txBody>
        </p:sp>
        <p:grpSp>
          <p:nvGrpSpPr>
            <p:cNvPr id="16" name="组合 15"/>
            <p:cNvGrpSpPr/>
            <p:nvPr/>
          </p:nvGrpSpPr>
          <p:grpSpPr>
            <a:xfrm>
              <a:off x="428" y="7966"/>
              <a:ext cx="12922" cy="1294"/>
              <a:chOff x="8418" y="6066"/>
              <a:chExt cx="12922" cy="1294"/>
            </a:xfrm>
          </p:grpSpPr>
          <p:grpSp>
            <p:nvGrpSpPr>
              <p:cNvPr id="8" name="组合 7"/>
              <p:cNvGrpSpPr/>
              <p:nvPr/>
            </p:nvGrpSpPr>
            <p:grpSpPr>
              <a:xfrm>
                <a:off x="8418" y="6308"/>
                <a:ext cx="10748" cy="1053"/>
                <a:chOff x="5345113" y="4005263"/>
                <a:chExt cx="5475288" cy="668338"/>
              </a:xfrm>
            </p:grpSpPr>
            <p:sp>
              <p:nvSpPr>
                <p:cNvPr id="24" name="矩形 3"/>
                <p:cNvSpPr/>
                <p:nvPr>
                  <p:custDataLst>
                    <p:tags r:id="rId4"/>
                  </p:custDataLst>
                </p:nvPr>
              </p:nvSpPr>
              <p:spPr>
                <a:xfrm>
                  <a:off x="5345113" y="4005264"/>
                  <a:ext cx="234950" cy="668337"/>
                </a:xfrm>
                <a:custGeom>
                  <a:avLst/>
                  <a:gdLst>
                    <a:gd name="connsiteX0" fmla="*/ 0 w 235132"/>
                    <a:gd name="connsiteY0" fmla="*/ 0 h 496389"/>
                    <a:gd name="connsiteX1" fmla="*/ 235132 w 235132"/>
                    <a:gd name="connsiteY1" fmla="*/ 0 h 496389"/>
                    <a:gd name="connsiteX2" fmla="*/ 235132 w 235132"/>
                    <a:gd name="connsiteY2" fmla="*/ 496389 h 496389"/>
                    <a:gd name="connsiteX3" fmla="*/ 0 w 235132"/>
                    <a:gd name="connsiteY3" fmla="*/ 496389 h 496389"/>
                    <a:gd name="connsiteX4" fmla="*/ 0 w 235132"/>
                    <a:gd name="connsiteY4" fmla="*/ 0 h 496389"/>
                    <a:gd name="connsiteX0-1" fmla="*/ 0 w 243840"/>
                    <a:gd name="connsiteY0-2" fmla="*/ 0 h 566058"/>
                    <a:gd name="connsiteX1-3" fmla="*/ 235132 w 243840"/>
                    <a:gd name="connsiteY1-4" fmla="*/ 0 h 566058"/>
                    <a:gd name="connsiteX2-5" fmla="*/ 243840 w 243840"/>
                    <a:gd name="connsiteY2-6" fmla="*/ 566058 h 566058"/>
                    <a:gd name="connsiteX3-7" fmla="*/ 0 w 243840"/>
                    <a:gd name="connsiteY3-8" fmla="*/ 496389 h 566058"/>
                    <a:gd name="connsiteX4-9" fmla="*/ 0 w 243840"/>
                    <a:gd name="connsiteY4-10" fmla="*/ 0 h 566058"/>
                    <a:gd name="connsiteX0-11" fmla="*/ 0 w 235132"/>
                    <a:gd name="connsiteY0-12" fmla="*/ 0 h 637965"/>
                    <a:gd name="connsiteX1-13" fmla="*/ 235132 w 235132"/>
                    <a:gd name="connsiteY1-14" fmla="*/ 0 h 637965"/>
                    <a:gd name="connsiteX2-15" fmla="*/ 235131 w 235132"/>
                    <a:gd name="connsiteY2-16" fmla="*/ 637965 h 637965"/>
                    <a:gd name="connsiteX3-17" fmla="*/ 0 w 235132"/>
                    <a:gd name="connsiteY3-18" fmla="*/ 496389 h 637965"/>
                    <a:gd name="connsiteX4-19" fmla="*/ 0 w 235132"/>
                    <a:gd name="connsiteY4-20" fmla="*/ 0 h 637965"/>
                  </a:gdLst>
                  <a:ahLst/>
                  <a:cxnLst>
                    <a:cxn ang="0">
                      <a:pos x="connsiteX0-1" y="connsiteY0-2"/>
                    </a:cxn>
                    <a:cxn ang="0">
                      <a:pos x="connsiteX1-3" y="connsiteY1-4"/>
                    </a:cxn>
                    <a:cxn ang="0">
                      <a:pos x="connsiteX2-5" y="connsiteY2-6"/>
                    </a:cxn>
                    <a:cxn ang="0">
                      <a:pos x="connsiteX3-7" y="connsiteY3-8"/>
                    </a:cxn>
                    <a:cxn ang="0">
                      <a:pos x="connsiteX4-9" y="connsiteY4-10"/>
                    </a:cxn>
                  </a:cxnLst>
                  <a:rect l="l" t="t" r="r" b="b"/>
                  <a:pathLst>
                    <a:path w="235132" h="637965">
                      <a:moveTo>
                        <a:pt x="0" y="0"/>
                      </a:moveTo>
                      <a:lnTo>
                        <a:pt x="235132" y="0"/>
                      </a:lnTo>
                      <a:cubicBezTo>
                        <a:pt x="235132" y="212655"/>
                        <a:pt x="235131" y="425310"/>
                        <a:pt x="235131" y="637965"/>
                      </a:cubicBezTo>
                      <a:lnTo>
                        <a:pt x="0" y="496389"/>
                      </a:lnTo>
                      <a:lnTo>
                        <a:pt x="0" y="0"/>
                      </a:lnTo>
                      <a:close/>
                    </a:path>
                  </a:pathLst>
                </a:custGeom>
                <a:solidFill>
                  <a:schemeClr val="accent3">
                    <a:lumMod val="50000"/>
                  </a:schemeClr>
                </a:solidFill>
                <a:ln w="12700" cap="flat" cmpd="sng" algn="ctr">
                  <a:noFill/>
                  <a:prstDash val="solid"/>
                  <a:miter lim="800000"/>
                </a:ln>
                <a:effectLst/>
              </p:spPr>
              <p:txBody>
                <a:bodyPr anchor="ctr"/>
                <a:lstStyle/>
                <a:p>
                  <a:pPr algn="ctr">
                    <a:defRPr/>
                  </a:pPr>
                  <a:endParaRPr lang="zh-CN" altLang="en-US" kern="0">
                    <a:solidFill>
                      <a:prstClr val="white"/>
                    </a:solidFill>
                    <a:latin typeface="Calibri" panose="020F0502020204030204"/>
                    <a:ea typeface="幼圆"/>
                  </a:endParaRPr>
                </a:p>
              </p:txBody>
            </p:sp>
            <p:sp>
              <p:nvSpPr>
                <p:cNvPr id="25" name="矩形 24"/>
                <p:cNvSpPr/>
                <p:nvPr>
                  <p:custDataLst>
                    <p:tags r:id="rId5"/>
                  </p:custDataLst>
                </p:nvPr>
              </p:nvSpPr>
              <p:spPr>
                <a:xfrm>
                  <a:off x="5345114" y="4005263"/>
                  <a:ext cx="5475287" cy="514350"/>
                </a:xfrm>
                <a:prstGeom prst="rect">
                  <a:avLst/>
                </a:prstGeom>
                <a:solidFill>
                  <a:schemeClr val="accent3"/>
                </a:solidFill>
                <a:ln w="12700" cap="flat" cmpd="sng" algn="ctr">
                  <a:noFill/>
                  <a:prstDash val="solid"/>
                  <a:miter lim="800000"/>
                </a:ln>
                <a:effectLst/>
              </p:spPr>
              <p:txBody>
                <a:bodyPr lIns="792000" tIns="36000" rIns="36000" bIns="108000" anchor="ctr">
                  <a:normAutofit/>
                </a:bodyPr>
                <a:lstStyle/>
                <a:p>
                  <a:pPr>
                    <a:defRPr/>
                  </a:pPr>
                  <a:endParaRPr lang="zh-CN" altLang="en-US" sz="1400" kern="0" dirty="0">
                    <a:solidFill>
                      <a:prstClr val="white"/>
                    </a:solidFill>
                  </a:endParaRPr>
                </a:p>
              </p:txBody>
            </p:sp>
          </p:grpSp>
          <p:sp>
            <p:nvSpPr>
              <p:cNvPr id="10" name="文本框 9"/>
              <p:cNvSpPr txBox="1"/>
              <p:nvPr/>
            </p:nvSpPr>
            <p:spPr>
              <a:xfrm>
                <a:off x="8418" y="6066"/>
                <a:ext cx="12923" cy="1016"/>
              </a:xfrm>
              <a:prstGeom prst="rect">
                <a:avLst/>
              </a:prstGeom>
              <a:noFill/>
            </p:spPr>
            <p:txBody>
              <a:bodyPr wrap="square" rtlCol="0" anchor="t">
                <a:spAutoFit/>
              </a:bodyPr>
              <a:lstStyle/>
              <a:p>
                <a:pPr algn="l">
                  <a:lnSpc>
                    <a:spcPct val="150000"/>
                  </a:lnSpc>
                </a:pPr>
                <a:r>
                  <a:rPr lang="zh-CN" altLang="en-US" sz="2400" b="1">
                    <a:ln>
                      <a:noFill/>
                    </a:ln>
                    <a:solidFill>
                      <a:schemeClr val="bg1"/>
                    </a:solidFill>
                    <a:latin typeface="微软雅黑" panose="020B0503020204020204" pitchFamily="34" charset="-122"/>
                    <a:ea typeface="微软雅黑" panose="020B0503020204020204" pitchFamily="34" charset="-122"/>
                    <a:cs typeface="微软雅黑" panose="020B0503020204020204" pitchFamily="34" charset="-122"/>
                    <a:sym typeface="+mn-ea"/>
                  </a:rPr>
                  <a:t>三、一以贯之坚持和发展中国特色社会主义事业</a:t>
                </a:r>
              </a:p>
            </p:txBody>
          </p:sp>
        </p:grpSp>
      </p:grpSp>
    </p:spTree>
    <p:custDataLst>
      <p:tags r:id="rId1"/>
    </p:custData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MH_SubTitle_2"/>
          <p:cNvSpPr>
            <a:spLocks noChangeArrowheads="1"/>
          </p:cNvSpPr>
          <p:nvPr>
            <p:custDataLst>
              <p:tags r:id="rId2"/>
            </p:custDataLst>
          </p:nvPr>
        </p:nvSpPr>
        <p:spPr bwMode="gray">
          <a:xfrm>
            <a:off x="958850" y="3122930"/>
            <a:ext cx="5060950" cy="366395"/>
          </a:xfrm>
          <a:prstGeom prst="roundRect">
            <a:avLst>
              <a:gd name="adj" fmla="val 50000"/>
            </a:avLst>
          </a:prstGeom>
          <a:solidFill>
            <a:schemeClr val="accent2"/>
          </a:solidFill>
          <a:ln w="3175">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lIns="648000" tIns="0" rIns="0" bIns="0" anchor="ctr"/>
          <a:lstStyle/>
          <a:p>
            <a:pPr marL="107950">
              <a:lnSpc>
                <a:spcPct val="120000"/>
              </a:lnSpc>
              <a:spcBef>
                <a:spcPts val="450"/>
              </a:spcBef>
              <a:spcAft>
                <a:spcPts val="450"/>
              </a:spcAft>
              <a:defRPr/>
            </a:pPr>
            <a:endParaRPr lang="zh-CN" altLang="en-US" sz="1600" dirty="0">
              <a:solidFill>
                <a:srgbClr val="FFFFFF"/>
              </a:solidFill>
            </a:endParaRPr>
          </a:p>
        </p:txBody>
      </p:sp>
      <p:sp>
        <p:nvSpPr>
          <p:cNvPr id="2" name="文本框 1"/>
          <p:cNvSpPr txBox="1"/>
          <p:nvPr>
            <p:custDataLst>
              <p:tags r:id="rId3"/>
            </p:custDataLst>
          </p:nvPr>
        </p:nvSpPr>
        <p:spPr>
          <a:xfrm>
            <a:off x="195072" y="727773"/>
            <a:ext cx="5824474" cy="703922"/>
          </a:xfrm>
          <a:prstGeom prst="rect">
            <a:avLst/>
          </a:prstGeom>
          <a:noFill/>
        </p:spPr>
        <p:txBody>
          <a:bodyPr wrap="square" lIns="63500" tIns="25400" rIns="63500" bIns="25400" rtlCol="0" anchor="b" anchorCtr="0">
            <a:normAutofit/>
          </a:bodyPr>
          <a:lstStyle/>
          <a:p>
            <a:pPr marL="0" indent="0" algn="l">
              <a:lnSpc>
                <a:spcPct val="100000"/>
              </a:lnSpc>
              <a:spcBef>
                <a:spcPts val="0"/>
              </a:spcBef>
              <a:spcAft>
                <a:spcPts val="0"/>
              </a:spcAft>
              <a:buSzPct val="100000"/>
              <a:buNone/>
            </a:pPr>
            <a:r>
              <a:rPr lang="zh-CN" altLang="en-US" sz="3600" b="1" spc="220" dirty="0">
                <a:solidFill>
                  <a:schemeClr val="accent1">
                    <a:lumMod val="75000"/>
                  </a:schemeClr>
                </a:solidFill>
                <a:latin typeface="微软雅黑" panose="020B0503020204020204" pitchFamily="34" charset="-122"/>
                <a:ea typeface="微软雅黑" panose="020B0503020204020204" pitchFamily="34" charset="-122"/>
              </a:rPr>
              <a:t>一、教材分析</a:t>
            </a:r>
          </a:p>
        </p:txBody>
      </p:sp>
      <p:grpSp>
        <p:nvGrpSpPr>
          <p:cNvPr id="30" name="组合 29"/>
          <p:cNvGrpSpPr/>
          <p:nvPr/>
        </p:nvGrpSpPr>
        <p:grpSpPr>
          <a:xfrm>
            <a:off x="621665" y="1633855"/>
            <a:ext cx="9227820" cy="1934210"/>
            <a:chOff x="428" y="7966"/>
            <a:chExt cx="14532" cy="3046"/>
          </a:xfrm>
        </p:grpSpPr>
        <p:sp>
          <p:nvSpPr>
            <p:cNvPr id="3" name="文本框 2"/>
            <p:cNvSpPr txBox="1"/>
            <p:nvPr/>
          </p:nvSpPr>
          <p:spPr>
            <a:xfrm>
              <a:off x="917" y="9124"/>
              <a:ext cx="14043" cy="1888"/>
            </a:xfrm>
            <a:prstGeom prst="rect">
              <a:avLst/>
            </a:prstGeom>
            <a:noFill/>
          </p:spPr>
          <p:txBody>
            <a:bodyPr wrap="square" rtlCol="0" anchor="t">
              <a:spAutoFit/>
            </a:bodyPr>
            <a:lstStyle/>
            <a:p>
              <a:pPr>
                <a:lnSpc>
                  <a:spcPct val="150000"/>
                </a:lnSpc>
              </a:pPr>
              <a:r>
                <a:rPr lang="en-US" altLang="zh-CN" sz="2400" dirty="0">
                  <a:ln>
                    <a:noFill/>
                  </a:ln>
                  <a:latin typeface="微软雅黑" panose="020B0503020204020204" pitchFamily="34" charset="-122"/>
                  <a:ea typeface="微软雅黑" panose="020B0503020204020204" pitchFamily="34" charset="-122"/>
                  <a:cs typeface="微软雅黑" panose="020B0503020204020204" pitchFamily="34" charset="-122"/>
                  <a:sym typeface="+mn-ea"/>
                </a:rPr>
                <a:t>1.</a:t>
              </a:r>
              <a:r>
                <a:rPr lang="zh-CN" altLang="en-US" sz="2400" dirty="0">
                  <a:ln>
                    <a:noFill/>
                  </a:ln>
                  <a:latin typeface="微软雅黑" panose="020B0503020204020204" pitchFamily="34" charset="-122"/>
                  <a:ea typeface="微软雅黑" panose="020B0503020204020204" pitchFamily="34" charset="-122"/>
                  <a:cs typeface="微软雅黑" panose="020B0503020204020204" pitchFamily="34" charset="-122"/>
                  <a:sym typeface="+mn-ea"/>
                </a:rPr>
                <a:t>实现中华民族伟大复兴，必须推进中国特色社会主义伟大事业</a:t>
              </a:r>
              <a:endParaRPr lang="zh-CN" altLang="en-US" sz="2400" dirty="0">
                <a:ln>
                  <a:noFill/>
                </a:ln>
                <a:latin typeface="微软雅黑" panose="020B0503020204020204" pitchFamily="34" charset="-122"/>
                <a:ea typeface="微软雅黑" panose="020B0503020204020204" pitchFamily="34" charset="-122"/>
                <a:cs typeface="微软雅黑" panose="020B0503020204020204" pitchFamily="34" charset="-122"/>
              </a:endParaRPr>
            </a:p>
            <a:p>
              <a:pPr>
                <a:lnSpc>
                  <a:spcPct val="150000"/>
                </a:lnSpc>
              </a:pPr>
              <a:r>
                <a:rPr lang="en-US" altLang="zh-CN" sz="2400" dirty="0">
                  <a:ln>
                    <a:noFill/>
                  </a:ln>
                  <a:solidFill>
                    <a:schemeClr val="bg1"/>
                  </a:solidFill>
                  <a:latin typeface="微软雅黑" panose="020B0503020204020204" pitchFamily="34" charset="-122"/>
                  <a:ea typeface="微软雅黑" panose="020B0503020204020204" pitchFamily="34" charset="-122"/>
                  <a:cs typeface="微软雅黑" panose="020B0503020204020204" pitchFamily="34" charset="-122"/>
                  <a:sym typeface="+mn-ea"/>
                </a:rPr>
                <a:t>2.</a:t>
              </a:r>
              <a:r>
                <a:rPr lang="zh-CN" altLang="en-US" sz="2400" dirty="0">
                  <a:ln>
                    <a:noFill/>
                  </a:ln>
                  <a:solidFill>
                    <a:schemeClr val="bg1"/>
                  </a:solidFill>
                  <a:latin typeface="微软雅黑" panose="020B0503020204020204" pitchFamily="34" charset="-122"/>
                  <a:ea typeface="微软雅黑" panose="020B0503020204020204" pitchFamily="34" charset="-122"/>
                  <a:cs typeface="微软雅黑" panose="020B0503020204020204" pitchFamily="34" charset="-122"/>
                  <a:sym typeface="+mn-ea"/>
                </a:rPr>
                <a:t>不断续写中国特色社会主义新篇章</a:t>
              </a:r>
            </a:p>
          </p:txBody>
        </p:sp>
        <p:grpSp>
          <p:nvGrpSpPr>
            <p:cNvPr id="16" name="组合 15"/>
            <p:cNvGrpSpPr/>
            <p:nvPr/>
          </p:nvGrpSpPr>
          <p:grpSpPr>
            <a:xfrm>
              <a:off x="428" y="7966"/>
              <a:ext cx="12922" cy="1294"/>
              <a:chOff x="8418" y="6066"/>
              <a:chExt cx="12922" cy="1294"/>
            </a:xfrm>
          </p:grpSpPr>
          <p:grpSp>
            <p:nvGrpSpPr>
              <p:cNvPr id="8" name="组合 7"/>
              <p:cNvGrpSpPr/>
              <p:nvPr/>
            </p:nvGrpSpPr>
            <p:grpSpPr>
              <a:xfrm>
                <a:off x="8418" y="6308"/>
                <a:ext cx="10748" cy="1053"/>
                <a:chOff x="5345113" y="4005263"/>
                <a:chExt cx="5475288" cy="668338"/>
              </a:xfrm>
            </p:grpSpPr>
            <p:sp>
              <p:nvSpPr>
                <p:cNvPr id="24" name="矩形 3"/>
                <p:cNvSpPr/>
                <p:nvPr>
                  <p:custDataLst>
                    <p:tags r:id="rId4"/>
                  </p:custDataLst>
                </p:nvPr>
              </p:nvSpPr>
              <p:spPr>
                <a:xfrm>
                  <a:off x="5345113" y="4005264"/>
                  <a:ext cx="234950" cy="668337"/>
                </a:xfrm>
                <a:custGeom>
                  <a:avLst/>
                  <a:gdLst>
                    <a:gd name="connsiteX0" fmla="*/ 0 w 235132"/>
                    <a:gd name="connsiteY0" fmla="*/ 0 h 496389"/>
                    <a:gd name="connsiteX1" fmla="*/ 235132 w 235132"/>
                    <a:gd name="connsiteY1" fmla="*/ 0 h 496389"/>
                    <a:gd name="connsiteX2" fmla="*/ 235132 w 235132"/>
                    <a:gd name="connsiteY2" fmla="*/ 496389 h 496389"/>
                    <a:gd name="connsiteX3" fmla="*/ 0 w 235132"/>
                    <a:gd name="connsiteY3" fmla="*/ 496389 h 496389"/>
                    <a:gd name="connsiteX4" fmla="*/ 0 w 235132"/>
                    <a:gd name="connsiteY4" fmla="*/ 0 h 496389"/>
                    <a:gd name="connsiteX0-1" fmla="*/ 0 w 243840"/>
                    <a:gd name="connsiteY0-2" fmla="*/ 0 h 566058"/>
                    <a:gd name="connsiteX1-3" fmla="*/ 235132 w 243840"/>
                    <a:gd name="connsiteY1-4" fmla="*/ 0 h 566058"/>
                    <a:gd name="connsiteX2-5" fmla="*/ 243840 w 243840"/>
                    <a:gd name="connsiteY2-6" fmla="*/ 566058 h 566058"/>
                    <a:gd name="connsiteX3-7" fmla="*/ 0 w 243840"/>
                    <a:gd name="connsiteY3-8" fmla="*/ 496389 h 566058"/>
                    <a:gd name="connsiteX4-9" fmla="*/ 0 w 243840"/>
                    <a:gd name="connsiteY4-10" fmla="*/ 0 h 566058"/>
                    <a:gd name="connsiteX0-11" fmla="*/ 0 w 235132"/>
                    <a:gd name="connsiteY0-12" fmla="*/ 0 h 637965"/>
                    <a:gd name="connsiteX1-13" fmla="*/ 235132 w 235132"/>
                    <a:gd name="connsiteY1-14" fmla="*/ 0 h 637965"/>
                    <a:gd name="connsiteX2-15" fmla="*/ 235131 w 235132"/>
                    <a:gd name="connsiteY2-16" fmla="*/ 637965 h 637965"/>
                    <a:gd name="connsiteX3-17" fmla="*/ 0 w 235132"/>
                    <a:gd name="connsiteY3-18" fmla="*/ 496389 h 637965"/>
                    <a:gd name="connsiteX4-19" fmla="*/ 0 w 235132"/>
                    <a:gd name="connsiteY4-20" fmla="*/ 0 h 637965"/>
                  </a:gdLst>
                  <a:ahLst/>
                  <a:cxnLst>
                    <a:cxn ang="0">
                      <a:pos x="connsiteX0-1" y="connsiteY0-2"/>
                    </a:cxn>
                    <a:cxn ang="0">
                      <a:pos x="connsiteX1-3" y="connsiteY1-4"/>
                    </a:cxn>
                    <a:cxn ang="0">
                      <a:pos x="connsiteX2-5" y="connsiteY2-6"/>
                    </a:cxn>
                    <a:cxn ang="0">
                      <a:pos x="connsiteX3-7" y="connsiteY3-8"/>
                    </a:cxn>
                    <a:cxn ang="0">
                      <a:pos x="connsiteX4-9" y="connsiteY4-10"/>
                    </a:cxn>
                  </a:cxnLst>
                  <a:rect l="l" t="t" r="r" b="b"/>
                  <a:pathLst>
                    <a:path w="235132" h="637965">
                      <a:moveTo>
                        <a:pt x="0" y="0"/>
                      </a:moveTo>
                      <a:lnTo>
                        <a:pt x="235132" y="0"/>
                      </a:lnTo>
                      <a:cubicBezTo>
                        <a:pt x="235132" y="212655"/>
                        <a:pt x="235131" y="425310"/>
                        <a:pt x="235131" y="637965"/>
                      </a:cubicBezTo>
                      <a:lnTo>
                        <a:pt x="0" y="496389"/>
                      </a:lnTo>
                      <a:lnTo>
                        <a:pt x="0" y="0"/>
                      </a:lnTo>
                      <a:close/>
                    </a:path>
                  </a:pathLst>
                </a:custGeom>
                <a:solidFill>
                  <a:schemeClr val="accent3">
                    <a:lumMod val="50000"/>
                  </a:schemeClr>
                </a:solidFill>
                <a:ln w="12700" cap="flat" cmpd="sng" algn="ctr">
                  <a:noFill/>
                  <a:prstDash val="solid"/>
                  <a:miter lim="800000"/>
                </a:ln>
                <a:effectLst/>
              </p:spPr>
              <p:txBody>
                <a:bodyPr anchor="ctr"/>
                <a:lstStyle/>
                <a:p>
                  <a:pPr algn="ctr">
                    <a:defRPr/>
                  </a:pPr>
                  <a:endParaRPr lang="zh-CN" altLang="en-US" kern="0">
                    <a:solidFill>
                      <a:prstClr val="white"/>
                    </a:solidFill>
                    <a:latin typeface="Calibri" panose="020F0502020204030204"/>
                    <a:ea typeface="幼圆"/>
                  </a:endParaRPr>
                </a:p>
              </p:txBody>
            </p:sp>
            <p:sp>
              <p:nvSpPr>
                <p:cNvPr id="25" name="矩形 24"/>
                <p:cNvSpPr/>
                <p:nvPr>
                  <p:custDataLst>
                    <p:tags r:id="rId5"/>
                  </p:custDataLst>
                </p:nvPr>
              </p:nvSpPr>
              <p:spPr>
                <a:xfrm>
                  <a:off x="5345114" y="4005263"/>
                  <a:ext cx="5475287" cy="514350"/>
                </a:xfrm>
                <a:prstGeom prst="rect">
                  <a:avLst/>
                </a:prstGeom>
                <a:solidFill>
                  <a:schemeClr val="accent3"/>
                </a:solidFill>
                <a:ln w="12700" cap="flat" cmpd="sng" algn="ctr">
                  <a:noFill/>
                  <a:prstDash val="solid"/>
                  <a:miter lim="800000"/>
                </a:ln>
                <a:effectLst/>
              </p:spPr>
              <p:txBody>
                <a:bodyPr lIns="792000" tIns="36000" rIns="36000" bIns="108000" anchor="ctr">
                  <a:normAutofit/>
                </a:bodyPr>
                <a:lstStyle/>
                <a:p>
                  <a:pPr>
                    <a:defRPr/>
                  </a:pPr>
                  <a:endParaRPr lang="zh-CN" altLang="en-US" sz="1400" kern="0" dirty="0">
                    <a:solidFill>
                      <a:prstClr val="white"/>
                    </a:solidFill>
                  </a:endParaRPr>
                </a:p>
              </p:txBody>
            </p:sp>
          </p:grpSp>
          <p:sp>
            <p:nvSpPr>
              <p:cNvPr id="10" name="文本框 9"/>
              <p:cNvSpPr txBox="1"/>
              <p:nvPr/>
            </p:nvSpPr>
            <p:spPr>
              <a:xfrm>
                <a:off x="8418" y="6066"/>
                <a:ext cx="12923" cy="1016"/>
              </a:xfrm>
              <a:prstGeom prst="rect">
                <a:avLst/>
              </a:prstGeom>
              <a:noFill/>
            </p:spPr>
            <p:txBody>
              <a:bodyPr wrap="square" rtlCol="0" anchor="t">
                <a:spAutoFit/>
              </a:bodyPr>
              <a:lstStyle/>
              <a:p>
                <a:pPr algn="l">
                  <a:lnSpc>
                    <a:spcPct val="150000"/>
                  </a:lnSpc>
                </a:pPr>
                <a:r>
                  <a:rPr lang="zh-CN" altLang="en-US" sz="2400" b="1">
                    <a:ln>
                      <a:noFill/>
                    </a:ln>
                    <a:solidFill>
                      <a:schemeClr val="bg1"/>
                    </a:solidFill>
                    <a:latin typeface="微软雅黑" panose="020B0503020204020204" pitchFamily="34" charset="-122"/>
                    <a:ea typeface="微软雅黑" panose="020B0503020204020204" pitchFamily="34" charset="-122"/>
                    <a:cs typeface="微软雅黑" panose="020B0503020204020204" pitchFamily="34" charset="-122"/>
                    <a:sym typeface="+mn-ea"/>
                  </a:rPr>
                  <a:t>三、一以贯之坚持和发展中国特色社会主义事业</a:t>
                </a:r>
              </a:p>
            </p:txBody>
          </p:sp>
        </p:grpSp>
      </p:grpSp>
    </p:spTree>
    <p:custDataLst>
      <p:tags r:id="rId1"/>
    </p:custData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custDataLst>
              <p:tags r:id="rId2"/>
            </p:custDataLst>
          </p:nvPr>
        </p:nvSpPr>
        <p:spPr>
          <a:xfrm>
            <a:off x="195072" y="727773"/>
            <a:ext cx="5824474" cy="703922"/>
          </a:xfrm>
          <a:prstGeom prst="rect">
            <a:avLst/>
          </a:prstGeom>
          <a:noFill/>
        </p:spPr>
        <p:txBody>
          <a:bodyPr wrap="square" lIns="63500" tIns="25400" rIns="63500" bIns="25400" rtlCol="0" anchor="b" anchorCtr="0">
            <a:normAutofit/>
          </a:bodyPr>
          <a:lstStyle/>
          <a:p>
            <a:pPr marL="0" indent="0" algn="l">
              <a:lnSpc>
                <a:spcPct val="100000"/>
              </a:lnSpc>
              <a:spcBef>
                <a:spcPts val="0"/>
              </a:spcBef>
              <a:spcAft>
                <a:spcPts val="0"/>
              </a:spcAft>
              <a:buSzPct val="100000"/>
              <a:buNone/>
            </a:pPr>
            <a:r>
              <a:rPr lang="zh-CN" altLang="en-US" sz="3600" b="1" spc="220" dirty="0">
                <a:solidFill>
                  <a:schemeClr val="accent1">
                    <a:lumMod val="75000"/>
                  </a:schemeClr>
                </a:solidFill>
                <a:latin typeface="微软雅黑" panose="020B0503020204020204" pitchFamily="34" charset="-122"/>
                <a:ea typeface="微软雅黑" panose="020B0503020204020204" pitchFamily="34" charset="-122"/>
              </a:rPr>
              <a:t>一、教材分析</a:t>
            </a:r>
          </a:p>
        </p:txBody>
      </p:sp>
      <p:sp>
        <p:nvSpPr>
          <p:cNvPr id="5" name="矩形 146"/>
          <p:cNvSpPr>
            <a:spLocks noChangeArrowheads="1"/>
          </p:cNvSpPr>
          <p:nvPr/>
        </p:nvSpPr>
        <p:spPr bwMode="auto">
          <a:xfrm>
            <a:off x="491490" y="2257425"/>
            <a:ext cx="11108690" cy="1460500"/>
          </a:xfrm>
          <a:prstGeom prst="rect">
            <a:avLst/>
          </a:prstGeom>
          <a:noFill/>
          <a:ln w="9525">
            <a:noFill/>
            <a:miter lim="800000"/>
          </a:ln>
          <a:extLst>
            <a:ext uri="{909E8E84-426E-40DD-AFC4-6F175D3DCCD1}">
              <a14:hiddenFill xmlns:a14="http://schemas.microsoft.com/office/drawing/2010/main" xmlns="">
                <a:solidFill>
                  <a:schemeClr val="lt1"/>
                </a:solidFill>
              </a14:hiddenFill>
            </a:ext>
            <a:ext uri="{91240B29-F687-4F45-9708-019B960494DF}">
              <a14:hiddenLine xmlns:a14="http://schemas.microsoft.com/office/drawing/2010/main" xmlns="" w="9525">
                <a:solidFill>
                  <a:srgbClr val="000000"/>
                </a:solidFill>
                <a:miter lim="800000"/>
                <a:headEnd/>
                <a:tailEnd/>
              </a14:hiddenLine>
            </a:ext>
          </a:extLst>
        </p:spPr>
        <p:style>
          <a:lnRef idx="2">
            <a:schemeClr val="accent2"/>
          </a:lnRef>
          <a:fillRef idx="1">
            <a:schemeClr val="lt1"/>
          </a:fillRef>
          <a:effectRef idx="0">
            <a:schemeClr val="accent2"/>
          </a:effectRef>
          <a:fontRef idx="minor">
            <a:schemeClr val="dk1"/>
          </a:fontRef>
        </p:style>
        <p:txBody>
          <a:bodyPr wrap="square">
            <a:spAutoFit/>
          </a:bodyPr>
          <a:lstStyle>
            <a:lvl1pPr indent="457200">
              <a:lnSpc>
                <a:spcPct val="90000"/>
              </a:lnSpc>
              <a:spcBef>
                <a:spcPct val="401000"/>
              </a:spcBef>
              <a:buFont typeface="Arial" panose="020B0604020202020204" pitchFamily="34" charset="0"/>
              <a:buChar char="•"/>
              <a:defRPr sz="2800">
                <a:solidFill>
                  <a:schemeClr val="tx1"/>
                </a:solidFill>
                <a:latin typeface="Calibri" panose="020F0502020204030204" charset="0"/>
                <a:ea typeface="宋体" panose="02010600030101010101" pitchFamily="2" charset="-122"/>
              </a:defRPr>
            </a:lvl1pPr>
            <a:lvl2pPr marL="742950" indent="-285750">
              <a:lnSpc>
                <a:spcPct val="90000"/>
              </a:lnSpc>
              <a:spcBef>
                <a:spcPct val="201000"/>
              </a:spcBef>
              <a:buFont typeface="Arial" panose="020B0604020202020204" pitchFamily="34" charset="0"/>
              <a:buChar char="•"/>
              <a:defRPr sz="2400">
                <a:solidFill>
                  <a:schemeClr val="tx1"/>
                </a:solidFill>
                <a:latin typeface="Calibri" panose="020F0502020204030204" charset="0"/>
                <a:ea typeface="宋体" panose="02010600030101010101" pitchFamily="2" charset="-122"/>
              </a:defRPr>
            </a:lvl2pPr>
            <a:lvl3pPr marL="1143000" indent="-228600">
              <a:lnSpc>
                <a:spcPct val="90000"/>
              </a:lnSpc>
              <a:spcBef>
                <a:spcPct val="201000"/>
              </a:spcBef>
              <a:buFont typeface="Arial" panose="020B0604020202020204" pitchFamily="34" charset="0"/>
              <a:buChar char="•"/>
              <a:defRPr sz="2100">
                <a:solidFill>
                  <a:schemeClr val="tx1"/>
                </a:solidFill>
                <a:latin typeface="Calibri" panose="020F0502020204030204" charset="0"/>
                <a:ea typeface="宋体" panose="02010600030101010101" pitchFamily="2" charset="-122"/>
              </a:defRPr>
            </a:lvl3pPr>
            <a:lvl4pPr marL="1600200" indent="-228600">
              <a:lnSpc>
                <a:spcPct val="90000"/>
              </a:lnSpc>
              <a:spcBef>
                <a:spcPct val="201000"/>
              </a:spcBef>
              <a:buFont typeface="Arial" panose="020B0604020202020204" pitchFamily="34" charset="0"/>
              <a:buChar char="•"/>
              <a:defRPr sz="2000">
                <a:solidFill>
                  <a:schemeClr val="tx1"/>
                </a:solidFill>
                <a:latin typeface="Calibri" panose="020F0502020204030204" charset="0"/>
                <a:ea typeface="宋体" panose="02010600030101010101" pitchFamily="2" charset="-122"/>
              </a:defRPr>
            </a:lvl4pPr>
            <a:lvl5pPr marL="2057400" indent="-228600">
              <a:lnSpc>
                <a:spcPct val="90000"/>
              </a:lnSpc>
              <a:spcBef>
                <a:spcPct val="201000"/>
              </a:spcBef>
              <a:buFont typeface="Arial" panose="020B0604020202020204" pitchFamily="34" charset="0"/>
              <a:buChar char="•"/>
              <a:defRPr sz="2000">
                <a:solidFill>
                  <a:schemeClr val="tx1"/>
                </a:solidFill>
                <a:latin typeface="Calibri" panose="020F0502020204030204" charset="0"/>
                <a:ea typeface="宋体" panose="02010600030101010101" pitchFamily="2" charset="-122"/>
              </a:defRPr>
            </a:lvl5pPr>
            <a:lvl6pPr marL="2514600" indent="-228600" eaLnBrk="0" fontAlgn="base" hangingPunct="0">
              <a:lnSpc>
                <a:spcPct val="90000"/>
              </a:lnSpc>
              <a:spcBef>
                <a:spcPct val="201000"/>
              </a:spcBef>
              <a:spcAft>
                <a:spcPct val="0"/>
              </a:spcAft>
              <a:buFont typeface="Arial" panose="020B0604020202020204" pitchFamily="34" charset="0"/>
              <a:buChar char="•"/>
              <a:defRPr sz="2000">
                <a:solidFill>
                  <a:schemeClr val="tx1"/>
                </a:solidFill>
                <a:latin typeface="Calibri" panose="020F0502020204030204" charset="0"/>
                <a:ea typeface="宋体" panose="02010600030101010101" pitchFamily="2" charset="-122"/>
              </a:defRPr>
            </a:lvl6pPr>
            <a:lvl7pPr marL="2971800" indent="-228600" eaLnBrk="0" fontAlgn="base" hangingPunct="0">
              <a:lnSpc>
                <a:spcPct val="90000"/>
              </a:lnSpc>
              <a:spcBef>
                <a:spcPct val="201000"/>
              </a:spcBef>
              <a:spcAft>
                <a:spcPct val="0"/>
              </a:spcAft>
              <a:buFont typeface="Arial" panose="020B0604020202020204" pitchFamily="34" charset="0"/>
              <a:buChar char="•"/>
              <a:defRPr sz="2000">
                <a:solidFill>
                  <a:schemeClr val="tx1"/>
                </a:solidFill>
                <a:latin typeface="Calibri" panose="020F0502020204030204" charset="0"/>
                <a:ea typeface="宋体" panose="02010600030101010101" pitchFamily="2" charset="-122"/>
              </a:defRPr>
            </a:lvl7pPr>
            <a:lvl8pPr marL="3429000" indent="-228600" eaLnBrk="0" fontAlgn="base" hangingPunct="0">
              <a:lnSpc>
                <a:spcPct val="90000"/>
              </a:lnSpc>
              <a:spcBef>
                <a:spcPct val="201000"/>
              </a:spcBef>
              <a:spcAft>
                <a:spcPct val="0"/>
              </a:spcAft>
              <a:buFont typeface="Arial" panose="020B0604020202020204" pitchFamily="34" charset="0"/>
              <a:buChar char="•"/>
              <a:defRPr sz="2000">
                <a:solidFill>
                  <a:schemeClr val="tx1"/>
                </a:solidFill>
                <a:latin typeface="Calibri" panose="020F0502020204030204" charset="0"/>
                <a:ea typeface="宋体" panose="02010600030101010101" pitchFamily="2" charset="-122"/>
              </a:defRPr>
            </a:lvl8pPr>
            <a:lvl9pPr marL="3886200" indent="-228600" eaLnBrk="0" fontAlgn="base" hangingPunct="0">
              <a:lnSpc>
                <a:spcPct val="90000"/>
              </a:lnSpc>
              <a:spcBef>
                <a:spcPct val="201000"/>
              </a:spcBef>
              <a:spcAft>
                <a:spcPct val="0"/>
              </a:spcAft>
              <a:buFont typeface="Arial" panose="020B0604020202020204" pitchFamily="34" charset="0"/>
              <a:buChar char="•"/>
              <a:defRPr sz="2000">
                <a:solidFill>
                  <a:schemeClr val="tx1"/>
                </a:solidFill>
                <a:latin typeface="Calibri" panose="020F0502020204030204" charset="0"/>
                <a:ea typeface="宋体" panose="02010600030101010101" pitchFamily="2" charset="-122"/>
              </a:defRPr>
            </a:lvl9pPr>
          </a:lstStyle>
          <a:p>
            <a:pPr indent="0" algn="just">
              <a:lnSpc>
                <a:spcPct val="100000"/>
              </a:lnSpc>
              <a:spcBef>
                <a:spcPts val="3000"/>
              </a:spcBef>
              <a:buNone/>
            </a:pPr>
            <a:r>
              <a:rPr lang="en-US" altLang="zh-CN" sz="2400" spc="240" dirty="0">
                <a:solidFill>
                  <a:srgbClr val="000000"/>
                </a:solidFill>
                <a:effectLst/>
                <a:latin typeface="微软雅黑" panose="020B0503020204020204" pitchFamily="34" charset="-122"/>
                <a:ea typeface="微软雅黑" panose="020B0503020204020204" pitchFamily="34" charset="-122"/>
                <a:sym typeface="+mn-ea"/>
              </a:rPr>
              <a:t>     </a:t>
            </a:r>
            <a:r>
              <a:rPr lang="zh-CN" altLang="en-US" sz="2400" spc="240" dirty="0">
                <a:solidFill>
                  <a:srgbClr val="000000"/>
                </a:solidFill>
                <a:effectLst/>
                <a:latin typeface="微软雅黑" panose="020B0503020204020204" pitchFamily="34" charset="-122"/>
                <a:ea typeface="微软雅黑" panose="020B0503020204020204" pitchFamily="34" charset="-122"/>
                <a:sym typeface="+mn-ea"/>
              </a:rPr>
              <a:t>新时代中国特色社会主义是我们党领导人民进行伟大社会革命的成果，也是我们党领导人民进行伟大社会革命的继续，必须一以贯之进行下去。</a:t>
            </a:r>
            <a:r>
              <a:rPr lang="en-US" altLang="zh-CN" sz="2400" spc="240" noProof="0" dirty="0">
                <a:solidFill>
                  <a:srgbClr val="000000"/>
                </a:solidFill>
                <a:latin typeface="微软雅黑" panose="020B0503020204020204" pitchFamily="34" charset="-122"/>
                <a:ea typeface="微软雅黑" panose="020B0503020204020204" pitchFamily="34" charset="-122"/>
                <a:sym typeface="+mn-ea"/>
              </a:rPr>
              <a:t>               </a:t>
            </a:r>
          </a:p>
          <a:p>
            <a:pPr indent="0" algn="r">
              <a:lnSpc>
                <a:spcPct val="100000"/>
              </a:lnSpc>
              <a:spcBef>
                <a:spcPts val="3000"/>
              </a:spcBef>
              <a:buNone/>
            </a:pPr>
            <a:r>
              <a:rPr lang="en-US" altLang="zh-CN" sz="1600" spc="240" noProof="0" dirty="0">
                <a:ln>
                  <a:noFill/>
                </a:ln>
                <a:solidFill>
                  <a:srgbClr val="000000">
                    <a:lumMod val="85000"/>
                    <a:lumOff val="15000"/>
                  </a:srgbClr>
                </a:solidFill>
                <a:effectLst/>
                <a:uLnTx/>
                <a:uFillTx/>
                <a:latin typeface="微软雅黑" panose="020B0503020204020204" pitchFamily="34" charset="-122"/>
                <a:ea typeface="微软雅黑" panose="020B0503020204020204" pitchFamily="34" charset="-122"/>
                <a:cs typeface="楷体" panose="02010609060101010101" pitchFamily="49" charset="-122"/>
                <a:sym typeface="+mn-ea"/>
              </a:rPr>
              <a:t>习近平2018年1月5日在学习贯彻党的十九大精神研讨班开班式上</a:t>
            </a:r>
            <a:r>
              <a:rPr lang="zh-CN" altLang="en-US" sz="1600" spc="240" noProof="0" dirty="0">
                <a:ln>
                  <a:noFill/>
                </a:ln>
                <a:solidFill>
                  <a:srgbClr val="000000">
                    <a:lumMod val="85000"/>
                    <a:lumOff val="15000"/>
                  </a:srgbClr>
                </a:solidFill>
                <a:effectLst/>
                <a:uLnTx/>
                <a:uFillTx/>
                <a:latin typeface="微软雅黑" panose="020B0503020204020204" pitchFamily="34" charset="-122"/>
                <a:ea typeface="微软雅黑" panose="020B0503020204020204" pitchFamily="34" charset="-122"/>
                <a:cs typeface="楷体" panose="02010609060101010101" pitchFamily="49" charset="-122"/>
                <a:sym typeface="+mn-ea"/>
              </a:rPr>
              <a:t>的</a:t>
            </a:r>
            <a:r>
              <a:rPr lang="en-US" altLang="zh-CN" sz="1600" spc="240" noProof="0" dirty="0">
                <a:ln>
                  <a:noFill/>
                </a:ln>
                <a:solidFill>
                  <a:srgbClr val="000000">
                    <a:lumMod val="85000"/>
                    <a:lumOff val="15000"/>
                  </a:srgbClr>
                </a:solidFill>
                <a:effectLst/>
                <a:uLnTx/>
                <a:uFillTx/>
                <a:latin typeface="微软雅黑" panose="020B0503020204020204" pitchFamily="34" charset="-122"/>
                <a:ea typeface="微软雅黑" panose="020B0503020204020204" pitchFamily="34" charset="-122"/>
                <a:cs typeface="楷体" panose="02010609060101010101" pitchFamily="49" charset="-122"/>
                <a:sym typeface="+mn-ea"/>
              </a:rPr>
              <a:t>讲话</a:t>
            </a:r>
            <a:endParaRPr kumimoji="0" lang="en-US" altLang="zh-CN" sz="1600" b="0" i="0" spc="240" baseline="0" noProof="0" dirty="0">
              <a:ln>
                <a:noFill/>
              </a:ln>
              <a:solidFill>
                <a:srgbClr val="000000">
                  <a:lumMod val="85000"/>
                  <a:lumOff val="15000"/>
                </a:srgbClr>
              </a:solidFill>
              <a:effectLst/>
              <a:uLnTx/>
              <a:uFillTx/>
              <a:latin typeface="微软雅黑" panose="020B0503020204020204" pitchFamily="34" charset="-122"/>
              <a:ea typeface="微软雅黑" panose="020B0503020204020204" pitchFamily="34" charset="-122"/>
              <a:cs typeface="楷体" panose="02010609060101010101" pitchFamily="49" charset="-122"/>
            </a:endParaRPr>
          </a:p>
        </p:txBody>
      </p:sp>
      <p:sp>
        <p:nvSpPr>
          <p:cNvPr id="21" name="矩形 20"/>
          <p:cNvSpPr/>
          <p:nvPr/>
        </p:nvSpPr>
        <p:spPr>
          <a:xfrm>
            <a:off x="2875205" y="1574694"/>
            <a:ext cx="5669280" cy="460375"/>
          </a:xfrm>
          <a:prstGeom prst="rect">
            <a:avLst/>
          </a:prstGeom>
        </p:spPr>
        <p:txBody>
          <a:bodyPr wrap="none">
            <a:spAutoFit/>
          </a:bodyPr>
          <a:lstStyle/>
          <a:p>
            <a:r>
              <a:rPr lang="zh-CN" sz="2400" dirty="0">
                <a:latin typeface="微软雅黑" panose="020B0503020204020204" pitchFamily="34" charset="-122"/>
                <a:ea typeface="微软雅黑" panose="020B0503020204020204" pitchFamily="34" charset="-122"/>
              </a:rPr>
              <a:t>关于坚持和发展中国特色社会主义的论述</a:t>
            </a:r>
          </a:p>
        </p:txBody>
      </p:sp>
      <p:sp>
        <p:nvSpPr>
          <p:cNvPr id="3" name="矩形 146"/>
          <p:cNvSpPr>
            <a:spLocks noChangeArrowheads="1"/>
          </p:cNvSpPr>
          <p:nvPr/>
        </p:nvSpPr>
        <p:spPr bwMode="auto">
          <a:xfrm>
            <a:off x="491490" y="4438650"/>
            <a:ext cx="11108690" cy="1445260"/>
          </a:xfrm>
          <a:prstGeom prst="rect">
            <a:avLst/>
          </a:prstGeom>
          <a:noFill/>
          <a:ln w="9525">
            <a:noFill/>
            <a:miter lim="800000"/>
          </a:ln>
          <a:extLst>
            <a:ext uri="{909E8E84-426E-40DD-AFC4-6F175D3DCCD1}">
              <a14:hiddenFill xmlns:a14="http://schemas.microsoft.com/office/drawing/2010/main" xmlns="">
                <a:solidFill>
                  <a:schemeClr val="lt1"/>
                </a:solidFill>
              </a14:hiddenFill>
            </a:ext>
            <a:ext uri="{91240B29-F687-4F45-9708-019B960494DF}">
              <a14:hiddenLine xmlns:a14="http://schemas.microsoft.com/office/drawing/2010/main" xmlns="" w="9525">
                <a:solidFill>
                  <a:srgbClr val="000000"/>
                </a:solidFill>
                <a:miter lim="800000"/>
                <a:headEnd/>
                <a:tailEnd/>
              </a14:hiddenLine>
            </a:ext>
          </a:extLst>
        </p:spPr>
        <p:style>
          <a:lnRef idx="2">
            <a:schemeClr val="accent2"/>
          </a:lnRef>
          <a:fillRef idx="1">
            <a:schemeClr val="lt1"/>
          </a:fillRef>
          <a:effectRef idx="0">
            <a:schemeClr val="accent2"/>
          </a:effectRef>
          <a:fontRef idx="minor">
            <a:schemeClr val="dk1"/>
          </a:fontRef>
        </p:style>
        <p:txBody>
          <a:bodyPr wrap="square">
            <a:spAutoFit/>
          </a:bodyPr>
          <a:lstStyle>
            <a:lvl1pPr indent="457200">
              <a:lnSpc>
                <a:spcPct val="90000"/>
              </a:lnSpc>
              <a:spcBef>
                <a:spcPct val="401000"/>
              </a:spcBef>
              <a:buFont typeface="Arial" panose="020B0604020202020204" pitchFamily="34" charset="0"/>
              <a:buChar char="•"/>
              <a:defRPr sz="2800">
                <a:solidFill>
                  <a:schemeClr val="tx1"/>
                </a:solidFill>
                <a:latin typeface="Calibri" panose="020F0502020204030204" charset="0"/>
                <a:ea typeface="宋体" panose="02010600030101010101" pitchFamily="2" charset="-122"/>
              </a:defRPr>
            </a:lvl1pPr>
            <a:lvl2pPr marL="742950" indent="-285750">
              <a:lnSpc>
                <a:spcPct val="90000"/>
              </a:lnSpc>
              <a:spcBef>
                <a:spcPct val="201000"/>
              </a:spcBef>
              <a:buFont typeface="Arial" panose="020B0604020202020204" pitchFamily="34" charset="0"/>
              <a:buChar char="•"/>
              <a:defRPr sz="2400">
                <a:solidFill>
                  <a:schemeClr val="tx1"/>
                </a:solidFill>
                <a:latin typeface="Calibri" panose="020F0502020204030204" charset="0"/>
                <a:ea typeface="宋体" panose="02010600030101010101" pitchFamily="2" charset="-122"/>
              </a:defRPr>
            </a:lvl2pPr>
            <a:lvl3pPr marL="1143000" indent="-228600">
              <a:lnSpc>
                <a:spcPct val="90000"/>
              </a:lnSpc>
              <a:spcBef>
                <a:spcPct val="201000"/>
              </a:spcBef>
              <a:buFont typeface="Arial" panose="020B0604020202020204" pitchFamily="34" charset="0"/>
              <a:buChar char="•"/>
              <a:defRPr sz="2100">
                <a:solidFill>
                  <a:schemeClr val="tx1"/>
                </a:solidFill>
                <a:latin typeface="Calibri" panose="020F0502020204030204" charset="0"/>
                <a:ea typeface="宋体" panose="02010600030101010101" pitchFamily="2" charset="-122"/>
              </a:defRPr>
            </a:lvl3pPr>
            <a:lvl4pPr marL="1600200" indent="-228600">
              <a:lnSpc>
                <a:spcPct val="90000"/>
              </a:lnSpc>
              <a:spcBef>
                <a:spcPct val="201000"/>
              </a:spcBef>
              <a:buFont typeface="Arial" panose="020B0604020202020204" pitchFamily="34" charset="0"/>
              <a:buChar char="•"/>
              <a:defRPr sz="2000">
                <a:solidFill>
                  <a:schemeClr val="tx1"/>
                </a:solidFill>
                <a:latin typeface="Calibri" panose="020F0502020204030204" charset="0"/>
                <a:ea typeface="宋体" panose="02010600030101010101" pitchFamily="2" charset="-122"/>
              </a:defRPr>
            </a:lvl4pPr>
            <a:lvl5pPr marL="2057400" indent="-228600">
              <a:lnSpc>
                <a:spcPct val="90000"/>
              </a:lnSpc>
              <a:spcBef>
                <a:spcPct val="201000"/>
              </a:spcBef>
              <a:buFont typeface="Arial" panose="020B0604020202020204" pitchFamily="34" charset="0"/>
              <a:buChar char="•"/>
              <a:defRPr sz="2000">
                <a:solidFill>
                  <a:schemeClr val="tx1"/>
                </a:solidFill>
                <a:latin typeface="Calibri" panose="020F0502020204030204" charset="0"/>
                <a:ea typeface="宋体" panose="02010600030101010101" pitchFamily="2" charset="-122"/>
              </a:defRPr>
            </a:lvl5pPr>
            <a:lvl6pPr marL="2514600" indent="-228600" eaLnBrk="0" fontAlgn="base" hangingPunct="0">
              <a:lnSpc>
                <a:spcPct val="90000"/>
              </a:lnSpc>
              <a:spcBef>
                <a:spcPct val="201000"/>
              </a:spcBef>
              <a:spcAft>
                <a:spcPct val="0"/>
              </a:spcAft>
              <a:buFont typeface="Arial" panose="020B0604020202020204" pitchFamily="34" charset="0"/>
              <a:buChar char="•"/>
              <a:defRPr sz="2000">
                <a:solidFill>
                  <a:schemeClr val="tx1"/>
                </a:solidFill>
                <a:latin typeface="Calibri" panose="020F0502020204030204" charset="0"/>
                <a:ea typeface="宋体" panose="02010600030101010101" pitchFamily="2" charset="-122"/>
              </a:defRPr>
            </a:lvl6pPr>
            <a:lvl7pPr marL="2971800" indent="-228600" eaLnBrk="0" fontAlgn="base" hangingPunct="0">
              <a:lnSpc>
                <a:spcPct val="90000"/>
              </a:lnSpc>
              <a:spcBef>
                <a:spcPct val="201000"/>
              </a:spcBef>
              <a:spcAft>
                <a:spcPct val="0"/>
              </a:spcAft>
              <a:buFont typeface="Arial" panose="020B0604020202020204" pitchFamily="34" charset="0"/>
              <a:buChar char="•"/>
              <a:defRPr sz="2000">
                <a:solidFill>
                  <a:schemeClr val="tx1"/>
                </a:solidFill>
                <a:latin typeface="Calibri" panose="020F0502020204030204" charset="0"/>
                <a:ea typeface="宋体" panose="02010600030101010101" pitchFamily="2" charset="-122"/>
              </a:defRPr>
            </a:lvl7pPr>
            <a:lvl8pPr marL="3429000" indent="-228600" eaLnBrk="0" fontAlgn="base" hangingPunct="0">
              <a:lnSpc>
                <a:spcPct val="90000"/>
              </a:lnSpc>
              <a:spcBef>
                <a:spcPct val="201000"/>
              </a:spcBef>
              <a:spcAft>
                <a:spcPct val="0"/>
              </a:spcAft>
              <a:buFont typeface="Arial" panose="020B0604020202020204" pitchFamily="34" charset="0"/>
              <a:buChar char="•"/>
              <a:defRPr sz="2000">
                <a:solidFill>
                  <a:schemeClr val="tx1"/>
                </a:solidFill>
                <a:latin typeface="Calibri" panose="020F0502020204030204" charset="0"/>
                <a:ea typeface="宋体" panose="02010600030101010101" pitchFamily="2" charset="-122"/>
              </a:defRPr>
            </a:lvl8pPr>
            <a:lvl9pPr marL="3886200" indent="-228600" eaLnBrk="0" fontAlgn="base" hangingPunct="0">
              <a:lnSpc>
                <a:spcPct val="90000"/>
              </a:lnSpc>
              <a:spcBef>
                <a:spcPct val="201000"/>
              </a:spcBef>
              <a:spcAft>
                <a:spcPct val="0"/>
              </a:spcAft>
              <a:buFont typeface="Arial" panose="020B0604020202020204" pitchFamily="34" charset="0"/>
              <a:buChar char="•"/>
              <a:defRPr sz="2000">
                <a:solidFill>
                  <a:schemeClr val="tx1"/>
                </a:solidFill>
                <a:latin typeface="Calibri" panose="020F0502020204030204" charset="0"/>
                <a:ea typeface="宋体" panose="02010600030101010101" pitchFamily="2" charset="-122"/>
              </a:defRPr>
            </a:lvl9pPr>
          </a:lstStyle>
          <a:p>
            <a:pPr marL="0" indent="0" algn="l">
              <a:lnSpc>
                <a:spcPct val="100000"/>
              </a:lnSpc>
              <a:spcBef>
                <a:spcPts val="0"/>
              </a:spcBef>
              <a:spcAft>
                <a:spcPts val="0"/>
              </a:spcAft>
              <a:buSzPct val="100000"/>
              <a:buNone/>
            </a:pPr>
            <a:r>
              <a:rPr kumimoji="0" lang="zh-CN" altLang="en-US" sz="1800" b="0" i="0" spc="240" baseline="0" noProof="0" dirty="0">
                <a:ln>
                  <a:noFill/>
                </a:ln>
                <a:solidFill>
                  <a:srgbClr val="000000">
                    <a:lumMod val="85000"/>
                    <a:lumOff val="15000"/>
                  </a:srgbClr>
                </a:solidFill>
                <a:effectLst/>
                <a:uLnTx/>
                <a:uFillTx/>
                <a:latin typeface="微软雅黑" panose="020B0503020204020204" pitchFamily="34" charset="-122"/>
                <a:ea typeface="微软雅黑" panose="020B0503020204020204" pitchFamily="34" charset="-122"/>
              </a:rPr>
              <a:t>     </a:t>
            </a:r>
            <a:r>
              <a:rPr kumimoji="0" lang="en-US" altLang="zh-CN" sz="1800" b="0" i="0" spc="240" baseline="0" noProof="0" dirty="0">
                <a:ln>
                  <a:noFill/>
                </a:ln>
                <a:solidFill>
                  <a:srgbClr val="000000">
                    <a:lumMod val="85000"/>
                    <a:lumOff val="15000"/>
                  </a:srgbClr>
                </a:solidFill>
                <a:effectLst/>
                <a:uLnTx/>
                <a:uFillTx/>
                <a:latin typeface="微软雅黑" panose="020B0503020204020204" pitchFamily="34" charset="-122"/>
                <a:ea typeface="微软雅黑" panose="020B0503020204020204" pitchFamily="34" charset="-122"/>
              </a:rPr>
              <a:t> </a:t>
            </a:r>
            <a:r>
              <a:rPr lang="zh-CN" altLang="en-US" sz="2400" spc="240" dirty="0">
                <a:latin typeface="微软雅黑" panose="020B0503020204020204" pitchFamily="34" charset="-122"/>
                <a:ea typeface="微软雅黑" panose="020B0503020204020204" pitchFamily="34" charset="-122"/>
                <a:cs typeface="微软雅黑" panose="020B0503020204020204" pitchFamily="34" charset="-122"/>
                <a:sym typeface="+mn-ea"/>
              </a:rPr>
              <a:t>中国特色社会主义是适合中国国情、符合中国特点、顺应时代发展要求的理论和实践，所以才能取得成功，并将继续取得成功。</a:t>
            </a:r>
          </a:p>
          <a:p>
            <a:pPr marL="0" indent="0" algn="r">
              <a:lnSpc>
                <a:spcPct val="100000"/>
              </a:lnSpc>
              <a:spcBef>
                <a:spcPts val="0"/>
              </a:spcBef>
              <a:spcAft>
                <a:spcPts val="0"/>
              </a:spcAft>
              <a:buSzPct val="100000"/>
              <a:buNone/>
            </a:pPr>
            <a:endParaRPr lang="en-US" altLang="zh-CN" sz="2400" spc="240" dirty="0">
              <a:latin typeface="微软雅黑" panose="020B0503020204020204" pitchFamily="34" charset="-122"/>
              <a:ea typeface="微软雅黑" panose="020B0503020204020204" pitchFamily="34" charset="-122"/>
              <a:cs typeface="微软雅黑" panose="020B0503020204020204" pitchFamily="34" charset="-122"/>
              <a:sym typeface="+mn-ea"/>
            </a:endParaRPr>
          </a:p>
          <a:p>
            <a:pPr indent="0" algn="r">
              <a:lnSpc>
                <a:spcPct val="100000"/>
              </a:lnSpc>
              <a:spcBef>
                <a:spcPts val="0"/>
              </a:spcBef>
              <a:spcAft>
                <a:spcPts val="0"/>
              </a:spcAft>
              <a:buSzPct val="100000"/>
              <a:buNone/>
            </a:pPr>
            <a:r>
              <a:rPr lang="en-US" altLang="zh-CN" sz="1600" spc="240" noProof="0" dirty="0">
                <a:ln>
                  <a:noFill/>
                </a:ln>
                <a:solidFill>
                  <a:srgbClr val="000000">
                    <a:lumMod val="85000"/>
                    <a:lumOff val="15000"/>
                  </a:srgbClr>
                </a:solidFill>
                <a:effectLst/>
                <a:uLnTx/>
                <a:uFillTx/>
                <a:latin typeface="微软雅黑" panose="020B0503020204020204" pitchFamily="34" charset="-122"/>
                <a:ea typeface="微软雅黑" panose="020B0503020204020204" pitchFamily="34" charset="-122"/>
                <a:cs typeface="楷体" panose="02010609060101010101" pitchFamily="49" charset="-122"/>
                <a:sym typeface="+mn-ea"/>
              </a:rPr>
              <a:t>习近平2014年8月20日在纪念邓小平同志诞辰110周年座谈会上的讲话</a:t>
            </a:r>
            <a:endParaRPr kumimoji="0" lang="en-US" altLang="zh-CN" sz="1600" b="0" i="0" spc="240" baseline="0" noProof="0" dirty="0">
              <a:ln>
                <a:noFill/>
              </a:ln>
              <a:solidFill>
                <a:srgbClr val="000000">
                  <a:lumMod val="85000"/>
                  <a:lumOff val="15000"/>
                </a:srgbClr>
              </a:solidFill>
              <a:effectLst/>
              <a:uLnTx/>
              <a:uFillTx/>
              <a:latin typeface="微软雅黑" panose="020B0503020204020204" pitchFamily="34" charset="-122"/>
              <a:ea typeface="微软雅黑" panose="020B0503020204020204" pitchFamily="34" charset="-122"/>
              <a:cs typeface="楷体" panose="02010609060101010101" pitchFamily="49" charset="-122"/>
            </a:endParaRPr>
          </a:p>
        </p:txBody>
      </p:sp>
      <p:cxnSp>
        <p:nvCxnSpPr>
          <p:cNvPr id="7" name="直接连接符 6"/>
          <p:cNvCxnSpPr/>
          <p:nvPr/>
        </p:nvCxnSpPr>
        <p:spPr bwMode="auto">
          <a:xfrm>
            <a:off x="3501380" y="3557847"/>
            <a:ext cx="415636" cy="0"/>
          </a:xfrm>
          <a:prstGeom prst="line">
            <a:avLst/>
          </a:prstGeom>
          <a:solidFill>
            <a:schemeClr val="accent1"/>
          </a:solidFill>
          <a:ln w="9525" cap="flat" cmpd="sng" algn="ctr">
            <a:solidFill>
              <a:schemeClr val="tx1"/>
            </a:solidFill>
            <a:prstDash val="solid"/>
            <a:round/>
            <a:headEnd type="none" w="med" len="med"/>
            <a:tailEnd type="none" w="med" len="med"/>
          </a:ln>
        </p:spPr>
      </p:cxnSp>
      <p:cxnSp>
        <p:nvCxnSpPr>
          <p:cNvPr id="8" name="直接连接符 7"/>
          <p:cNvCxnSpPr/>
          <p:nvPr/>
        </p:nvCxnSpPr>
        <p:spPr bwMode="auto">
          <a:xfrm>
            <a:off x="3646453" y="5721927"/>
            <a:ext cx="415636" cy="0"/>
          </a:xfrm>
          <a:prstGeom prst="line">
            <a:avLst/>
          </a:prstGeom>
          <a:solidFill>
            <a:schemeClr val="accent1"/>
          </a:solidFill>
          <a:ln w="9525" cap="flat" cmpd="sng" algn="ctr">
            <a:solidFill>
              <a:schemeClr val="tx1"/>
            </a:solidFill>
            <a:prstDash val="solid"/>
            <a:round/>
            <a:headEnd type="none" w="med" len="med"/>
            <a:tailEnd type="none" w="med" len="med"/>
          </a:ln>
        </p:spPr>
      </p:cxnSp>
    </p:spTree>
    <p:custDataLst>
      <p:tags r:id="rId1"/>
    </p:custData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文本框 7"/>
          <p:cNvSpPr txBox="1"/>
          <p:nvPr/>
        </p:nvSpPr>
        <p:spPr>
          <a:xfrm>
            <a:off x="724535" y="779780"/>
            <a:ext cx="3108960" cy="645160"/>
          </a:xfrm>
          <a:prstGeom prst="rect">
            <a:avLst/>
          </a:prstGeom>
          <a:noFill/>
        </p:spPr>
        <p:txBody>
          <a:bodyPr wrap="none" rtlCol="0" anchor="t">
            <a:spAutoFit/>
          </a:bodyPr>
          <a:lstStyle/>
          <a:p>
            <a:r>
              <a:rPr lang="zh-CN" altLang="en-US" sz="3600" b="1" spc="240" dirty="0">
                <a:solidFill>
                  <a:schemeClr val="accent1">
                    <a:lumMod val="75000"/>
                  </a:schemeClr>
                </a:solidFill>
                <a:latin typeface="微软雅黑" panose="020B0503020204020204" pitchFamily="34" charset="-122"/>
                <a:ea typeface="微软雅黑" panose="020B0503020204020204" pitchFamily="34" charset="-122"/>
                <a:sym typeface="+mn-ea"/>
              </a:rPr>
              <a:t>二、学情分析</a:t>
            </a:r>
            <a:endParaRPr lang="zh-CN" altLang="en-US" sz="3600" b="1" spc="240" dirty="0">
              <a:solidFill>
                <a:schemeClr val="accent1">
                  <a:lumMod val="75000"/>
                </a:schemeClr>
              </a:solidFill>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sym typeface="+mn-ea"/>
            </a:endParaRPr>
          </a:p>
        </p:txBody>
      </p:sp>
      <p:sp>
        <p:nvSpPr>
          <p:cNvPr id="45" name="MH_SubTitle_1"/>
          <p:cNvSpPr/>
          <p:nvPr/>
        </p:nvSpPr>
        <p:spPr>
          <a:xfrm>
            <a:off x="741045" y="1934210"/>
            <a:ext cx="589915" cy="525780"/>
          </a:xfrm>
          <a:custGeom>
            <a:avLst/>
            <a:gdLst>
              <a:gd name="connsiteX0" fmla="*/ 242094 w 331788"/>
              <a:gd name="connsiteY0" fmla="*/ 203585 h 328613"/>
              <a:gd name="connsiteX1" fmla="*/ 214264 w 331788"/>
              <a:gd name="connsiteY1" fmla="*/ 214264 h 328613"/>
              <a:gd name="connsiteX2" fmla="*/ 214264 w 331788"/>
              <a:gd name="connsiteY2" fmla="*/ 269924 h 328613"/>
              <a:gd name="connsiteX3" fmla="*/ 269924 w 331788"/>
              <a:gd name="connsiteY3" fmla="*/ 269924 h 328613"/>
              <a:gd name="connsiteX4" fmla="*/ 269924 w 331788"/>
              <a:gd name="connsiteY4" fmla="*/ 214264 h 328613"/>
              <a:gd name="connsiteX5" fmla="*/ 242094 w 331788"/>
              <a:gd name="connsiteY5" fmla="*/ 203585 h 328613"/>
              <a:gd name="connsiteX6" fmla="*/ 85725 w 331788"/>
              <a:gd name="connsiteY6" fmla="*/ 200752 h 328613"/>
              <a:gd name="connsiteX7" fmla="*/ 136525 w 331788"/>
              <a:gd name="connsiteY7" fmla="*/ 207698 h 328613"/>
              <a:gd name="connsiteX8" fmla="*/ 132667 w 331788"/>
              <a:gd name="connsiteY8" fmla="*/ 222250 h 328613"/>
              <a:gd name="connsiteX9" fmla="*/ 38783 w 331788"/>
              <a:gd name="connsiteY9" fmla="*/ 222250 h 328613"/>
              <a:gd name="connsiteX10" fmla="*/ 34925 w 331788"/>
              <a:gd name="connsiteY10" fmla="*/ 207698 h 328613"/>
              <a:gd name="connsiteX11" fmla="*/ 85725 w 331788"/>
              <a:gd name="connsiteY11" fmla="*/ 200752 h 328613"/>
              <a:gd name="connsiteX12" fmla="*/ 86038 w 331788"/>
              <a:gd name="connsiteY12" fmla="*/ 150283 h 328613"/>
              <a:gd name="connsiteX13" fmla="*/ 136525 w 331788"/>
              <a:gd name="connsiteY13" fmla="*/ 158221 h 328613"/>
              <a:gd name="connsiteX14" fmla="*/ 132678 w 331788"/>
              <a:gd name="connsiteY14" fmla="*/ 171450 h 328613"/>
              <a:gd name="connsiteX15" fmla="*/ 39076 w 331788"/>
              <a:gd name="connsiteY15" fmla="*/ 171450 h 328613"/>
              <a:gd name="connsiteX16" fmla="*/ 36512 w 331788"/>
              <a:gd name="connsiteY16" fmla="*/ 158221 h 328613"/>
              <a:gd name="connsiteX17" fmla="*/ 86038 w 331788"/>
              <a:gd name="connsiteY17" fmla="*/ 150283 h 328613"/>
              <a:gd name="connsiteX18" fmla="*/ 243681 w 331788"/>
              <a:gd name="connsiteY18" fmla="*/ 148724 h 328613"/>
              <a:gd name="connsiteX19" fmla="*/ 295275 w 331788"/>
              <a:gd name="connsiteY19" fmla="*/ 156745 h 328613"/>
              <a:gd name="connsiteX20" fmla="*/ 292663 w 331788"/>
              <a:gd name="connsiteY20" fmla="*/ 171450 h 328613"/>
              <a:gd name="connsiteX21" fmla="*/ 197312 w 331788"/>
              <a:gd name="connsiteY21" fmla="*/ 171450 h 328613"/>
              <a:gd name="connsiteX22" fmla="*/ 192087 w 331788"/>
              <a:gd name="connsiteY22" fmla="*/ 156745 h 328613"/>
              <a:gd name="connsiteX23" fmla="*/ 243681 w 331788"/>
              <a:gd name="connsiteY23" fmla="*/ 148724 h 328613"/>
              <a:gd name="connsiteX24" fmla="*/ 86038 w 331788"/>
              <a:gd name="connsiteY24" fmla="*/ 99483 h 328613"/>
              <a:gd name="connsiteX25" fmla="*/ 136525 w 331788"/>
              <a:gd name="connsiteY25" fmla="*/ 107421 h 328613"/>
              <a:gd name="connsiteX26" fmla="*/ 132678 w 331788"/>
              <a:gd name="connsiteY26" fmla="*/ 120650 h 328613"/>
              <a:gd name="connsiteX27" fmla="*/ 39076 w 331788"/>
              <a:gd name="connsiteY27" fmla="*/ 120650 h 328613"/>
              <a:gd name="connsiteX28" fmla="*/ 36512 w 331788"/>
              <a:gd name="connsiteY28" fmla="*/ 107421 h 328613"/>
              <a:gd name="connsiteX29" fmla="*/ 86038 w 331788"/>
              <a:gd name="connsiteY29" fmla="*/ 99483 h 328613"/>
              <a:gd name="connsiteX30" fmla="*/ 243681 w 331788"/>
              <a:gd name="connsiteY30" fmla="*/ 99152 h 328613"/>
              <a:gd name="connsiteX31" fmla="*/ 295275 w 331788"/>
              <a:gd name="connsiteY31" fmla="*/ 106098 h 328613"/>
              <a:gd name="connsiteX32" fmla="*/ 292663 w 331788"/>
              <a:gd name="connsiteY32" fmla="*/ 120650 h 328613"/>
              <a:gd name="connsiteX33" fmla="*/ 196006 w 331788"/>
              <a:gd name="connsiteY33" fmla="*/ 120650 h 328613"/>
              <a:gd name="connsiteX34" fmla="*/ 192087 w 331788"/>
              <a:gd name="connsiteY34" fmla="*/ 106098 h 328613"/>
              <a:gd name="connsiteX35" fmla="*/ 243681 w 331788"/>
              <a:gd name="connsiteY35" fmla="*/ 99152 h 328613"/>
              <a:gd name="connsiteX36" fmla="*/ 243681 w 331788"/>
              <a:gd name="connsiteY36" fmla="*/ 48711 h 328613"/>
              <a:gd name="connsiteX37" fmla="*/ 295275 w 331788"/>
              <a:gd name="connsiteY37" fmla="*/ 56732 h 328613"/>
              <a:gd name="connsiteX38" fmla="*/ 292663 w 331788"/>
              <a:gd name="connsiteY38" fmla="*/ 71437 h 328613"/>
              <a:gd name="connsiteX39" fmla="*/ 197312 w 331788"/>
              <a:gd name="connsiteY39" fmla="*/ 71437 h 328613"/>
              <a:gd name="connsiteX40" fmla="*/ 192087 w 331788"/>
              <a:gd name="connsiteY40" fmla="*/ 56732 h 328613"/>
              <a:gd name="connsiteX41" fmla="*/ 243681 w 331788"/>
              <a:gd name="connsiteY41" fmla="*/ 48711 h 328613"/>
              <a:gd name="connsiteX42" fmla="*/ 85725 w 331788"/>
              <a:gd name="connsiteY42" fmla="*/ 48683 h 328613"/>
              <a:gd name="connsiteX43" fmla="*/ 136525 w 331788"/>
              <a:gd name="connsiteY43" fmla="*/ 56621 h 328613"/>
              <a:gd name="connsiteX44" fmla="*/ 132667 w 331788"/>
              <a:gd name="connsiteY44" fmla="*/ 69850 h 328613"/>
              <a:gd name="connsiteX45" fmla="*/ 38783 w 331788"/>
              <a:gd name="connsiteY45" fmla="*/ 69850 h 328613"/>
              <a:gd name="connsiteX46" fmla="*/ 34925 w 331788"/>
              <a:gd name="connsiteY46" fmla="*/ 56621 h 328613"/>
              <a:gd name="connsiteX47" fmla="*/ 85725 w 331788"/>
              <a:gd name="connsiteY47" fmla="*/ 48683 h 328613"/>
              <a:gd name="connsiteX48" fmla="*/ 245779 w 331788"/>
              <a:gd name="connsiteY48" fmla="*/ 12700 h 328613"/>
              <a:gd name="connsiteX49" fmla="*/ 171450 w 331788"/>
              <a:gd name="connsiteY49" fmla="*/ 28215 h 328613"/>
              <a:gd name="connsiteX50" fmla="*/ 171450 w 331788"/>
              <a:gd name="connsiteY50" fmla="*/ 263525 h 328613"/>
              <a:gd name="connsiteX51" fmla="*/ 192314 w 331788"/>
              <a:gd name="connsiteY51" fmla="*/ 257061 h 328613"/>
              <a:gd name="connsiteX52" fmla="*/ 205355 w 331788"/>
              <a:gd name="connsiteY52" fmla="*/ 205344 h 328613"/>
              <a:gd name="connsiteX53" fmla="*/ 279684 w 331788"/>
              <a:gd name="connsiteY53" fmla="*/ 205344 h 328613"/>
              <a:gd name="connsiteX54" fmla="*/ 294028 w 331788"/>
              <a:gd name="connsiteY54" fmla="*/ 257061 h 328613"/>
              <a:gd name="connsiteX55" fmla="*/ 317500 w 331788"/>
              <a:gd name="connsiteY55" fmla="*/ 263525 h 328613"/>
              <a:gd name="connsiteX56" fmla="*/ 317500 w 331788"/>
              <a:gd name="connsiteY56" fmla="*/ 28215 h 328613"/>
              <a:gd name="connsiteX57" fmla="*/ 245779 w 331788"/>
              <a:gd name="connsiteY57" fmla="*/ 12700 h 328613"/>
              <a:gd name="connsiteX58" fmla="*/ 84931 w 331788"/>
              <a:gd name="connsiteY58" fmla="*/ 12700 h 328613"/>
              <a:gd name="connsiteX59" fmla="*/ 12700 w 331788"/>
              <a:gd name="connsiteY59" fmla="*/ 28215 h 328613"/>
              <a:gd name="connsiteX60" fmla="*/ 12700 w 331788"/>
              <a:gd name="connsiteY60" fmla="*/ 263525 h 328613"/>
              <a:gd name="connsiteX61" fmla="*/ 84931 w 331788"/>
              <a:gd name="connsiteY61" fmla="*/ 249303 h 328613"/>
              <a:gd name="connsiteX62" fmla="*/ 157163 w 331788"/>
              <a:gd name="connsiteY62" fmla="*/ 263525 h 328613"/>
              <a:gd name="connsiteX63" fmla="*/ 157163 w 331788"/>
              <a:gd name="connsiteY63" fmla="*/ 28215 h 328613"/>
              <a:gd name="connsiteX64" fmla="*/ 84931 w 331788"/>
              <a:gd name="connsiteY64" fmla="*/ 12700 h 328613"/>
              <a:gd name="connsiteX65" fmla="*/ 86835 w 331788"/>
              <a:gd name="connsiteY65" fmla="*/ 0 h 328613"/>
              <a:gd name="connsiteX66" fmla="*/ 165894 w 331788"/>
              <a:gd name="connsiteY66" fmla="*/ 15525 h 328613"/>
              <a:gd name="connsiteX67" fmla="*/ 244953 w 331788"/>
              <a:gd name="connsiteY67" fmla="*/ 0 h 328613"/>
              <a:gd name="connsiteX68" fmla="*/ 326604 w 331788"/>
              <a:gd name="connsiteY68" fmla="*/ 16819 h 328613"/>
              <a:gd name="connsiteX69" fmla="*/ 331788 w 331788"/>
              <a:gd name="connsiteY69" fmla="*/ 23288 h 328613"/>
              <a:gd name="connsiteX70" fmla="*/ 331788 w 331788"/>
              <a:gd name="connsiteY70" fmla="*/ 274276 h 328613"/>
              <a:gd name="connsiteX71" fmla="*/ 322716 w 331788"/>
              <a:gd name="connsiteY71" fmla="*/ 280744 h 328613"/>
              <a:gd name="connsiteX72" fmla="*/ 289019 w 331788"/>
              <a:gd name="connsiteY72" fmla="*/ 269101 h 328613"/>
              <a:gd name="connsiteX73" fmla="*/ 285130 w 331788"/>
              <a:gd name="connsiteY73" fmla="*/ 274276 h 328613"/>
              <a:gd name="connsiteX74" fmla="*/ 329196 w 331788"/>
              <a:gd name="connsiteY74" fmla="*/ 318263 h 328613"/>
              <a:gd name="connsiteX75" fmla="*/ 318828 w 331788"/>
              <a:gd name="connsiteY75" fmla="*/ 328613 h 328613"/>
              <a:gd name="connsiteX76" fmla="*/ 274762 w 331788"/>
              <a:gd name="connsiteY76" fmla="*/ 284626 h 328613"/>
              <a:gd name="connsiteX77" fmla="*/ 206072 w 331788"/>
              <a:gd name="connsiteY77" fmla="*/ 279451 h 328613"/>
              <a:gd name="connsiteX78" fmla="*/ 198295 w 331788"/>
              <a:gd name="connsiteY78" fmla="*/ 270394 h 328613"/>
              <a:gd name="connsiteX79" fmla="*/ 167190 w 331788"/>
              <a:gd name="connsiteY79" fmla="*/ 280744 h 328613"/>
              <a:gd name="connsiteX80" fmla="*/ 163302 w 331788"/>
              <a:gd name="connsiteY80" fmla="*/ 280744 h 328613"/>
              <a:gd name="connsiteX81" fmla="*/ 85539 w 331788"/>
              <a:gd name="connsiteY81" fmla="*/ 263926 h 328613"/>
              <a:gd name="connsiteX82" fmla="*/ 9072 w 331788"/>
              <a:gd name="connsiteY82" fmla="*/ 280744 h 328613"/>
              <a:gd name="connsiteX83" fmla="*/ 0 w 331788"/>
              <a:gd name="connsiteY83" fmla="*/ 274276 h 328613"/>
              <a:gd name="connsiteX84" fmla="*/ 0 w 331788"/>
              <a:gd name="connsiteY84" fmla="*/ 23288 h 328613"/>
              <a:gd name="connsiteX85" fmla="*/ 5184 w 331788"/>
              <a:gd name="connsiteY85" fmla="*/ 16819 h 328613"/>
              <a:gd name="connsiteX86" fmla="*/ 86835 w 331788"/>
              <a:gd name="connsiteY86" fmla="*/ 0 h 3286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Lst>
            <a:rect l="l" t="t" r="r" b="b"/>
            <a:pathLst>
              <a:path w="331788" h="328613">
                <a:moveTo>
                  <a:pt x="242094" y="203585"/>
                </a:moveTo>
                <a:cubicBezTo>
                  <a:pt x="232062" y="203585"/>
                  <a:pt x="222031" y="207145"/>
                  <a:pt x="214264" y="214264"/>
                </a:cubicBezTo>
                <a:cubicBezTo>
                  <a:pt x="200025" y="229797"/>
                  <a:pt x="200025" y="254391"/>
                  <a:pt x="214264" y="269924"/>
                </a:cubicBezTo>
                <a:cubicBezTo>
                  <a:pt x="229797" y="284163"/>
                  <a:pt x="254391" y="284163"/>
                  <a:pt x="269924" y="269924"/>
                </a:cubicBezTo>
                <a:cubicBezTo>
                  <a:pt x="284163" y="254391"/>
                  <a:pt x="284163" y="229797"/>
                  <a:pt x="269924" y="214264"/>
                </a:cubicBezTo>
                <a:cubicBezTo>
                  <a:pt x="262158" y="207145"/>
                  <a:pt x="252126" y="203585"/>
                  <a:pt x="242094" y="203585"/>
                </a:cubicBezTo>
                <a:close/>
                <a:moveTo>
                  <a:pt x="85725" y="200752"/>
                </a:moveTo>
                <a:cubicBezTo>
                  <a:pt x="102122" y="200752"/>
                  <a:pt x="118520" y="203067"/>
                  <a:pt x="136525" y="207698"/>
                </a:cubicBezTo>
                <a:cubicBezTo>
                  <a:pt x="136525" y="207698"/>
                  <a:pt x="136525" y="207698"/>
                  <a:pt x="132667" y="222250"/>
                </a:cubicBezTo>
                <a:cubicBezTo>
                  <a:pt x="99229" y="211667"/>
                  <a:pt x="72221" y="211667"/>
                  <a:pt x="38783" y="222250"/>
                </a:cubicBezTo>
                <a:cubicBezTo>
                  <a:pt x="38783" y="222250"/>
                  <a:pt x="38783" y="222250"/>
                  <a:pt x="34925" y="207698"/>
                </a:cubicBezTo>
                <a:cubicBezTo>
                  <a:pt x="52930" y="203067"/>
                  <a:pt x="69327" y="200752"/>
                  <a:pt x="85725" y="200752"/>
                </a:cubicBezTo>
                <a:close/>
                <a:moveTo>
                  <a:pt x="86038" y="150283"/>
                </a:moveTo>
                <a:cubicBezTo>
                  <a:pt x="102226" y="150283"/>
                  <a:pt x="118574" y="152929"/>
                  <a:pt x="136525" y="158221"/>
                </a:cubicBezTo>
                <a:cubicBezTo>
                  <a:pt x="136525" y="158221"/>
                  <a:pt x="136525" y="158221"/>
                  <a:pt x="132678" y="171450"/>
                </a:cubicBezTo>
                <a:cubicBezTo>
                  <a:pt x="99341" y="162190"/>
                  <a:pt x="72414" y="162190"/>
                  <a:pt x="39076" y="171450"/>
                </a:cubicBezTo>
                <a:cubicBezTo>
                  <a:pt x="39076" y="171450"/>
                  <a:pt x="39076" y="171450"/>
                  <a:pt x="36512" y="158221"/>
                </a:cubicBezTo>
                <a:cubicBezTo>
                  <a:pt x="53822" y="152929"/>
                  <a:pt x="69850" y="150283"/>
                  <a:pt x="86038" y="150283"/>
                </a:cubicBezTo>
                <a:close/>
                <a:moveTo>
                  <a:pt x="243681" y="148724"/>
                </a:moveTo>
                <a:cubicBezTo>
                  <a:pt x="260335" y="148724"/>
                  <a:pt x="276989" y="151398"/>
                  <a:pt x="295275" y="156745"/>
                </a:cubicBezTo>
                <a:cubicBezTo>
                  <a:pt x="295275" y="156745"/>
                  <a:pt x="295275" y="156745"/>
                  <a:pt x="292663" y="171450"/>
                </a:cubicBezTo>
                <a:cubicBezTo>
                  <a:pt x="257396" y="162092"/>
                  <a:pt x="231272" y="162092"/>
                  <a:pt x="197312" y="171450"/>
                </a:cubicBezTo>
                <a:cubicBezTo>
                  <a:pt x="197312" y="171450"/>
                  <a:pt x="197312" y="171450"/>
                  <a:pt x="192087" y="156745"/>
                </a:cubicBezTo>
                <a:cubicBezTo>
                  <a:pt x="210374" y="151398"/>
                  <a:pt x="227027" y="148724"/>
                  <a:pt x="243681" y="148724"/>
                </a:cubicBezTo>
                <a:close/>
                <a:moveTo>
                  <a:pt x="86038" y="99483"/>
                </a:moveTo>
                <a:cubicBezTo>
                  <a:pt x="102226" y="99483"/>
                  <a:pt x="118574" y="102129"/>
                  <a:pt x="136525" y="107421"/>
                </a:cubicBezTo>
                <a:cubicBezTo>
                  <a:pt x="136525" y="107421"/>
                  <a:pt x="136525" y="107421"/>
                  <a:pt x="132678" y="120650"/>
                </a:cubicBezTo>
                <a:cubicBezTo>
                  <a:pt x="99341" y="111390"/>
                  <a:pt x="72414" y="111390"/>
                  <a:pt x="39076" y="120650"/>
                </a:cubicBezTo>
                <a:cubicBezTo>
                  <a:pt x="39076" y="120650"/>
                  <a:pt x="39076" y="120650"/>
                  <a:pt x="36512" y="107421"/>
                </a:cubicBezTo>
                <a:cubicBezTo>
                  <a:pt x="53822" y="102129"/>
                  <a:pt x="69850" y="99483"/>
                  <a:pt x="86038" y="99483"/>
                </a:cubicBezTo>
                <a:close/>
                <a:moveTo>
                  <a:pt x="243681" y="99152"/>
                </a:moveTo>
                <a:cubicBezTo>
                  <a:pt x="260335" y="99152"/>
                  <a:pt x="276989" y="101467"/>
                  <a:pt x="295275" y="106098"/>
                </a:cubicBezTo>
                <a:cubicBezTo>
                  <a:pt x="295275" y="106098"/>
                  <a:pt x="295275" y="106098"/>
                  <a:pt x="292663" y="120650"/>
                </a:cubicBezTo>
                <a:cubicBezTo>
                  <a:pt x="257396" y="111390"/>
                  <a:pt x="231272" y="111390"/>
                  <a:pt x="196006" y="120650"/>
                </a:cubicBezTo>
                <a:cubicBezTo>
                  <a:pt x="196006" y="120650"/>
                  <a:pt x="196006" y="120650"/>
                  <a:pt x="192087" y="106098"/>
                </a:cubicBezTo>
                <a:cubicBezTo>
                  <a:pt x="210374" y="101467"/>
                  <a:pt x="227027" y="99152"/>
                  <a:pt x="243681" y="99152"/>
                </a:cubicBezTo>
                <a:close/>
                <a:moveTo>
                  <a:pt x="243681" y="48711"/>
                </a:moveTo>
                <a:cubicBezTo>
                  <a:pt x="260335" y="48711"/>
                  <a:pt x="276989" y="51385"/>
                  <a:pt x="295275" y="56732"/>
                </a:cubicBezTo>
                <a:cubicBezTo>
                  <a:pt x="295275" y="56732"/>
                  <a:pt x="295275" y="56732"/>
                  <a:pt x="292663" y="71437"/>
                </a:cubicBezTo>
                <a:cubicBezTo>
                  <a:pt x="257396" y="60742"/>
                  <a:pt x="231272" y="60742"/>
                  <a:pt x="197312" y="71437"/>
                </a:cubicBezTo>
                <a:cubicBezTo>
                  <a:pt x="197312" y="71437"/>
                  <a:pt x="197312" y="71437"/>
                  <a:pt x="192087" y="56732"/>
                </a:cubicBezTo>
                <a:cubicBezTo>
                  <a:pt x="210374" y="51385"/>
                  <a:pt x="227027" y="48711"/>
                  <a:pt x="243681" y="48711"/>
                </a:cubicBezTo>
                <a:close/>
                <a:moveTo>
                  <a:pt x="85725" y="48683"/>
                </a:moveTo>
                <a:cubicBezTo>
                  <a:pt x="102122" y="48683"/>
                  <a:pt x="118520" y="51329"/>
                  <a:pt x="136525" y="56621"/>
                </a:cubicBezTo>
                <a:cubicBezTo>
                  <a:pt x="136525" y="56621"/>
                  <a:pt x="136525" y="56621"/>
                  <a:pt x="132667" y="69850"/>
                </a:cubicBezTo>
                <a:cubicBezTo>
                  <a:pt x="99229" y="60590"/>
                  <a:pt x="72221" y="60590"/>
                  <a:pt x="38783" y="69850"/>
                </a:cubicBezTo>
                <a:lnTo>
                  <a:pt x="34925" y="56621"/>
                </a:lnTo>
                <a:cubicBezTo>
                  <a:pt x="52930" y="51329"/>
                  <a:pt x="69327" y="48683"/>
                  <a:pt x="85725" y="48683"/>
                </a:cubicBezTo>
                <a:close/>
                <a:moveTo>
                  <a:pt x="245779" y="12700"/>
                </a:moveTo>
                <a:cubicBezTo>
                  <a:pt x="224915" y="12700"/>
                  <a:pt x="201443" y="16579"/>
                  <a:pt x="171450" y="28215"/>
                </a:cubicBezTo>
                <a:cubicBezTo>
                  <a:pt x="171450" y="28215"/>
                  <a:pt x="171450" y="28215"/>
                  <a:pt x="171450" y="263525"/>
                </a:cubicBezTo>
                <a:cubicBezTo>
                  <a:pt x="176666" y="262232"/>
                  <a:pt x="185794" y="259646"/>
                  <a:pt x="192314" y="257061"/>
                </a:cubicBezTo>
                <a:cubicBezTo>
                  <a:pt x="185794" y="238960"/>
                  <a:pt x="191010" y="219566"/>
                  <a:pt x="205355" y="205344"/>
                </a:cubicBezTo>
                <a:cubicBezTo>
                  <a:pt x="226219" y="184657"/>
                  <a:pt x="258819" y="184657"/>
                  <a:pt x="279684" y="205344"/>
                </a:cubicBezTo>
                <a:cubicBezTo>
                  <a:pt x="294028" y="218273"/>
                  <a:pt x="299244" y="238960"/>
                  <a:pt x="294028" y="257061"/>
                </a:cubicBezTo>
                <a:cubicBezTo>
                  <a:pt x="301852" y="258353"/>
                  <a:pt x="312284" y="262232"/>
                  <a:pt x="317500" y="263525"/>
                </a:cubicBezTo>
                <a:lnTo>
                  <a:pt x="317500" y="28215"/>
                </a:lnTo>
                <a:cubicBezTo>
                  <a:pt x="288812" y="17872"/>
                  <a:pt x="266643" y="12700"/>
                  <a:pt x="245779" y="12700"/>
                </a:cubicBezTo>
                <a:close/>
                <a:moveTo>
                  <a:pt x="84931" y="12700"/>
                </a:moveTo>
                <a:cubicBezTo>
                  <a:pt x="63004" y="12700"/>
                  <a:pt x="42366" y="17872"/>
                  <a:pt x="12700" y="28215"/>
                </a:cubicBezTo>
                <a:cubicBezTo>
                  <a:pt x="12700" y="28215"/>
                  <a:pt x="12700" y="28215"/>
                  <a:pt x="12700" y="263525"/>
                </a:cubicBezTo>
                <a:cubicBezTo>
                  <a:pt x="41077" y="254475"/>
                  <a:pt x="63004" y="249303"/>
                  <a:pt x="84931" y="249303"/>
                </a:cubicBezTo>
                <a:cubicBezTo>
                  <a:pt x="106859" y="249303"/>
                  <a:pt x="128786" y="254475"/>
                  <a:pt x="157163" y="263525"/>
                </a:cubicBezTo>
                <a:lnTo>
                  <a:pt x="157163" y="28215"/>
                </a:lnTo>
                <a:cubicBezTo>
                  <a:pt x="128786" y="17872"/>
                  <a:pt x="106859" y="12700"/>
                  <a:pt x="84931" y="12700"/>
                </a:cubicBezTo>
                <a:close/>
                <a:moveTo>
                  <a:pt x="86835" y="0"/>
                </a:moveTo>
                <a:cubicBezTo>
                  <a:pt x="110164" y="0"/>
                  <a:pt x="133493" y="5175"/>
                  <a:pt x="165894" y="15525"/>
                </a:cubicBezTo>
                <a:cubicBezTo>
                  <a:pt x="198295" y="5175"/>
                  <a:pt x="221624" y="0"/>
                  <a:pt x="244953" y="0"/>
                </a:cubicBezTo>
                <a:cubicBezTo>
                  <a:pt x="269578" y="0"/>
                  <a:pt x="294203" y="5175"/>
                  <a:pt x="326604" y="16819"/>
                </a:cubicBezTo>
                <a:cubicBezTo>
                  <a:pt x="329196" y="18113"/>
                  <a:pt x="331788" y="20700"/>
                  <a:pt x="331788" y="23288"/>
                </a:cubicBezTo>
                <a:cubicBezTo>
                  <a:pt x="331788" y="23288"/>
                  <a:pt x="331788" y="23288"/>
                  <a:pt x="331788" y="274276"/>
                </a:cubicBezTo>
                <a:cubicBezTo>
                  <a:pt x="331788" y="280744"/>
                  <a:pt x="325308" y="280744"/>
                  <a:pt x="322716" y="280744"/>
                </a:cubicBezTo>
                <a:cubicBezTo>
                  <a:pt x="313643" y="276863"/>
                  <a:pt x="299387" y="272982"/>
                  <a:pt x="289019" y="269101"/>
                </a:cubicBezTo>
                <a:cubicBezTo>
                  <a:pt x="287723" y="271688"/>
                  <a:pt x="286427" y="272982"/>
                  <a:pt x="285130" y="274276"/>
                </a:cubicBezTo>
                <a:cubicBezTo>
                  <a:pt x="285130" y="274276"/>
                  <a:pt x="285130" y="274276"/>
                  <a:pt x="329196" y="318263"/>
                </a:cubicBezTo>
                <a:cubicBezTo>
                  <a:pt x="329196" y="318263"/>
                  <a:pt x="329196" y="318263"/>
                  <a:pt x="318828" y="328613"/>
                </a:cubicBezTo>
                <a:cubicBezTo>
                  <a:pt x="318828" y="328613"/>
                  <a:pt x="318828" y="328613"/>
                  <a:pt x="274762" y="284626"/>
                </a:cubicBezTo>
                <a:cubicBezTo>
                  <a:pt x="254025" y="300151"/>
                  <a:pt x="224216" y="298857"/>
                  <a:pt x="206072" y="279451"/>
                </a:cubicBezTo>
                <a:cubicBezTo>
                  <a:pt x="202183" y="276863"/>
                  <a:pt x="200887" y="274276"/>
                  <a:pt x="198295" y="270394"/>
                </a:cubicBezTo>
                <a:cubicBezTo>
                  <a:pt x="189223" y="272982"/>
                  <a:pt x="174966" y="278157"/>
                  <a:pt x="167190" y="280744"/>
                </a:cubicBezTo>
                <a:cubicBezTo>
                  <a:pt x="165894" y="280744"/>
                  <a:pt x="164598" y="280744"/>
                  <a:pt x="163302" y="280744"/>
                </a:cubicBezTo>
                <a:cubicBezTo>
                  <a:pt x="130901" y="269101"/>
                  <a:pt x="108868" y="263926"/>
                  <a:pt x="85539" y="263926"/>
                </a:cubicBezTo>
                <a:cubicBezTo>
                  <a:pt x="63506" y="263926"/>
                  <a:pt x="40177" y="269101"/>
                  <a:pt x="9072" y="280744"/>
                </a:cubicBezTo>
                <a:cubicBezTo>
                  <a:pt x="6480" y="280744"/>
                  <a:pt x="0" y="280744"/>
                  <a:pt x="0" y="274276"/>
                </a:cubicBezTo>
                <a:cubicBezTo>
                  <a:pt x="0" y="274276"/>
                  <a:pt x="0" y="274276"/>
                  <a:pt x="0" y="23288"/>
                </a:cubicBezTo>
                <a:cubicBezTo>
                  <a:pt x="0" y="20700"/>
                  <a:pt x="2592" y="18113"/>
                  <a:pt x="5184" y="16819"/>
                </a:cubicBezTo>
                <a:cubicBezTo>
                  <a:pt x="37585" y="5175"/>
                  <a:pt x="62210" y="0"/>
                  <a:pt x="86835" y="0"/>
                </a:cubicBezTo>
                <a:close/>
              </a:path>
            </a:pathLst>
          </a:custGeom>
          <a:solidFill>
            <a:schemeClr val="accent1">
              <a:lumMod val="75000"/>
            </a:schemeClr>
          </a:solidFill>
          <a:ln w="25400" cap="flat" cmpd="sng" algn="ctr">
            <a:noFill/>
            <a:prstDash val="solid"/>
          </a:ln>
          <a:effectLst/>
        </p:spPr>
        <p:txBody>
          <a:bodyPr lIns="0" tIns="0" rIns="0" bIns="0" anchor="ctr">
            <a:norm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defRPr/>
            </a:pPr>
            <a:endParaRPr lang="zh-CN" altLang="en-US" sz="1600" kern="0" dirty="0">
              <a:solidFill>
                <a:srgbClr val="FFFFFF"/>
              </a:solidFill>
            </a:endParaRPr>
          </a:p>
        </p:txBody>
      </p:sp>
      <p:sp>
        <p:nvSpPr>
          <p:cNvPr id="10" name="MH_SubTitle_2"/>
          <p:cNvSpPr/>
          <p:nvPr/>
        </p:nvSpPr>
        <p:spPr>
          <a:xfrm>
            <a:off x="702945" y="3566160"/>
            <a:ext cx="605790" cy="485140"/>
          </a:xfrm>
          <a:custGeom>
            <a:avLst/>
            <a:gdLst>
              <a:gd name="connsiteX0" fmla="*/ 182569 w 338094"/>
              <a:gd name="connsiteY0" fmla="*/ 192088 h 307975"/>
              <a:gd name="connsiteX1" fmla="*/ 191830 w 338094"/>
              <a:gd name="connsiteY1" fmla="*/ 202620 h 307975"/>
              <a:gd name="connsiteX2" fmla="*/ 206382 w 338094"/>
              <a:gd name="connsiteY2" fmla="*/ 203936 h 307975"/>
              <a:gd name="connsiteX3" fmla="*/ 205059 w 338094"/>
              <a:gd name="connsiteY3" fmla="*/ 209202 h 307975"/>
              <a:gd name="connsiteX4" fmla="*/ 206382 w 338094"/>
              <a:gd name="connsiteY4" fmla="*/ 221050 h 307975"/>
              <a:gd name="connsiteX5" fmla="*/ 206382 w 338094"/>
              <a:gd name="connsiteY5" fmla="*/ 234215 h 307975"/>
              <a:gd name="connsiteX6" fmla="*/ 194476 w 338094"/>
              <a:gd name="connsiteY6" fmla="*/ 246063 h 307975"/>
              <a:gd name="connsiteX7" fmla="*/ 182569 w 338094"/>
              <a:gd name="connsiteY7" fmla="*/ 234215 h 307975"/>
              <a:gd name="connsiteX8" fmla="*/ 182569 w 338094"/>
              <a:gd name="connsiteY8" fmla="*/ 192088 h 307975"/>
              <a:gd name="connsiteX9" fmla="*/ 149231 w 338094"/>
              <a:gd name="connsiteY9" fmla="*/ 183859 h 307975"/>
              <a:gd name="connsiteX10" fmla="*/ 173044 w 338094"/>
              <a:gd name="connsiteY10" fmla="*/ 194226 h 307975"/>
              <a:gd name="connsiteX11" fmla="*/ 173044 w 338094"/>
              <a:gd name="connsiteY11" fmla="*/ 234400 h 307975"/>
              <a:gd name="connsiteX12" fmla="*/ 159815 w 338094"/>
              <a:gd name="connsiteY12" fmla="*/ 246063 h 307975"/>
              <a:gd name="connsiteX13" fmla="*/ 149231 w 338094"/>
              <a:gd name="connsiteY13" fmla="*/ 234400 h 307975"/>
              <a:gd name="connsiteX14" fmla="*/ 149231 w 338094"/>
              <a:gd name="connsiteY14" fmla="*/ 183859 h 307975"/>
              <a:gd name="connsiteX15" fmla="*/ 74619 w 338094"/>
              <a:gd name="connsiteY15" fmla="*/ 182563 h 307975"/>
              <a:gd name="connsiteX16" fmla="*/ 74619 w 338094"/>
              <a:gd name="connsiteY16" fmla="*/ 238126 h 307975"/>
              <a:gd name="connsiteX17" fmla="*/ 63506 w 338094"/>
              <a:gd name="connsiteY17" fmla="*/ 227789 h 307975"/>
              <a:gd name="connsiteX18" fmla="*/ 63506 w 338094"/>
              <a:gd name="connsiteY18" fmla="*/ 192900 h 307975"/>
              <a:gd name="connsiteX19" fmla="*/ 73230 w 338094"/>
              <a:gd name="connsiteY19" fmla="*/ 183855 h 307975"/>
              <a:gd name="connsiteX20" fmla="*/ 74619 w 338094"/>
              <a:gd name="connsiteY20" fmla="*/ 182563 h 307975"/>
              <a:gd name="connsiteX21" fmla="*/ 90666 w 338094"/>
              <a:gd name="connsiteY21" fmla="*/ 92075 h 307975"/>
              <a:gd name="connsiteX22" fmla="*/ 130275 w 338094"/>
              <a:gd name="connsiteY22" fmla="*/ 92075 h 307975"/>
              <a:gd name="connsiteX23" fmla="*/ 140838 w 338094"/>
              <a:gd name="connsiteY23" fmla="*/ 97302 h 307975"/>
              <a:gd name="connsiteX24" fmla="*/ 175165 w 338094"/>
              <a:gd name="connsiteY24" fmla="*/ 171785 h 307975"/>
              <a:gd name="connsiteX25" fmla="*/ 169884 w 338094"/>
              <a:gd name="connsiteY25" fmla="*/ 186159 h 307975"/>
              <a:gd name="connsiteX26" fmla="*/ 156681 w 338094"/>
              <a:gd name="connsiteY26" fmla="*/ 180932 h 307975"/>
              <a:gd name="connsiteX27" fmla="*/ 139517 w 338094"/>
              <a:gd name="connsiteY27" fmla="*/ 144344 h 307975"/>
              <a:gd name="connsiteX28" fmla="*/ 139517 w 338094"/>
              <a:gd name="connsiteY28" fmla="*/ 271096 h 307975"/>
              <a:gd name="connsiteX29" fmla="*/ 127635 w 338094"/>
              <a:gd name="connsiteY29" fmla="*/ 284163 h 307975"/>
              <a:gd name="connsiteX30" fmla="*/ 115752 w 338094"/>
              <a:gd name="connsiteY30" fmla="*/ 271096 h 307975"/>
              <a:gd name="connsiteX31" fmla="*/ 115752 w 338094"/>
              <a:gd name="connsiteY31" fmla="*/ 197919 h 307975"/>
              <a:gd name="connsiteX32" fmla="*/ 106510 w 338094"/>
              <a:gd name="connsiteY32" fmla="*/ 197919 h 307975"/>
              <a:gd name="connsiteX33" fmla="*/ 106510 w 338094"/>
              <a:gd name="connsiteY33" fmla="*/ 271096 h 307975"/>
              <a:gd name="connsiteX34" fmla="*/ 94627 w 338094"/>
              <a:gd name="connsiteY34" fmla="*/ 284163 h 307975"/>
              <a:gd name="connsiteX35" fmla="*/ 81424 w 338094"/>
              <a:gd name="connsiteY35" fmla="*/ 271096 h 307975"/>
              <a:gd name="connsiteX36" fmla="*/ 81424 w 338094"/>
              <a:gd name="connsiteY36" fmla="*/ 144344 h 307975"/>
              <a:gd name="connsiteX37" fmla="*/ 65581 w 338094"/>
              <a:gd name="connsiteY37" fmla="*/ 180932 h 307975"/>
              <a:gd name="connsiteX38" fmla="*/ 51058 w 338094"/>
              <a:gd name="connsiteY38" fmla="*/ 186159 h 307975"/>
              <a:gd name="connsiteX39" fmla="*/ 45776 w 338094"/>
              <a:gd name="connsiteY39" fmla="*/ 171785 h 307975"/>
              <a:gd name="connsiteX40" fmla="*/ 80104 w 338094"/>
              <a:gd name="connsiteY40" fmla="*/ 97302 h 307975"/>
              <a:gd name="connsiteX41" fmla="*/ 90666 w 338094"/>
              <a:gd name="connsiteY41" fmla="*/ 92075 h 307975"/>
              <a:gd name="connsiteX42" fmla="*/ 238843 w 338094"/>
              <a:gd name="connsiteY42" fmla="*/ 88900 h 307975"/>
              <a:gd name="connsiteX43" fmla="*/ 286633 w 338094"/>
              <a:gd name="connsiteY43" fmla="*/ 88900 h 307975"/>
              <a:gd name="connsiteX44" fmla="*/ 297253 w 338094"/>
              <a:gd name="connsiteY44" fmla="*/ 95459 h 307975"/>
              <a:gd name="connsiteX45" fmla="*/ 337077 w 338094"/>
              <a:gd name="connsiteY45" fmla="*/ 180728 h 307975"/>
              <a:gd name="connsiteX46" fmla="*/ 330440 w 338094"/>
              <a:gd name="connsiteY46" fmla="*/ 195158 h 307975"/>
              <a:gd name="connsiteX47" fmla="*/ 315837 w 338094"/>
              <a:gd name="connsiteY47" fmla="*/ 189911 h 307975"/>
              <a:gd name="connsiteX48" fmla="*/ 302563 w 338094"/>
              <a:gd name="connsiteY48" fmla="*/ 163674 h 307975"/>
              <a:gd name="connsiteX49" fmla="*/ 313182 w 338094"/>
              <a:gd name="connsiteY49" fmla="*/ 212212 h 307975"/>
              <a:gd name="connsiteX50" fmla="*/ 306545 w 338094"/>
              <a:gd name="connsiteY50" fmla="*/ 220083 h 307975"/>
              <a:gd name="connsiteX51" fmla="*/ 295925 w 338094"/>
              <a:gd name="connsiteY51" fmla="*/ 220083 h 307975"/>
              <a:gd name="connsiteX52" fmla="*/ 295925 w 338094"/>
              <a:gd name="connsiteY52" fmla="*/ 293545 h 307975"/>
              <a:gd name="connsiteX53" fmla="*/ 282650 w 338094"/>
              <a:gd name="connsiteY53" fmla="*/ 307975 h 307975"/>
              <a:gd name="connsiteX54" fmla="*/ 268048 w 338094"/>
              <a:gd name="connsiteY54" fmla="*/ 293545 h 307975"/>
              <a:gd name="connsiteX55" fmla="*/ 268048 w 338094"/>
              <a:gd name="connsiteY55" fmla="*/ 220083 h 307975"/>
              <a:gd name="connsiteX56" fmla="*/ 257428 w 338094"/>
              <a:gd name="connsiteY56" fmla="*/ 220083 h 307975"/>
              <a:gd name="connsiteX57" fmla="*/ 257428 w 338094"/>
              <a:gd name="connsiteY57" fmla="*/ 293545 h 307975"/>
              <a:gd name="connsiteX58" fmla="*/ 244153 w 338094"/>
              <a:gd name="connsiteY58" fmla="*/ 307975 h 307975"/>
              <a:gd name="connsiteX59" fmla="*/ 229551 w 338094"/>
              <a:gd name="connsiteY59" fmla="*/ 293545 h 307975"/>
              <a:gd name="connsiteX60" fmla="*/ 229551 w 338094"/>
              <a:gd name="connsiteY60" fmla="*/ 220083 h 307975"/>
              <a:gd name="connsiteX61" fmla="*/ 218931 w 338094"/>
              <a:gd name="connsiteY61" fmla="*/ 220083 h 307975"/>
              <a:gd name="connsiteX62" fmla="*/ 212294 w 338094"/>
              <a:gd name="connsiteY62" fmla="*/ 212212 h 307975"/>
              <a:gd name="connsiteX63" fmla="*/ 222914 w 338094"/>
              <a:gd name="connsiteY63" fmla="*/ 163674 h 307975"/>
              <a:gd name="connsiteX64" fmla="*/ 210966 w 338094"/>
              <a:gd name="connsiteY64" fmla="*/ 189911 h 307975"/>
              <a:gd name="connsiteX65" fmla="*/ 195036 w 338094"/>
              <a:gd name="connsiteY65" fmla="*/ 195158 h 307975"/>
              <a:gd name="connsiteX66" fmla="*/ 188399 w 338094"/>
              <a:gd name="connsiteY66" fmla="*/ 180728 h 307975"/>
              <a:gd name="connsiteX67" fmla="*/ 228223 w 338094"/>
              <a:gd name="connsiteY67" fmla="*/ 95459 h 307975"/>
              <a:gd name="connsiteX68" fmla="*/ 238843 w 338094"/>
              <a:gd name="connsiteY68" fmla="*/ 88900 h 307975"/>
              <a:gd name="connsiteX69" fmla="*/ 40753 w 338094"/>
              <a:gd name="connsiteY69" fmla="*/ 63500 h 307975"/>
              <a:gd name="connsiteX70" fmla="*/ 79117 w 338094"/>
              <a:gd name="connsiteY70" fmla="*/ 63500 h 307975"/>
              <a:gd name="connsiteX71" fmla="*/ 85732 w 338094"/>
              <a:gd name="connsiteY71" fmla="*/ 81882 h 307975"/>
              <a:gd name="connsiteX72" fmla="*/ 85732 w 338094"/>
              <a:gd name="connsiteY72" fmla="*/ 83195 h 307975"/>
              <a:gd name="connsiteX73" fmla="*/ 73826 w 338094"/>
              <a:gd name="connsiteY73" fmla="*/ 92385 h 307975"/>
              <a:gd name="connsiteX74" fmla="*/ 51336 w 338094"/>
              <a:gd name="connsiteY74" fmla="*/ 139652 h 307975"/>
              <a:gd name="connsiteX75" fmla="*/ 39430 w 338094"/>
              <a:gd name="connsiteY75" fmla="*/ 168538 h 307975"/>
              <a:gd name="connsiteX76" fmla="*/ 48690 w 338094"/>
              <a:gd name="connsiteY76" fmla="*/ 192171 h 307975"/>
              <a:gd name="connsiteX77" fmla="*/ 55305 w 338094"/>
              <a:gd name="connsiteY77" fmla="*/ 194797 h 307975"/>
              <a:gd name="connsiteX78" fmla="*/ 55305 w 338094"/>
              <a:gd name="connsiteY78" fmla="*/ 227621 h 307975"/>
              <a:gd name="connsiteX79" fmla="*/ 43398 w 338094"/>
              <a:gd name="connsiteY79" fmla="*/ 238125 h 307975"/>
              <a:gd name="connsiteX80" fmla="*/ 32815 w 338094"/>
              <a:gd name="connsiteY80" fmla="*/ 227621 h 307975"/>
              <a:gd name="connsiteX81" fmla="*/ 32815 w 338094"/>
              <a:gd name="connsiteY81" fmla="*/ 112080 h 307975"/>
              <a:gd name="connsiteX82" fmla="*/ 18263 w 338094"/>
              <a:gd name="connsiteY82" fmla="*/ 144904 h 307975"/>
              <a:gd name="connsiteX83" fmla="*/ 5034 w 338094"/>
              <a:gd name="connsiteY83" fmla="*/ 148843 h 307975"/>
              <a:gd name="connsiteX84" fmla="*/ 1065 w 338094"/>
              <a:gd name="connsiteY84" fmla="*/ 137026 h 307975"/>
              <a:gd name="connsiteX85" fmla="*/ 31492 w 338094"/>
              <a:gd name="connsiteY85" fmla="*/ 68752 h 307975"/>
              <a:gd name="connsiteX86" fmla="*/ 40753 w 338094"/>
              <a:gd name="connsiteY86" fmla="*/ 63500 h 307975"/>
              <a:gd name="connsiteX87" fmla="*/ 157633 w 338094"/>
              <a:gd name="connsiteY87" fmla="*/ 53975 h 307975"/>
              <a:gd name="connsiteX88" fmla="*/ 197198 w 338094"/>
              <a:gd name="connsiteY88" fmla="*/ 53975 h 307975"/>
              <a:gd name="connsiteX89" fmla="*/ 207749 w 338094"/>
              <a:gd name="connsiteY89" fmla="*/ 59183 h 307975"/>
              <a:gd name="connsiteX90" fmla="*/ 222256 w 338094"/>
              <a:gd name="connsiteY90" fmla="*/ 90434 h 307975"/>
              <a:gd name="connsiteX91" fmla="*/ 220937 w 338094"/>
              <a:gd name="connsiteY91" fmla="*/ 91736 h 307975"/>
              <a:gd name="connsiteX92" fmla="*/ 210386 w 338094"/>
              <a:gd name="connsiteY92" fmla="*/ 115174 h 307975"/>
              <a:gd name="connsiteX93" fmla="*/ 206430 w 338094"/>
              <a:gd name="connsiteY93" fmla="*/ 106060 h 307975"/>
              <a:gd name="connsiteX94" fmla="*/ 206430 w 338094"/>
              <a:gd name="connsiteY94" fmla="*/ 122987 h 307975"/>
              <a:gd name="connsiteX95" fmla="*/ 185328 w 338094"/>
              <a:gd name="connsiteY95" fmla="*/ 169863 h 307975"/>
              <a:gd name="connsiteX96" fmla="*/ 169502 w 338094"/>
              <a:gd name="connsiteY96" fmla="*/ 137310 h 307975"/>
              <a:gd name="connsiteX97" fmla="*/ 149719 w 338094"/>
              <a:gd name="connsiteY97" fmla="*/ 93038 h 307975"/>
              <a:gd name="connsiteX98" fmla="*/ 136531 w 338094"/>
              <a:gd name="connsiteY98" fmla="*/ 83924 h 307975"/>
              <a:gd name="connsiteX99" fmla="*/ 136531 w 338094"/>
              <a:gd name="connsiteY99" fmla="*/ 82621 h 307975"/>
              <a:gd name="connsiteX100" fmla="*/ 144444 w 338094"/>
              <a:gd name="connsiteY100" fmla="*/ 66996 h 307975"/>
              <a:gd name="connsiteX101" fmla="*/ 147082 w 338094"/>
              <a:gd name="connsiteY101" fmla="*/ 59183 h 307975"/>
              <a:gd name="connsiteX102" fmla="*/ 157633 w 338094"/>
              <a:gd name="connsiteY102" fmla="*/ 53975 h 307975"/>
              <a:gd name="connsiteX103" fmla="*/ 111926 w 338094"/>
              <a:gd name="connsiteY103" fmla="*/ 38100 h 307975"/>
              <a:gd name="connsiteX104" fmla="*/ 136533 w 338094"/>
              <a:gd name="connsiteY104" fmla="*/ 61913 h 307975"/>
              <a:gd name="connsiteX105" fmla="*/ 111926 w 338094"/>
              <a:gd name="connsiteY105" fmla="*/ 85726 h 307975"/>
              <a:gd name="connsiteX106" fmla="*/ 87319 w 338094"/>
              <a:gd name="connsiteY106" fmla="*/ 61913 h 307975"/>
              <a:gd name="connsiteX107" fmla="*/ 111926 w 338094"/>
              <a:gd name="connsiteY107" fmla="*/ 38100 h 307975"/>
              <a:gd name="connsiteX108" fmla="*/ 262738 w 338094"/>
              <a:gd name="connsiteY108" fmla="*/ 28575 h 307975"/>
              <a:gd name="connsiteX109" fmla="*/ 290519 w 338094"/>
              <a:gd name="connsiteY109" fmla="*/ 56221 h 307975"/>
              <a:gd name="connsiteX110" fmla="*/ 262738 w 338094"/>
              <a:gd name="connsiteY110" fmla="*/ 82550 h 307975"/>
              <a:gd name="connsiteX111" fmla="*/ 234956 w 338094"/>
              <a:gd name="connsiteY111" fmla="*/ 56221 h 307975"/>
              <a:gd name="connsiteX112" fmla="*/ 262738 w 338094"/>
              <a:gd name="connsiteY112" fmla="*/ 28575 h 307975"/>
              <a:gd name="connsiteX113" fmla="*/ 58744 w 338094"/>
              <a:gd name="connsiteY113" fmla="*/ 15875 h 307975"/>
              <a:gd name="connsiteX114" fmla="*/ 80969 w 338094"/>
              <a:gd name="connsiteY114" fmla="*/ 38100 h 307975"/>
              <a:gd name="connsiteX115" fmla="*/ 58744 w 338094"/>
              <a:gd name="connsiteY115" fmla="*/ 60325 h 307975"/>
              <a:gd name="connsiteX116" fmla="*/ 36519 w 338094"/>
              <a:gd name="connsiteY116" fmla="*/ 38100 h 307975"/>
              <a:gd name="connsiteX117" fmla="*/ 58744 w 338094"/>
              <a:gd name="connsiteY117" fmla="*/ 15875 h 307975"/>
              <a:gd name="connsiteX118" fmla="*/ 177013 w 338094"/>
              <a:gd name="connsiteY118" fmla="*/ 0 h 307975"/>
              <a:gd name="connsiteX119" fmla="*/ 200032 w 338094"/>
              <a:gd name="connsiteY119" fmla="*/ 23813 h 307975"/>
              <a:gd name="connsiteX120" fmla="*/ 177013 w 338094"/>
              <a:gd name="connsiteY120" fmla="*/ 47626 h 307975"/>
              <a:gd name="connsiteX121" fmla="*/ 153994 w 338094"/>
              <a:gd name="connsiteY121" fmla="*/ 23813 h 307975"/>
              <a:gd name="connsiteX122" fmla="*/ 177013 w 338094"/>
              <a:gd name="connsiteY122" fmla="*/ 0 h 3079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Lst>
            <a:rect l="l" t="t" r="r" b="b"/>
            <a:pathLst>
              <a:path w="338094" h="307975">
                <a:moveTo>
                  <a:pt x="182569" y="192088"/>
                </a:moveTo>
                <a:cubicBezTo>
                  <a:pt x="183892" y="197354"/>
                  <a:pt x="187861" y="201303"/>
                  <a:pt x="191830" y="202620"/>
                </a:cubicBezTo>
                <a:cubicBezTo>
                  <a:pt x="195798" y="205253"/>
                  <a:pt x="201090" y="205253"/>
                  <a:pt x="206382" y="203936"/>
                </a:cubicBezTo>
                <a:cubicBezTo>
                  <a:pt x="206382" y="203936"/>
                  <a:pt x="206382" y="203936"/>
                  <a:pt x="205059" y="209202"/>
                </a:cubicBezTo>
                <a:cubicBezTo>
                  <a:pt x="203736" y="213151"/>
                  <a:pt x="205059" y="217101"/>
                  <a:pt x="206382" y="221050"/>
                </a:cubicBezTo>
                <a:cubicBezTo>
                  <a:pt x="206382" y="221050"/>
                  <a:pt x="206382" y="221050"/>
                  <a:pt x="206382" y="234215"/>
                </a:cubicBezTo>
                <a:cubicBezTo>
                  <a:pt x="206382" y="240797"/>
                  <a:pt x="201090" y="246063"/>
                  <a:pt x="194476" y="246063"/>
                </a:cubicBezTo>
                <a:cubicBezTo>
                  <a:pt x="187861" y="246063"/>
                  <a:pt x="182569" y="240797"/>
                  <a:pt x="182569" y="234215"/>
                </a:cubicBezTo>
                <a:cubicBezTo>
                  <a:pt x="182569" y="234215"/>
                  <a:pt x="182569" y="234215"/>
                  <a:pt x="182569" y="192088"/>
                </a:cubicBezTo>
                <a:close/>
                <a:moveTo>
                  <a:pt x="149231" y="183859"/>
                </a:moveTo>
                <a:cubicBezTo>
                  <a:pt x="153200" y="192930"/>
                  <a:pt x="163783" y="196818"/>
                  <a:pt x="173044" y="194226"/>
                </a:cubicBezTo>
                <a:cubicBezTo>
                  <a:pt x="173044" y="194226"/>
                  <a:pt x="173044" y="194226"/>
                  <a:pt x="173044" y="234400"/>
                </a:cubicBezTo>
                <a:cubicBezTo>
                  <a:pt x="173044" y="240879"/>
                  <a:pt x="167752" y="246063"/>
                  <a:pt x="159815" y="246063"/>
                </a:cubicBezTo>
                <a:cubicBezTo>
                  <a:pt x="155846" y="246063"/>
                  <a:pt x="149231" y="242175"/>
                  <a:pt x="149231" y="234400"/>
                </a:cubicBezTo>
                <a:cubicBezTo>
                  <a:pt x="149231" y="234400"/>
                  <a:pt x="149231" y="234400"/>
                  <a:pt x="149231" y="183859"/>
                </a:cubicBezTo>
                <a:close/>
                <a:moveTo>
                  <a:pt x="74619" y="182563"/>
                </a:moveTo>
                <a:cubicBezTo>
                  <a:pt x="74619" y="182563"/>
                  <a:pt x="74619" y="182563"/>
                  <a:pt x="74619" y="238126"/>
                </a:cubicBezTo>
                <a:cubicBezTo>
                  <a:pt x="67673" y="238126"/>
                  <a:pt x="63506" y="232957"/>
                  <a:pt x="63506" y="227789"/>
                </a:cubicBezTo>
                <a:cubicBezTo>
                  <a:pt x="63506" y="227789"/>
                  <a:pt x="63506" y="227789"/>
                  <a:pt x="63506" y="192900"/>
                </a:cubicBezTo>
                <a:cubicBezTo>
                  <a:pt x="67673" y="191608"/>
                  <a:pt x="71841" y="189024"/>
                  <a:pt x="73230" y="183855"/>
                </a:cubicBezTo>
                <a:cubicBezTo>
                  <a:pt x="73230" y="183855"/>
                  <a:pt x="73230" y="183855"/>
                  <a:pt x="74619" y="182563"/>
                </a:cubicBezTo>
                <a:close/>
                <a:moveTo>
                  <a:pt x="90666" y="92075"/>
                </a:moveTo>
                <a:cubicBezTo>
                  <a:pt x="90666" y="92075"/>
                  <a:pt x="90666" y="92075"/>
                  <a:pt x="130275" y="92075"/>
                </a:cubicBezTo>
                <a:cubicBezTo>
                  <a:pt x="135557" y="92075"/>
                  <a:pt x="139517" y="93382"/>
                  <a:pt x="140838" y="97302"/>
                </a:cubicBezTo>
                <a:lnTo>
                  <a:pt x="175165" y="171785"/>
                </a:lnTo>
                <a:cubicBezTo>
                  <a:pt x="177806" y="177012"/>
                  <a:pt x="175165" y="183546"/>
                  <a:pt x="169884" y="186159"/>
                </a:cubicBezTo>
                <a:cubicBezTo>
                  <a:pt x="165923" y="187466"/>
                  <a:pt x="159322" y="186159"/>
                  <a:pt x="156681" y="180932"/>
                </a:cubicBezTo>
                <a:cubicBezTo>
                  <a:pt x="156681" y="180932"/>
                  <a:pt x="156681" y="180932"/>
                  <a:pt x="139517" y="144344"/>
                </a:cubicBezTo>
                <a:cubicBezTo>
                  <a:pt x="139517" y="144344"/>
                  <a:pt x="139517" y="144344"/>
                  <a:pt x="139517" y="271096"/>
                </a:cubicBezTo>
                <a:cubicBezTo>
                  <a:pt x="139517" y="278936"/>
                  <a:pt x="134236" y="284163"/>
                  <a:pt x="127635" y="284163"/>
                </a:cubicBezTo>
                <a:cubicBezTo>
                  <a:pt x="121033" y="284163"/>
                  <a:pt x="115752" y="278936"/>
                  <a:pt x="115752" y="271096"/>
                </a:cubicBezTo>
                <a:cubicBezTo>
                  <a:pt x="115752" y="271096"/>
                  <a:pt x="115752" y="271096"/>
                  <a:pt x="115752" y="197919"/>
                </a:cubicBezTo>
                <a:cubicBezTo>
                  <a:pt x="115752" y="197919"/>
                  <a:pt x="115752" y="197919"/>
                  <a:pt x="106510" y="197919"/>
                </a:cubicBezTo>
                <a:cubicBezTo>
                  <a:pt x="106510" y="197919"/>
                  <a:pt x="106510" y="197919"/>
                  <a:pt x="106510" y="271096"/>
                </a:cubicBezTo>
                <a:cubicBezTo>
                  <a:pt x="106510" y="278936"/>
                  <a:pt x="101229" y="284163"/>
                  <a:pt x="94627" y="284163"/>
                </a:cubicBezTo>
                <a:cubicBezTo>
                  <a:pt x="86706" y="284163"/>
                  <a:pt x="81424" y="278936"/>
                  <a:pt x="81424" y="271096"/>
                </a:cubicBezTo>
                <a:cubicBezTo>
                  <a:pt x="81424" y="271096"/>
                  <a:pt x="81424" y="271096"/>
                  <a:pt x="81424" y="144344"/>
                </a:cubicBezTo>
                <a:cubicBezTo>
                  <a:pt x="81424" y="144344"/>
                  <a:pt x="81424" y="144344"/>
                  <a:pt x="65581" y="180932"/>
                </a:cubicBezTo>
                <a:cubicBezTo>
                  <a:pt x="62940" y="186159"/>
                  <a:pt x="56339" y="187466"/>
                  <a:pt x="51058" y="186159"/>
                </a:cubicBezTo>
                <a:cubicBezTo>
                  <a:pt x="45776" y="183546"/>
                  <a:pt x="44456" y="177012"/>
                  <a:pt x="45776" y="171785"/>
                </a:cubicBezTo>
                <a:cubicBezTo>
                  <a:pt x="45776" y="171785"/>
                  <a:pt x="45776" y="171785"/>
                  <a:pt x="80104" y="97302"/>
                </a:cubicBezTo>
                <a:cubicBezTo>
                  <a:pt x="82745" y="93382"/>
                  <a:pt x="86706" y="92075"/>
                  <a:pt x="90666" y="92075"/>
                </a:cubicBezTo>
                <a:close/>
                <a:moveTo>
                  <a:pt x="238843" y="88900"/>
                </a:moveTo>
                <a:cubicBezTo>
                  <a:pt x="238843" y="88900"/>
                  <a:pt x="238843" y="88900"/>
                  <a:pt x="286633" y="88900"/>
                </a:cubicBezTo>
                <a:cubicBezTo>
                  <a:pt x="291943" y="88900"/>
                  <a:pt x="295925" y="91524"/>
                  <a:pt x="297253" y="95459"/>
                </a:cubicBezTo>
                <a:cubicBezTo>
                  <a:pt x="297253" y="95459"/>
                  <a:pt x="297253" y="95459"/>
                  <a:pt x="337077" y="180728"/>
                </a:cubicBezTo>
                <a:cubicBezTo>
                  <a:pt x="339732" y="185975"/>
                  <a:pt x="337077" y="192534"/>
                  <a:pt x="330440" y="195158"/>
                </a:cubicBezTo>
                <a:cubicBezTo>
                  <a:pt x="325130" y="197782"/>
                  <a:pt x="318492" y="196470"/>
                  <a:pt x="315837" y="189911"/>
                </a:cubicBezTo>
                <a:cubicBezTo>
                  <a:pt x="315837" y="189911"/>
                  <a:pt x="315837" y="189911"/>
                  <a:pt x="302563" y="163674"/>
                </a:cubicBezTo>
                <a:cubicBezTo>
                  <a:pt x="302563" y="163674"/>
                  <a:pt x="302563" y="163674"/>
                  <a:pt x="313182" y="212212"/>
                </a:cubicBezTo>
                <a:cubicBezTo>
                  <a:pt x="314510" y="216147"/>
                  <a:pt x="310527" y="220083"/>
                  <a:pt x="306545" y="220083"/>
                </a:cubicBezTo>
                <a:cubicBezTo>
                  <a:pt x="306545" y="220083"/>
                  <a:pt x="306545" y="220083"/>
                  <a:pt x="295925" y="220083"/>
                </a:cubicBezTo>
                <a:cubicBezTo>
                  <a:pt x="295925" y="220083"/>
                  <a:pt x="295925" y="220083"/>
                  <a:pt x="295925" y="293545"/>
                </a:cubicBezTo>
                <a:cubicBezTo>
                  <a:pt x="295925" y="301416"/>
                  <a:pt x="290615" y="307975"/>
                  <a:pt x="282650" y="307975"/>
                </a:cubicBezTo>
                <a:cubicBezTo>
                  <a:pt x="274685" y="307975"/>
                  <a:pt x="268048" y="301416"/>
                  <a:pt x="268048" y="293545"/>
                </a:cubicBezTo>
                <a:cubicBezTo>
                  <a:pt x="268048" y="293545"/>
                  <a:pt x="268048" y="293545"/>
                  <a:pt x="268048" y="220083"/>
                </a:cubicBezTo>
                <a:cubicBezTo>
                  <a:pt x="268048" y="220083"/>
                  <a:pt x="268048" y="220083"/>
                  <a:pt x="257428" y="220083"/>
                </a:cubicBezTo>
                <a:cubicBezTo>
                  <a:pt x="257428" y="220083"/>
                  <a:pt x="257428" y="220083"/>
                  <a:pt x="257428" y="293545"/>
                </a:cubicBezTo>
                <a:cubicBezTo>
                  <a:pt x="257428" y="301416"/>
                  <a:pt x="250791" y="307975"/>
                  <a:pt x="244153" y="307975"/>
                </a:cubicBezTo>
                <a:cubicBezTo>
                  <a:pt x="236188" y="307975"/>
                  <a:pt x="229551" y="301416"/>
                  <a:pt x="229551" y="293545"/>
                </a:cubicBezTo>
                <a:cubicBezTo>
                  <a:pt x="229551" y="293545"/>
                  <a:pt x="229551" y="293545"/>
                  <a:pt x="229551" y="220083"/>
                </a:cubicBezTo>
                <a:cubicBezTo>
                  <a:pt x="229551" y="220083"/>
                  <a:pt x="229551" y="220083"/>
                  <a:pt x="218931" y="220083"/>
                </a:cubicBezTo>
                <a:cubicBezTo>
                  <a:pt x="214949" y="220083"/>
                  <a:pt x="210966" y="216147"/>
                  <a:pt x="212294" y="212212"/>
                </a:cubicBezTo>
                <a:cubicBezTo>
                  <a:pt x="212294" y="212212"/>
                  <a:pt x="212294" y="212212"/>
                  <a:pt x="222914" y="163674"/>
                </a:cubicBezTo>
                <a:cubicBezTo>
                  <a:pt x="222914" y="163674"/>
                  <a:pt x="222914" y="163674"/>
                  <a:pt x="210966" y="189911"/>
                </a:cubicBezTo>
                <a:cubicBezTo>
                  <a:pt x="208311" y="196470"/>
                  <a:pt x="200346" y="197782"/>
                  <a:pt x="195036" y="195158"/>
                </a:cubicBezTo>
                <a:cubicBezTo>
                  <a:pt x="188399" y="192534"/>
                  <a:pt x="185744" y="185975"/>
                  <a:pt x="188399" y="180728"/>
                </a:cubicBezTo>
                <a:cubicBezTo>
                  <a:pt x="188399" y="180728"/>
                  <a:pt x="188399" y="180728"/>
                  <a:pt x="228223" y="95459"/>
                </a:cubicBezTo>
                <a:cubicBezTo>
                  <a:pt x="230878" y="91524"/>
                  <a:pt x="234861" y="88900"/>
                  <a:pt x="238843" y="88900"/>
                </a:cubicBezTo>
                <a:close/>
                <a:moveTo>
                  <a:pt x="40753" y="63500"/>
                </a:moveTo>
                <a:cubicBezTo>
                  <a:pt x="40753" y="63500"/>
                  <a:pt x="40753" y="63500"/>
                  <a:pt x="79117" y="63500"/>
                </a:cubicBezTo>
                <a:cubicBezTo>
                  <a:pt x="79117" y="70065"/>
                  <a:pt x="81763" y="76630"/>
                  <a:pt x="85732" y="81882"/>
                </a:cubicBezTo>
                <a:cubicBezTo>
                  <a:pt x="85732" y="81882"/>
                  <a:pt x="85732" y="81882"/>
                  <a:pt x="85732" y="83195"/>
                </a:cubicBezTo>
                <a:cubicBezTo>
                  <a:pt x="80440" y="84507"/>
                  <a:pt x="75149" y="88446"/>
                  <a:pt x="73826" y="92385"/>
                </a:cubicBezTo>
                <a:cubicBezTo>
                  <a:pt x="73826" y="92385"/>
                  <a:pt x="73826" y="92385"/>
                  <a:pt x="51336" y="139652"/>
                </a:cubicBezTo>
                <a:cubicBezTo>
                  <a:pt x="51336" y="139652"/>
                  <a:pt x="51336" y="139652"/>
                  <a:pt x="39430" y="168538"/>
                </a:cubicBezTo>
                <a:cubicBezTo>
                  <a:pt x="34138" y="177728"/>
                  <a:pt x="39430" y="188232"/>
                  <a:pt x="48690" y="192171"/>
                </a:cubicBezTo>
                <a:cubicBezTo>
                  <a:pt x="50013" y="193484"/>
                  <a:pt x="52659" y="193484"/>
                  <a:pt x="55305" y="194797"/>
                </a:cubicBezTo>
                <a:cubicBezTo>
                  <a:pt x="55305" y="194797"/>
                  <a:pt x="55305" y="194797"/>
                  <a:pt x="55305" y="227621"/>
                </a:cubicBezTo>
                <a:cubicBezTo>
                  <a:pt x="55305" y="232873"/>
                  <a:pt x="50013" y="238125"/>
                  <a:pt x="43398" y="238125"/>
                </a:cubicBezTo>
                <a:cubicBezTo>
                  <a:pt x="38107" y="238125"/>
                  <a:pt x="32815" y="232873"/>
                  <a:pt x="32815" y="227621"/>
                </a:cubicBezTo>
                <a:cubicBezTo>
                  <a:pt x="32815" y="155408"/>
                  <a:pt x="32815" y="114706"/>
                  <a:pt x="32815" y="112080"/>
                </a:cubicBezTo>
                <a:cubicBezTo>
                  <a:pt x="32815" y="112080"/>
                  <a:pt x="32815" y="112080"/>
                  <a:pt x="18263" y="144904"/>
                </a:cubicBezTo>
                <a:cubicBezTo>
                  <a:pt x="15617" y="148843"/>
                  <a:pt x="10325" y="151469"/>
                  <a:pt x="5034" y="148843"/>
                </a:cubicBezTo>
                <a:cubicBezTo>
                  <a:pt x="1065" y="146217"/>
                  <a:pt x="-1581" y="140965"/>
                  <a:pt x="1065" y="137026"/>
                </a:cubicBezTo>
                <a:cubicBezTo>
                  <a:pt x="1065" y="137026"/>
                  <a:pt x="1065" y="137026"/>
                  <a:pt x="31492" y="68752"/>
                </a:cubicBezTo>
                <a:cubicBezTo>
                  <a:pt x="34138" y="64813"/>
                  <a:pt x="36784" y="63500"/>
                  <a:pt x="40753" y="63500"/>
                </a:cubicBezTo>
                <a:close/>
                <a:moveTo>
                  <a:pt x="157633" y="53975"/>
                </a:moveTo>
                <a:cubicBezTo>
                  <a:pt x="157633" y="53975"/>
                  <a:pt x="157633" y="53975"/>
                  <a:pt x="197198" y="53975"/>
                </a:cubicBezTo>
                <a:cubicBezTo>
                  <a:pt x="202473" y="53975"/>
                  <a:pt x="206430" y="55277"/>
                  <a:pt x="207749" y="59183"/>
                </a:cubicBezTo>
                <a:cubicBezTo>
                  <a:pt x="207749" y="59183"/>
                  <a:pt x="207749" y="59183"/>
                  <a:pt x="222256" y="90434"/>
                </a:cubicBezTo>
                <a:cubicBezTo>
                  <a:pt x="222256" y="90434"/>
                  <a:pt x="220937" y="91736"/>
                  <a:pt x="220937" y="91736"/>
                </a:cubicBezTo>
                <a:cubicBezTo>
                  <a:pt x="220937" y="91736"/>
                  <a:pt x="220937" y="91736"/>
                  <a:pt x="210386" y="115174"/>
                </a:cubicBezTo>
                <a:cubicBezTo>
                  <a:pt x="210386" y="115174"/>
                  <a:pt x="210386" y="115174"/>
                  <a:pt x="206430" y="106060"/>
                </a:cubicBezTo>
                <a:cubicBezTo>
                  <a:pt x="206430" y="106060"/>
                  <a:pt x="206430" y="106060"/>
                  <a:pt x="206430" y="122987"/>
                </a:cubicBezTo>
                <a:cubicBezTo>
                  <a:pt x="199836" y="138612"/>
                  <a:pt x="205111" y="126893"/>
                  <a:pt x="185328" y="169863"/>
                </a:cubicBezTo>
                <a:cubicBezTo>
                  <a:pt x="184009" y="168561"/>
                  <a:pt x="170821" y="138612"/>
                  <a:pt x="169502" y="137310"/>
                </a:cubicBezTo>
                <a:cubicBezTo>
                  <a:pt x="169502" y="137310"/>
                  <a:pt x="169502" y="137310"/>
                  <a:pt x="149719" y="93038"/>
                </a:cubicBezTo>
                <a:cubicBezTo>
                  <a:pt x="147082" y="89132"/>
                  <a:pt x="143125" y="85226"/>
                  <a:pt x="136531" y="83924"/>
                </a:cubicBezTo>
                <a:cubicBezTo>
                  <a:pt x="136531" y="83924"/>
                  <a:pt x="136531" y="83924"/>
                  <a:pt x="136531" y="82621"/>
                </a:cubicBezTo>
                <a:cubicBezTo>
                  <a:pt x="140488" y="78715"/>
                  <a:pt x="143125" y="73507"/>
                  <a:pt x="144444" y="66996"/>
                </a:cubicBezTo>
                <a:cubicBezTo>
                  <a:pt x="144444" y="66996"/>
                  <a:pt x="144444" y="66996"/>
                  <a:pt x="147082" y="59183"/>
                </a:cubicBezTo>
                <a:cubicBezTo>
                  <a:pt x="149719" y="55277"/>
                  <a:pt x="153676" y="53975"/>
                  <a:pt x="157633" y="53975"/>
                </a:cubicBezTo>
                <a:close/>
                <a:moveTo>
                  <a:pt x="111926" y="38100"/>
                </a:moveTo>
                <a:cubicBezTo>
                  <a:pt x="125516" y="38100"/>
                  <a:pt x="136533" y="48761"/>
                  <a:pt x="136533" y="61913"/>
                </a:cubicBezTo>
                <a:cubicBezTo>
                  <a:pt x="136533" y="75065"/>
                  <a:pt x="125516" y="85726"/>
                  <a:pt x="111926" y="85726"/>
                </a:cubicBezTo>
                <a:cubicBezTo>
                  <a:pt x="98336" y="85726"/>
                  <a:pt x="87319" y="75065"/>
                  <a:pt x="87319" y="61913"/>
                </a:cubicBezTo>
                <a:cubicBezTo>
                  <a:pt x="87319" y="48761"/>
                  <a:pt x="98336" y="38100"/>
                  <a:pt x="111926" y="38100"/>
                </a:cubicBezTo>
                <a:close/>
                <a:moveTo>
                  <a:pt x="262738" y="28575"/>
                </a:moveTo>
                <a:cubicBezTo>
                  <a:pt x="278613" y="28575"/>
                  <a:pt x="290519" y="40423"/>
                  <a:pt x="290519" y="56221"/>
                </a:cubicBezTo>
                <a:cubicBezTo>
                  <a:pt x="290519" y="72018"/>
                  <a:pt x="277290" y="82550"/>
                  <a:pt x="262738" y="82550"/>
                </a:cubicBezTo>
                <a:cubicBezTo>
                  <a:pt x="248185" y="82550"/>
                  <a:pt x="234956" y="72018"/>
                  <a:pt x="234956" y="56221"/>
                </a:cubicBezTo>
                <a:cubicBezTo>
                  <a:pt x="234956" y="40423"/>
                  <a:pt x="248185" y="28575"/>
                  <a:pt x="262738" y="28575"/>
                </a:cubicBezTo>
                <a:close/>
                <a:moveTo>
                  <a:pt x="58744" y="15875"/>
                </a:moveTo>
                <a:cubicBezTo>
                  <a:pt x="71019" y="15875"/>
                  <a:pt x="80969" y="25825"/>
                  <a:pt x="80969" y="38100"/>
                </a:cubicBezTo>
                <a:cubicBezTo>
                  <a:pt x="80969" y="50375"/>
                  <a:pt x="71019" y="60325"/>
                  <a:pt x="58744" y="60325"/>
                </a:cubicBezTo>
                <a:cubicBezTo>
                  <a:pt x="46469" y="60325"/>
                  <a:pt x="36519" y="50375"/>
                  <a:pt x="36519" y="38100"/>
                </a:cubicBezTo>
                <a:cubicBezTo>
                  <a:pt x="36519" y="25825"/>
                  <a:pt x="46469" y="15875"/>
                  <a:pt x="58744" y="15875"/>
                </a:cubicBezTo>
                <a:close/>
                <a:moveTo>
                  <a:pt x="177013" y="0"/>
                </a:moveTo>
                <a:cubicBezTo>
                  <a:pt x="189726" y="0"/>
                  <a:pt x="200032" y="10661"/>
                  <a:pt x="200032" y="23813"/>
                </a:cubicBezTo>
                <a:cubicBezTo>
                  <a:pt x="200032" y="36965"/>
                  <a:pt x="189726" y="47626"/>
                  <a:pt x="177013" y="47626"/>
                </a:cubicBezTo>
                <a:cubicBezTo>
                  <a:pt x="164300" y="47626"/>
                  <a:pt x="153994" y="36965"/>
                  <a:pt x="153994" y="23813"/>
                </a:cubicBezTo>
                <a:cubicBezTo>
                  <a:pt x="153994" y="10661"/>
                  <a:pt x="164300" y="0"/>
                  <a:pt x="177013" y="0"/>
                </a:cubicBezTo>
                <a:close/>
              </a:path>
            </a:pathLst>
          </a:custGeom>
          <a:solidFill>
            <a:schemeClr val="accent2"/>
          </a:solidFill>
          <a:ln w="25400" cap="flat" cmpd="sng" algn="ctr">
            <a:noFill/>
            <a:prstDash val="solid"/>
          </a:ln>
          <a:effectLst/>
        </p:spPr>
        <p:txBody>
          <a:bodyPr lIns="0" tIns="0" rIns="0" bIns="0" anchor="ctr">
            <a:norm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defRPr/>
            </a:pPr>
            <a:endParaRPr lang="zh-CN" altLang="en-US" sz="1600" kern="0" dirty="0">
              <a:solidFill>
                <a:srgbClr val="FFFFFF"/>
              </a:solidFill>
            </a:endParaRPr>
          </a:p>
        </p:txBody>
      </p:sp>
      <p:sp>
        <p:nvSpPr>
          <p:cNvPr id="6" name="Title 6"/>
          <p:cNvSpPr txBox="1"/>
          <p:nvPr>
            <p:custDataLst>
              <p:tags r:id="rId2"/>
            </p:custDataLst>
          </p:nvPr>
        </p:nvSpPr>
        <p:spPr>
          <a:xfrm>
            <a:off x="1413510" y="1707515"/>
            <a:ext cx="9091930" cy="1505585"/>
          </a:xfrm>
          <a:prstGeom prst="rect">
            <a:avLst/>
          </a:prstGeom>
          <a:noFill/>
          <a:ln w="3175">
            <a:noFill/>
            <a:prstDash val="dash"/>
          </a:ln>
        </p:spPr>
        <p:txBody>
          <a:bodyPr wrap="square" lIns="63500" tIns="25400" rIns="63500" bIns="25400" anchor="ctr" anchorCtr="0">
            <a:noAutofit/>
          </a:bodyPr>
          <a:lstStyle>
            <a:lvl1pPr algn="l" defTabSz="913765" rtl="0" eaLnBrk="1" latinLnBrk="0" hangingPunct="1">
              <a:lnSpc>
                <a:spcPct val="90000"/>
              </a:lnSpc>
              <a:spcBef>
                <a:spcPct val="0"/>
              </a:spcBef>
              <a:buNone/>
              <a:defRPr lang="en-US" sz="2745" b="0" kern="1200" cap="none" spc="-49" baseline="0" dirty="0" smtClean="0">
                <a:ln w="3175">
                  <a:noFill/>
                </a:ln>
                <a:solidFill>
                  <a:schemeClr val="tx1"/>
                </a:solidFill>
                <a:effectLst/>
                <a:latin typeface="+mj-lt"/>
                <a:ea typeface="+mn-ea"/>
                <a:cs typeface="Segoe UI" panose="020B0502040204020203" pitchFamily="34" charset="0"/>
              </a:defRPr>
            </a:lvl1pPr>
          </a:lstStyle>
          <a:p>
            <a:pPr marL="0" marR="0" lvl="0" indent="0" algn="l" defTabSz="913765" rtl="0" fontAlgn="auto">
              <a:lnSpc>
                <a:spcPct val="100000"/>
              </a:lnSpc>
              <a:spcBef>
                <a:spcPts val="0"/>
              </a:spcBef>
              <a:spcAft>
                <a:spcPts val="800"/>
              </a:spcAft>
              <a:buClrTx/>
              <a:buSzPct val="100000"/>
              <a:buFontTx/>
              <a:buNone/>
              <a:defRPr/>
            </a:pPr>
            <a:r>
              <a:rPr kumimoji="0" altLang="zh-CN" sz="2400" b="0" i="0" u="none" strike="noStrike" kern="1200" cap="none" spc="120" normalizeH="0" baseline="0" noProof="0" dirty="0">
                <a:ln w="3175">
                  <a:noFill/>
                  <a:prstDash val="dash"/>
                </a:ln>
                <a:solidFill>
                  <a:srgbClr val="000000">
                    <a:lumMod val="75000"/>
                    <a:lumOff val="25000"/>
                  </a:srgbClr>
                </a:solidFill>
                <a:effectLst/>
                <a:uLnTx/>
                <a:uFillTx/>
                <a:latin typeface="微软雅黑" panose="020B0503020204020204" pitchFamily="34" charset="-122"/>
                <a:ea typeface="微软雅黑" panose="020B0503020204020204" pitchFamily="34" charset="-122"/>
                <a:cs typeface="楷体" panose="02010609060101010101" pitchFamily="49" charset="-122"/>
              </a:rPr>
              <a:t>1.</a:t>
            </a:r>
            <a:r>
              <a:rPr kumimoji="0" lang="zh-CN" altLang="en-US" sz="2400" b="0" i="0" u="none" strike="noStrike" kern="1200" cap="none" spc="120" normalizeH="0" baseline="0" noProof="0" dirty="0">
                <a:ln w="3175">
                  <a:noFill/>
                  <a:prstDash val="dash"/>
                </a:ln>
                <a:solidFill>
                  <a:srgbClr val="000000">
                    <a:lumMod val="75000"/>
                    <a:lumOff val="25000"/>
                  </a:srgbClr>
                </a:solidFill>
                <a:effectLst/>
                <a:uLnTx/>
                <a:uFillTx/>
                <a:latin typeface="微软雅黑" panose="020B0503020204020204" pitchFamily="34" charset="-122"/>
                <a:ea typeface="微软雅黑" panose="020B0503020204020204" pitchFamily="34" charset="-122"/>
                <a:cs typeface="楷体" panose="02010609060101010101" pitchFamily="49" charset="-122"/>
              </a:rPr>
              <a:t>通过</a:t>
            </a:r>
            <a:r>
              <a:rPr kumimoji="0" lang="zh-CN" altLang="en-US" sz="2400" b="0" i="0" u="none" strike="noStrike" kern="1200" cap="none" spc="120" normalizeH="0" baseline="0" noProof="0" dirty="0">
                <a:ln w="3175">
                  <a:noFill/>
                  <a:prstDash val="dash"/>
                </a:ln>
                <a:solidFill>
                  <a:srgbClr val="000000">
                    <a:lumMod val="75000"/>
                    <a:lumOff val="25000"/>
                  </a:srgbClr>
                </a:solidFill>
                <a:effectLst/>
                <a:uLnTx/>
                <a:uFillTx/>
                <a:latin typeface="微软雅黑" panose="020B0503020204020204" pitchFamily="34" charset="-122"/>
                <a:ea typeface="微软雅黑" panose="020B0503020204020204" pitchFamily="34" charset="-122"/>
                <a:cs typeface="楷体" panose="02010609060101010101" pitchFamily="49" charset="-122"/>
                <a:sym typeface="+mn-ea"/>
              </a:rPr>
              <a:t>历史</a:t>
            </a:r>
            <a:r>
              <a:rPr kumimoji="0" lang="zh-CN" altLang="en-US" sz="2400" b="0" i="0" u="none" strike="noStrike" kern="1200" cap="none" spc="120" normalizeH="0" baseline="0" noProof="0" dirty="0">
                <a:ln w="3175">
                  <a:noFill/>
                  <a:prstDash val="dash"/>
                </a:ln>
                <a:solidFill>
                  <a:srgbClr val="000000">
                    <a:lumMod val="75000"/>
                    <a:lumOff val="25000"/>
                  </a:srgbClr>
                </a:solidFill>
                <a:effectLst/>
                <a:uLnTx/>
                <a:uFillTx/>
                <a:latin typeface="微软雅黑" panose="020B0503020204020204" pitchFamily="34" charset="-122"/>
                <a:ea typeface="微软雅黑" panose="020B0503020204020204" pitchFamily="34" charset="-122"/>
                <a:cs typeface="楷体" panose="02010609060101010101" pitchFamily="49" charset="-122"/>
              </a:rPr>
              <a:t>八年级下第三单元</a:t>
            </a:r>
            <a:r>
              <a:rPr kumimoji="0" lang="en-US" altLang="zh-CN" sz="2400" b="0" i="0" u="none" strike="noStrike" kern="1200" cap="none" spc="120" normalizeH="0" baseline="0" noProof="0" dirty="0">
                <a:ln w="3175">
                  <a:noFill/>
                  <a:prstDash val="dash"/>
                </a:ln>
                <a:solidFill>
                  <a:srgbClr val="000000">
                    <a:lumMod val="75000"/>
                    <a:lumOff val="25000"/>
                  </a:srgbClr>
                </a:solidFill>
                <a:effectLst/>
                <a:uLnTx/>
                <a:uFillTx/>
                <a:latin typeface="微软雅黑" panose="020B0503020204020204" pitchFamily="34" charset="-122"/>
                <a:ea typeface="微软雅黑" panose="020B0503020204020204" pitchFamily="34" charset="-122"/>
                <a:cs typeface="楷体" panose="02010609060101010101" pitchFamily="49" charset="-122"/>
              </a:rPr>
              <a:t>“</a:t>
            </a:r>
            <a:r>
              <a:rPr kumimoji="0" lang="zh-CN" altLang="en-US" sz="2400" b="0" i="0" u="none" strike="noStrike" kern="1200" cap="none" spc="120" normalizeH="0" baseline="0" noProof="0" dirty="0">
                <a:ln w="3175">
                  <a:noFill/>
                  <a:prstDash val="dash"/>
                </a:ln>
                <a:solidFill>
                  <a:srgbClr val="000000">
                    <a:lumMod val="75000"/>
                    <a:lumOff val="25000"/>
                  </a:srgbClr>
                </a:solidFill>
                <a:effectLst/>
                <a:uLnTx/>
                <a:uFillTx/>
                <a:latin typeface="微软雅黑" panose="020B0503020204020204" pitchFamily="34" charset="-122"/>
                <a:ea typeface="微软雅黑" panose="020B0503020204020204" pitchFamily="34" charset="-122"/>
                <a:cs typeface="楷体" panose="02010609060101010101" pitchFamily="49" charset="-122"/>
              </a:rPr>
              <a:t>中国特色社会主义道路</a:t>
            </a:r>
            <a:r>
              <a:rPr kumimoji="0" lang="en-US" altLang="zh-CN" sz="2400" b="0" i="0" u="none" strike="noStrike" kern="1200" cap="none" spc="120" normalizeH="0" baseline="0" noProof="0" dirty="0">
                <a:ln w="3175">
                  <a:noFill/>
                  <a:prstDash val="dash"/>
                </a:ln>
                <a:solidFill>
                  <a:srgbClr val="000000">
                    <a:lumMod val="75000"/>
                    <a:lumOff val="25000"/>
                  </a:srgbClr>
                </a:solidFill>
                <a:effectLst/>
                <a:uLnTx/>
                <a:uFillTx/>
                <a:latin typeface="微软雅黑" panose="020B0503020204020204" pitchFamily="34" charset="-122"/>
                <a:ea typeface="微软雅黑" panose="020B0503020204020204" pitchFamily="34" charset="-122"/>
                <a:cs typeface="楷体" panose="02010609060101010101" pitchFamily="49" charset="-122"/>
              </a:rPr>
              <a:t>”</a:t>
            </a:r>
            <a:r>
              <a:rPr kumimoji="0" lang="zh-CN" altLang="en-US" sz="2400" b="0" i="0" u="none" strike="noStrike" kern="1200" cap="none" spc="120" normalizeH="0" baseline="0" noProof="0">
                <a:ln w="3175">
                  <a:noFill/>
                  <a:prstDash val="dash"/>
                </a:ln>
                <a:solidFill>
                  <a:srgbClr val="000000">
                    <a:lumMod val="75000"/>
                    <a:lumOff val="25000"/>
                  </a:srgbClr>
                </a:solidFill>
                <a:effectLst/>
                <a:uLnTx/>
                <a:uFillTx/>
                <a:latin typeface="微软雅黑" panose="020B0503020204020204" pitchFamily="34" charset="-122"/>
                <a:ea typeface="微软雅黑" panose="020B0503020204020204" pitchFamily="34" charset="-122"/>
                <a:cs typeface="楷体" panose="02010609060101010101" pitchFamily="49" charset="-122"/>
              </a:rPr>
              <a:t>、</a:t>
            </a:r>
            <a:r>
              <a:rPr kumimoji="0" lang="zh-CN" altLang="en-US" sz="2400" b="0" i="0" u="none" strike="noStrike" kern="1200" cap="none" spc="120" normalizeH="0" baseline="0" noProof="0">
                <a:ln w="3175">
                  <a:noFill/>
                  <a:prstDash val="dash"/>
                </a:ln>
                <a:solidFill>
                  <a:srgbClr val="000000">
                    <a:lumMod val="75000"/>
                    <a:lumOff val="25000"/>
                  </a:srgbClr>
                </a:solidFill>
                <a:effectLst/>
                <a:uLnTx/>
                <a:uFillTx/>
                <a:latin typeface="微软雅黑" panose="020B0503020204020204" pitchFamily="34" charset="-122"/>
                <a:ea typeface="微软雅黑" panose="020B0503020204020204" pitchFamily="34" charset="-122"/>
                <a:cs typeface="楷体" panose="02010609060101010101" pitchFamily="49" charset="-122"/>
                <a:sym typeface="+mn-ea"/>
              </a:rPr>
              <a:t>道</a:t>
            </a:r>
            <a:r>
              <a:rPr kumimoji="0" lang="zh-CN" altLang="en-US" sz="2400" b="0" i="0" u="none" strike="noStrike" kern="1200" cap="none" spc="120" normalizeH="0" baseline="0" noProof="0" dirty="0">
                <a:ln w="3175">
                  <a:noFill/>
                  <a:prstDash val="dash"/>
                </a:ln>
                <a:solidFill>
                  <a:srgbClr val="000000">
                    <a:lumMod val="75000"/>
                    <a:lumOff val="25000"/>
                  </a:srgbClr>
                </a:solidFill>
                <a:effectLst/>
                <a:uLnTx/>
                <a:uFillTx/>
                <a:latin typeface="微软雅黑" panose="020B0503020204020204" pitchFamily="34" charset="-122"/>
                <a:ea typeface="微软雅黑" panose="020B0503020204020204" pitchFamily="34" charset="-122"/>
                <a:cs typeface="楷体" panose="02010609060101010101" pitchFamily="49" charset="-122"/>
                <a:sym typeface="+mn-ea"/>
              </a:rPr>
              <a:t>德与</a:t>
            </a:r>
            <a:r>
              <a:rPr kumimoji="0" lang="zh-CN" altLang="en-US" sz="2400" b="0" i="0" u="none" strike="noStrike" kern="1200" cap="none" spc="120" normalizeH="0" baseline="0" noProof="0">
                <a:ln w="3175">
                  <a:noFill/>
                  <a:prstDash val="dash"/>
                </a:ln>
                <a:solidFill>
                  <a:srgbClr val="000000">
                    <a:lumMod val="75000"/>
                    <a:lumOff val="25000"/>
                  </a:srgbClr>
                </a:solidFill>
                <a:effectLst/>
                <a:uLnTx/>
                <a:uFillTx/>
                <a:latin typeface="微软雅黑" panose="020B0503020204020204" pitchFamily="34" charset="-122"/>
                <a:ea typeface="微软雅黑" panose="020B0503020204020204" pitchFamily="34" charset="-122"/>
                <a:cs typeface="楷体" panose="02010609060101010101" pitchFamily="49" charset="-122"/>
                <a:sym typeface="+mn-ea"/>
              </a:rPr>
              <a:t>法治</a:t>
            </a:r>
            <a:r>
              <a:rPr kumimoji="0" lang="zh-CN" altLang="en-US" sz="2400" b="0" i="0" u="none" strike="noStrike" kern="1200" cap="none" spc="120" normalizeH="0" baseline="0" noProof="0">
                <a:ln w="3175">
                  <a:noFill/>
                  <a:prstDash val="dash"/>
                </a:ln>
                <a:solidFill>
                  <a:srgbClr val="000000">
                    <a:lumMod val="75000"/>
                    <a:lumOff val="25000"/>
                  </a:srgbClr>
                </a:solidFill>
                <a:effectLst/>
                <a:uLnTx/>
                <a:uFillTx/>
                <a:latin typeface="微软雅黑" panose="020B0503020204020204" pitchFamily="34" charset="-122"/>
                <a:ea typeface="微软雅黑" panose="020B0503020204020204" pitchFamily="34" charset="-122"/>
                <a:cs typeface="楷体" panose="02010609060101010101" pitchFamily="49" charset="-122"/>
              </a:rPr>
              <a:t>九</a:t>
            </a:r>
            <a:r>
              <a:rPr kumimoji="0" lang="zh-CN" altLang="en-US" sz="2400" b="0" i="0" u="none" strike="noStrike" kern="1200" cap="none" spc="120" normalizeH="0" baseline="0" noProof="0" dirty="0">
                <a:ln w="3175">
                  <a:noFill/>
                  <a:prstDash val="dash"/>
                </a:ln>
                <a:solidFill>
                  <a:srgbClr val="000000">
                    <a:lumMod val="75000"/>
                    <a:lumOff val="25000"/>
                  </a:srgbClr>
                </a:solidFill>
                <a:effectLst/>
                <a:uLnTx/>
                <a:uFillTx/>
                <a:latin typeface="微软雅黑" panose="020B0503020204020204" pitchFamily="34" charset="-122"/>
                <a:ea typeface="微软雅黑" panose="020B0503020204020204" pitchFamily="34" charset="-122"/>
                <a:cs typeface="楷体" panose="02010609060101010101" pitchFamily="49" charset="-122"/>
              </a:rPr>
              <a:t>年级上第四单元</a:t>
            </a:r>
            <a:r>
              <a:rPr kumimoji="0" lang="en-US" altLang="zh-CN" sz="2400" b="0" i="0" u="none" strike="noStrike" kern="1200" cap="none" spc="120" normalizeH="0" baseline="0" noProof="0" dirty="0">
                <a:ln w="3175">
                  <a:noFill/>
                  <a:prstDash val="dash"/>
                </a:ln>
                <a:solidFill>
                  <a:srgbClr val="000000">
                    <a:lumMod val="75000"/>
                    <a:lumOff val="25000"/>
                  </a:srgbClr>
                </a:solidFill>
                <a:effectLst/>
                <a:uLnTx/>
                <a:uFillTx/>
                <a:latin typeface="微软雅黑" panose="020B0503020204020204" pitchFamily="34" charset="-122"/>
                <a:ea typeface="微软雅黑" panose="020B0503020204020204" pitchFamily="34" charset="-122"/>
                <a:cs typeface="楷体" panose="02010609060101010101" pitchFamily="49" charset="-122"/>
              </a:rPr>
              <a:t>“</a:t>
            </a:r>
            <a:r>
              <a:rPr kumimoji="0" lang="zh-CN" altLang="en-US" sz="2400" b="0" i="0" u="none" strike="noStrike" kern="1200" cap="none" spc="120" normalizeH="0" baseline="0" noProof="0" dirty="0">
                <a:ln w="3175">
                  <a:noFill/>
                  <a:prstDash val="dash"/>
                </a:ln>
                <a:solidFill>
                  <a:srgbClr val="000000">
                    <a:lumMod val="75000"/>
                    <a:lumOff val="25000"/>
                  </a:srgbClr>
                </a:solidFill>
                <a:effectLst/>
                <a:uLnTx/>
                <a:uFillTx/>
                <a:latin typeface="微软雅黑" panose="020B0503020204020204" pitchFamily="34" charset="-122"/>
                <a:ea typeface="微软雅黑" panose="020B0503020204020204" pitchFamily="34" charset="-122"/>
                <a:cs typeface="楷体" panose="02010609060101010101" pitchFamily="49" charset="-122"/>
              </a:rPr>
              <a:t>和谐与梦想</a:t>
            </a:r>
            <a:r>
              <a:rPr kumimoji="0" lang="en-US" altLang="zh-CN" sz="2400" b="0" i="0" u="none" strike="noStrike" kern="1200" cap="none" spc="120" normalizeH="0" baseline="0" noProof="0" dirty="0">
                <a:ln w="3175">
                  <a:noFill/>
                  <a:prstDash val="dash"/>
                </a:ln>
                <a:solidFill>
                  <a:srgbClr val="000000">
                    <a:lumMod val="75000"/>
                    <a:lumOff val="25000"/>
                  </a:srgbClr>
                </a:solidFill>
                <a:effectLst/>
                <a:uLnTx/>
                <a:uFillTx/>
                <a:latin typeface="微软雅黑" panose="020B0503020204020204" pitchFamily="34" charset="-122"/>
                <a:ea typeface="微软雅黑" panose="020B0503020204020204" pitchFamily="34" charset="-122"/>
                <a:cs typeface="楷体" panose="02010609060101010101" pitchFamily="49" charset="-122"/>
              </a:rPr>
              <a:t>”</a:t>
            </a:r>
            <a:r>
              <a:rPr kumimoji="0" lang="zh-CN" altLang="en-US" sz="2400" b="0" i="0" u="none" strike="noStrike" kern="1200" cap="none" spc="120" normalizeH="0" baseline="0" noProof="0" dirty="0">
                <a:ln w="3175">
                  <a:noFill/>
                  <a:prstDash val="dash"/>
                </a:ln>
                <a:solidFill>
                  <a:srgbClr val="000000">
                    <a:lumMod val="75000"/>
                    <a:lumOff val="25000"/>
                  </a:srgbClr>
                </a:solidFill>
                <a:effectLst/>
                <a:uLnTx/>
                <a:uFillTx/>
                <a:latin typeface="微软雅黑" panose="020B0503020204020204" pitchFamily="34" charset="-122"/>
                <a:ea typeface="微软雅黑" panose="020B0503020204020204" pitchFamily="34" charset="-122"/>
                <a:cs typeface="楷体" panose="02010609060101010101" pitchFamily="49" charset="-122"/>
              </a:rPr>
              <a:t>的学习，学生已初步了解了实现中华民族伟大复兴，必须推进中国特色社会主义。</a:t>
            </a:r>
          </a:p>
        </p:txBody>
      </p:sp>
      <p:sp>
        <p:nvSpPr>
          <p:cNvPr id="9" name="Title 6"/>
          <p:cNvSpPr txBox="1"/>
          <p:nvPr>
            <p:custDataLst>
              <p:tags r:id="rId3"/>
            </p:custDataLst>
          </p:nvPr>
        </p:nvSpPr>
        <p:spPr>
          <a:xfrm>
            <a:off x="1330960" y="3216275"/>
            <a:ext cx="9091930" cy="1505585"/>
          </a:xfrm>
          <a:prstGeom prst="rect">
            <a:avLst/>
          </a:prstGeom>
          <a:noFill/>
          <a:ln w="3175">
            <a:noFill/>
            <a:prstDash val="dash"/>
          </a:ln>
        </p:spPr>
        <p:txBody>
          <a:bodyPr wrap="square" lIns="63500" tIns="25400" rIns="63500" bIns="25400" anchor="ctr" anchorCtr="0">
            <a:noAutofit/>
          </a:bodyPr>
          <a:lstStyle>
            <a:lvl1pPr algn="l" defTabSz="913765" rtl="0" eaLnBrk="1" latinLnBrk="0" hangingPunct="1">
              <a:lnSpc>
                <a:spcPct val="90000"/>
              </a:lnSpc>
              <a:spcBef>
                <a:spcPct val="0"/>
              </a:spcBef>
              <a:buNone/>
              <a:defRPr lang="en-US" sz="2745" b="0" kern="1200" cap="none" spc="-49" baseline="0" dirty="0" smtClean="0">
                <a:ln w="3175">
                  <a:noFill/>
                </a:ln>
                <a:solidFill>
                  <a:schemeClr val="tx1"/>
                </a:solidFill>
                <a:effectLst/>
                <a:latin typeface="+mj-lt"/>
                <a:ea typeface="+mn-ea"/>
                <a:cs typeface="Segoe UI" panose="020B0502040204020203" pitchFamily="34" charset="0"/>
              </a:defRPr>
            </a:lvl1pPr>
          </a:lstStyle>
          <a:p>
            <a:pPr marL="0" marR="0" lvl="0" indent="0" algn="l" defTabSz="913765" rtl="0" fontAlgn="auto">
              <a:lnSpc>
                <a:spcPct val="100000"/>
              </a:lnSpc>
              <a:spcBef>
                <a:spcPts val="0"/>
              </a:spcBef>
              <a:spcAft>
                <a:spcPts val="800"/>
              </a:spcAft>
              <a:buClrTx/>
              <a:buSzPct val="100000"/>
              <a:buFontTx/>
              <a:buNone/>
              <a:defRPr/>
            </a:pPr>
            <a:r>
              <a:rPr lang="zh-CN" altLang="en-US" sz="2400" spc="120" noProof="0" dirty="0">
                <a:ln w="3175">
                  <a:noFill/>
                  <a:prstDash val="dash"/>
                </a:ln>
                <a:solidFill>
                  <a:srgbClr val="000000">
                    <a:lumMod val="75000"/>
                    <a:lumOff val="25000"/>
                  </a:srgbClr>
                </a:solidFill>
                <a:uLnTx/>
                <a:uFillTx/>
                <a:latin typeface="微软雅黑" panose="020B0503020204020204" pitchFamily="34" charset="-122"/>
                <a:ea typeface="微软雅黑" panose="020B0503020204020204" pitchFamily="34" charset="-122"/>
                <a:cs typeface="楷体" panose="02010609060101010101" pitchFamily="49" charset="-122"/>
                <a:sym typeface="+mn-ea"/>
              </a:rPr>
              <a:t>2.学生愿意了解新事物，善于通过案例分析得出结论，并乐于</a:t>
            </a:r>
          </a:p>
          <a:p>
            <a:pPr marL="0" marR="0" lvl="0" indent="0" algn="l" defTabSz="913765" rtl="0" fontAlgn="auto">
              <a:lnSpc>
                <a:spcPct val="100000"/>
              </a:lnSpc>
              <a:spcBef>
                <a:spcPts val="0"/>
              </a:spcBef>
              <a:spcAft>
                <a:spcPts val="800"/>
              </a:spcAft>
              <a:buClrTx/>
              <a:buSzPct val="100000"/>
              <a:buFontTx/>
              <a:buNone/>
              <a:defRPr/>
            </a:pPr>
            <a:r>
              <a:rPr lang="zh-CN" altLang="en-US" sz="2400" spc="120" noProof="0" dirty="0">
                <a:ln w="3175">
                  <a:noFill/>
                  <a:prstDash val="dash"/>
                </a:ln>
                <a:solidFill>
                  <a:srgbClr val="000000">
                    <a:lumMod val="75000"/>
                    <a:lumOff val="25000"/>
                  </a:srgbClr>
                </a:solidFill>
                <a:uLnTx/>
                <a:uFillTx/>
                <a:latin typeface="微软雅黑" panose="020B0503020204020204" pitchFamily="34" charset="-122"/>
                <a:ea typeface="微软雅黑" panose="020B0503020204020204" pitchFamily="34" charset="-122"/>
                <a:cs typeface="楷体" panose="02010609060101010101" pitchFamily="49" charset="-122"/>
                <a:sym typeface="+mn-ea"/>
              </a:rPr>
              <a:t> </a:t>
            </a:r>
            <a:r>
              <a:rPr altLang="zh-CN" sz="2400" spc="120" noProof="0" dirty="0">
                <a:ln w="3175">
                  <a:noFill/>
                  <a:prstDash val="dash"/>
                </a:ln>
                <a:solidFill>
                  <a:srgbClr val="000000">
                    <a:lumMod val="75000"/>
                    <a:lumOff val="25000"/>
                  </a:srgbClr>
                </a:solidFill>
                <a:uLnTx/>
                <a:uFillTx/>
                <a:latin typeface="微软雅黑" panose="020B0503020204020204" pitchFamily="34" charset="-122"/>
                <a:ea typeface="微软雅黑" panose="020B0503020204020204" pitchFamily="34" charset="-122"/>
                <a:cs typeface="楷体" panose="02010609060101010101" pitchFamily="49" charset="-122"/>
                <a:sym typeface="+mn-ea"/>
              </a:rPr>
              <a:t> </a:t>
            </a:r>
            <a:r>
              <a:rPr lang="zh-CN" altLang="en-US" sz="2400" spc="120" noProof="0" dirty="0">
                <a:ln w="3175">
                  <a:noFill/>
                  <a:prstDash val="dash"/>
                </a:ln>
                <a:solidFill>
                  <a:srgbClr val="000000">
                    <a:lumMod val="75000"/>
                    <a:lumOff val="25000"/>
                  </a:srgbClr>
                </a:solidFill>
                <a:uLnTx/>
                <a:uFillTx/>
                <a:latin typeface="微软雅黑" panose="020B0503020204020204" pitchFamily="34" charset="-122"/>
                <a:ea typeface="微软雅黑" panose="020B0503020204020204" pitchFamily="34" charset="-122"/>
                <a:cs typeface="楷体" panose="02010609060101010101" pitchFamily="49" charset="-122"/>
                <a:sym typeface="+mn-ea"/>
              </a:rPr>
              <a:t>分享想法和成果。</a:t>
            </a:r>
            <a:endParaRPr kumimoji="0" lang="zh-CN" altLang="en-US" sz="2400" b="0" i="0" u="none" strike="noStrike" kern="1200" cap="none" spc="120" normalizeH="0" baseline="0" noProof="0" dirty="0">
              <a:ln w="3175">
                <a:noFill/>
                <a:prstDash val="dash"/>
              </a:ln>
              <a:solidFill>
                <a:srgbClr val="000000">
                  <a:lumMod val="75000"/>
                  <a:lumOff val="25000"/>
                </a:srgbClr>
              </a:solidFill>
              <a:effectLst/>
              <a:uLnTx/>
              <a:uFillTx/>
              <a:latin typeface="微软雅黑" panose="020B0503020204020204" pitchFamily="34" charset="-122"/>
              <a:ea typeface="微软雅黑" panose="020B0503020204020204" pitchFamily="34" charset="-122"/>
              <a:cs typeface="楷体" panose="02010609060101010101" pitchFamily="49" charset="-122"/>
            </a:endParaRPr>
          </a:p>
        </p:txBody>
      </p:sp>
    </p:spTree>
    <p:custDataLst>
      <p:tags r:id="rId1"/>
    </p:custDataLst>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框 2"/>
          <p:cNvSpPr txBox="1"/>
          <p:nvPr>
            <p:custDataLst>
              <p:tags r:id="rId2"/>
            </p:custDataLst>
          </p:nvPr>
        </p:nvSpPr>
        <p:spPr>
          <a:xfrm>
            <a:off x="313342" y="617089"/>
            <a:ext cx="7924864" cy="762000"/>
          </a:xfrm>
          <a:prstGeom prst="rect">
            <a:avLst/>
          </a:prstGeom>
          <a:noFill/>
        </p:spPr>
        <p:txBody>
          <a:bodyPr wrap="square" lIns="63500" tIns="25400" rIns="63500" bIns="25400" rtlCol="0" anchor="ctr" anchorCtr="0">
            <a:normAutofit/>
          </a:bodyPr>
          <a:lstStyle/>
          <a:p>
            <a:pPr marL="0" indent="0" algn="l">
              <a:lnSpc>
                <a:spcPct val="100000"/>
              </a:lnSpc>
              <a:spcBef>
                <a:spcPts val="0"/>
              </a:spcBef>
              <a:spcAft>
                <a:spcPts val="0"/>
              </a:spcAft>
              <a:buSzPct val="100000"/>
              <a:buNone/>
            </a:pPr>
            <a:r>
              <a:rPr lang="zh-CN" altLang="en-US" sz="3600" b="1" spc="240" dirty="0">
                <a:solidFill>
                  <a:schemeClr val="accent1">
                    <a:lumMod val="75000"/>
                  </a:schemeClr>
                </a:solidFill>
                <a:latin typeface="微软雅黑" panose="020B0503020204020204" pitchFamily="34" charset="-122"/>
                <a:ea typeface="微软雅黑" panose="020B0503020204020204" pitchFamily="34" charset="-122"/>
              </a:rPr>
              <a:t>三、教学目标</a:t>
            </a:r>
          </a:p>
        </p:txBody>
      </p:sp>
      <p:grpSp>
        <p:nvGrpSpPr>
          <p:cNvPr id="14" name="组合 21"/>
          <p:cNvGrpSpPr/>
          <p:nvPr/>
        </p:nvGrpSpPr>
        <p:grpSpPr>
          <a:xfrm>
            <a:off x="418465" y="2001520"/>
            <a:ext cx="800100" cy="775335"/>
            <a:chOff x="5219" y="6161"/>
            <a:chExt cx="758" cy="756"/>
          </a:xfrm>
        </p:grpSpPr>
        <p:sp>
          <p:nvSpPr>
            <p:cNvPr id="93261" name="Freeform 1834"/>
            <p:cNvSpPr/>
            <p:nvPr/>
          </p:nvSpPr>
          <p:spPr>
            <a:xfrm>
              <a:off x="5219" y="6161"/>
              <a:ext cx="758" cy="757"/>
            </a:xfrm>
            <a:custGeom>
              <a:avLst/>
              <a:gdLst>
                <a:gd name="txL" fmla="*/ 0 w 83"/>
                <a:gd name="txT" fmla="*/ 0 h 83"/>
                <a:gd name="txR" fmla="*/ 83 w 83"/>
                <a:gd name="txB" fmla="*/ 83 h 83"/>
              </a:gdLst>
              <a:ahLst/>
              <a:cxnLst>
                <a:cxn ang="0">
                  <a:pos x="133293" y="423059"/>
                </a:cxn>
                <a:cxn ang="0">
                  <a:pos x="57953" y="133292"/>
                </a:cxn>
                <a:cxn ang="0">
                  <a:pos x="347720" y="57953"/>
                </a:cxn>
                <a:cxn ang="0">
                  <a:pos x="423060" y="347720"/>
                </a:cxn>
                <a:cxn ang="0">
                  <a:pos x="133293" y="423059"/>
                </a:cxn>
              </a:cxnLst>
              <a:rect l="txL" t="txT" r="txR" b="txB"/>
              <a:pathLst>
                <a:path w="83" h="83">
                  <a:moveTo>
                    <a:pt x="23" y="73"/>
                  </a:moveTo>
                  <a:cubicBezTo>
                    <a:pt x="6" y="63"/>
                    <a:pt x="0" y="41"/>
                    <a:pt x="10" y="23"/>
                  </a:cubicBezTo>
                  <a:cubicBezTo>
                    <a:pt x="20" y="5"/>
                    <a:pt x="42" y="0"/>
                    <a:pt x="60" y="10"/>
                  </a:cubicBezTo>
                  <a:cubicBezTo>
                    <a:pt x="77" y="20"/>
                    <a:pt x="83" y="42"/>
                    <a:pt x="73" y="60"/>
                  </a:cubicBezTo>
                  <a:cubicBezTo>
                    <a:pt x="63" y="77"/>
                    <a:pt x="41" y="83"/>
                    <a:pt x="23" y="73"/>
                  </a:cubicBezTo>
                </a:path>
              </a:pathLst>
            </a:custGeom>
            <a:solidFill>
              <a:schemeClr val="accent2"/>
            </a:solidFill>
            <a:ln w="9525">
              <a:noFill/>
            </a:ln>
          </p:spPr>
          <p:txBody>
            <a:bodyPr/>
            <a:lstStyle/>
            <a:p>
              <a:endParaRPr lang="zh-CN" altLang="en-US"/>
            </a:p>
          </p:txBody>
        </p:sp>
        <p:sp>
          <p:nvSpPr>
            <p:cNvPr id="29708" name="稻壳儿小白白(http://dwz.cn/Wu2UP)"/>
            <p:cNvSpPr>
              <a:spLocks noEditPoints="1"/>
            </p:cNvSpPr>
            <p:nvPr/>
          </p:nvSpPr>
          <p:spPr>
            <a:xfrm>
              <a:off x="5365" y="6384"/>
              <a:ext cx="455" cy="396"/>
            </a:xfrm>
            <a:custGeom>
              <a:avLst/>
              <a:gdLst/>
              <a:ahLst/>
              <a:cxnLst>
                <a:cxn ang="0">
                  <a:pos x="1504033084" y="1210718036"/>
                </a:cxn>
                <a:cxn ang="0">
                  <a:pos x="1406209033" y="1295467069"/>
                </a:cxn>
                <a:cxn ang="0">
                  <a:pos x="1308384982" y="1210718036"/>
                </a:cxn>
                <a:cxn ang="0">
                  <a:pos x="1406209033" y="1017003300"/>
                </a:cxn>
                <a:cxn ang="0">
                  <a:pos x="1504033084" y="1210718036"/>
                </a:cxn>
                <a:cxn ang="0">
                  <a:pos x="1357298880" y="508501650"/>
                </a:cxn>
                <a:cxn ang="0">
                  <a:pos x="1357298880" y="932250541"/>
                </a:cxn>
                <a:cxn ang="0">
                  <a:pos x="1406209033" y="968573684"/>
                </a:cxn>
                <a:cxn ang="0">
                  <a:pos x="1455122931" y="932250541"/>
                </a:cxn>
                <a:cxn ang="0">
                  <a:pos x="1455122931" y="508501650"/>
                </a:cxn>
                <a:cxn ang="0">
                  <a:pos x="1406209033" y="460072034"/>
                </a:cxn>
                <a:cxn ang="0">
                  <a:pos x="1357298880" y="508501650"/>
                </a:cxn>
                <a:cxn ang="0">
                  <a:pos x="1393982431" y="411642418"/>
                </a:cxn>
                <a:cxn ang="0">
                  <a:pos x="1271701431" y="435859089"/>
                </a:cxn>
                <a:cxn ang="0">
                  <a:pos x="1271701431" y="835395035"/>
                </a:cxn>
                <a:cxn ang="0">
                  <a:pos x="745901369" y="1065429189"/>
                </a:cxn>
                <a:cxn ang="0">
                  <a:pos x="232331653" y="835395035"/>
                </a:cxn>
                <a:cxn ang="0">
                  <a:pos x="232331653" y="435859089"/>
                </a:cxn>
                <a:cxn ang="0">
                  <a:pos x="110050653" y="411642418"/>
                </a:cxn>
                <a:cxn ang="0">
                  <a:pos x="0" y="278463770"/>
                </a:cxn>
                <a:cxn ang="0">
                  <a:pos x="110050653" y="145285121"/>
                </a:cxn>
                <a:cxn ang="0">
                  <a:pos x="721448164" y="0"/>
                </a:cxn>
                <a:cxn ang="0">
                  <a:pos x="745901369" y="0"/>
                </a:cxn>
                <a:cxn ang="0">
                  <a:pos x="782584920" y="0"/>
                </a:cxn>
                <a:cxn ang="0">
                  <a:pos x="1393982431" y="145285121"/>
                </a:cxn>
                <a:cxn ang="0">
                  <a:pos x="1504033084" y="278463770"/>
                </a:cxn>
                <a:cxn ang="0">
                  <a:pos x="1393982431" y="411642418"/>
                </a:cxn>
                <a:cxn ang="0">
                  <a:pos x="1173881124" y="460072034"/>
                </a:cxn>
                <a:cxn ang="0">
                  <a:pos x="782584920" y="556931266"/>
                </a:cxn>
                <a:cxn ang="0">
                  <a:pos x="745901369" y="556931266"/>
                </a:cxn>
                <a:cxn ang="0">
                  <a:pos x="721448164" y="556931266"/>
                </a:cxn>
                <a:cxn ang="0">
                  <a:pos x="330151960" y="460072034"/>
                </a:cxn>
                <a:cxn ang="0">
                  <a:pos x="330151960" y="835395035"/>
                </a:cxn>
                <a:cxn ang="0">
                  <a:pos x="745901369" y="968573684"/>
                </a:cxn>
                <a:cxn ang="0">
                  <a:pos x="1173881124" y="835395035"/>
                </a:cxn>
                <a:cxn ang="0">
                  <a:pos x="1173881124" y="460072034"/>
                </a:cxn>
                <a:cxn ang="0">
                  <a:pos x="1369525482" y="326893385"/>
                </a:cxn>
                <a:cxn ang="0">
                  <a:pos x="1406209033" y="278463770"/>
                </a:cxn>
                <a:cxn ang="0">
                  <a:pos x="1369525482" y="230037880"/>
                </a:cxn>
                <a:cxn ang="0">
                  <a:pos x="758131716" y="96855505"/>
                </a:cxn>
                <a:cxn ang="0">
                  <a:pos x="745901369" y="84749033"/>
                </a:cxn>
                <a:cxn ang="0">
                  <a:pos x="745901369" y="96855505"/>
                </a:cxn>
                <a:cxn ang="0">
                  <a:pos x="134507602" y="230037880"/>
                </a:cxn>
                <a:cxn ang="0">
                  <a:pos x="97824051" y="278463770"/>
                </a:cxn>
                <a:cxn ang="0">
                  <a:pos x="134507602" y="326893385"/>
                </a:cxn>
                <a:cxn ang="0">
                  <a:pos x="745901369" y="460072034"/>
                </a:cxn>
                <a:cxn ang="0">
                  <a:pos x="745901369" y="460072034"/>
                </a:cxn>
                <a:cxn ang="0">
                  <a:pos x="758131716" y="460072034"/>
                </a:cxn>
                <a:cxn ang="0">
                  <a:pos x="1369525482" y="326893385"/>
                </a:cxn>
                <a:cxn ang="0">
                  <a:pos x="1369525482" y="326893385"/>
                </a:cxn>
                <a:cxn ang="0">
                  <a:pos x="1369525482" y="326893385"/>
                </a:cxn>
              </a:cxnLst>
              <a:rect l="0" t="0" r="0" b="0"/>
              <a:pathLst>
                <a:path w="123" h="107">
                  <a:moveTo>
                    <a:pt x="123" y="100"/>
                  </a:moveTo>
                  <a:cubicBezTo>
                    <a:pt x="123" y="104"/>
                    <a:pt x="119" y="107"/>
                    <a:pt x="115" y="107"/>
                  </a:cubicBezTo>
                  <a:cubicBezTo>
                    <a:pt x="111" y="107"/>
                    <a:pt x="107" y="104"/>
                    <a:pt x="107" y="100"/>
                  </a:cubicBezTo>
                  <a:cubicBezTo>
                    <a:pt x="107" y="95"/>
                    <a:pt x="111" y="84"/>
                    <a:pt x="115" y="84"/>
                  </a:cubicBezTo>
                  <a:cubicBezTo>
                    <a:pt x="119" y="84"/>
                    <a:pt x="123" y="95"/>
                    <a:pt x="123" y="100"/>
                  </a:cubicBezTo>
                  <a:close/>
                  <a:moveTo>
                    <a:pt x="111" y="42"/>
                  </a:moveTo>
                  <a:cubicBezTo>
                    <a:pt x="111" y="77"/>
                    <a:pt x="111" y="77"/>
                    <a:pt x="111" y="77"/>
                  </a:cubicBezTo>
                  <a:cubicBezTo>
                    <a:pt x="111" y="79"/>
                    <a:pt x="113" y="80"/>
                    <a:pt x="115" y="80"/>
                  </a:cubicBezTo>
                  <a:cubicBezTo>
                    <a:pt x="117" y="80"/>
                    <a:pt x="119" y="79"/>
                    <a:pt x="119" y="77"/>
                  </a:cubicBezTo>
                  <a:cubicBezTo>
                    <a:pt x="119" y="42"/>
                    <a:pt x="119" y="42"/>
                    <a:pt x="119" y="42"/>
                  </a:cubicBezTo>
                  <a:cubicBezTo>
                    <a:pt x="119" y="40"/>
                    <a:pt x="117" y="38"/>
                    <a:pt x="115" y="38"/>
                  </a:cubicBezTo>
                  <a:cubicBezTo>
                    <a:pt x="113" y="38"/>
                    <a:pt x="111" y="40"/>
                    <a:pt x="111" y="42"/>
                  </a:cubicBezTo>
                  <a:close/>
                  <a:moveTo>
                    <a:pt x="114" y="34"/>
                  </a:moveTo>
                  <a:cubicBezTo>
                    <a:pt x="104" y="36"/>
                    <a:pt x="104" y="36"/>
                    <a:pt x="104" y="36"/>
                  </a:cubicBezTo>
                  <a:cubicBezTo>
                    <a:pt x="104" y="69"/>
                    <a:pt x="104" y="69"/>
                    <a:pt x="104" y="69"/>
                  </a:cubicBezTo>
                  <a:cubicBezTo>
                    <a:pt x="104" y="79"/>
                    <a:pt x="92" y="88"/>
                    <a:pt x="61" y="88"/>
                  </a:cubicBezTo>
                  <a:cubicBezTo>
                    <a:pt x="31" y="88"/>
                    <a:pt x="19" y="79"/>
                    <a:pt x="19" y="69"/>
                  </a:cubicBezTo>
                  <a:cubicBezTo>
                    <a:pt x="19" y="36"/>
                    <a:pt x="19" y="36"/>
                    <a:pt x="19" y="36"/>
                  </a:cubicBezTo>
                  <a:cubicBezTo>
                    <a:pt x="9" y="34"/>
                    <a:pt x="9" y="34"/>
                    <a:pt x="9" y="34"/>
                  </a:cubicBezTo>
                  <a:cubicBezTo>
                    <a:pt x="4" y="33"/>
                    <a:pt x="0" y="28"/>
                    <a:pt x="0" y="23"/>
                  </a:cubicBezTo>
                  <a:cubicBezTo>
                    <a:pt x="0" y="17"/>
                    <a:pt x="4" y="13"/>
                    <a:pt x="9" y="12"/>
                  </a:cubicBezTo>
                  <a:cubicBezTo>
                    <a:pt x="59" y="0"/>
                    <a:pt x="59" y="0"/>
                    <a:pt x="59" y="0"/>
                  </a:cubicBezTo>
                  <a:cubicBezTo>
                    <a:pt x="60" y="0"/>
                    <a:pt x="61" y="0"/>
                    <a:pt x="61" y="0"/>
                  </a:cubicBezTo>
                  <a:cubicBezTo>
                    <a:pt x="62" y="0"/>
                    <a:pt x="63" y="0"/>
                    <a:pt x="64" y="0"/>
                  </a:cubicBezTo>
                  <a:cubicBezTo>
                    <a:pt x="114" y="12"/>
                    <a:pt x="114" y="12"/>
                    <a:pt x="114" y="12"/>
                  </a:cubicBezTo>
                  <a:cubicBezTo>
                    <a:pt x="119" y="13"/>
                    <a:pt x="123" y="17"/>
                    <a:pt x="123" y="23"/>
                  </a:cubicBezTo>
                  <a:cubicBezTo>
                    <a:pt x="123" y="28"/>
                    <a:pt x="119" y="33"/>
                    <a:pt x="114" y="34"/>
                  </a:cubicBezTo>
                  <a:close/>
                  <a:moveTo>
                    <a:pt x="96" y="38"/>
                  </a:moveTo>
                  <a:cubicBezTo>
                    <a:pt x="64" y="46"/>
                    <a:pt x="64" y="46"/>
                    <a:pt x="64" y="46"/>
                  </a:cubicBezTo>
                  <a:cubicBezTo>
                    <a:pt x="63" y="46"/>
                    <a:pt x="62" y="46"/>
                    <a:pt x="61" y="46"/>
                  </a:cubicBezTo>
                  <a:cubicBezTo>
                    <a:pt x="61" y="46"/>
                    <a:pt x="60" y="46"/>
                    <a:pt x="59" y="46"/>
                  </a:cubicBezTo>
                  <a:cubicBezTo>
                    <a:pt x="27" y="38"/>
                    <a:pt x="27" y="38"/>
                    <a:pt x="27" y="38"/>
                  </a:cubicBezTo>
                  <a:cubicBezTo>
                    <a:pt x="27" y="69"/>
                    <a:pt x="27" y="69"/>
                    <a:pt x="27" y="69"/>
                  </a:cubicBezTo>
                  <a:cubicBezTo>
                    <a:pt x="27" y="73"/>
                    <a:pt x="38" y="80"/>
                    <a:pt x="61" y="80"/>
                  </a:cubicBezTo>
                  <a:cubicBezTo>
                    <a:pt x="84" y="80"/>
                    <a:pt x="96" y="73"/>
                    <a:pt x="96" y="69"/>
                  </a:cubicBezTo>
                  <a:lnTo>
                    <a:pt x="96" y="38"/>
                  </a:lnTo>
                  <a:close/>
                  <a:moveTo>
                    <a:pt x="112" y="27"/>
                  </a:moveTo>
                  <a:cubicBezTo>
                    <a:pt x="114" y="26"/>
                    <a:pt x="115" y="25"/>
                    <a:pt x="115" y="23"/>
                  </a:cubicBezTo>
                  <a:cubicBezTo>
                    <a:pt x="115" y="21"/>
                    <a:pt x="114" y="19"/>
                    <a:pt x="112" y="19"/>
                  </a:cubicBezTo>
                  <a:cubicBezTo>
                    <a:pt x="62" y="8"/>
                    <a:pt x="62" y="8"/>
                    <a:pt x="62" y="8"/>
                  </a:cubicBezTo>
                  <a:cubicBezTo>
                    <a:pt x="61" y="7"/>
                    <a:pt x="61" y="7"/>
                    <a:pt x="61" y="7"/>
                  </a:cubicBezTo>
                  <a:cubicBezTo>
                    <a:pt x="61" y="8"/>
                    <a:pt x="61" y="8"/>
                    <a:pt x="61" y="8"/>
                  </a:cubicBezTo>
                  <a:cubicBezTo>
                    <a:pt x="11" y="19"/>
                    <a:pt x="11" y="19"/>
                    <a:pt x="11" y="19"/>
                  </a:cubicBezTo>
                  <a:cubicBezTo>
                    <a:pt x="9" y="19"/>
                    <a:pt x="8" y="21"/>
                    <a:pt x="8" y="23"/>
                  </a:cubicBezTo>
                  <a:cubicBezTo>
                    <a:pt x="8" y="25"/>
                    <a:pt x="9" y="26"/>
                    <a:pt x="11" y="27"/>
                  </a:cubicBezTo>
                  <a:cubicBezTo>
                    <a:pt x="61" y="38"/>
                    <a:pt x="61" y="38"/>
                    <a:pt x="61" y="38"/>
                  </a:cubicBezTo>
                  <a:cubicBezTo>
                    <a:pt x="61" y="38"/>
                    <a:pt x="61" y="38"/>
                    <a:pt x="61" y="38"/>
                  </a:cubicBezTo>
                  <a:cubicBezTo>
                    <a:pt x="62" y="38"/>
                    <a:pt x="62" y="38"/>
                    <a:pt x="62" y="38"/>
                  </a:cubicBezTo>
                  <a:lnTo>
                    <a:pt x="112" y="27"/>
                  </a:lnTo>
                  <a:close/>
                  <a:moveTo>
                    <a:pt x="112" y="27"/>
                  </a:moveTo>
                  <a:cubicBezTo>
                    <a:pt x="112" y="27"/>
                    <a:pt x="112" y="27"/>
                    <a:pt x="112" y="27"/>
                  </a:cubicBezTo>
                </a:path>
              </a:pathLst>
            </a:custGeom>
            <a:solidFill>
              <a:schemeClr val="bg1"/>
            </a:solidFill>
            <a:ln w="9525">
              <a:noFill/>
            </a:ln>
          </p:spPr>
          <p:txBody>
            <a:bodyPr/>
            <a:lstStyle/>
            <a:p>
              <a:endParaRPr lang="zh-CN" altLang="en-US"/>
            </a:p>
          </p:txBody>
        </p:sp>
      </p:grpSp>
      <p:grpSp>
        <p:nvGrpSpPr>
          <p:cNvPr id="17" name="组合 21"/>
          <p:cNvGrpSpPr/>
          <p:nvPr/>
        </p:nvGrpSpPr>
        <p:grpSpPr>
          <a:xfrm>
            <a:off x="451485" y="3722370"/>
            <a:ext cx="800100" cy="775335"/>
            <a:chOff x="5219" y="6161"/>
            <a:chExt cx="758" cy="756"/>
          </a:xfrm>
        </p:grpSpPr>
        <p:sp>
          <p:nvSpPr>
            <p:cNvPr id="20" name="Freeform 1834"/>
            <p:cNvSpPr/>
            <p:nvPr/>
          </p:nvSpPr>
          <p:spPr>
            <a:xfrm>
              <a:off x="5219" y="6161"/>
              <a:ext cx="758" cy="757"/>
            </a:xfrm>
            <a:custGeom>
              <a:avLst/>
              <a:gdLst>
                <a:gd name="txL" fmla="*/ 0 w 83"/>
                <a:gd name="txT" fmla="*/ 0 h 83"/>
                <a:gd name="txR" fmla="*/ 83 w 83"/>
                <a:gd name="txB" fmla="*/ 83 h 83"/>
              </a:gdLst>
              <a:ahLst/>
              <a:cxnLst>
                <a:cxn ang="0">
                  <a:pos x="133293" y="423059"/>
                </a:cxn>
                <a:cxn ang="0">
                  <a:pos x="57953" y="133292"/>
                </a:cxn>
                <a:cxn ang="0">
                  <a:pos x="347720" y="57953"/>
                </a:cxn>
                <a:cxn ang="0">
                  <a:pos x="423060" y="347720"/>
                </a:cxn>
                <a:cxn ang="0">
                  <a:pos x="133293" y="423059"/>
                </a:cxn>
              </a:cxnLst>
              <a:rect l="txL" t="txT" r="txR" b="txB"/>
              <a:pathLst>
                <a:path w="83" h="83">
                  <a:moveTo>
                    <a:pt x="23" y="73"/>
                  </a:moveTo>
                  <a:cubicBezTo>
                    <a:pt x="6" y="63"/>
                    <a:pt x="0" y="41"/>
                    <a:pt x="10" y="23"/>
                  </a:cubicBezTo>
                  <a:cubicBezTo>
                    <a:pt x="20" y="5"/>
                    <a:pt x="42" y="0"/>
                    <a:pt x="60" y="10"/>
                  </a:cubicBezTo>
                  <a:cubicBezTo>
                    <a:pt x="77" y="20"/>
                    <a:pt x="83" y="42"/>
                    <a:pt x="73" y="60"/>
                  </a:cubicBezTo>
                  <a:cubicBezTo>
                    <a:pt x="63" y="77"/>
                    <a:pt x="41" y="83"/>
                    <a:pt x="23" y="73"/>
                  </a:cubicBezTo>
                </a:path>
              </a:pathLst>
            </a:custGeom>
            <a:solidFill>
              <a:schemeClr val="accent2"/>
            </a:solidFill>
            <a:ln w="9525">
              <a:noFill/>
            </a:ln>
          </p:spPr>
          <p:txBody>
            <a:bodyPr/>
            <a:lstStyle/>
            <a:p>
              <a:endParaRPr lang="zh-CN" altLang="en-US"/>
            </a:p>
          </p:txBody>
        </p:sp>
        <p:sp>
          <p:nvSpPr>
            <p:cNvPr id="22" name="稻壳儿小白白(http://dwz.cn/Wu2UP)"/>
            <p:cNvSpPr>
              <a:spLocks noEditPoints="1"/>
            </p:cNvSpPr>
            <p:nvPr/>
          </p:nvSpPr>
          <p:spPr>
            <a:xfrm>
              <a:off x="5365" y="6384"/>
              <a:ext cx="455" cy="396"/>
            </a:xfrm>
            <a:custGeom>
              <a:avLst/>
              <a:gdLst/>
              <a:ahLst/>
              <a:cxnLst>
                <a:cxn ang="0">
                  <a:pos x="1504033084" y="1210718036"/>
                </a:cxn>
                <a:cxn ang="0">
                  <a:pos x="1406209033" y="1295467069"/>
                </a:cxn>
                <a:cxn ang="0">
                  <a:pos x="1308384982" y="1210718036"/>
                </a:cxn>
                <a:cxn ang="0">
                  <a:pos x="1406209033" y="1017003300"/>
                </a:cxn>
                <a:cxn ang="0">
                  <a:pos x="1504033084" y="1210718036"/>
                </a:cxn>
                <a:cxn ang="0">
                  <a:pos x="1357298880" y="508501650"/>
                </a:cxn>
                <a:cxn ang="0">
                  <a:pos x="1357298880" y="932250541"/>
                </a:cxn>
                <a:cxn ang="0">
                  <a:pos x="1406209033" y="968573684"/>
                </a:cxn>
                <a:cxn ang="0">
                  <a:pos x="1455122931" y="932250541"/>
                </a:cxn>
                <a:cxn ang="0">
                  <a:pos x="1455122931" y="508501650"/>
                </a:cxn>
                <a:cxn ang="0">
                  <a:pos x="1406209033" y="460072034"/>
                </a:cxn>
                <a:cxn ang="0">
                  <a:pos x="1357298880" y="508501650"/>
                </a:cxn>
                <a:cxn ang="0">
                  <a:pos x="1393982431" y="411642418"/>
                </a:cxn>
                <a:cxn ang="0">
                  <a:pos x="1271701431" y="435859089"/>
                </a:cxn>
                <a:cxn ang="0">
                  <a:pos x="1271701431" y="835395035"/>
                </a:cxn>
                <a:cxn ang="0">
                  <a:pos x="745901369" y="1065429189"/>
                </a:cxn>
                <a:cxn ang="0">
                  <a:pos x="232331653" y="835395035"/>
                </a:cxn>
                <a:cxn ang="0">
                  <a:pos x="232331653" y="435859089"/>
                </a:cxn>
                <a:cxn ang="0">
                  <a:pos x="110050653" y="411642418"/>
                </a:cxn>
                <a:cxn ang="0">
                  <a:pos x="0" y="278463770"/>
                </a:cxn>
                <a:cxn ang="0">
                  <a:pos x="110050653" y="145285121"/>
                </a:cxn>
                <a:cxn ang="0">
                  <a:pos x="721448164" y="0"/>
                </a:cxn>
                <a:cxn ang="0">
                  <a:pos x="745901369" y="0"/>
                </a:cxn>
                <a:cxn ang="0">
                  <a:pos x="782584920" y="0"/>
                </a:cxn>
                <a:cxn ang="0">
                  <a:pos x="1393982431" y="145285121"/>
                </a:cxn>
                <a:cxn ang="0">
                  <a:pos x="1504033084" y="278463770"/>
                </a:cxn>
                <a:cxn ang="0">
                  <a:pos x="1393982431" y="411642418"/>
                </a:cxn>
                <a:cxn ang="0">
                  <a:pos x="1173881124" y="460072034"/>
                </a:cxn>
                <a:cxn ang="0">
                  <a:pos x="782584920" y="556931266"/>
                </a:cxn>
                <a:cxn ang="0">
                  <a:pos x="745901369" y="556931266"/>
                </a:cxn>
                <a:cxn ang="0">
                  <a:pos x="721448164" y="556931266"/>
                </a:cxn>
                <a:cxn ang="0">
                  <a:pos x="330151960" y="460072034"/>
                </a:cxn>
                <a:cxn ang="0">
                  <a:pos x="330151960" y="835395035"/>
                </a:cxn>
                <a:cxn ang="0">
                  <a:pos x="745901369" y="968573684"/>
                </a:cxn>
                <a:cxn ang="0">
                  <a:pos x="1173881124" y="835395035"/>
                </a:cxn>
                <a:cxn ang="0">
                  <a:pos x="1173881124" y="460072034"/>
                </a:cxn>
                <a:cxn ang="0">
                  <a:pos x="1369525482" y="326893385"/>
                </a:cxn>
                <a:cxn ang="0">
                  <a:pos x="1406209033" y="278463770"/>
                </a:cxn>
                <a:cxn ang="0">
                  <a:pos x="1369525482" y="230037880"/>
                </a:cxn>
                <a:cxn ang="0">
                  <a:pos x="758131716" y="96855505"/>
                </a:cxn>
                <a:cxn ang="0">
                  <a:pos x="745901369" y="84749033"/>
                </a:cxn>
                <a:cxn ang="0">
                  <a:pos x="745901369" y="96855505"/>
                </a:cxn>
                <a:cxn ang="0">
                  <a:pos x="134507602" y="230037880"/>
                </a:cxn>
                <a:cxn ang="0">
                  <a:pos x="97824051" y="278463770"/>
                </a:cxn>
                <a:cxn ang="0">
                  <a:pos x="134507602" y="326893385"/>
                </a:cxn>
                <a:cxn ang="0">
                  <a:pos x="745901369" y="460072034"/>
                </a:cxn>
                <a:cxn ang="0">
                  <a:pos x="745901369" y="460072034"/>
                </a:cxn>
                <a:cxn ang="0">
                  <a:pos x="758131716" y="460072034"/>
                </a:cxn>
                <a:cxn ang="0">
                  <a:pos x="1369525482" y="326893385"/>
                </a:cxn>
                <a:cxn ang="0">
                  <a:pos x="1369525482" y="326893385"/>
                </a:cxn>
                <a:cxn ang="0">
                  <a:pos x="1369525482" y="326893385"/>
                </a:cxn>
              </a:cxnLst>
              <a:rect l="0" t="0" r="0" b="0"/>
              <a:pathLst>
                <a:path w="123" h="107">
                  <a:moveTo>
                    <a:pt x="123" y="100"/>
                  </a:moveTo>
                  <a:cubicBezTo>
                    <a:pt x="123" y="104"/>
                    <a:pt x="119" y="107"/>
                    <a:pt x="115" y="107"/>
                  </a:cubicBezTo>
                  <a:cubicBezTo>
                    <a:pt x="111" y="107"/>
                    <a:pt x="107" y="104"/>
                    <a:pt x="107" y="100"/>
                  </a:cubicBezTo>
                  <a:cubicBezTo>
                    <a:pt x="107" y="95"/>
                    <a:pt x="111" y="84"/>
                    <a:pt x="115" y="84"/>
                  </a:cubicBezTo>
                  <a:cubicBezTo>
                    <a:pt x="119" y="84"/>
                    <a:pt x="123" y="95"/>
                    <a:pt x="123" y="100"/>
                  </a:cubicBezTo>
                  <a:close/>
                  <a:moveTo>
                    <a:pt x="111" y="42"/>
                  </a:moveTo>
                  <a:cubicBezTo>
                    <a:pt x="111" y="77"/>
                    <a:pt x="111" y="77"/>
                    <a:pt x="111" y="77"/>
                  </a:cubicBezTo>
                  <a:cubicBezTo>
                    <a:pt x="111" y="79"/>
                    <a:pt x="113" y="80"/>
                    <a:pt x="115" y="80"/>
                  </a:cubicBezTo>
                  <a:cubicBezTo>
                    <a:pt x="117" y="80"/>
                    <a:pt x="119" y="79"/>
                    <a:pt x="119" y="77"/>
                  </a:cubicBezTo>
                  <a:cubicBezTo>
                    <a:pt x="119" y="42"/>
                    <a:pt x="119" y="42"/>
                    <a:pt x="119" y="42"/>
                  </a:cubicBezTo>
                  <a:cubicBezTo>
                    <a:pt x="119" y="40"/>
                    <a:pt x="117" y="38"/>
                    <a:pt x="115" y="38"/>
                  </a:cubicBezTo>
                  <a:cubicBezTo>
                    <a:pt x="113" y="38"/>
                    <a:pt x="111" y="40"/>
                    <a:pt x="111" y="42"/>
                  </a:cubicBezTo>
                  <a:close/>
                  <a:moveTo>
                    <a:pt x="114" y="34"/>
                  </a:moveTo>
                  <a:cubicBezTo>
                    <a:pt x="104" y="36"/>
                    <a:pt x="104" y="36"/>
                    <a:pt x="104" y="36"/>
                  </a:cubicBezTo>
                  <a:cubicBezTo>
                    <a:pt x="104" y="69"/>
                    <a:pt x="104" y="69"/>
                    <a:pt x="104" y="69"/>
                  </a:cubicBezTo>
                  <a:cubicBezTo>
                    <a:pt x="104" y="79"/>
                    <a:pt x="92" y="88"/>
                    <a:pt x="61" y="88"/>
                  </a:cubicBezTo>
                  <a:cubicBezTo>
                    <a:pt x="31" y="88"/>
                    <a:pt x="19" y="79"/>
                    <a:pt x="19" y="69"/>
                  </a:cubicBezTo>
                  <a:cubicBezTo>
                    <a:pt x="19" y="36"/>
                    <a:pt x="19" y="36"/>
                    <a:pt x="19" y="36"/>
                  </a:cubicBezTo>
                  <a:cubicBezTo>
                    <a:pt x="9" y="34"/>
                    <a:pt x="9" y="34"/>
                    <a:pt x="9" y="34"/>
                  </a:cubicBezTo>
                  <a:cubicBezTo>
                    <a:pt x="4" y="33"/>
                    <a:pt x="0" y="28"/>
                    <a:pt x="0" y="23"/>
                  </a:cubicBezTo>
                  <a:cubicBezTo>
                    <a:pt x="0" y="17"/>
                    <a:pt x="4" y="13"/>
                    <a:pt x="9" y="12"/>
                  </a:cubicBezTo>
                  <a:cubicBezTo>
                    <a:pt x="59" y="0"/>
                    <a:pt x="59" y="0"/>
                    <a:pt x="59" y="0"/>
                  </a:cubicBezTo>
                  <a:cubicBezTo>
                    <a:pt x="60" y="0"/>
                    <a:pt x="61" y="0"/>
                    <a:pt x="61" y="0"/>
                  </a:cubicBezTo>
                  <a:cubicBezTo>
                    <a:pt x="62" y="0"/>
                    <a:pt x="63" y="0"/>
                    <a:pt x="64" y="0"/>
                  </a:cubicBezTo>
                  <a:cubicBezTo>
                    <a:pt x="114" y="12"/>
                    <a:pt x="114" y="12"/>
                    <a:pt x="114" y="12"/>
                  </a:cubicBezTo>
                  <a:cubicBezTo>
                    <a:pt x="119" y="13"/>
                    <a:pt x="123" y="17"/>
                    <a:pt x="123" y="23"/>
                  </a:cubicBezTo>
                  <a:cubicBezTo>
                    <a:pt x="123" y="28"/>
                    <a:pt x="119" y="33"/>
                    <a:pt x="114" y="34"/>
                  </a:cubicBezTo>
                  <a:close/>
                  <a:moveTo>
                    <a:pt x="96" y="38"/>
                  </a:moveTo>
                  <a:cubicBezTo>
                    <a:pt x="64" y="46"/>
                    <a:pt x="64" y="46"/>
                    <a:pt x="64" y="46"/>
                  </a:cubicBezTo>
                  <a:cubicBezTo>
                    <a:pt x="63" y="46"/>
                    <a:pt x="62" y="46"/>
                    <a:pt x="61" y="46"/>
                  </a:cubicBezTo>
                  <a:cubicBezTo>
                    <a:pt x="61" y="46"/>
                    <a:pt x="60" y="46"/>
                    <a:pt x="59" y="46"/>
                  </a:cubicBezTo>
                  <a:cubicBezTo>
                    <a:pt x="27" y="38"/>
                    <a:pt x="27" y="38"/>
                    <a:pt x="27" y="38"/>
                  </a:cubicBezTo>
                  <a:cubicBezTo>
                    <a:pt x="27" y="69"/>
                    <a:pt x="27" y="69"/>
                    <a:pt x="27" y="69"/>
                  </a:cubicBezTo>
                  <a:cubicBezTo>
                    <a:pt x="27" y="73"/>
                    <a:pt x="38" y="80"/>
                    <a:pt x="61" y="80"/>
                  </a:cubicBezTo>
                  <a:cubicBezTo>
                    <a:pt x="84" y="80"/>
                    <a:pt x="96" y="73"/>
                    <a:pt x="96" y="69"/>
                  </a:cubicBezTo>
                  <a:lnTo>
                    <a:pt x="96" y="38"/>
                  </a:lnTo>
                  <a:close/>
                  <a:moveTo>
                    <a:pt x="112" y="27"/>
                  </a:moveTo>
                  <a:cubicBezTo>
                    <a:pt x="114" y="26"/>
                    <a:pt x="115" y="25"/>
                    <a:pt x="115" y="23"/>
                  </a:cubicBezTo>
                  <a:cubicBezTo>
                    <a:pt x="115" y="21"/>
                    <a:pt x="114" y="19"/>
                    <a:pt x="112" y="19"/>
                  </a:cubicBezTo>
                  <a:cubicBezTo>
                    <a:pt x="62" y="8"/>
                    <a:pt x="62" y="8"/>
                    <a:pt x="62" y="8"/>
                  </a:cubicBezTo>
                  <a:cubicBezTo>
                    <a:pt x="61" y="7"/>
                    <a:pt x="61" y="7"/>
                    <a:pt x="61" y="7"/>
                  </a:cubicBezTo>
                  <a:cubicBezTo>
                    <a:pt x="61" y="8"/>
                    <a:pt x="61" y="8"/>
                    <a:pt x="61" y="8"/>
                  </a:cubicBezTo>
                  <a:cubicBezTo>
                    <a:pt x="11" y="19"/>
                    <a:pt x="11" y="19"/>
                    <a:pt x="11" y="19"/>
                  </a:cubicBezTo>
                  <a:cubicBezTo>
                    <a:pt x="9" y="19"/>
                    <a:pt x="8" y="21"/>
                    <a:pt x="8" y="23"/>
                  </a:cubicBezTo>
                  <a:cubicBezTo>
                    <a:pt x="8" y="25"/>
                    <a:pt x="9" y="26"/>
                    <a:pt x="11" y="27"/>
                  </a:cubicBezTo>
                  <a:cubicBezTo>
                    <a:pt x="61" y="38"/>
                    <a:pt x="61" y="38"/>
                    <a:pt x="61" y="38"/>
                  </a:cubicBezTo>
                  <a:cubicBezTo>
                    <a:pt x="61" y="38"/>
                    <a:pt x="61" y="38"/>
                    <a:pt x="61" y="38"/>
                  </a:cubicBezTo>
                  <a:cubicBezTo>
                    <a:pt x="62" y="38"/>
                    <a:pt x="62" y="38"/>
                    <a:pt x="62" y="38"/>
                  </a:cubicBezTo>
                  <a:lnTo>
                    <a:pt x="112" y="27"/>
                  </a:lnTo>
                  <a:close/>
                  <a:moveTo>
                    <a:pt x="112" y="27"/>
                  </a:moveTo>
                  <a:cubicBezTo>
                    <a:pt x="112" y="27"/>
                    <a:pt x="112" y="27"/>
                    <a:pt x="112" y="27"/>
                  </a:cubicBezTo>
                </a:path>
              </a:pathLst>
            </a:custGeom>
            <a:solidFill>
              <a:schemeClr val="bg1"/>
            </a:solidFill>
            <a:ln w="9525">
              <a:noFill/>
            </a:ln>
          </p:spPr>
          <p:txBody>
            <a:bodyPr/>
            <a:lstStyle/>
            <a:p>
              <a:endParaRPr lang="zh-CN" altLang="en-US"/>
            </a:p>
          </p:txBody>
        </p:sp>
      </p:grpSp>
      <p:sp>
        <p:nvSpPr>
          <p:cNvPr id="6" name="文本框 5"/>
          <p:cNvSpPr txBox="1"/>
          <p:nvPr/>
        </p:nvSpPr>
        <p:spPr>
          <a:xfrm>
            <a:off x="1343660" y="1859280"/>
            <a:ext cx="9434195" cy="1198880"/>
          </a:xfrm>
          <a:prstGeom prst="rect">
            <a:avLst/>
          </a:prstGeom>
          <a:noFill/>
        </p:spPr>
        <p:txBody>
          <a:bodyPr wrap="square" rtlCol="0">
            <a:spAutoFit/>
          </a:bodyPr>
          <a:lstStyle/>
          <a:p>
            <a:pPr marL="0" marR="0" lvl="0" indent="0" algn="l" defTabSz="914400" rtl="0">
              <a:lnSpc>
                <a:spcPct val="100000"/>
              </a:lnSpc>
              <a:spcBef>
                <a:spcPct val="0"/>
              </a:spcBef>
              <a:spcAft>
                <a:spcPct val="0"/>
              </a:spcAft>
              <a:buClrTx/>
              <a:buSzTx/>
              <a:buFontTx/>
              <a:buNone/>
              <a:defRPr/>
            </a:pPr>
            <a:r>
              <a:rPr kumimoji="0" lang="en-US" altLang="zh-CN" sz="2400" b="0" i="0" u="none" strike="noStrike" kern="1200" cap="none" spc="24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cs typeface="楷体" panose="02010609060101010101" pitchFamily="49" charset="-122"/>
              </a:rPr>
              <a:t>1.</a:t>
            </a:r>
            <a:r>
              <a:rPr kumimoji="0" lang="zh-CN" altLang="en-US" sz="2400" b="0" i="0" u="none" strike="noStrike" kern="1200" cap="none" spc="24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cs typeface="楷体" panose="02010609060101010101" pitchFamily="49" charset="-122"/>
              </a:rPr>
              <a:t>结合典型案例，分析如何实现中华民族伟大复兴，理解实现中国梦必须坚持党的领导，必须一以贯之坚持和发展中国特色社会主义事业，坚定不移听党话、跟党走。</a:t>
            </a:r>
          </a:p>
        </p:txBody>
      </p:sp>
      <p:sp>
        <p:nvSpPr>
          <p:cNvPr id="4" name="文本框 3"/>
          <p:cNvSpPr txBox="1"/>
          <p:nvPr/>
        </p:nvSpPr>
        <p:spPr>
          <a:xfrm>
            <a:off x="1343660" y="3722370"/>
            <a:ext cx="9434195" cy="1198880"/>
          </a:xfrm>
          <a:prstGeom prst="rect">
            <a:avLst/>
          </a:prstGeom>
          <a:noFill/>
        </p:spPr>
        <p:txBody>
          <a:bodyPr wrap="square" rtlCol="0">
            <a:spAutoFit/>
          </a:bodyPr>
          <a:lstStyle/>
          <a:p>
            <a:pPr marL="0" marR="0" lvl="0" indent="0" algn="l" defTabSz="914400" rtl="0">
              <a:lnSpc>
                <a:spcPct val="100000"/>
              </a:lnSpc>
              <a:spcBef>
                <a:spcPct val="0"/>
              </a:spcBef>
              <a:spcAft>
                <a:spcPct val="0"/>
              </a:spcAft>
              <a:buClrTx/>
              <a:buSzTx/>
              <a:buFontTx/>
              <a:buNone/>
              <a:defRPr/>
            </a:pPr>
            <a:r>
              <a:rPr kumimoji="0" lang="en-US" altLang="zh-CN" sz="2400" b="0" i="0" u="none" strike="noStrike" kern="1200" cap="none" spc="24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cs typeface="楷体" panose="02010609060101010101" pitchFamily="49" charset="-122"/>
              </a:rPr>
              <a:t>2.</a:t>
            </a:r>
            <a:r>
              <a:rPr kumimoji="0" lang="zh-CN" altLang="en-US" sz="2400" b="0" i="0" u="none" strike="noStrike" kern="1200" cap="none" spc="24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cs typeface="楷体" panose="02010609060101010101" pitchFamily="49" charset="-122"/>
              </a:rPr>
              <a:t>结合小组展示分享活动，分析如何续写中国特色社会主义新篇章，理解实现中国梦需要顽强拼搏、迎难而上，增强肩负起实现中华民族伟大复兴使命的责任感。</a:t>
            </a:r>
          </a:p>
        </p:txBody>
      </p:sp>
    </p:spTree>
    <p:custDataLst>
      <p:tags r:id="rId1"/>
    </p:custData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KSO_WM_SPECIAL_SOURCE" val="bdnull"/>
</p:tagLst>
</file>

<file path=ppt/tags/tag10.xml><?xml version="1.0" encoding="utf-8"?>
<p:tagLst xmlns:a="http://schemas.openxmlformats.org/drawingml/2006/main" xmlns:r="http://schemas.openxmlformats.org/officeDocument/2006/relationships" xmlns:p="http://schemas.openxmlformats.org/presentationml/2006/main">
  <p:tag name="KSO_WM_FULL_TEXT_BEAUTIFY_COPY_ID" val="983"/>
</p:tagLst>
</file>

<file path=ppt/tags/tag100.xml><?xml version="1.0" encoding="utf-8"?>
<p:tagLst xmlns:a="http://schemas.openxmlformats.org/drawingml/2006/main" xmlns:r="http://schemas.openxmlformats.org/officeDocument/2006/relationships" xmlns:p="http://schemas.openxmlformats.org/presentationml/2006/main">
  <p:tag name="KSO_WM_SLIDE_ID" val="diagram20213676_1"/>
  <p:tag name="KSO_WM_TEMPLATE_SUBCATEGORY" val="21"/>
  <p:tag name="KSO_WM_SLIDE_ITEM_CNT" val="0"/>
  <p:tag name="KSO_WM_SLIDE_INDEX" val="1"/>
  <p:tag name="KSO_WM_TAG_VERSION" val="1.0"/>
  <p:tag name="KSO_WM_BEAUTIFY_FLAG" val="#wm#"/>
  <p:tag name="KSO_WM_TEMPLATE_CATEGORY" val="diagram"/>
  <p:tag name="KSO_WM_TEMPLATE_INDEX" val="20213676"/>
  <p:tag name="KSO_WM_SLIDE_LAYOUT" val="a_d"/>
  <p:tag name="KSO_WM_SLIDE_LAYOUT_CNT" val="1_1"/>
  <p:tag name="KSO_WM_SLIDE_TYPE" val="text"/>
  <p:tag name="KSO_WM_SLIDE_SUBTYPE" val="picTxt"/>
  <p:tag name="KSO_WM_SLIDE_SIZE" val="864*396"/>
  <p:tag name="KSO_WM_SLIDE_POSITION" val="48*48"/>
  <p:tag name="KSO_WM_TEMPLATE_MASTER_TYPE" val="0"/>
  <p:tag name="KSO_WM_TEMPLATE_COLOR_TYPE" val="1"/>
  <p:tag name="KSO_WM_SLIDE_CAN_ADD_NAVIGATION" val="1"/>
  <p:tag name="KSO_WM_SLIDE_BACKGROUND" val="[&quot;general&quot;]"/>
  <p:tag name="KSO_WM_SLIDE_RATIO" val="1.777778"/>
  <p:tag name="KSO_WM_CHIP_INFOS" val="{&quot;type&quot;:0,&quot;layout_type&quot;:&quot;topbottom&quot;,&quot;layout_feature&quot;:1,&quot;aspect_ratio&quot;:&quot;16:9&quot;,&quot;same_font_size&quot;:false,&quot;diagram&quot;:{&quot;type&quot;:[],&quot;direction&quot;:0,&quot;isSupportDecBetweenItems&quot;:false},&quot;tags&quot;:{&quot;style&quot;:[&quot;商务&quot;,&quot;简约&quot;,&quot;文艺清新&quot;,&quot;中国风&quot;,&quot;卡通&quot;,&quot;欧美风&quot;,&quot;黑板风&quot;,&quot;渐变风&quot;,&quot;党政风&quot;]},&quot;slide_type&quot;:[&quot;text&quot;]}"/>
  <p:tag name="KSO_WM_CHIP_FILLPROP" val="[[{&quot;text_align&quot;:&quot;lt&quot;,&quot;text_direction&quot;:&quot;horizontal&quot;,&quot;support_big_font&quot;:false,&quot;fill_id&quot;:&quot;fbc1d1c81b9c4bca8f09873cfc4ac6db&quot;,&quot;fill_align&quot;:&quot;lt&quot;,&quot;chip_types&quot;:[&quot;header&quot;]},{&quot;text_align&quot;:&quot;lt&quot;,&quot;text_direction&quot;:&quot;horizontal&quot;,&quot;support_big_font&quot;:false,&quot;fill_id&quot;:&quot;736496b0653343f1bfd4c6dc9c47e1b4&quot;,&quot;fill_align&quot;:&quot;lt&quot;,&quot;chip_types&quot;:[&quot;text&quot;]}],[{&quot;text_align&quot;:&quot;lt&quot;,&quot;text_direction&quot;:&quot;horizontal&quot;,&quot;support_big_font&quot;:false,&quot;fill_id&quot;:&quot;fbc1d1c81b9c4bca8f09873cfc4ac6db&quot;,&quot;fill_align&quot;:&quot;lt&quot;,&quot;chip_types&quot;:[&quot;header&quot;]},{&quot;text_align&quot;:&quot;lm&quot;,&quot;text_direction&quot;:&quot;horizontal&quot;,&quot;support_features&quot;:[&quot;collage&quot;,&quot;carousel&quot;],&quot;support_big_font&quot;:false,&quot;fill_id&quot;:&quot;736496b0653343f1bfd4c6dc9c47e1b4&quot;,&quot;fill_align&quot;:&quot;cm&quot;,&quot;chip_types&quot;:[&quot;diagram&quot;,&quot;pictext&quot;,&quot;picture&quot;,&quot;chart&quot;,&quot;table&quot;,&quot;video&quot;]}]]"/>
  <p:tag name="KSO_WM_CHIP_XID" val="5f696419553136823a5e6172"/>
  <p:tag name="KSO_WM_CHIP_GROUPID" val="5f5ee1ca4d6848d78f644aec"/>
  <p:tag name="KSO_WM_SLIDE_BK_DARK_LIGHT" val="2"/>
  <p:tag name="KSO_WM_SLIDE_BACKGROUND_TYPE" val="general"/>
  <p:tag name="KSO_WM_SLIDE_SUPPORT_FEATURE_TYPE" val="3"/>
  <p:tag name="KSO_WM_TEMPLATE_ASSEMBLE_XID" val="5fd0b9141fa9d42129dd4ca5"/>
  <p:tag name="KSO_WM_TEMPLATE_ASSEMBLE_GROUPID" val="5fd0b9141fa9d42129dd4ca5"/>
  <p:tag name="KSO_WM_SLIDE_LAYOUT_INFO" val="{&quot;backgroundInfo&quot;:[{&quot;bottom&quot;:0,&quot;bottomAbs&quot;:false,&quot;left&quot;:0,&quot;leftAbs&quot;:false,&quot;right&quot;:0,&quot;rightAbs&quot;:false,&quot;top&quot;:0,&quot;topAbs&quot;:false,&quot;type&quot;:&quot;general&quot;}],&quot;id&quot;:&quot;2020-12-09T19:46:28&quot;,&quot;maxSize&quot;:{&quot;size1&quot;:26.699999999999999},&quot;minSize&quot;:{&quot;size1&quot;:17.800000000000001},&quot;normalSize&quot;:{&quot;size1&quot;:17.800000000000001},&quot;subLayout&quot;:[{&quot;id&quot;:&quot;2020-12-09T19:46:28&quot;,&quot;margin&quot;:{&quot;bottom&quot;:0,&quot;left&quot;:1.6929999589920044,&quot;right&quot;:1.6929999589920044,&quot;top&quot;:1.6929999589920044},&quot;type&quot;:0},{&quot;id&quot;:&quot;2020-12-09T19:46:28&quot;,&quot;margin&quot;:{&quot;bottom&quot;:1.6929999589920044,&quot;left&quot;:1.6929999589920044,&quot;right&quot;:1.6929999589920044,&quot;top&quot;:0.84700000286102295},&quot;type&quot;:0}],&quot;type&quot;:0}"/>
  <p:tag name="FIXED_XID_TMP" val="5f5ee1ca4d6848d78f644aec"/>
  <p:tag name="KSO_WM_CHIP_DECFILLPROP" val="[]"/>
  <p:tag name="KSO_WM_FULL_TEXT_BEAUTIFY_COPY_ID" val="150995514"/>
  <p:tag name="KSO_WM_SPECIAL_SOURCE" val="bdnull"/>
</p:tagLst>
</file>

<file path=ppt/tags/tag101.xml><?xml version="1.0" encoding="utf-8"?>
<p:tagLst xmlns:a="http://schemas.openxmlformats.org/drawingml/2006/main" xmlns:r="http://schemas.openxmlformats.org/officeDocument/2006/relationships" xmlns:p="http://schemas.openxmlformats.org/presentationml/2006/main">
  <p:tag name="KSO_WM_UNIT_ISCONTENTSTITLE" val="0"/>
  <p:tag name="KSO_WM_UNIT_ISNUMDGMTITLE" val="0"/>
  <p:tag name="KSO_WM_UNIT_NOCLEAR" val="0"/>
  <p:tag name="KSO_WM_UNIT_VALUE" val="30"/>
  <p:tag name="KSO_WM_UNIT_HIGHLIGHT" val="0"/>
  <p:tag name="KSO_WM_UNIT_COMPATIBLE" val="0"/>
  <p:tag name="KSO_WM_UNIT_DIAGRAM_ISNUMVISUAL" val="0"/>
  <p:tag name="KSO_WM_UNIT_DIAGRAM_ISREFERUNIT" val="0"/>
  <p:tag name="KSO_WM_UNIT_TYPE" val="a"/>
  <p:tag name="KSO_WM_UNIT_INDEX" val="1"/>
  <p:tag name="KSO_WM_UNIT_ID" val="diagram20213676_1*a*1"/>
  <p:tag name="KSO_WM_TEMPLATE_CATEGORY" val="diagram"/>
  <p:tag name="KSO_WM_TEMPLATE_INDEX" val="20213676"/>
  <p:tag name="KSO_WM_UNIT_LAYERLEVEL" val="1"/>
  <p:tag name="KSO_WM_TAG_VERSION" val="1.0"/>
  <p:tag name="KSO_WM_BEAUTIFY_FLAG" val="#wm#"/>
  <p:tag name="KSO_WM_UNIT_PRESET_TEXT" val="单击此处添加大标题内容"/>
  <p:tag name="KSO_WM_UNIT_DEFAULT_FONT" val="24;44;4"/>
  <p:tag name="KSO_WM_UNIT_BLOCK" val="0"/>
  <p:tag name="KSO_WM_UNIT_SHOW_EDIT_AREA_INDICATION" val="1"/>
  <p:tag name="KSO_WM_CHIP_GROUPID" val="5e7881253197e252a37019b5"/>
  <p:tag name="KSO_WM_CHIP_XID" val="5e7881253197e252a37019b6"/>
  <p:tag name="KSO_WM_UNIT_DEC_AREA_ID" val="761b91491ab34d0986903b94552322e2"/>
  <p:tag name="KSO_WM_UNIT_DECORATE_INFO" val="{&quot;ReferentInfo&quot;:{&quot;Id&quot;:&quot;slide&quot;,&quot;X&quot;:{&quot;Pos&quot;:0},&quot;Y&quot;:{&quot;Pos&quot;:0}},&quot;DecorateInfoX&quot;:{&quot;Pos&quot;:0,&quot;IsAbs&quot;:false},&quot;DecorateInfoY&quot;:{&quot;Pos&quot;:0,&quot;IsAbs&quot;:false},&quot;DecorateInfoW&quot;:{&quot;IsAbs&quot;:false},&quot;DecorateInfoH&quot;:{&quot;IsAbs&quot;:false},&quot;whChangeMode&quot;:0}"/>
  <p:tag name="KSO_WM_UNIT_SM_LIMIT_TYPE" val="2"/>
  <p:tag name="KSO_WM_CHIP_FILLAREA_FILL_RULE" val="{&quot;fill_align&quot;:&quot;lt&quot;,&quot;fill_mode&quot;:&quot;full&quot;,&quot;sacle_strategy&quot;:&quot;smart&quot;}"/>
  <p:tag name="KSO_WM_ASSEMBLE_CHIP_INDEX" val="d7d2bd0a60e34835badc2d84fd8f1268"/>
  <p:tag name="KSO_WM_UNIT_TEXT_FILL_FORE_SCHEMECOLOR_INDEX_BRIGHTNESS" val="0"/>
  <p:tag name="KSO_WM_UNIT_TEXT_FILL_FORE_SCHEMECOLOR_INDEX" val="13"/>
  <p:tag name="KSO_WM_UNIT_TEXT_FILL_TYPE" val="1"/>
  <p:tag name="KSO_WM_TEMPLATE_ASSEMBLE_XID" val="5fd0b9141fa9d42129dd4ca5"/>
  <p:tag name="KSO_WM_TEMPLATE_ASSEMBLE_GROUPID" val="5fd0b9141fa9d42129dd4ca5"/>
  <p:tag name="KSO_WM_FULL_TEXT_BEAUTIFY_COPY_ID" val="22"/>
</p:tagLst>
</file>

<file path=ppt/tags/tag102.xml><?xml version="1.0" encoding="utf-8"?>
<p:tagLst xmlns:a="http://schemas.openxmlformats.org/drawingml/2006/main" xmlns:r="http://schemas.openxmlformats.org/officeDocument/2006/relationships" xmlns:p="http://schemas.openxmlformats.org/presentationml/2006/main">
  <p:tag name="KSO_WM_UNIT_ISCONTENTSTITLE" val="0"/>
  <p:tag name="KSO_WM_UNIT_ISNUMDGMTITLE" val="0"/>
  <p:tag name="KSO_WM_UNIT_NOCLEAR" val="0"/>
  <p:tag name="KSO_WM_UNIT_VALUE" val="30"/>
  <p:tag name="KSO_WM_UNIT_HIGHLIGHT" val="0"/>
  <p:tag name="KSO_WM_UNIT_COMPATIBLE" val="0"/>
  <p:tag name="KSO_WM_UNIT_DIAGRAM_ISNUMVISUAL" val="0"/>
  <p:tag name="KSO_WM_UNIT_DIAGRAM_ISREFERUNIT" val="0"/>
  <p:tag name="KSO_WM_UNIT_TYPE" val="a"/>
  <p:tag name="KSO_WM_UNIT_INDEX" val="1"/>
  <p:tag name="KSO_WM_UNIT_ID" val="diagram20213676_1*a*1"/>
  <p:tag name="KSO_WM_TEMPLATE_CATEGORY" val="diagram"/>
  <p:tag name="KSO_WM_TEMPLATE_INDEX" val="20213676"/>
  <p:tag name="KSO_WM_UNIT_LAYERLEVEL" val="1"/>
  <p:tag name="KSO_WM_TAG_VERSION" val="1.0"/>
  <p:tag name="KSO_WM_BEAUTIFY_FLAG" val="#wm#"/>
  <p:tag name="KSO_WM_UNIT_PRESET_TEXT" val="单击此处添加大标题内容"/>
  <p:tag name="KSO_WM_UNIT_DEFAULT_FONT" val="24;44;4"/>
  <p:tag name="KSO_WM_UNIT_BLOCK" val="0"/>
  <p:tag name="KSO_WM_UNIT_SHOW_EDIT_AREA_INDICATION" val="1"/>
  <p:tag name="KSO_WM_CHIP_GROUPID" val="5e7881253197e252a37019b5"/>
  <p:tag name="KSO_WM_CHIP_XID" val="5e7881253197e252a37019b6"/>
  <p:tag name="KSO_WM_UNIT_DEC_AREA_ID" val="761b91491ab34d0986903b94552322e2"/>
  <p:tag name="KSO_WM_UNIT_DECORATE_INFO" val="{&quot;ReferentInfo&quot;:{&quot;Id&quot;:&quot;slide&quot;,&quot;X&quot;:{&quot;Pos&quot;:0},&quot;Y&quot;:{&quot;Pos&quot;:0}},&quot;DecorateInfoX&quot;:{&quot;Pos&quot;:0,&quot;IsAbs&quot;:false},&quot;DecorateInfoY&quot;:{&quot;Pos&quot;:0,&quot;IsAbs&quot;:false},&quot;DecorateInfoW&quot;:{&quot;IsAbs&quot;:false},&quot;DecorateInfoH&quot;:{&quot;IsAbs&quot;:false},&quot;whChangeMode&quot;:0}"/>
  <p:tag name="KSO_WM_UNIT_SM_LIMIT_TYPE" val="2"/>
  <p:tag name="KSO_WM_CHIP_FILLAREA_FILL_RULE" val="{&quot;fill_align&quot;:&quot;lt&quot;,&quot;fill_mode&quot;:&quot;full&quot;,&quot;sacle_strategy&quot;:&quot;smart&quot;}"/>
  <p:tag name="KSO_WM_ASSEMBLE_CHIP_INDEX" val="d7d2bd0a60e34835badc2d84fd8f1268"/>
  <p:tag name="KSO_WM_UNIT_TEXT_FILL_FORE_SCHEMECOLOR_INDEX_BRIGHTNESS" val="0"/>
  <p:tag name="KSO_WM_UNIT_TEXT_FILL_FORE_SCHEMECOLOR_INDEX" val="13"/>
  <p:tag name="KSO_WM_UNIT_TEXT_FILL_TYPE" val="1"/>
  <p:tag name="KSO_WM_TEMPLATE_ASSEMBLE_XID" val="5fd0b9141fa9d42129dd4ca5"/>
  <p:tag name="KSO_WM_TEMPLATE_ASSEMBLE_GROUPID" val="5fd0b9141fa9d42129dd4ca5"/>
  <p:tag name="KSO_WM_FULL_TEXT_BEAUTIFY_COPY_ID" val="22"/>
</p:tagLst>
</file>

<file path=ppt/tags/tag103.xml><?xml version="1.0" encoding="utf-8"?>
<p:tagLst xmlns:a="http://schemas.openxmlformats.org/drawingml/2006/main" xmlns:r="http://schemas.openxmlformats.org/officeDocument/2006/relationships" xmlns:p="http://schemas.openxmlformats.org/presentationml/2006/main">
  <p:tag name="KSO_WM_UNIT_ISCONTENTSTITLE" val="0"/>
  <p:tag name="KSO_WM_UNIT_ISNUMDGMTITLE" val="0"/>
  <p:tag name="KSO_WM_UNIT_NOCLEAR" val="0"/>
  <p:tag name="KSO_WM_UNIT_VALUE" val="30"/>
  <p:tag name="KSO_WM_UNIT_HIGHLIGHT" val="0"/>
  <p:tag name="KSO_WM_UNIT_COMPATIBLE" val="0"/>
  <p:tag name="KSO_WM_UNIT_DIAGRAM_ISNUMVISUAL" val="0"/>
  <p:tag name="KSO_WM_UNIT_DIAGRAM_ISREFERUNIT" val="0"/>
  <p:tag name="KSO_WM_UNIT_TYPE" val="a"/>
  <p:tag name="KSO_WM_UNIT_INDEX" val="1"/>
  <p:tag name="KSO_WM_UNIT_ID" val="diagram20213676_1*a*1"/>
  <p:tag name="KSO_WM_TEMPLATE_CATEGORY" val="diagram"/>
  <p:tag name="KSO_WM_TEMPLATE_INDEX" val="20213676"/>
  <p:tag name="KSO_WM_UNIT_LAYERLEVEL" val="1"/>
  <p:tag name="KSO_WM_TAG_VERSION" val="1.0"/>
  <p:tag name="KSO_WM_BEAUTIFY_FLAG" val="#wm#"/>
  <p:tag name="KSO_WM_UNIT_PRESET_TEXT" val="单击此处添加大标题内容"/>
  <p:tag name="KSO_WM_UNIT_DEFAULT_FONT" val="24;44;4"/>
  <p:tag name="KSO_WM_UNIT_BLOCK" val="0"/>
  <p:tag name="KSO_WM_UNIT_SHOW_EDIT_AREA_INDICATION" val="1"/>
  <p:tag name="KSO_WM_CHIP_GROUPID" val="5e7881253197e252a37019b5"/>
  <p:tag name="KSO_WM_CHIP_XID" val="5e7881253197e252a37019b6"/>
  <p:tag name="KSO_WM_UNIT_DEC_AREA_ID" val="761b91491ab34d0986903b94552322e2"/>
  <p:tag name="KSO_WM_UNIT_DECORATE_INFO" val="{&quot;ReferentInfo&quot;:{&quot;Id&quot;:&quot;slide&quot;,&quot;X&quot;:{&quot;Pos&quot;:0},&quot;Y&quot;:{&quot;Pos&quot;:0}},&quot;DecorateInfoX&quot;:{&quot;Pos&quot;:0,&quot;IsAbs&quot;:false},&quot;DecorateInfoY&quot;:{&quot;Pos&quot;:0,&quot;IsAbs&quot;:false},&quot;DecorateInfoW&quot;:{&quot;IsAbs&quot;:false},&quot;DecorateInfoH&quot;:{&quot;IsAbs&quot;:false},&quot;whChangeMode&quot;:0}"/>
  <p:tag name="KSO_WM_UNIT_SM_LIMIT_TYPE" val="2"/>
  <p:tag name="KSO_WM_CHIP_FILLAREA_FILL_RULE" val="{&quot;fill_align&quot;:&quot;lt&quot;,&quot;fill_mode&quot;:&quot;full&quot;,&quot;sacle_strategy&quot;:&quot;smart&quot;}"/>
  <p:tag name="KSO_WM_ASSEMBLE_CHIP_INDEX" val="d7d2bd0a60e34835badc2d84fd8f1268"/>
  <p:tag name="KSO_WM_UNIT_TEXT_FILL_FORE_SCHEMECOLOR_INDEX_BRIGHTNESS" val="0"/>
  <p:tag name="KSO_WM_UNIT_TEXT_FILL_FORE_SCHEMECOLOR_INDEX" val="13"/>
  <p:tag name="KSO_WM_UNIT_TEXT_FILL_TYPE" val="1"/>
  <p:tag name="KSO_WM_TEMPLATE_ASSEMBLE_XID" val="5fd0b9141fa9d42129dd4ca5"/>
  <p:tag name="KSO_WM_TEMPLATE_ASSEMBLE_GROUPID" val="5fd0b9141fa9d42129dd4ca5"/>
  <p:tag name="KSO_WM_FULL_TEXT_BEAUTIFY_COPY_ID" val="22"/>
</p:tagLst>
</file>

<file path=ppt/tags/tag104.xml><?xml version="1.0" encoding="utf-8"?>
<p:tagLst xmlns:a="http://schemas.openxmlformats.org/drawingml/2006/main" xmlns:r="http://schemas.openxmlformats.org/officeDocument/2006/relationships" xmlns:p="http://schemas.openxmlformats.org/presentationml/2006/main">
  <p:tag name="KSO_WM_UNIT_ISCONTENTSTITLE" val="0"/>
  <p:tag name="KSO_WM_UNIT_ISNUMDGMTITLE" val="0"/>
  <p:tag name="KSO_WM_UNIT_NOCLEAR" val="0"/>
  <p:tag name="KSO_WM_UNIT_VALUE" val="30"/>
  <p:tag name="KSO_WM_UNIT_HIGHLIGHT" val="0"/>
  <p:tag name="KSO_WM_UNIT_COMPATIBLE" val="0"/>
  <p:tag name="KSO_WM_UNIT_DIAGRAM_ISNUMVISUAL" val="0"/>
  <p:tag name="KSO_WM_UNIT_DIAGRAM_ISREFERUNIT" val="0"/>
  <p:tag name="KSO_WM_UNIT_TYPE" val="a"/>
  <p:tag name="KSO_WM_UNIT_INDEX" val="1"/>
  <p:tag name="KSO_WM_UNIT_ID" val="diagram20213676_1*a*1"/>
  <p:tag name="KSO_WM_TEMPLATE_CATEGORY" val="diagram"/>
  <p:tag name="KSO_WM_TEMPLATE_INDEX" val="20213676"/>
  <p:tag name="KSO_WM_UNIT_LAYERLEVEL" val="1"/>
  <p:tag name="KSO_WM_TAG_VERSION" val="1.0"/>
  <p:tag name="KSO_WM_BEAUTIFY_FLAG" val="#wm#"/>
  <p:tag name="KSO_WM_UNIT_PRESET_TEXT" val="单击此处添加大标题内容"/>
  <p:tag name="KSO_WM_UNIT_DEFAULT_FONT" val="24;44;4"/>
  <p:tag name="KSO_WM_UNIT_BLOCK" val="0"/>
  <p:tag name="KSO_WM_UNIT_SHOW_EDIT_AREA_INDICATION" val="1"/>
  <p:tag name="KSO_WM_CHIP_GROUPID" val="5e7881253197e252a37019b5"/>
  <p:tag name="KSO_WM_CHIP_XID" val="5e7881253197e252a37019b6"/>
  <p:tag name="KSO_WM_UNIT_DEC_AREA_ID" val="761b91491ab34d0986903b94552322e2"/>
  <p:tag name="KSO_WM_UNIT_DECORATE_INFO" val="{&quot;ReferentInfo&quot;:{&quot;Id&quot;:&quot;slide&quot;,&quot;X&quot;:{&quot;Pos&quot;:0},&quot;Y&quot;:{&quot;Pos&quot;:0}},&quot;DecorateInfoX&quot;:{&quot;Pos&quot;:0,&quot;IsAbs&quot;:false},&quot;DecorateInfoY&quot;:{&quot;Pos&quot;:0,&quot;IsAbs&quot;:false},&quot;DecorateInfoW&quot;:{&quot;IsAbs&quot;:false},&quot;DecorateInfoH&quot;:{&quot;IsAbs&quot;:false},&quot;whChangeMode&quot;:0}"/>
  <p:tag name="KSO_WM_UNIT_SM_LIMIT_TYPE" val="2"/>
  <p:tag name="KSO_WM_CHIP_FILLAREA_FILL_RULE" val="{&quot;fill_align&quot;:&quot;lt&quot;,&quot;fill_mode&quot;:&quot;full&quot;,&quot;sacle_strategy&quot;:&quot;smart&quot;}"/>
  <p:tag name="KSO_WM_ASSEMBLE_CHIP_INDEX" val="d7d2bd0a60e34835badc2d84fd8f1268"/>
  <p:tag name="KSO_WM_UNIT_TEXT_FILL_FORE_SCHEMECOLOR_INDEX_BRIGHTNESS" val="0"/>
  <p:tag name="KSO_WM_UNIT_TEXT_FILL_FORE_SCHEMECOLOR_INDEX" val="13"/>
  <p:tag name="KSO_WM_UNIT_TEXT_FILL_TYPE" val="1"/>
  <p:tag name="KSO_WM_TEMPLATE_ASSEMBLE_XID" val="5fd0b9141fa9d42129dd4ca5"/>
  <p:tag name="KSO_WM_TEMPLATE_ASSEMBLE_GROUPID" val="5fd0b9141fa9d42129dd4ca5"/>
  <p:tag name="KSO_WM_FULL_TEXT_BEAUTIFY_COPY_ID" val="22"/>
</p:tagLst>
</file>

<file path=ppt/tags/tag105.xml><?xml version="1.0" encoding="utf-8"?>
<p:tagLst xmlns:a="http://schemas.openxmlformats.org/drawingml/2006/main" xmlns:r="http://schemas.openxmlformats.org/officeDocument/2006/relationships" xmlns:p="http://schemas.openxmlformats.org/presentationml/2006/main">
  <p:tag name="MH" val="20170705134636"/>
  <p:tag name="MH_LIBRARY" val="GRAPHIC"/>
  <p:tag name="MH_TYPE" val="Other"/>
  <p:tag name="MH_ORDER" val="1"/>
</p:tagLst>
</file>

<file path=ppt/tags/tag106.xml><?xml version="1.0" encoding="utf-8"?>
<p:tagLst xmlns:a="http://schemas.openxmlformats.org/drawingml/2006/main" xmlns:r="http://schemas.openxmlformats.org/officeDocument/2006/relationships" xmlns:p="http://schemas.openxmlformats.org/presentationml/2006/main">
  <p:tag name="MH" val="20170705134636"/>
  <p:tag name="MH_LIBRARY" val="GRAPHIC"/>
  <p:tag name="MH_TYPE" val="Other"/>
  <p:tag name="MH_ORDER" val="2"/>
</p:tagLst>
</file>

<file path=ppt/tags/tag107.xml><?xml version="1.0" encoding="utf-8"?>
<p:tagLst xmlns:a="http://schemas.openxmlformats.org/drawingml/2006/main" xmlns:r="http://schemas.openxmlformats.org/officeDocument/2006/relationships" xmlns:p="http://schemas.openxmlformats.org/presentationml/2006/main">
  <p:tag name="KSO_WM_SLIDE_ID" val="diagram20213676_1"/>
  <p:tag name="KSO_WM_TEMPLATE_SUBCATEGORY" val="21"/>
  <p:tag name="KSO_WM_SLIDE_ITEM_CNT" val="0"/>
  <p:tag name="KSO_WM_SLIDE_INDEX" val="1"/>
  <p:tag name="KSO_WM_TAG_VERSION" val="1.0"/>
  <p:tag name="KSO_WM_BEAUTIFY_FLAG" val="#wm#"/>
  <p:tag name="KSO_WM_TEMPLATE_CATEGORY" val="diagram"/>
  <p:tag name="KSO_WM_TEMPLATE_INDEX" val="20213676"/>
  <p:tag name="KSO_WM_SLIDE_LAYOUT" val="a_d"/>
  <p:tag name="KSO_WM_SLIDE_LAYOUT_CNT" val="1_1"/>
  <p:tag name="KSO_WM_SLIDE_TYPE" val="text"/>
  <p:tag name="KSO_WM_SLIDE_SUBTYPE" val="picTxt"/>
  <p:tag name="KSO_WM_SLIDE_SIZE" val="864*396"/>
  <p:tag name="KSO_WM_SLIDE_POSITION" val="48*48"/>
  <p:tag name="KSO_WM_TEMPLATE_MASTER_TYPE" val="0"/>
  <p:tag name="KSO_WM_TEMPLATE_COLOR_TYPE" val="1"/>
  <p:tag name="KSO_WM_SLIDE_CAN_ADD_NAVIGATION" val="1"/>
  <p:tag name="KSO_WM_SLIDE_BACKGROUND" val="[&quot;general&quot;]"/>
  <p:tag name="KSO_WM_SLIDE_RATIO" val="1.777778"/>
  <p:tag name="KSO_WM_CHIP_INFOS" val="{&quot;type&quot;:0,&quot;layout_type&quot;:&quot;topbottom&quot;,&quot;layout_feature&quot;:1,&quot;aspect_ratio&quot;:&quot;16:9&quot;,&quot;same_font_size&quot;:false,&quot;diagram&quot;:{&quot;type&quot;:[],&quot;direction&quot;:0,&quot;isSupportDecBetweenItems&quot;:false},&quot;tags&quot;:{&quot;style&quot;:[&quot;商务&quot;,&quot;简约&quot;,&quot;文艺清新&quot;,&quot;中国风&quot;,&quot;卡通&quot;,&quot;欧美风&quot;,&quot;黑板风&quot;,&quot;渐变风&quot;,&quot;党政风&quot;]},&quot;slide_type&quot;:[&quot;text&quot;]}"/>
  <p:tag name="KSO_WM_CHIP_FILLPROP" val="[[{&quot;text_align&quot;:&quot;lt&quot;,&quot;text_direction&quot;:&quot;horizontal&quot;,&quot;support_big_font&quot;:false,&quot;fill_id&quot;:&quot;fbc1d1c81b9c4bca8f09873cfc4ac6db&quot;,&quot;fill_align&quot;:&quot;lt&quot;,&quot;chip_types&quot;:[&quot;header&quot;]},{&quot;text_align&quot;:&quot;lt&quot;,&quot;text_direction&quot;:&quot;horizontal&quot;,&quot;support_big_font&quot;:false,&quot;fill_id&quot;:&quot;736496b0653343f1bfd4c6dc9c47e1b4&quot;,&quot;fill_align&quot;:&quot;lt&quot;,&quot;chip_types&quot;:[&quot;text&quot;]}],[{&quot;text_align&quot;:&quot;lt&quot;,&quot;text_direction&quot;:&quot;horizontal&quot;,&quot;support_big_font&quot;:false,&quot;fill_id&quot;:&quot;fbc1d1c81b9c4bca8f09873cfc4ac6db&quot;,&quot;fill_align&quot;:&quot;lt&quot;,&quot;chip_types&quot;:[&quot;header&quot;]},{&quot;text_align&quot;:&quot;lm&quot;,&quot;text_direction&quot;:&quot;horizontal&quot;,&quot;support_features&quot;:[&quot;collage&quot;,&quot;carousel&quot;],&quot;support_big_font&quot;:false,&quot;fill_id&quot;:&quot;736496b0653343f1bfd4c6dc9c47e1b4&quot;,&quot;fill_align&quot;:&quot;cm&quot;,&quot;chip_types&quot;:[&quot;diagram&quot;,&quot;pictext&quot;,&quot;picture&quot;,&quot;chart&quot;,&quot;table&quot;,&quot;video&quot;]}]]"/>
  <p:tag name="KSO_WM_CHIP_XID" val="5f696419553136823a5e6172"/>
  <p:tag name="KSO_WM_CHIP_GROUPID" val="5f5ee1ca4d6848d78f644aec"/>
  <p:tag name="KSO_WM_SLIDE_BK_DARK_LIGHT" val="2"/>
  <p:tag name="KSO_WM_SLIDE_BACKGROUND_TYPE" val="general"/>
  <p:tag name="KSO_WM_SLIDE_SUPPORT_FEATURE_TYPE" val="3"/>
  <p:tag name="KSO_WM_TEMPLATE_ASSEMBLE_XID" val="5fd0b9141fa9d42129dd4ca5"/>
  <p:tag name="KSO_WM_TEMPLATE_ASSEMBLE_GROUPID" val="5fd0b9141fa9d42129dd4ca5"/>
  <p:tag name="KSO_WM_SLIDE_LAYOUT_INFO" val="{&quot;backgroundInfo&quot;:[{&quot;bottom&quot;:0,&quot;bottomAbs&quot;:false,&quot;left&quot;:0,&quot;leftAbs&quot;:false,&quot;right&quot;:0,&quot;rightAbs&quot;:false,&quot;top&quot;:0,&quot;topAbs&quot;:false,&quot;type&quot;:&quot;general&quot;}],&quot;id&quot;:&quot;2020-12-09T19:46:28&quot;,&quot;maxSize&quot;:{&quot;size1&quot;:26.699999999999999},&quot;minSize&quot;:{&quot;size1&quot;:17.800000000000001},&quot;normalSize&quot;:{&quot;size1&quot;:17.800000000000001},&quot;subLayout&quot;:[{&quot;id&quot;:&quot;2020-12-09T19:46:28&quot;,&quot;margin&quot;:{&quot;bottom&quot;:0,&quot;left&quot;:1.6929999589920044,&quot;right&quot;:1.6929999589920044,&quot;top&quot;:1.6929999589920044},&quot;type&quot;:0},{&quot;id&quot;:&quot;2020-12-09T19:46:28&quot;,&quot;margin&quot;:{&quot;bottom&quot;:1.6929999589920044,&quot;left&quot;:1.6929999589920044,&quot;right&quot;:1.6929999589920044,&quot;top&quot;:0.84700000286102295},&quot;type&quot;:0}],&quot;type&quot;:0}"/>
  <p:tag name="FIXED_XID_TMP" val="5f5ee1ca4d6848d78f644aec"/>
  <p:tag name="KSO_WM_CHIP_DECFILLPROP" val="[]"/>
  <p:tag name="KSO_WM_FULL_TEXT_BEAUTIFY_COPY_ID" val="150995514"/>
  <p:tag name="KSO_WM_SPECIAL_SOURCE" val="bdnull"/>
</p:tagLst>
</file>

<file path=ppt/tags/tag108.xml><?xml version="1.0" encoding="utf-8"?>
<p:tagLst xmlns:a="http://schemas.openxmlformats.org/drawingml/2006/main" xmlns:r="http://schemas.openxmlformats.org/officeDocument/2006/relationships" xmlns:p="http://schemas.openxmlformats.org/presentationml/2006/main">
  <p:tag name="KSO_WM_UNIT_ISCONTENTSTITLE" val="0"/>
  <p:tag name="KSO_WM_UNIT_ISNUMDGMTITLE" val="0"/>
  <p:tag name="KSO_WM_UNIT_NOCLEAR" val="0"/>
  <p:tag name="KSO_WM_UNIT_VALUE" val="30"/>
  <p:tag name="KSO_WM_UNIT_HIGHLIGHT" val="0"/>
  <p:tag name="KSO_WM_UNIT_COMPATIBLE" val="0"/>
  <p:tag name="KSO_WM_UNIT_DIAGRAM_ISNUMVISUAL" val="0"/>
  <p:tag name="KSO_WM_UNIT_DIAGRAM_ISREFERUNIT" val="0"/>
  <p:tag name="KSO_WM_UNIT_TYPE" val="a"/>
  <p:tag name="KSO_WM_UNIT_INDEX" val="1"/>
  <p:tag name="KSO_WM_UNIT_ID" val="diagram20213676_1*a*1"/>
  <p:tag name="KSO_WM_TEMPLATE_CATEGORY" val="diagram"/>
  <p:tag name="KSO_WM_TEMPLATE_INDEX" val="20213676"/>
  <p:tag name="KSO_WM_UNIT_LAYERLEVEL" val="1"/>
  <p:tag name="KSO_WM_TAG_VERSION" val="1.0"/>
  <p:tag name="KSO_WM_BEAUTIFY_FLAG" val="#wm#"/>
  <p:tag name="KSO_WM_UNIT_PRESET_TEXT" val="单击此处添加大标题内容"/>
  <p:tag name="KSO_WM_UNIT_DEFAULT_FONT" val="24;44;4"/>
  <p:tag name="KSO_WM_UNIT_BLOCK" val="0"/>
  <p:tag name="KSO_WM_UNIT_SHOW_EDIT_AREA_INDICATION" val="1"/>
  <p:tag name="KSO_WM_CHIP_GROUPID" val="5e7881253197e252a37019b5"/>
  <p:tag name="KSO_WM_CHIP_XID" val="5e7881253197e252a37019b6"/>
  <p:tag name="KSO_WM_UNIT_DEC_AREA_ID" val="761b91491ab34d0986903b94552322e2"/>
  <p:tag name="KSO_WM_UNIT_DECORATE_INFO" val="{&quot;ReferentInfo&quot;:{&quot;Id&quot;:&quot;slide&quot;,&quot;X&quot;:{&quot;Pos&quot;:0},&quot;Y&quot;:{&quot;Pos&quot;:0}},&quot;DecorateInfoX&quot;:{&quot;Pos&quot;:0,&quot;IsAbs&quot;:false},&quot;DecorateInfoY&quot;:{&quot;Pos&quot;:0,&quot;IsAbs&quot;:false},&quot;DecorateInfoW&quot;:{&quot;IsAbs&quot;:false},&quot;DecorateInfoH&quot;:{&quot;IsAbs&quot;:false},&quot;whChangeMode&quot;:0}"/>
  <p:tag name="KSO_WM_UNIT_SM_LIMIT_TYPE" val="2"/>
  <p:tag name="KSO_WM_CHIP_FILLAREA_FILL_RULE" val="{&quot;fill_align&quot;:&quot;lt&quot;,&quot;fill_mode&quot;:&quot;full&quot;,&quot;sacle_strategy&quot;:&quot;smart&quot;}"/>
  <p:tag name="KSO_WM_ASSEMBLE_CHIP_INDEX" val="d7d2bd0a60e34835badc2d84fd8f1268"/>
  <p:tag name="KSO_WM_UNIT_TEXT_FILL_FORE_SCHEMECOLOR_INDEX_BRIGHTNESS" val="0"/>
  <p:tag name="KSO_WM_UNIT_TEXT_FILL_FORE_SCHEMECOLOR_INDEX" val="13"/>
  <p:tag name="KSO_WM_UNIT_TEXT_FILL_TYPE" val="1"/>
  <p:tag name="KSO_WM_TEMPLATE_ASSEMBLE_XID" val="5fd0b9141fa9d42129dd4ca5"/>
  <p:tag name="KSO_WM_TEMPLATE_ASSEMBLE_GROUPID" val="5fd0b9141fa9d42129dd4ca5"/>
  <p:tag name="KSO_WM_FULL_TEXT_BEAUTIFY_COPY_ID" val="22"/>
</p:tagLst>
</file>

<file path=ppt/tags/tag109.xml><?xml version="1.0" encoding="utf-8"?>
<p:tagLst xmlns:a="http://schemas.openxmlformats.org/drawingml/2006/main" xmlns:r="http://schemas.openxmlformats.org/officeDocument/2006/relationships" xmlns:p="http://schemas.openxmlformats.org/presentationml/2006/main">
  <p:tag name="KSO_WM_UNIT_ISCONTENTSTITLE" val="0"/>
  <p:tag name="KSO_WM_UNIT_ISNUMDGMTITLE" val="0"/>
  <p:tag name="KSO_WM_UNIT_NOCLEAR" val="0"/>
  <p:tag name="KSO_WM_UNIT_VALUE" val="30"/>
  <p:tag name="KSO_WM_UNIT_HIGHLIGHT" val="0"/>
  <p:tag name="KSO_WM_UNIT_COMPATIBLE" val="0"/>
  <p:tag name="KSO_WM_UNIT_DIAGRAM_ISNUMVISUAL" val="0"/>
  <p:tag name="KSO_WM_UNIT_DIAGRAM_ISREFERUNIT" val="0"/>
  <p:tag name="KSO_WM_UNIT_TYPE" val="a"/>
  <p:tag name="KSO_WM_UNIT_INDEX" val="1"/>
  <p:tag name="KSO_WM_UNIT_ID" val="diagram20213676_1*a*1"/>
  <p:tag name="KSO_WM_TEMPLATE_CATEGORY" val="diagram"/>
  <p:tag name="KSO_WM_TEMPLATE_INDEX" val="20213676"/>
  <p:tag name="KSO_WM_UNIT_LAYERLEVEL" val="1"/>
  <p:tag name="KSO_WM_TAG_VERSION" val="1.0"/>
  <p:tag name="KSO_WM_BEAUTIFY_FLAG" val="#wm#"/>
  <p:tag name="KSO_WM_UNIT_PRESET_TEXT" val="单击此处添加大标题内容"/>
  <p:tag name="KSO_WM_UNIT_DEFAULT_FONT" val="24;44;4"/>
  <p:tag name="KSO_WM_UNIT_BLOCK" val="0"/>
  <p:tag name="KSO_WM_UNIT_SHOW_EDIT_AREA_INDICATION" val="1"/>
  <p:tag name="KSO_WM_CHIP_GROUPID" val="5e7881253197e252a37019b5"/>
  <p:tag name="KSO_WM_CHIP_XID" val="5e7881253197e252a37019b6"/>
  <p:tag name="KSO_WM_UNIT_DEC_AREA_ID" val="761b91491ab34d0986903b94552322e2"/>
  <p:tag name="KSO_WM_UNIT_DECORATE_INFO" val="{&quot;ReferentInfo&quot;:{&quot;Id&quot;:&quot;slide&quot;,&quot;X&quot;:{&quot;Pos&quot;:0},&quot;Y&quot;:{&quot;Pos&quot;:0}},&quot;DecorateInfoX&quot;:{&quot;Pos&quot;:0,&quot;IsAbs&quot;:false},&quot;DecorateInfoY&quot;:{&quot;Pos&quot;:0,&quot;IsAbs&quot;:false},&quot;DecorateInfoW&quot;:{&quot;IsAbs&quot;:false},&quot;DecorateInfoH&quot;:{&quot;IsAbs&quot;:false},&quot;whChangeMode&quot;:0}"/>
  <p:tag name="KSO_WM_UNIT_SM_LIMIT_TYPE" val="2"/>
  <p:tag name="KSO_WM_CHIP_FILLAREA_FILL_RULE" val="{&quot;fill_align&quot;:&quot;lt&quot;,&quot;fill_mode&quot;:&quot;full&quot;,&quot;sacle_strategy&quot;:&quot;smart&quot;}"/>
  <p:tag name="KSO_WM_ASSEMBLE_CHIP_INDEX" val="d7d2bd0a60e34835badc2d84fd8f1268"/>
  <p:tag name="KSO_WM_UNIT_TEXT_FILL_FORE_SCHEMECOLOR_INDEX_BRIGHTNESS" val="0"/>
  <p:tag name="KSO_WM_UNIT_TEXT_FILL_FORE_SCHEMECOLOR_INDEX" val="13"/>
  <p:tag name="KSO_WM_UNIT_TEXT_FILL_TYPE" val="1"/>
  <p:tag name="KSO_WM_TEMPLATE_ASSEMBLE_XID" val="5fd0b9141fa9d42129dd4ca5"/>
  <p:tag name="KSO_WM_TEMPLATE_ASSEMBLE_GROUPID" val="5fd0b9141fa9d42129dd4ca5"/>
  <p:tag name="KSO_WM_FULL_TEXT_BEAUTIFY_COPY_ID" val="22"/>
</p:tagLst>
</file>

<file path=ppt/tags/tag11.xml><?xml version="1.0" encoding="utf-8"?>
<p:tagLst xmlns:a="http://schemas.openxmlformats.org/drawingml/2006/main" xmlns:r="http://schemas.openxmlformats.org/officeDocument/2006/relationships" xmlns:p="http://schemas.openxmlformats.org/presentationml/2006/main">
  <p:tag name="KSO_WM_FULL_TEXT_BEAUTIFY_COPY_ID" val="984"/>
</p:tagLst>
</file>

<file path=ppt/tags/tag110.xml><?xml version="1.0" encoding="utf-8"?>
<p:tagLst xmlns:a="http://schemas.openxmlformats.org/drawingml/2006/main" xmlns:r="http://schemas.openxmlformats.org/officeDocument/2006/relationships" xmlns:p="http://schemas.openxmlformats.org/presentationml/2006/main">
  <p:tag name="KSO_WM_UNIT_ISCONTENTSTITLE" val="0"/>
  <p:tag name="KSO_WM_UNIT_ISNUMDGMTITLE" val="0"/>
  <p:tag name="KSO_WM_UNIT_NOCLEAR" val="0"/>
  <p:tag name="KSO_WM_UNIT_VALUE" val="30"/>
  <p:tag name="KSO_WM_UNIT_HIGHLIGHT" val="0"/>
  <p:tag name="KSO_WM_UNIT_COMPATIBLE" val="0"/>
  <p:tag name="KSO_WM_UNIT_DIAGRAM_ISNUMVISUAL" val="0"/>
  <p:tag name="KSO_WM_UNIT_DIAGRAM_ISREFERUNIT" val="0"/>
  <p:tag name="KSO_WM_UNIT_TYPE" val="a"/>
  <p:tag name="KSO_WM_UNIT_INDEX" val="1"/>
  <p:tag name="KSO_WM_UNIT_ID" val="diagram20213676_1*a*1"/>
  <p:tag name="KSO_WM_TEMPLATE_CATEGORY" val="diagram"/>
  <p:tag name="KSO_WM_TEMPLATE_INDEX" val="20213676"/>
  <p:tag name="KSO_WM_UNIT_LAYERLEVEL" val="1"/>
  <p:tag name="KSO_WM_TAG_VERSION" val="1.0"/>
  <p:tag name="KSO_WM_BEAUTIFY_FLAG" val="#wm#"/>
  <p:tag name="KSO_WM_UNIT_PRESET_TEXT" val="单击此处添加大标题内容"/>
  <p:tag name="KSO_WM_UNIT_DEFAULT_FONT" val="24;44;4"/>
  <p:tag name="KSO_WM_UNIT_BLOCK" val="0"/>
  <p:tag name="KSO_WM_UNIT_SHOW_EDIT_AREA_INDICATION" val="1"/>
  <p:tag name="KSO_WM_CHIP_GROUPID" val="5e7881253197e252a37019b5"/>
  <p:tag name="KSO_WM_CHIP_XID" val="5e7881253197e252a37019b6"/>
  <p:tag name="KSO_WM_UNIT_DEC_AREA_ID" val="761b91491ab34d0986903b94552322e2"/>
  <p:tag name="KSO_WM_UNIT_DECORATE_INFO" val="{&quot;ReferentInfo&quot;:{&quot;Id&quot;:&quot;slide&quot;,&quot;X&quot;:{&quot;Pos&quot;:0},&quot;Y&quot;:{&quot;Pos&quot;:0}},&quot;DecorateInfoX&quot;:{&quot;Pos&quot;:0,&quot;IsAbs&quot;:false},&quot;DecorateInfoY&quot;:{&quot;Pos&quot;:0,&quot;IsAbs&quot;:false},&quot;DecorateInfoW&quot;:{&quot;IsAbs&quot;:false},&quot;DecorateInfoH&quot;:{&quot;IsAbs&quot;:false},&quot;whChangeMode&quot;:0}"/>
  <p:tag name="KSO_WM_UNIT_SM_LIMIT_TYPE" val="2"/>
  <p:tag name="KSO_WM_CHIP_FILLAREA_FILL_RULE" val="{&quot;fill_align&quot;:&quot;lt&quot;,&quot;fill_mode&quot;:&quot;full&quot;,&quot;sacle_strategy&quot;:&quot;smart&quot;}"/>
  <p:tag name="KSO_WM_ASSEMBLE_CHIP_INDEX" val="d7d2bd0a60e34835badc2d84fd8f1268"/>
  <p:tag name="KSO_WM_UNIT_TEXT_FILL_FORE_SCHEMECOLOR_INDEX_BRIGHTNESS" val="0"/>
  <p:tag name="KSO_WM_UNIT_TEXT_FILL_FORE_SCHEMECOLOR_INDEX" val="13"/>
  <p:tag name="KSO_WM_UNIT_TEXT_FILL_TYPE" val="1"/>
  <p:tag name="KSO_WM_TEMPLATE_ASSEMBLE_XID" val="5fd0b9141fa9d42129dd4ca5"/>
  <p:tag name="KSO_WM_TEMPLATE_ASSEMBLE_GROUPID" val="5fd0b9141fa9d42129dd4ca5"/>
  <p:tag name="KSO_WM_FULL_TEXT_BEAUTIFY_COPY_ID" val="22"/>
</p:tagLst>
</file>

<file path=ppt/tags/tag111.xml><?xml version="1.0" encoding="utf-8"?>
<p:tagLst xmlns:a="http://schemas.openxmlformats.org/drawingml/2006/main" xmlns:r="http://schemas.openxmlformats.org/officeDocument/2006/relationships" xmlns:p="http://schemas.openxmlformats.org/presentationml/2006/main">
  <p:tag name="KSO_WM_SLIDE_ID" val="diagram20213676_1"/>
  <p:tag name="KSO_WM_TEMPLATE_SUBCATEGORY" val="21"/>
  <p:tag name="KSO_WM_SLIDE_ITEM_CNT" val="0"/>
  <p:tag name="KSO_WM_SLIDE_INDEX" val="1"/>
  <p:tag name="KSO_WM_TAG_VERSION" val="1.0"/>
  <p:tag name="KSO_WM_BEAUTIFY_FLAG" val="#wm#"/>
  <p:tag name="KSO_WM_TEMPLATE_CATEGORY" val="diagram"/>
  <p:tag name="KSO_WM_TEMPLATE_INDEX" val="20213676"/>
  <p:tag name="KSO_WM_SLIDE_LAYOUT" val="a_d"/>
  <p:tag name="KSO_WM_SLIDE_LAYOUT_CNT" val="1_1"/>
  <p:tag name="KSO_WM_SLIDE_TYPE" val="text"/>
  <p:tag name="KSO_WM_SLIDE_SUBTYPE" val="picTxt"/>
  <p:tag name="KSO_WM_SLIDE_SIZE" val="864*396"/>
  <p:tag name="KSO_WM_SLIDE_POSITION" val="48*48"/>
  <p:tag name="KSO_WM_TEMPLATE_MASTER_TYPE" val="0"/>
  <p:tag name="KSO_WM_TEMPLATE_COLOR_TYPE" val="1"/>
  <p:tag name="KSO_WM_SLIDE_CAN_ADD_NAVIGATION" val="1"/>
  <p:tag name="KSO_WM_SLIDE_BACKGROUND" val="[&quot;general&quot;]"/>
  <p:tag name="KSO_WM_SLIDE_RATIO" val="1.777778"/>
  <p:tag name="KSO_WM_CHIP_INFOS" val="{&quot;type&quot;:0,&quot;layout_type&quot;:&quot;topbottom&quot;,&quot;layout_feature&quot;:1,&quot;aspect_ratio&quot;:&quot;16:9&quot;,&quot;same_font_size&quot;:false,&quot;diagram&quot;:{&quot;type&quot;:[],&quot;direction&quot;:0,&quot;isSupportDecBetweenItems&quot;:false},&quot;tags&quot;:{&quot;style&quot;:[&quot;商务&quot;,&quot;简约&quot;,&quot;文艺清新&quot;,&quot;中国风&quot;,&quot;卡通&quot;,&quot;欧美风&quot;,&quot;黑板风&quot;,&quot;渐变风&quot;,&quot;党政风&quot;]},&quot;slide_type&quot;:[&quot;text&quot;]}"/>
  <p:tag name="KSO_WM_CHIP_FILLPROP" val="[[{&quot;text_align&quot;:&quot;lt&quot;,&quot;text_direction&quot;:&quot;horizontal&quot;,&quot;support_big_font&quot;:false,&quot;fill_id&quot;:&quot;fbc1d1c81b9c4bca8f09873cfc4ac6db&quot;,&quot;fill_align&quot;:&quot;lt&quot;,&quot;chip_types&quot;:[&quot;header&quot;]},{&quot;text_align&quot;:&quot;lt&quot;,&quot;text_direction&quot;:&quot;horizontal&quot;,&quot;support_big_font&quot;:false,&quot;fill_id&quot;:&quot;736496b0653343f1bfd4c6dc9c47e1b4&quot;,&quot;fill_align&quot;:&quot;lt&quot;,&quot;chip_types&quot;:[&quot;text&quot;]}],[{&quot;text_align&quot;:&quot;lt&quot;,&quot;text_direction&quot;:&quot;horizontal&quot;,&quot;support_big_font&quot;:false,&quot;fill_id&quot;:&quot;fbc1d1c81b9c4bca8f09873cfc4ac6db&quot;,&quot;fill_align&quot;:&quot;lt&quot;,&quot;chip_types&quot;:[&quot;header&quot;]},{&quot;text_align&quot;:&quot;lm&quot;,&quot;text_direction&quot;:&quot;horizontal&quot;,&quot;support_features&quot;:[&quot;collage&quot;,&quot;carousel&quot;],&quot;support_big_font&quot;:false,&quot;fill_id&quot;:&quot;736496b0653343f1bfd4c6dc9c47e1b4&quot;,&quot;fill_align&quot;:&quot;cm&quot;,&quot;chip_types&quot;:[&quot;diagram&quot;,&quot;pictext&quot;,&quot;picture&quot;,&quot;chart&quot;,&quot;table&quot;,&quot;video&quot;]}]]"/>
  <p:tag name="KSO_WM_CHIP_XID" val="5f696419553136823a5e6172"/>
  <p:tag name="KSO_WM_CHIP_GROUPID" val="5f5ee1ca4d6848d78f644aec"/>
  <p:tag name="KSO_WM_SLIDE_BK_DARK_LIGHT" val="2"/>
  <p:tag name="KSO_WM_SLIDE_BACKGROUND_TYPE" val="general"/>
  <p:tag name="KSO_WM_SLIDE_SUPPORT_FEATURE_TYPE" val="3"/>
  <p:tag name="KSO_WM_TEMPLATE_ASSEMBLE_XID" val="5fd0b9141fa9d42129dd4ca5"/>
  <p:tag name="KSO_WM_TEMPLATE_ASSEMBLE_GROUPID" val="5fd0b9141fa9d42129dd4ca5"/>
  <p:tag name="KSO_WM_SLIDE_LAYOUT_INFO" val="{&quot;backgroundInfo&quot;:[{&quot;bottom&quot;:0,&quot;bottomAbs&quot;:false,&quot;left&quot;:0,&quot;leftAbs&quot;:false,&quot;right&quot;:0,&quot;rightAbs&quot;:false,&quot;top&quot;:0,&quot;topAbs&quot;:false,&quot;type&quot;:&quot;general&quot;}],&quot;id&quot;:&quot;2020-12-09T19:46:28&quot;,&quot;maxSize&quot;:{&quot;size1&quot;:26.699999999999999},&quot;minSize&quot;:{&quot;size1&quot;:17.800000000000001},&quot;normalSize&quot;:{&quot;size1&quot;:17.800000000000001},&quot;subLayout&quot;:[{&quot;id&quot;:&quot;2020-12-09T19:46:28&quot;,&quot;margin&quot;:{&quot;bottom&quot;:0,&quot;left&quot;:1.6929999589920044,&quot;right&quot;:1.6929999589920044,&quot;top&quot;:1.6929999589920044},&quot;type&quot;:0},{&quot;id&quot;:&quot;2020-12-09T19:46:28&quot;,&quot;margin&quot;:{&quot;bottom&quot;:1.6929999589920044,&quot;left&quot;:1.6929999589920044,&quot;right&quot;:1.6929999589920044,&quot;top&quot;:0.84700000286102295},&quot;type&quot;:0}],&quot;type&quot;:0}"/>
  <p:tag name="FIXED_XID_TMP" val="5f5ee1ca4d6848d78f644aec"/>
  <p:tag name="KSO_WM_CHIP_DECFILLPROP" val="[]"/>
  <p:tag name="KSO_WM_FULL_TEXT_BEAUTIFY_COPY_ID" val="150995514"/>
  <p:tag name="KSO_WM_SPECIAL_SOURCE" val="bdnull"/>
</p:tagLst>
</file>

<file path=ppt/tags/tag112.xml><?xml version="1.0" encoding="utf-8"?>
<p:tagLst xmlns:a="http://schemas.openxmlformats.org/drawingml/2006/main" xmlns:r="http://schemas.openxmlformats.org/officeDocument/2006/relationships" xmlns:p="http://schemas.openxmlformats.org/presentationml/2006/main">
  <p:tag name="KSO_WM_UNIT_ISCONTENTSTITLE" val="0"/>
  <p:tag name="KSO_WM_UNIT_ISNUMDGMTITLE" val="0"/>
  <p:tag name="KSO_WM_UNIT_NOCLEAR" val="0"/>
  <p:tag name="KSO_WM_UNIT_VALUE" val="30"/>
  <p:tag name="KSO_WM_UNIT_HIGHLIGHT" val="0"/>
  <p:tag name="KSO_WM_UNIT_COMPATIBLE" val="0"/>
  <p:tag name="KSO_WM_UNIT_DIAGRAM_ISNUMVISUAL" val="0"/>
  <p:tag name="KSO_WM_UNIT_DIAGRAM_ISREFERUNIT" val="0"/>
  <p:tag name="KSO_WM_UNIT_TYPE" val="a"/>
  <p:tag name="KSO_WM_UNIT_INDEX" val="1"/>
  <p:tag name="KSO_WM_UNIT_ID" val="diagram20213676_1*a*1"/>
  <p:tag name="KSO_WM_TEMPLATE_CATEGORY" val="diagram"/>
  <p:tag name="KSO_WM_TEMPLATE_INDEX" val="20213676"/>
  <p:tag name="KSO_WM_UNIT_LAYERLEVEL" val="1"/>
  <p:tag name="KSO_WM_TAG_VERSION" val="1.0"/>
  <p:tag name="KSO_WM_BEAUTIFY_FLAG" val="#wm#"/>
  <p:tag name="KSO_WM_UNIT_PRESET_TEXT" val="单击此处添加大标题内容"/>
  <p:tag name="KSO_WM_UNIT_DEFAULT_FONT" val="24;44;4"/>
  <p:tag name="KSO_WM_UNIT_BLOCK" val="0"/>
  <p:tag name="KSO_WM_UNIT_SHOW_EDIT_AREA_INDICATION" val="1"/>
  <p:tag name="KSO_WM_CHIP_GROUPID" val="5e7881253197e252a37019b5"/>
  <p:tag name="KSO_WM_CHIP_XID" val="5e7881253197e252a37019b6"/>
  <p:tag name="KSO_WM_UNIT_DEC_AREA_ID" val="761b91491ab34d0986903b94552322e2"/>
  <p:tag name="KSO_WM_UNIT_DECORATE_INFO" val="{&quot;ReferentInfo&quot;:{&quot;Id&quot;:&quot;slide&quot;,&quot;X&quot;:{&quot;Pos&quot;:0},&quot;Y&quot;:{&quot;Pos&quot;:0}},&quot;DecorateInfoX&quot;:{&quot;Pos&quot;:0,&quot;IsAbs&quot;:false},&quot;DecorateInfoY&quot;:{&quot;Pos&quot;:0,&quot;IsAbs&quot;:false},&quot;DecorateInfoW&quot;:{&quot;IsAbs&quot;:false},&quot;DecorateInfoH&quot;:{&quot;IsAbs&quot;:false},&quot;whChangeMode&quot;:0}"/>
  <p:tag name="KSO_WM_UNIT_SM_LIMIT_TYPE" val="2"/>
  <p:tag name="KSO_WM_CHIP_FILLAREA_FILL_RULE" val="{&quot;fill_align&quot;:&quot;lt&quot;,&quot;fill_mode&quot;:&quot;full&quot;,&quot;sacle_strategy&quot;:&quot;smart&quot;}"/>
  <p:tag name="KSO_WM_ASSEMBLE_CHIP_INDEX" val="d7d2bd0a60e34835badc2d84fd8f1268"/>
  <p:tag name="KSO_WM_UNIT_TEXT_FILL_FORE_SCHEMECOLOR_INDEX_BRIGHTNESS" val="0"/>
  <p:tag name="KSO_WM_UNIT_TEXT_FILL_FORE_SCHEMECOLOR_INDEX" val="13"/>
  <p:tag name="KSO_WM_UNIT_TEXT_FILL_TYPE" val="1"/>
  <p:tag name="KSO_WM_TEMPLATE_ASSEMBLE_XID" val="5fd0b9141fa9d42129dd4ca5"/>
  <p:tag name="KSO_WM_TEMPLATE_ASSEMBLE_GROUPID" val="5fd0b9141fa9d42129dd4ca5"/>
  <p:tag name="KSO_WM_FULL_TEXT_BEAUTIFY_COPY_ID" val="22"/>
</p:tagLst>
</file>

<file path=ppt/tags/tag113.xml><?xml version="1.0" encoding="utf-8"?>
<p:tagLst xmlns:a="http://schemas.openxmlformats.org/drawingml/2006/main" xmlns:r="http://schemas.openxmlformats.org/officeDocument/2006/relationships" xmlns:p="http://schemas.openxmlformats.org/presentationml/2006/main">
  <p:tag name="KSO_WM_UNIT_ISCONTENTSTITLE" val="0"/>
  <p:tag name="KSO_WM_UNIT_ISNUMDGMTITLE" val="0"/>
  <p:tag name="KSO_WM_UNIT_NOCLEAR" val="0"/>
  <p:tag name="KSO_WM_UNIT_VALUE" val="30"/>
  <p:tag name="KSO_WM_UNIT_HIGHLIGHT" val="0"/>
  <p:tag name="KSO_WM_UNIT_COMPATIBLE" val="0"/>
  <p:tag name="KSO_WM_UNIT_DIAGRAM_ISNUMVISUAL" val="0"/>
  <p:tag name="KSO_WM_UNIT_DIAGRAM_ISREFERUNIT" val="0"/>
  <p:tag name="KSO_WM_UNIT_TYPE" val="a"/>
  <p:tag name="KSO_WM_UNIT_INDEX" val="1"/>
  <p:tag name="KSO_WM_UNIT_ID" val="diagram20213676_1*a*1"/>
  <p:tag name="KSO_WM_TEMPLATE_CATEGORY" val="diagram"/>
  <p:tag name="KSO_WM_TEMPLATE_INDEX" val="20213676"/>
  <p:tag name="KSO_WM_UNIT_LAYERLEVEL" val="1"/>
  <p:tag name="KSO_WM_TAG_VERSION" val="1.0"/>
  <p:tag name="KSO_WM_BEAUTIFY_FLAG" val="#wm#"/>
  <p:tag name="KSO_WM_UNIT_PRESET_TEXT" val="单击此处添加大标题内容"/>
  <p:tag name="KSO_WM_UNIT_DEFAULT_FONT" val="24;44;4"/>
  <p:tag name="KSO_WM_UNIT_BLOCK" val="0"/>
  <p:tag name="KSO_WM_UNIT_SHOW_EDIT_AREA_INDICATION" val="1"/>
  <p:tag name="KSO_WM_CHIP_GROUPID" val="5e7881253197e252a37019b5"/>
  <p:tag name="KSO_WM_CHIP_XID" val="5e7881253197e252a37019b6"/>
  <p:tag name="KSO_WM_UNIT_DEC_AREA_ID" val="761b91491ab34d0986903b94552322e2"/>
  <p:tag name="KSO_WM_UNIT_DECORATE_INFO" val="{&quot;ReferentInfo&quot;:{&quot;Id&quot;:&quot;slide&quot;,&quot;X&quot;:{&quot;Pos&quot;:0},&quot;Y&quot;:{&quot;Pos&quot;:0}},&quot;DecorateInfoX&quot;:{&quot;Pos&quot;:0,&quot;IsAbs&quot;:false},&quot;DecorateInfoY&quot;:{&quot;Pos&quot;:0,&quot;IsAbs&quot;:false},&quot;DecorateInfoW&quot;:{&quot;IsAbs&quot;:false},&quot;DecorateInfoH&quot;:{&quot;IsAbs&quot;:false},&quot;whChangeMode&quot;:0}"/>
  <p:tag name="KSO_WM_UNIT_SM_LIMIT_TYPE" val="2"/>
  <p:tag name="KSO_WM_CHIP_FILLAREA_FILL_RULE" val="{&quot;fill_align&quot;:&quot;lt&quot;,&quot;fill_mode&quot;:&quot;full&quot;,&quot;sacle_strategy&quot;:&quot;smart&quot;}"/>
  <p:tag name="KSO_WM_ASSEMBLE_CHIP_INDEX" val="d7d2bd0a60e34835badc2d84fd8f1268"/>
  <p:tag name="KSO_WM_UNIT_TEXT_FILL_FORE_SCHEMECOLOR_INDEX_BRIGHTNESS" val="0"/>
  <p:tag name="KSO_WM_UNIT_TEXT_FILL_FORE_SCHEMECOLOR_INDEX" val="13"/>
  <p:tag name="KSO_WM_UNIT_TEXT_FILL_TYPE" val="1"/>
  <p:tag name="KSO_WM_TEMPLATE_ASSEMBLE_XID" val="5fd0b9141fa9d42129dd4ca5"/>
  <p:tag name="KSO_WM_TEMPLATE_ASSEMBLE_GROUPID" val="5fd0b9141fa9d42129dd4ca5"/>
  <p:tag name="KSO_WM_FULL_TEXT_BEAUTIFY_COPY_ID" val="22"/>
</p:tagLst>
</file>

<file path=ppt/tags/tag114.xml><?xml version="1.0" encoding="utf-8"?>
<p:tagLst xmlns:a="http://schemas.openxmlformats.org/drawingml/2006/main" xmlns:r="http://schemas.openxmlformats.org/officeDocument/2006/relationships" xmlns:p="http://schemas.openxmlformats.org/presentationml/2006/main">
  <p:tag name="KSO_WM_UNIT_ISCONTENTSTITLE" val="0"/>
  <p:tag name="KSO_WM_UNIT_ISNUMDGMTITLE" val="0"/>
  <p:tag name="KSO_WM_UNIT_NOCLEAR" val="0"/>
  <p:tag name="KSO_WM_UNIT_VALUE" val="30"/>
  <p:tag name="KSO_WM_UNIT_HIGHLIGHT" val="0"/>
  <p:tag name="KSO_WM_UNIT_COMPATIBLE" val="0"/>
  <p:tag name="KSO_WM_UNIT_DIAGRAM_ISNUMVISUAL" val="0"/>
  <p:tag name="KSO_WM_UNIT_DIAGRAM_ISREFERUNIT" val="0"/>
  <p:tag name="KSO_WM_UNIT_TYPE" val="a"/>
  <p:tag name="KSO_WM_UNIT_INDEX" val="1"/>
  <p:tag name="KSO_WM_UNIT_ID" val="diagram20213676_1*a*1"/>
  <p:tag name="KSO_WM_TEMPLATE_CATEGORY" val="diagram"/>
  <p:tag name="KSO_WM_TEMPLATE_INDEX" val="20213676"/>
  <p:tag name="KSO_WM_UNIT_LAYERLEVEL" val="1"/>
  <p:tag name="KSO_WM_TAG_VERSION" val="1.0"/>
  <p:tag name="KSO_WM_BEAUTIFY_FLAG" val="#wm#"/>
  <p:tag name="KSO_WM_UNIT_PRESET_TEXT" val="单击此处添加大标题内容"/>
  <p:tag name="KSO_WM_UNIT_DEFAULT_FONT" val="24;44;4"/>
  <p:tag name="KSO_WM_UNIT_BLOCK" val="0"/>
  <p:tag name="KSO_WM_UNIT_SHOW_EDIT_AREA_INDICATION" val="1"/>
  <p:tag name="KSO_WM_CHIP_GROUPID" val="5e7881253197e252a37019b5"/>
  <p:tag name="KSO_WM_CHIP_XID" val="5e7881253197e252a37019b6"/>
  <p:tag name="KSO_WM_UNIT_DEC_AREA_ID" val="761b91491ab34d0986903b94552322e2"/>
  <p:tag name="KSO_WM_UNIT_DECORATE_INFO" val="{&quot;ReferentInfo&quot;:{&quot;Id&quot;:&quot;slide&quot;,&quot;X&quot;:{&quot;Pos&quot;:0},&quot;Y&quot;:{&quot;Pos&quot;:0}},&quot;DecorateInfoX&quot;:{&quot;Pos&quot;:0,&quot;IsAbs&quot;:false},&quot;DecorateInfoY&quot;:{&quot;Pos&quot;:0,&quot;IsAbs&quot;:false},&quot;DecorateInfoW&quot;:{&quot;IsAbs&quot;:false},&quot;DecorateInfoH&quot;:{&quot;IsAbs&quot;:false},&quot;whChangeMode&quot;:0}"/>
  <p:tag name="KSO_WM_UNIT_SM_LIMIT_TYPE" val="2"/>
  <p:tag name="KSO_WM_CHIP_FILLAREA_FILL_RULE" val="{&quot;fill_align&quot;:&quot;lt&quot;,&quot;fill_mode&quot;:&quot;full&quot;,&quot;sacle_strategy&quot;:&quot;smart&quot;}"/>
  <p:tag name="KSO_WM_ASSEMBLE_CHIP_INDEX" val="d7d2bd0a60e34835badc2d84fd8f1268"/>
  <p:tag name="KSO_WM_UNIT_TEXT_FILL_FORE_SCHEMECOLOR_INDEX_BRIGHTNESS" val="0"/>
  <p:tag name="KSO_WM_UNIT_TEXT_FILL_FORE_SCHEMECOLOR_INDEX" val="13"/>
  <p:tag name="KSO_WM_UNIT_TEXT_FILL_TYPE" val="1"/>
  <p:tag name="KSO_WM_TEMPLATE_ASSEMBLE_XID" val="5fd0b9141fa9d42129dd4ca5"/>
  <p:tag name="KSO_WM_TEMPLATE_ASSEMBLE_GROUPID" val="5fd0b9141fa9d42129dd4ca5"/>
  <p:tag name="KSO_WM_FULL_TEXT_BEAUTIFY_COPY_ID" val="22"/>
</p:tagLst>
</file>

<file path=ppt/tags/tag115.xml><?xml version="1.0" encoding="utf-8"?>
<p:tagLst xmlns:a="http://schemas.openxmlformats.org/drawingml/2006/main" xmlns:r="http://schemas.openxmlformats.org/officeDocument/2006/relationships" xmlns:p="http://schemas.openxmlformats.org/presentationml/2006/main">
  <p:tag name="KSO_WM_UNIT_ISCONTENTSTITLE" val="0"/>
  <p:tag name="KSO_WM_UNIT_ISNUMDGMTITLE" val="0"/>
  <p:tag name="KSO_WM_UNIT_NOCLEAR" val="0"/>
  <p:tag name="KSO_WM_UNIT_VALUE" val="30"/>
  <p:tag name="KSO_WM_UNIT_HIGHLIGHT" val="0"/>
  <p:tag name="KSO_WM_UNIT_COMPATIBLE" val="0"/>
  <p:tag name="KSO_WM_UNIT_DIAGRAM_ISNUMVISUAL" val="0"/>
  <p:tag name="KSO_WM_UNIT_DIAGRAM_ISREFERUNIT" val="0"/>
  <p:tag name="KSO_WM_UNIT_TYPE" val="a"/>
  <p:tag name="KSO_WM_UNIT_INDEX" val="1"/>
  <p:tag name="KSO_WM_UNIT_ID" val="diagram20213676_1*a*1"/>
  <p:tag name="KSO_WM_TEMPLATE_CATEGORY" val="diagram"/>
  <p:tag name="KSO_WM_TEMPLATE_INDEX" val="20213676"/>
  <p:tag name="KSO_WM_UNIT_LAYERLEVEL" val="1"/>
  <p:tag name="KSO_WM_TAG_VERSION" val="1.0"/>
  <p:tag name="KSO_WM_BEAUTIFY_FLAG" val="#wm#"/>
  <p:tag name="KSO_WM_UNIT_PRESET_TEXT" val="单击此处添加大标题内容"/>
  <p:tag name="KSO_WM_UNIT_DEFAULT_FONT" val="24;44;4"/>
  <p:tag name="KSO_WM_UNIT_BLOCK" val="0"/>
  <p:tag name="KSO_WM_UNIT_SHOW_EDIT_AREA_INDICATION" val="1"/>
  <p:tag name="KSO_WM_CHIP_GROUPID" val="5e7881253197e252a37019b5"/>
  <p:tag name="KSO_WM_CHIP_XID" val="5e7881253197e252a37019b6"/>
  <p:tag name="KSO_WM_UNIT_DEC_AREA_ID" val="761b91491ab34d0986903b94552322e2"/>
  <p:tag name="KSO_WM_UNIT_DECORATE_INFO" val="{&quot;ReferentInfo&quot;:{&quot;Id&quot;:&quot;slide&quot;,&quot;X&quot;:{&quot;Pos&quot;:0},&quot;Y&quot;:{&quot;Pos&quot;:0}},&quot;DecorateInfoX&quot;:{&quot;Pos&quot;:0,&quot;IsAbs&quot;:false},&quot;DecorateInfoY&quot;:{&quot;Pos&quot;:0,&quot;IsAbs&quot;:false},&quot;DecorateInfoW&quot;:{&quot;IsAbs&quot;:false},&quot;DecorateInfoH&quot;:{&quot;IsAbs&quot;:false},&quot;whChangeMode&quot;:0}"/>
  <p:tag name="KSO_WM_UNIT_SM_LIMIT_TYPE" val="2"/>
  <p:tag name="KSO_WM_CHIP_FILLAREA_FILL_RULE" val="{&quot;fill_align&quot;:&quot;lt&quot;,&quot;fill_mode&quot;:&quot;full&quot;,&quot;sacle_strategy&quot;:&quot;smart&quot;}"/>
  <p:tag name="KSO_WM_ASSEMBLE_CHIP_INDEX" val="d7d2bd0a60e34835badc2d84fd8f1268"/>
  <p:tag name="KSO_WM_UNIT_TEXT_FILL_FORE_SCHEMECOLOR_INDEX_BRIGHTNESS" val="0"/>
  <p:tag name="KSO_WM_UNIT_TEXT_FILL_FORE_SCHEMECOLOR_INDEX" val="13"/>
  <p:tag name="KSO_WM_UNIT_TEXT_FILL_TYPE" val="1"/>
  <p:tag name="KSO_WM_TEMPLATE_ASSEMBLE_XID" val="5fd0b9141fa9d42129dd4ca5"/>
  <p:tag name="KSO_WM_TEMPLATE_ASSEMBLE_GROUPID" val="5fd0b9141fa9d42129dd4ca5"/>
  <p:tag name="KSO_WM_FULL_TEXT_BEAUTIFY_COPY_ID" val="22"/>
</p:tagLst>
</file>

<file path=ppt/tags/tag116.xml><?xml version="1.0" encoding="utf-8"?>
<p:tagLst xmlns:a="http://schemas.openxmlformats.org/drawingml/2006/main" xmlns:r="http://schemas.openxmlformats.org/officeDocument/2006/relationships" xmlns:p="http://schemas.openxmlformats.org/presentationml/2006/main">
  <p:tag name="MH" val="20170705134636"/>
  <p:tag name="MH_LIBRARY" val="GRAPHIC"/>
  <p:tag name="MH_TYPE" val="Other"/>
  <p:tag name="MH_ORDER" val="1"/>
</p:tagLst>
</file>

<file path=ppt/tags/tag117.xml><?xml version="1.0" encoding="utf-8"?>
<p:tagLst xmlns:a="http://schemas.openxmlformats.org/drawingml/2006/main" xmlns:r="http://schemas.openxmlformats.org/officeDocument/2006/relationships" xmlns:p="http://schemas.openxmlformats.org/presentationml/2006/main">
  <p:tag name="MH" val="20170705134636"/>
  <p:tag name="MH_LIBRARY" val="GRAPHIC"/>
  <p:tag name="MH_TYPE" val="Other"/>
  <p:tag name="MH_ORDER" val="2"/>
</p:tagLst>
</file>

<file path=ppt/tags/tag118.xml><?xml version="1.0" encoding="utf-8"?>
<p:tagLst xmlns:a="http://schemas.openxmlformats.org/drawingml/2006/main" xmlns:r="http://schemas.openxmlformats.org/officeDocument/2006/relationships" xmlns:p="http://schemas.openxmlformats.org/presentationml/2006/main">
  <p:tag name="KSO_WM_SLIDE_ID" val="diagram20213676_1"/>
  <p:tag name="KSO_WM_TEMPLATE_SUBCATEGORY" val="21"/>
  <p:tag name="KSO_WM_SLIDE_ITEM_CNT" val="0"/>
  <p:tag name="KSO_WM_SLIDE_INDEX" val="1"/>
  <p:tag name="KSO_WM_TAG_VERSION" val="1.0"/>
  <p:tag name="KSO_WM_BEAUTIFY_FLAG" val="#wm#"/>
  <p:tag name="KSO_WM_TEMPLATE_CATEGORY" val="diagram"/>
  <p:tag name="KSO_WM_TEMPLATE_INDEX" val="20213676"/>
  <p:tag name="KSO_WM_SLIDE_LAYOUT" val="a_d"/>
  <p:tag name="KSO_WM_SLIDE_LAYOUT_CNT" val="1_1"/>
  <p:tag name="KSO_WM_SLIDE_TYPE" val="text"/>
  <p:tag name="KSO_WM_SLIDE_SUBTYPE" val="picTxt"/>
  <p:tag name="KSO_WM_SLIDE_SIZE" val="864*396"/>
  <p:tag name="KSO_WM_SLIDE_POSITION" val="48*48"/>
  <p:tag name="KSO_WM_TEMPLATE_MASTER_TYPE" val="0"/>
  <p:tag name="KSO_WM_TEMPLATE_COLOR_TYPE" val="1"/>
  <p:tag name="KSO_WM_SLIDE_CAN_ADD_NAVIGATION" val="1"/>
  <p:tag name="KSO_WM_SLIDE_BACKGROUND" val="[&quot;general&quot;]"/>
  <p:tag name="KSO_WM_SLIDE_RATIO" val="1.777778"/>
  <p:tag name="KSO_WM_CHIP_INFOS" val="{&quot;type&quot;:0,&quot;layout_type&quot;:&quot;topbottom&quot;,&quot;layout_feature&quot;:1,&quot;aspect_ratio&quot;:&quot;16:9&quot;,&quot;same_font_size&quot;:false,&quot;diagram&quot;:{&quot;type&quot;:[],&quot;direction&quot;:0,&quot;isSupportDecBetweenItems&quot;:false},&quot;tags&quot;:{&quot;style&quot;:[&quot;商务&quot;,&quot;简约&quot;,&quot;文艺清新&quot;,&quot;中国风&quot;,&quot;卡通&quot;,&quot;欧美风&quot;,&quot;黑板风&quot;,&quot;渐变风&quot;,&quot;党政风&quot;]},&quot;slide_type&quot;:[&quot;text&quot;]}"/>
  <p:tag name="KSO_WM_CHIP_FILLPROP" val="[[{&quot;text_align&quot;:&quot;lt&quot;,&quot;text_direction&quot;:&quot;horizontal&quot;,&quot;support_big_font&quot;:false,&quot;fill_id&quot;:&quot;fbc1d1c81b9c4bca8f09873cfc4ac6db&quot;,&quot;fill_align&quot;:&quot;lt&quot;,&quot;chip_types&quot;:[&quot;header&quot;]},{&quot;text_align&quot;:&quot;lt&quot;,&quot;text_direction&quot;:&quot;horizontal&quot;,&quot;support_big_font&quot;:false,&quot;fill_id&quot;:&quot;736496b0653343f1bfd4c6dc9c47e1b4&quot;,&quot;fill_align&quot;:&quot;lt&quot;,&quot;chip_types&quot;:[&quot;text&quot;]}],[{&quot;text_align&quot;:&quot;lt&quot;,&quot;text_direction&quot;:&quot;horizontal&quot;,&quot;support_big_font&quot;:false,&quot;fill_id&quot;:&quot;fbc1d1c81b9c4bca8f09873cfc4ac6db&quot;,&quot;fill_align&quot;:&quot;lt&quot;,&quot;chip_types&quot;:[&quot;header&quot;]},{&quot;text_align&quot;:&quot;lm&quot;,&quot;text_direction&quot;:&quot;horizontal&quot;,&quot;support_features&quot;:[&quot;collage&quot;,&quot;carousel&quot;],&quot;support_big_font&quot;:false,&quot;fill_id&quot;:&quot;736496b0653343f1bfd4c6dc9c47e1b4&quot;,&quot;fill_align&quot;:&quot;cm&quot;,&quot;chip_types&quot;:[&quot;diagram&quot;,&quot;pictext&quot;,&quot;picture&quot;,&quot;chart&quot;,&quot;table&quot;,&quot;video&quot;]}]]"/>
  <p:tag name="KSO_WM_CHIP_XID" val="5f696419553136823a5e6172"/>
  <p:tag name="KSO_WM_CHIP_GROUPID" val="5f5ee1ca4d6848d78f644aec"/>
  <p:tag name="KSO_WM_SLIDE_BK_DARK_LIGHT" val="2"/>
  <p:tag name="KSO_WM_SLIDE_BACKGROUND_TYPE" val="general"/>
  <p:tag name="KSO_WM_SLIDE_SUPPORT_FEATURE_TYPE" val="3"/>
  <p:tag name="KSO_WM_TEMPLATE_ASSEMBLE_XID" val="5fd0b9141fa9d42129dd4ca5"/>
  <p:tag name="KSO_WM_TEMPLATE_ASSEMBLE_GROUPID" val="5fd0b9141fa9d42129dd4ca5"/>
  <p:tag name="KSO_WM_SLIDE_LAYOUT_INFO" val="{&quot;backgroundInfo&quot;:[{&quot;bottom&quot;:0,&quot;bottomAbs&quot;:false,&quot;left&quot;:0,&quot;leftAbs&quot;:false,&quot;right&quot;:0,&quot;rightAbs&quot;:false,&quot;top&quot;:0,&quot;topAbs&quot;:false,&quot;type&quot;:&quot;general&quot;}],&quot;id&quot;:&quot;2020-12-09T19:46:28&quot;,&quot;maxSize&quot;:{&quot;size1&quot;:26.699999999999999},&quot;minSize&quot;:{&quot;size1&quot;:17.800000000000001},&quot;normalSize&quot;:{&quot;size1&quot;:17.800000000000001},&quot;subLayout&quot;:[{&quot;id&quot;:&quot;2020-12-09T19:46:28&quot;,&quot;margin&quot;:{&quot;bottom&quot;:0,&quot;left&quot;:1.6929999589920044,&quot;right&quot;:1.6929999589920044,&quot;top&quot;:1.6929999589920044},&quot;type&quot;:0},{&quot;id&quot;:&quot;2020-12-09T19:46:28&quot;,&quot;margin&quot;:{&quot;bottom&quot;:1.6929999589920044,&quot;left&quot;:1.6929999589920044,&quot;right&quot;:1.6929999589920044,&quot;top&quot;:0.84700000286102295},&quot;type&quot;:0}],&quot;type&quot;:0}"/>
  <p:tag name="FIXED_XID_TMP" val="5f5ee1ca4d6848d78f644aec"/>
  <p:tag name="KSO_WM_CHIP_DECFILLPROP" val="[]"/>
  <p:tag name="KSO_WM_FULL_TEXT_BEAUTIFY_COPY_ID" val="150995514"/>
  <p:tag name="KSO_WM_SPECIAL_SOURCE" val="bdnull"/>
</p:tagLst>
</file>

<file path=ppt/tags/tag119.xml><?xml version="1.0" encoding="utf-8"?>
<p:tagLst xmlns:a="http://schemas.openxmlformats.org/drawingml/2006/main" xmlns:r="http://schemas.openxmlformats.org/officeDocument/2006/relationships" xmlns:p="http://schemas.openxmlformats.org/presentationml/2006/main">
  <p:tag name="KSO_WM_UNIT_ISCONTENTSTITLE" val="0"/>
  <p:tag name="KSO_WM_UNIT_ISNUMDGMTITLE" val="0"/>
  <p:tag name="KSO_WM_UNIT_NOCLEAR" val="0"/>
  <p:tag name="KSO_WM_UNIT_VALUE" val="30"/>
  <p:tag name="KSO_WM_UNIT_HIGHLIGHT" val="0"/>
  <p:tag name="KSO_WM_UNIT_COMPATIBLE" val="0"/>
  <p:tag name="KSO_WM_UNIT_DIAGRAM_ISNUMVISUAL" val="0"/>
  <p:tag name="KSO_WM_UNIT_DIAGRAM_ISREFERUNIT" val="0"/>
  <p:tag name="KSO_WM_UNIT_TYPE" val="a"/>
  <p:tag name="KSO_WM_UNIT_INDEX" val="1"/>
  <p:tag name="KSO_WM_UNIT_ID" val="diagram20213676_1*a*1"/>
  <p:tag name="KSO_WM_TEMPLATE_CATEGORY" val="diagram"/>
  <p:tag name="KSO_WM_TEMPLATE_INDEX" val="20213676"/>
  <p:tag name="KSO_WM_UNIT_LAYERLEVEL" val="1"/>
  <p:tag name="KSO_WM_TAG_VERSION" val="1.0"/>
  <p:tag name="KSO_WM_BEAUTIFY_FLAG" val="#wm#"/>
  <p:tag name="KSO_WM_UNIT_PRESET_TEXT" val="单击此处添加大标题内容"/>
  <p:tag name="KSO_WM_UNIT_DEFAULT_FONT" val="24;44;4"/>
  <p:tag name="KSO_WM_UNIT_BLOCK" val="0"/>
  <p:tag name="KSO_WM_UNIT_SHOW_EDIT_AREA_INDICATION" val="1"/>
  <p:tag name="KSO_WM_CHIP_GROUPID" val="5e7881253197e252a37019b5"/>
  <p:tag name="KSO_WM_CHIP_XID" val="5e7881253197e252a37019b6"/>
  <p:tag name="KSO_WM_UNIT_DEC_AREA_ID" val="761b91491ab34d0986903b94552322e2"/>
  <p:tag name="KSO_WM_UNIT_DECORATE_INFO" val="{&quot;ReferentInfo&quot;:{&quot;Id&quot;:&quot;slide&quot;,&quot;X&quot;:{&quot;Pos&quot;:0},&quot;Y&quot;:{&quot;Pos&quot;:0}},&quot;DecorateInfoX&quot;:{&quot;Pos&quot;:0,&quot;IsAbs&quot;:false},&quot;DecorateInfoY&quot;:{&quot;Pos&quot;:0,&quot;IsAbs&quot;:false},&quot;DecorateInfoW&quot;:{&quot;IsAbs&quot;:false},&quot;DecorateInfoH&quot;:{&quot;IsAbs&quot;:false},&quot;whChangeMode&quot;:0}"/>
  <p:tag name="KSO_WM_UNIT_SM_LIMIT_TYPE" val="2"/>
  <p:tag name="KSO_WM_CHIP_FILLAREA_FILL_RULE" val="{&quot;fill_align&quot;:&quot;lt&quot;,&quot;fill_mode&quot;:&quot;full&quot;,&quot;sacle_strategy&quot;:&quot;smart&quot;}"/>
  <p:tag name="KSO_WM_ASSEMBLE_CHIP_INDEX" val="d7d2bd0a60e34835badc2d84fd8f1268"/>
  <p:tag name="KSO_WM_UNIT_TEXT_FILL_FORE_SCHEMECOLOR_INDEX_BRIGHTNESS" val="0"/>
  <p:tag name="KSO_WM_UNIT_TEXT_FILL_FORE_SCHEMECOLOR_INDEX" val="13"/>
  <p:tag name="KSO_WM_UNIT_TEXT_FILL_TYPE" val="1"/>
  <p:tag name="KSO_WM_TEMPLATE_ASSEMBLE_XID" val="5fd0b9141fa9d42129dd4ca5"/>
  <p:tag name="KSO_WM_TEMPLATE_ASSEMBLE_GROUPID" val="5fd0b9141fa9d42129dd4ca5"/>
  <p:tag name="KSO_WM_FULL_TEXT_BEAUTIFY_COPY_ID" val="22"/>
</p:tagLst>
</file>

<file path=ppt/tags/tag12.xml><?xml version="1.0" encoding="utf-8"?>
<p:tagLst xmlns:a="http://schemas.openxmlformats.org/drawingml/2006/main" xmlns:r="http://schemas.openxmlformats.org/officeDocument/2006/relationships" xmlns:p="http://schemas.openxmlformats.org/presentationml/2006/main">
  <p:tag name="KSO_WM_FULL_TEXT_BEAUTIFY_COPY_ID" val="985"/>
</p:tagLst>
</file>

<file path=ppt/tags/tag120.xml><?xml version="1.0" encoding="utf-8"?>
<p:tagLst xmlns:a="http://schemas.openxmlformats.org/drawingml/2006/main" xmlns:r="http://schemas.openxmlformats.org/officeDocument/2006/relationships" xmlns:p="http://schemas.openxmlformats.org/presentationml/2006/main">
  <p:tag name="KSO_WM_UNIT_ISCONTENTSTITLE" val="0"/>
  <p:tag name="KSO_WM_UNIT_ISNUMDGMTITLE" val="0"/>
  <p:tag name="KSO_WM_UNIT_NOCLEAR" val="0"/>
  <p:tag name="KSO_WM_UNIT_VALUE" val="30"/>
  <p:tag name="KSO_WM_UNIT_HIGHLIGHT" val="0"/>
  <p:tag name="KSO_WM_UNIT_COMPATIBLE" val="0"/>
  <p:tag name="KSO_WM_UNIT_DIAGRAM_ISNUMVISUAL" val="0"/>
  <p:tag name="KSO_WM_UNIT_DIAGRAM_ISREFERUNIT" val="0"/>
  <p:tag name="KSO_WM_UNIT_TYPE" val="a"/>
  <p:tag name="KSO_WM_UNIT_INDEX" val="1"/>
  <p:tag name="KSO_WM_UNIT_ID" val="diagram20213676_1*a*1"/>
  <p:tag name="KSO_WM_TEMPLATE_CATEGORY" val="diagram"/>
  <p:tag name="KSO_WM_TEMPLATE_INDEX" val="20213676"/>
  <p:tag name="KSO_WM_UNIT_LAYERLEVEL" val="1"/>
  <p:tag name="KSO_WM_TAG_VERSION" val="1.0"/>
  <p:tag name="KSO_WM_BEAUTIFY_FLAG" val="#wm#"/>
  <p:tag name="KSO_WM_UNIT_PRESET_TEXT" val="单击此处添加大标题内容"/>
  <p:tag name="KSO_WM_UNIT_DEFAULT_FONT" val="24;44;4"/>
  <p:tag name="KSO_WM_UNIT_BLOCK" val="0"/>
  <p:tag name="KSO_WM_UNIT_SHOW_EDIT_AREA_INDICATION" val="1"/>
  <p:tag name="KSO_WM_CHIP_GROUPID" val="5e7881253197e252a37019b5"/>
  <p:tag name="KSO_WM_CHIP_XID" val="5e7881253197e252a37019b6"/>
  <p:tag name="KSO_WM_UNIT_DEC_AREA_ID" val="761b91491ab34d0986903b94552322e2"/>
  <p:tag name="KSO_WM_UNIT_DECORATE_INFO" val="{&quot;ReferentInfo&quot;:{&quot;Id&quot;:&quot;slide&quot;,&quot;X&quot;:{&quot;Pos&quot;:0},&quot;Y&quot;:{&quot;Pos&quot;:0}},&quot;DecorateInfoX&quot;:{&quot;Pos&quot;:0,&quot;IsAbs&quot;:false},&quot;DecorateInfoY&quot;:{&quot;Pos&quot;:0,&quot;IsAbs&quot;:false},&quot;DecorateInfoW&quot;:{&quot;IsAbs&quot;:false},&quot;DecorateInfoH&quot;:{&quot;IsAbs&quot;:false},&quot;whChangeMode&quot;:0}"/>
  <p:tag name="KSO_WM_UNIT_SM_LIMIT_TYPE" val="2"/>
  <p:tag name="KSO_WM_CHIP_FILLAREA_FILL_RULE" val="{&quot;fill_align&quot;:&quot;lt&quot;,&quot;fill_mode&quot;:&quot;full&quot;,&quot;sacle_strategy&quot;:&quot;smart&quot;}"/>
  <p:tag name="KSO_WM_ASSEMBLE_CHIP_INDEX" val="d7d2bd0a60e34835badc2d84fd8f1268"/>
  <p:tag name="KSO_WM_UNIT_TEXT_FILL_FORE_SCHEMECOLOR_INDEX_BRIGHTNESS" val="0"/>
  <p:tag name="KSO_WM_UNIT_TEXT_FILL_FORE_SCHEMECOLOR_INDEX" val="13"/>
  <p:tag name="KSO_WM_UNIT_TEXT_FILL_TYPE" val="1"/>
  <p:tag name="KSO_WM_TEMPLATE_ASSEMBLE_XID" val="5fd0b9141fa9d42129dd4ca5"/>
  <p:tag name="KSO_WM_TEMPLATE_ASSEMBLE_GROUPID" val="5fd0b9141fa9d42129dd4ca5"/>
  <p:tag name="KSO_WM_FULL_TEXT_BEAUTIFY_COPY_ID" val="22"/>
</p:tagLst>
</file>

<file path=ppt/tags/tag121.xml><?xml version="1.0" encoding="utf-8"?>
<p:tagLst xmlns:a="http://schemas.openxmlformats.org/drawingml/2006/main" xmlns:r="http://schemas.openxmlformats.org/officeDocument/2006/relationships" xmlns:p="http://schemas.openxmlformats.org/presentationml/2006/main">
  <p:tag name="KSO_WM_UNIT_ISCONTENTSTITLE" val="0"/>
  <p:tag name="KSO_WM_UNIT_ISNUMDGMTITLE" val="0"/>
  <p:tag name="KSO_WM_UNIT_NOCLEAR" val="0"/>
  <p:tag name="KSO_WM_UNIT_VALUE" val="30"/>
  <p:tag name="KSO_WM_UNIT_HIGHLIGHT" val="0"/>
  <p:tag name="KSO_WM_UNIT_COMPATIBLE" val="0"/>
  <p:tag name="KSO_WM_UNIT_DIAGRAM_ISNUMVISUAL" val="0"/>
  <p:tag name="KSO_WM_UNIT_DIAGRAM_ISREFERUNIT" val="0"/>
  <p:tag name="KSO_WM_UNIT_TYPE" val="a"/>
  <p:tag name="KSO_WM_UNIT_INDEX" val="1"/>
  <p:tag name="KSO_WM_UNIT_ID" val="diagram20213676_1*a*1"/>
  <p:tag name="KSO_WM_TEMPLATE_CATEGORY" val="diagram"/>
  <p:tag name="KSO_WM_TEMPLATE_INDEX" val="20213676"/>
  <p:tag name="KSO_WM_UNIT_LAYERLEVEL" val="1"/>
  <p:tag name="KSO_WM_TAG_VERSION" val="1.0"/>
  <p:tag name="KSO_WM_BEAUTIFY_FLAG" val="#wm#"/>
  <p:tag name="KSO_WM_UNIT_PRESET_TEXT" val="单击此处添加大标题内容"/>
  <p:tag name="KSO_WM_UNIT_DEFAULT_FONT" val="24;44;4"/>
  <p:tag name="KSO_WM_UNIT_BLOCK" val="0"/>
  <p:tag name="KSO_WM_UNIT_SHOW_EDIT_AREA_INDICATION" val="1"/>
  <p:tag name="KSO_WM_CHIP_GROUPID" val="5e7881253197e252a37019b5"/>
  <p:tag name="KSO_WM_CHIP_XID" val="5e7881253197e252a37019b6"/>
  <p:tag name="KSO_WM_UNIT_DEC_AREA_ID" val="761b91491ab34d0986903b94552322e2"/>
  <p:tag name="KSO_WM_UNIT_DECORATE_INFO" val="{&quot;ReferentInfo&quot;:{&quot;Id&quot;:&quot;slide&quot;,&quot;X&quot;:{&quot;Pos&quot;:0},&quot;Y&quot;:{&quot;Pos&quot;:0}},&quot;DecorateInfoX&quot;:{&quot;Pos&quot;:0,&quot;IsAbs&quot;:false},&quot;DecorateInfoY&quot;:{&quot;Pos&quot;:0,&quot;IsAbs&quot;:false},&quot;DecorateInfoW&quot;:{&quot;IsAbs&quot;:false},&quot;DecorateInfoH&quot;:{&quot;IsAbs&quot;:false},&quot;whChangeMode&quot;:0}"/>
  <p:tag name="KSO_WM_UNIT_SM_LIMIT_TYPE" val="2"/>
  <p:tag name="KSO_WM_CHIP_FILLAREA_FILL_RULE" val="{&quot;fill_align&quot;:&quot;lt&quot;,&quot;fill_mode&quot;:&quot;full&quot;,&quot;sacle_strategy&quot;:&quot;smart&quot;}"/>
  <p:tag name="KSO_WM_ASSEMBLE_CHIP_INDEX" val="d7d2bd0a60e34835badc2d84fd8f1268"/>
  <p:tag name="KSO_WM_UNIT_TEXT_FILL_FORE_SCHEMECOLOR_INDEX_BRIGHTNESS" val="0"/>
  <p:tag name="KSO_WM_UNIT_TEXT_FILL_FORE_SCHEMECOLOR_INDEX" val="13"/>
  <p:tag name="KSO_WM_UNIT_TEXT_FILL_TYPE" val="1"/>
  <p:tag name="KSO_WM_TEMPLATE_ASSEMBLE_XID" val="5fd0b9141fa9d42129dd4ca5"/>
  <p:tag name="KSO_WM_TEMPLATE_ASSEMBLE_GROUPID" val="5fd0b9141fa9d42129dd4ca5"/>
  <p:tag name="KSO_WM_FULL_TEXT_BEAUTIFY_COPY_ID" val="22"/>
</p:tagLst>
</file>

<file path=ppt/tags/tag122.xml><?xml version="1.0" encoding="utf-8"?>
<p:tagLst xmlns:a="http://schemas.openxmlformats.org/drawingml/2006/main" xmlns:r="http://schemas.openxmlformats.org/officeDocument/2006/relationships" xmlns:p="http://schemas.openxmlformats.org/presentationml/2006/main">
  <p:tag name="KSO_WM_SLIDE_ID" val="diagram20213676_1"/>
  <p:tag name="KSO_WM_TEMPLATE_SUBCATEGORY" val="21"/>
  <p:tag name="KSO_WM_SLIDE_ITEM_CNT" val="0"/>
  <p:tag name="KSO_WM_SLIDE_INDEX" val="1"/>
  <p:tag name="KSO_WM_TAG_VERSION" val="1.0"/>
  <p:tag name="KSO_WM_BEAUTIFY_FLAG" val="#wm#"/>
  <p:tag name="KSO_WM_TEMPLATE_CATEGORY" val="diagram"/>
  <p:tag name="KSO_WM_TEMPLATE_INDEX" val="20213676"/>
  <p:tag name="KSO_WM_SLIDE_LAYOUT" val="a_d"/>
  <p:tag name="KSO_WM_SLIDE_LAYOUT_CNT" val="1_1"/>
  <p:tag name="KSO_WM_SLIDE_TYPE" val="text"/>
  <p:tag name="KSO_WM_SLIDE_SUBTYPE" val="picTxt"/>
  <p:tag name="KSO_WM_SLIDE_SIZE" val="864*396"/>
  <p:tag name="KSO_WM_SLIDE_POSITION" val="48*48"/>
  <p:tag name="KSO_WM_TEMPLATE_MASTER_TYPE" val="0"/>
  <p:tag name="KSO_WM_TEMPLATE_COLOR_TYPE" val="1"/>
  <p:tag name="KSO_WM_SLIDE_CAN_ADD_NAVIGATION" val="1"/>
  <p:tag name="KSO_WM_SLIDE_BACKGROUND" val="[&quot;general&quot;]"/>
  <p:tag name="KSO_WM_SLIDE_RATIO" val="1.777778"/>
  <p:tag name="KSO_WM_CHIP_INFOS" val="{&quot;type&quot;:0,&quot;layout_type&quot;:&quot;topbottom&quot;,&quot;layout_feature&quot;:1,&quot;aspect_ratio&quot;:&quot;16:9&quot;,&quot;same_font_size&quot;:false,&quot;diagram&quot;:{&quot;type&quot;:[],&quot;direction&quot;:0,&quot;isSupportDecBetweenItems&quot;:false},&quot;tags&quot;:{&quot;style&quot;:[&quot;商务&quot;,&quot;简约&quot;,&quot;文艺清新&quot;,&quot;中国风&quot;,&quot;卡通&quot;,&quot;欧美风&quot;,&quot;黑板风&quot;,&quot;渐变风&quot;,&quot;党政风&quot;]},&quot;slide_type&quot;:[&quot;text&quot;]}"/>
  <p:tag name="KSO_WM_CHIP_FILLPROP" val="[[{&quot;text_align&quot;:&quot;lt&quot;,&quot;text_direction&quot;:&quot;horizontal&quot;,&quot;support_big_font&quot;:false,&quot;fill_id&quot;:&quot;fbc1d1c81b9c4bca8f09873cfc4ac6db&quot;,&quot;fill_align&quot;:&quot;lt&quot;,&quot;chip_types&quot;:[&quot;header&quot;]},{&quot;text_align&quot;:&quot;lt&quot;,&quot;text_direction&quot;:&quot;horizontal&quot;,&quot;support_big_font&quot;:false,&quot;fill_id&quot;:&quot;736496b0653343f1bfd4c6dc9c47e1b4&quot;,&quot;fill_align&quot;:&quot;lt&quot;,&quot;chip_types&quot;:[&quot;text&quot;]}],[{&quot;text_align&quot;:&quot;lt&quot;,&quot;text_direction&quot;:&quot;horizontal&quot;,&quot;support_big_font&quot;:false,&quot;fill_id&quot;:&quot;fbc1d1c81b9c4bca8f09873cfc4ac6db&quot;,&quot;fill_align&quot;:&quot;lt&quot;,&quot;chip_types&quot;:[&quot;header&quot;]},{&quot;text_align&quot;:&quot;lm&quot;,&quot;text_direction&quot;:&quot;horizontal&quot;,&quot;support_features&quot;:[&quot;collage&quot;,&quot;carousel&quot;],&quot;support_big_font&quot;:false,&quot;fill_id&quot;:&quot;736496b0653343f1bfd4c6dc9c47e1b4&quot;,&quot;fill_align&quot;:&quot;cm&quot;,&quot;chip_types&quot;:[&quot;diagram&quot;,&quot;pictext&quot;,&quot;picture&quot;,&quot;chart&quot;,&quot;table&quot;,&quot;video&quot;]}]]"/>
  <p:tag name="KSO_WM_CHIP_XID" val="5f696419553136823a5e6172"/>
  <p:tag name="KSO_WM_CHIP_GROUPID" val="5f5ee1ca4d6848d78f644aec"/>
  <p:tag name="KSO_WM_SLIDE_BK_DARK_LIGHT" val="2"/>
  <p:tag name="KSO_WM_SLIDE_BACKGROUND_TYPE" val="general"/>
  <p:tag name="KSO_WM_SLIDE_SUPPORT_FEATURE_TYPE" val="3"/>
  <p:tag name="KSO_WM_TEMPLATE_ASSEMBLE_XID" val="5fd0b9141fa9d42129dd4ca5"/>
  <p:tag name="KSO_WM_TEMPLATE_ASSEMBLE_GROUPID" val="5fd0b9141fa9d42129dd4ca5"/>
  <p:tag name="KSO_WM_SLIDE_LAYOUT_INFO" val="{&quot;backgroundInfo&quot;:[{&quot;bottom&quot;:0,&quot;bottomAbs&quot;:false,&quot;left&quot;:0,&quot;leftAbs&quot;:false,&quot;right&quot;:0,&quot;rightAbs&quot;:false,&quot;top&quot;:0,&quot;topAbs&quot;:false,&quot;type&quot;:&quot;general&quot;}],&quot;id&quot;:&quot;2020-12-09T19:46:28&quot;,&quot;maxSize&quot;:{&quot;size1&quot;:26.699999999999999},&quot;minSize&quot;:{&quot;size1&quot;:17.800000000000001},&quot;normalSize&quot;:{&quot;size1&quot;:17.800000000000001},&quot;subLayout&quot;:[{&quot;id&quot;:&quot;2020-12-09T19:46:28&quot;,&quot;margin&quot;:{&quot;bottom&quot;:0,&quot;left&quot;:1.6929999589920044,&quot;right&quot;:1.6929999589920044,&quot;top&quot;:1.6929999589920044},&quot;type&quot;:0},{&quot;id&quot;:&quot;2020-12-09T19:46:28&quot;,&quot;margin&quot;:{&quot;bottom&quot;:1.6929999589920044,&quot;left&quot;:1.6929999589920044,&quot;right&quot;:1.6929999589920044,&quot;top&quot;:0.84700000286102295},&quot;type&quot;:0}],&quot;type&quot;:0}"/>
  <p:tag name="FIXED_XID_TMP" val="5f5ee1ca4d6848d78f644aec"/>
  <p:tag name="KSO_WM_CHIP_DECFILLPROP" val="[]"/>
  <p:tag name="KSO_WM_FULL_TEXT_BEAUTIFY_COPY_ID" val="150995514"/>
  <p:tag name="KSO_WM_SPECIAL_SOURCE" val="bdnull"/>
</p:tagLst>
</file>

<file path=ppt/tags/tag123.xml><?xml version="1.0" encoding="utf-8"?>
<p:tagLst xmlns:a="http://schemas.openxmlformats.org/drawingml/2006/main" xmlns:r="http://schemas.openxmlformats.org/officeDocument/2006/relationships" xmlns:p="http://schemas.openxmlformats.org/presentationml/2006/main">
  <p:tag name="KSO_WM_UNIT_ISCONTENTSTITLE" val="0"/>
  <p:tag name="KSO_WM_UNIT_ISNUMDGMTITLE" val="0"/>
  <p:tag name="KSO_WM_UNIT_NOCLEAR" val="0"/>
  <p:tag name="KSO_WM_UNIT_VALUE" val="30"/>
  <p:tag name="KSO_WM_UNIT_HIGHLIGHT" val="0"/>
  <p:tag name="KSO_WM_UNIT_COMPATIBLE" val="0"/>
  <p:tag name="KSO_WM_UNIT_DIAGRAM_ISNUMVISUAL" val="0"/>
  <p:tag name="KSO_WM_UNIT_DIAGRAM_ISREFERUNIT" val="0"/>
  <p:tag name="KSO_WM_UNIT_TYPE" val="a"/>
  <p:tag name="KSO_WM_UNIT_INDEX" val="1"/>
  <p:tag name="KSO_WM_UNIT_ID" val="diagram20213676_1*a*1"/>
  <p:tag name="KSO_WM_TEMPLATE_CATEGORY" val="diagram"/>
  <p:tag name="KSO_WM_TEMPLATE_INDEX" val="20213676"/>
  <p:tag name="KSO_WM_UNIT_LAYERLEVEL" val="1"/>
  <p:tag name="KSO_WM_TAG_VERSION" val="1.0"/>
  <p:tag name="KSO_WM_BEAUTIFY_FLAG" val="#wm#"/>
  <p:tag name="KSO_WM_UNIT_PRESET_TEXT" val="单击此处添加大标题内容"/>
  <p:tag name="KSO_WM_UNIT_DEFAULT_FONT" val="24;44;4"/>
  <p:tag name="KSO_WM_UNIT_BLOCK" val="0"/>
  <p:tag name="KSO_WM_UNIT_SHOW_EDIT_AREA_INDICATION" val="1"/>
  <p:tag name="KSO_WM_CHIP_GROUPID" val="5e7881253197e252a37019b5"/>
  <p:tag name="KSO_WM_CHIP_XID" val="5e7881253197e252a37019b6"/>
  <p:tag name="KSO_WM_UNIT_DEC_AREA_ID" val="761b91491ab34d0986903b94552322e2"/>
  <p:tag name="KSO_WM_UNIT_DECORATE_INFO" val="{&quot;ReferentInfo&quot;:{&quot;Id&quot;:&quot;slide&quot;,&quot;X&quot;:{&quot;Pos&quot;:0},&quot;Y&quot;:{&quot;Pos&quot;:0}},&quot;DecorateInfoX&quot;:{&quot;Pos&quot;:0,&quot;IsAbs&quot;:false},&quot;DecorateInfoY&quot;:{&quot;Pos&quot;:0,&quot;IsAbs&quot;:false},&quot;DecorateInfoW&quot;:{&quot;IsAbs&quot;:false},&quot;DecorateInfoH&quot;:{&quot;IsAbs&quot;:false},&quot;whChangeMode&quot;:0}"/>
  <p:tag name="KSO_WM_UNIT_SM_LIMIT_TYPE" val="2"/>
  <p:tag name="KSO_WM_CHIP_FILLAREA_FILL_RULE" val="{&quot;fill_align&quot;:&quot;lt&quot;,&quot;fill_mode&quot;:&quot;full&quot;,&quot;sacle_strategy&quot;:&quot;smart&quot;}"/>
  <p:tag name="KSO_WM_ASSEMBLE_CHIP_INDEX" val="d7d2bd0a60e34835badc2d84fd8f1268"/>
  <p:tag name="KSO_WM_UNIT_TEXT_FILL_FORE_SCHEMECOLOR_INDEX_BRIGHTNESS" val="0"/>
  <p:tag name="KSO_WM_UNIT_TEXT_FILL_FORE_SCHEMECOLOR_INDEX" val="13"/>
  <p:tag name="KSO_WM_UNIT_TEXT_FILL_TYPE" val="1"/>
  <p:tag name="KSO_WM_TEMPLATE_ASSEMBLE_XID" val="5fd0b9141fa9d42129dd4ca5"/>
  <p:tag name="KSO_WM_TEMPLATE_ASSEMBLE_GROUPID" val="5fd0b9141fa9d42129dd4ca5"/>
  <p:tag name="KSO_WM_FULL_TEXT_BEAUTIFY_COPY_ID" val="22"/>
</p:tagLst>
</file>

<file path=ppt/tags/tag124.xml><?xml version="1.0" encoding="utf-8"?>
<p:tagLst xmlns:a="http://schemas.openxmlformats.org/drawingml/2006/main" xmlns:r="http://schemas.openxmlformats.org/officeDocument/2006/relationships" xmlns:p="http://schemas.openxmlformats.org/presentationml/2006/main">
  <p:tag name="KSO_WM_UNIT_ISCONTENTSTITLE" val="0"/>
  <p:tag name="KSO_WM_UNIT_ISNUMDGMTITLE" val="0"/>
  <p:tag name="KSO_WM_UNIT_NOCLEAR" val="0"/>
  <p:tag name="KSO_WM_UNIT_VALUE" val="30"/>
  <p:tag name="KSO_WM_UNIT_HIGHLIGHT" val="0"/>
  <p:tag name="KSO_WM_UNIT_COMPATIBLE" val="0"/>
  <p:tag name="KSO_WM_UNIT_DIAGRAM_ISNUMVISUAL" val="0"/>
  <p:tag name="KSO_WM_UNIT_DIAGRAM_ISREFERUNIT" val="0"/>
  <p:tag name="KSO_WM_UNIT_TYPE" val="a"/>
  <p:tag name="KSO_WM_UNIT_INDEX" val="1"/>
  <p:tag name="KSO_WM_UNIT_ID" val="diagram20213676_1*a*1"/>
  <p:tag name="KSO_WM_TEMPLATE_CATEGORY" val="diagram"/>
  <p:tag name="KSO_WM_TEMPLATE_INDEX" val="20213676"/>
  <p:tag name="KSO_WM_UNIT_LAYERLEVEL" val="1"/>
  <p:tag name="KSO_WM_TAG_VERSION" val="1.0"/>
  <p:tag name="KSO_WM_BEAUTIFY_FLAG" val="#wm#"/>
  <p:tag name="KSO_WM_UNIT_PRESET_TEXT" val="单击此处添加大标题内容"/>
  <p:tag name="KSO_WM_UNIT_DEFAULT_FONT" val="24;44;4"/>
  <p:tag name="KSO_WM_UNIT_BLOCK" val="0"/>
  <p:tag name="KSO_WM_UNIT_SHOW_EDIT_AREA_INDICATION" val="1"/>
  <p:tag name="KSO_WM_CHIP_GROUPID" val="5e7881253197e252a37019b5"/>
  <p:tag name="KSO_WM_CHIP_XID" val="5e7881253197e252a37019b6"/>
  <p:tag name="KSO_WM_UNIT_DEC_AREA_ID" val="761b91491ab34d0986903b94552322e2"/>
  <p:tag name="KSO_WM_UNIT_DECORATE_INFO" val="{&quot;ReferentInfo&quot;:{&quot;Id&quot;:&quot;slide&quot;,&quot;X&quot;:{&quot;Pos&quot;:0},&quot;Y&quot;:{&quot;Pos&quot;:0}},&quot;DecorateInfoX&quot;:{&quot;Pos&quot;:0,&quot;IsAbs&quot;:false},&quot;DecorateInfoY&quot;:{&quot;Pos&quot;:0,&quot;IsAbs&quot;:false},&quot;DecorateInfoW&quot;:{&quot;IsAbs&quot;:false},&quot;DecorateInfoH&quot;:{&quot;IsAbs&quot;:false},&quot;whChangeMode&quot;:0}"/>
  <p:tag name="KSO_WM_UNIT_SM_LIMIT_TYPE" val="2"/>
  <p:tag name="KSO_WM_CHIP_FILLAREA_FILL_RULE" val="{&quot;fill_align&quot;:&quot;lt&quot;,&quot;fill_mode&quot;:&quot;full&quot;,&quot;sacle_strategy&quot;:&quot;smart&quot;}"/>
  <p:tag name="KSO_WM_ASSEMBLE_CHIP_INDEX" val="d7d2bd0a60e34835badc2d84fd8f1268"/>
  <p:tag name="KSO_WM_UNIT_TEXT_FILL_FORE_SCHEMECOLOR_INDEX_BRIGHTNESS" val="0"/>
  <p:tag name="KSO_WM_UNIT_TEXT_FILL_FORE_SCHEMECOLOR_INDEX" val="13"/>
  <p:tag name="KSO_WM_UNIT_TEXT_FILL_TYPE" val="1"/>
  <p:tag name="KSO_WM_TEMPLATE_ASSEMBLE_XID" val="5fd0b9141fa9d42129dd4ca5"/>
  <p:tag name="KSO_WM_TEMPLATE_ASSEMBLE_GROUPID" val="5fd0b9141fa9d42129dd4ca5"/>
  <p:tag name="KSO_WM_FULL_TEXT_BEAUTIFY_COPY_ID" val="22"/>
</p:tagLst>
</file>

<file path=ppt/tags/tag125.xml><?xml version="1.0" encoding="utf-8"?>
<p:tagLst xmlns:a="http://schemas.openxmlformats.org/drawingml/2006/main" xmlns:r="http://schemas.openxmlformats.org/officeDocument/2006/relationships" xmlns:p="http://schemas.openxmlformats.org/presentationml/2006/main">
  <p:tag name="KSO_WM_UNIT_ISCONTENTSTITLE" val="0"/>
  <p:tag name="KSO_WM_UNIT_ISNUMDGMTITLE" val="0"/>
  <p:tag name="KSO_WM_UNIT_NOCLEAR" val="0"/>
  <p:tag name="KSO_WM_UNIT_VALUE" val="30"/>
  <p:tag name="KSO_WM_UNIT_HIGHLIGHT" val="0"/>
  <p:tag name="KSO_WM_UNIT_COMPATIBLE" val="0"/>
  <p:tag name="KSO_WM_UNIT_DIAGRAM_ISNUMVISUAL" val="0"/>
  <p:tag name="KSO_WM_UNIT_DIAGRAM_ISREFERUNIT" val="0"/>
  <p:tag name="KSO_WM_UNIT_TYPE" val="a"/>
  <p:tag name="KSO_WM_UNIT_INDEX" val="1"/>
  <p:tag name="KSO_WM_UNIT_ID" val="diagram20213676_1*a*1"/>
  <p:tag name="KSO_WM_TEMPLATE_CATEGORY" val="diagram"/>
  <p:tag name="KSO_WM_TEMPLATE_INDEX" val="20213676"/>
  <p:tag name="KSO_WM_UNIT_LAYERLEVEL" val="1"/>
  <p:tag name="KSO_WM_TAG_VERSION" val="1.0"/>
  <p:tag name="KSO_WM_BEAUTIFY_FLAG" val="#wm#"/>
  <p:tag name="KSO_WM_UNIT_PRESET_TEXT" val="单击此处添加大标题内容"/>
  <p:tag name="KSO_WM_UNIT_DEFAULT_FONT" val="24;44;4"/>
  <p:tag name="KSO_WM_UNIT_BLOCK" val="0"/>
  <p:tag name="KSO_WM_UNIT_SHOW_EDIT_AREA_INDICATION" val="1"/>
  <p:tag name="KSO_WM_CHIP_GROUPID" val="5e7881253197e252a37019b5"/>
  <p:tag name="KSO_WM_CHIP_XID" val="5e7881253197e252a37019b6"/>
  <p:tag name="KSO_WM_UNIT_DEC_AREA_ID" val="761b91491ab34d0986903b94552322e2"/>
  <p:tag name="KSO_WM_UNIT_DECORATE_INFO" val="{&quot;ReferentInfo&quot;:{&quot;Id&quot;:&quot;slide&quot;,&quot;X&quot;:{&quot;Pos&quot;:0},&quot;Y&quot;:{&quot;Pos&quot;:0}},&quot;DecorateInfoX&quot;:{&quot;Pos&quot;:0,&quot;IsAbs&quot;:false},&quot;DecorateInfoY&quot;:{&quot;Pos&quot;:0,&quot;IsAbs&quot;:false},&quot;DecorateInfoW&quot;:{&quot;IsAbs&quot;:false},&quot;DecorateInfoH&quot;:{&quot;IsAbs&quot;:false},&quot;whChangeMode&quot;:0}"/>
  <p:tag name="KSO_WM_UNIT_SM_LIMIT_TYPE" val="2"/>
  <p:tag name="KSO_WM_CHIP_FILLAREA_FILL_RULE" val="{&quot;fill_align&quot;:&quot;lt&quot;,&quot;fill_mode&quot;:&quot;full&quot;,&quot;sacle_strategy&quot;:&quot;smart&quot;}"/>
  <p:tag name="KSO_WM_ASSEMBLE_CHIP_INDEX" val="d7d2bd0a60e34835badc2d84fd8f1268"/>
  <p:tag name="KSO_WM_UNIT_TEXT_FILL_FORE_SCHEMECOLOR_INDEX_BRIGHTNESS" val="0"/>
  <p:tag name="KSO_WM_UNIT_TEXT_FILL_FORE_SCHEMECOLOR_INDEX" val="13"/>
  <p:tag name="KSO_WM_UNIT_TEXT_FILL_TYPE" val="1"/>
  <p:tag name="KSO_WM_TEMPLATE_ASSEMBLE_XID" val="5fd0b9141fa9d42129dd4ca5"/>
  <p:tag name="KSO_WM_TEMPLATE_ASSEMBLE_GROUPID" val="5fd0b9141fa9d42129dd4ca5"/>
  <p:tag name="KSO_WM_FULL_TEXT_BEAUTIFY_COPY_ID" val="22"/>
</p:tagLst>
</file>

<file path=ppt/tags/tag126.xml><?xml version="1.0" encoding="utf-8"?>
<p:tagLst xmlns:a="http://schemas.openxmlformats.org/drawingml/2006/main" xmlns:r="http://schemas.openxmlformats.org/officeDocument/2006/relationships" xmlns:p="http://schemas.openxmlformats.org/presentationml/2006/main">
  <p:tag name="KSO_WM_SLIDE_ID" val="diagram20213676_1"/>
  <p:tag name="KSO_WM_TEMPLATE_SUBCATEGORY" val="21"/>
  <p:tag name="KSO_WM_SLIDE_ITEM_CNT" val="0"/>
  <p:tag name="KSO_WM_SLIDE_INDEX" val="1"/>
  <p:tag name="KSO_WM_TAG_VERSION" val="1.0"/>
  <p:tag name="KSO_WM_BEAUTIFY_FLAG" val="#wm#"/>
  <p:tag name="KSO_WM_TEMPLATE_CATEGORY" val="diagram"/>
  <p:tag name="KSO_WM_TEMPLATE_INDEX" val="20213676"/>
  <p:tag name="KSO_WM_SLIDE_LAYOUT" val="a_d"/>
  <p:tag name="KSO_WM_SLIDE_LAYOUT_CNT" val="1_1"/>
  <p:tag name="KSO_WM_SLIDE_TYPE" val="text"/>
  <p:tag name="KSO_WM_SLIDE_SUBTYPE" val="picTxt"/>
  <p:tag name="KSO_WM_SLIDE_SIZE" val="864*396"/>
  <p:tag name="KSO_WM_SLIDE_POSITION" val="48*48"/>
  <p:tag name="KSO_WM_TEMPLATE_MASTER_TYPE" val="0"/>
  <p:tag name="KSO_WM_TEMPLATE_COLOR_TYPE" val="1"/>
  <p:tag name="KSO_WM_SLIDE_CAN_ADD_NAVIGATION" val="1"/>
  <p:tag name="KSO_WM_SLIDE_BACKGROUND" val="[&quot;general&quot;]"/>
  <p:tag name="KSO_WM_SLIDE_RATIO" val="1.777778"/>
  <p:tag name="KSO_WM_CHIP_INFOS" val="{&quot;type&quot;:0,&quot;layout_type&quot;:&quot;topbottom&quot;,&quot;layout_feature&quot;:1,&quot;aspect_ratio&quot;:&quot;16:9&quot;,&quot;same_font_size&quot;:false,&quot;diagram&quot;:{&quot;type&quot;:[],&quot;direction&quot;:0,&quot;isSupportDecBetweenItems&quot;:false},&quot;tags&quot;:{&quot;style&quot;:[&quot;商务&quot;,&quot;简约&quot;,&quot;文艺清新&quot;,&quot;中国风&quot;,&quot;卡通&quot;,&quot;欧美风&quot;,&quot;黑板风&quot;,&quot;渐变风&quot;,&quot;党政风&quot;]},&quot;slide_type&quot;:[&quot;text&quot;]}"/>
  <p:tag name="KSO_WM_CHIP_FILLPROP" val="[[{&quot;text_align&quot;:&quot;lt&quot;,&quot;text_direction&quot;:&quot;horizontal&quot;,&quot;support_big_font&quot;:false,&quot;fill_id&quot;:&quot;fbc1d1c81b9c4bca8f09873cfc4ac6db&quot;,&quot;fill_align&quot;:&quot;lt&quot;,&quot;chip_types&quot;:[&quot;header&quot;]},{&quot;text_align&quot;:&quot;lt&quot;,&quot;text_direction&quot;:&quot;horizontal&quot;,&quot;support_big_font&quot;:false,&quot;fill_id&quot;:&quot;736496b0653343f1bfd4c6dc9c47e1b4&quot;,&quot;fill_align&quot;:&quot;lt&quot;,&quot;chip_types&quot;:[&quot;text&quot;]}],[{&quot;text_align&quot;:&quot;lt&quot;,&quot;text_direction&quot;:&quot;horizontal&quot;,&quot;support_big_font&quot;:false,&quot;fill_id&quot;:&quot;fbc1d1c81b9c4bca8f09873cfc4ac6db&quot;,&quot;fill_align&quot;:&quot;lt&quot;,&quot;chip_types&quot;:[&quot;header&quot;]},{&quot;text_align&quot;:&quot;lm&quot;,&quot;text_direction&quot;:&quot;horizontal&quot;,&quot;support_features&quot;:[&quot;collage&quot;,&quot;carousel&quot;],&quot;support_big_font&quot;:false,&quot;fill_id&quot;:&quot;736496b0653343f1bfd4c6dc9c47e1b4&quot;,&quot;fill_align&quot;:&quot;cm&quot;,&quot;chip_types&quot;:[&quot;diagram&quot;,&quot;pictext&quot;,&quot;picture&quot;,&quot;chart&quot;,&quot;table&quot;,&quot;video&quot;]}]]"/>
  <p:tag name="KSO_WM_CHIP_XID" val="5f696419553136823a5e6172"/>
  <p:tag name="KSO_WM_CHIP_GROUPID" val="5f5ee1ca4d6848d78f644aec"/>
  <p:tag name="KSO_WM_SLIDE_BK_DARK_LIGHT" val="2"/>
  <p:tag name="KSO_WM_SLIDE_BACKGROUND_TYPE" val="general"/>
  <p:tag name="KSO_WM_SLIDE_SUPPORT_FEATURE_TYPE" val="3"/>
  <p:tag name="KSO_WM_TEMPLATE_ASSEMBLE_XID" val="5fd0b9141fa9d42129dd4ca5"/>
  <p:tag name="KSO_WM_TEMPLATE_ASSEMBLE_GROUPID" val="5fd0b9141fa9d42129dd4ca5"/>
  <p:tag name="KSO_WM_SLIDE_LAYOUT_INFO" val="{&quot;backgroundInfo&quot;:[{&quot;bottom&quot;:0,&quot;bottomAbs&quot;:false,&quot;left&quot;:0,&quot;leftAbs&quot;:false,&quot;right&quot;:0,&quot;rightAbs&quot;:false,&quot;top&quot;:0,&quot;topAbs&quot;:false,&quot;type&quot;:&quot;general&quot;}],&quot;id&quot;:&quot;2020-12-09T19:46:28&quot;,&quot;maxSize&quot;:{&quot;size1&quot;:26.699999999999999},&quot;minSize&quot;:{&quot;size1&quot;:17.800000000000001},&quot;normalSize&quot;:{&quot;size1&quot;:17.800000000000001},&quot;subLayout&quot;:[{&quot;id&quot;:&quot;2020-12-09T19:46:28&quot;,&quot;margin&quot;:{&quot;bottom&quot;:0,&quot;left&quot;:1.6929999589920044,&quot;right&quot;:1.6929999589920044,&quot;top&quot;:1.6929999589920044},&quot;type&quot;:0},{&quot;id&quot;:&quot;2020-12-09T19:46:28&quot;,&quot;margin&quot;:{&quot;bottom&quot;:1.6929999589920044,&quot;left&quot;:1.6929999589920044,&quot;right&quot;:1.6929999589920044,&quot;top&quot;:0.84700000286102295},&quot;type&quot;:0}],&quot;type&quot;:0}"/>
  <p:tag name="FIXED_XID_TMP" val="5f5ee1ca4d6848d78f644aec"/>
  <p:tag name="KSO_WM_CHIP_DECFILLPROP" val="[]"/>
  <p:tag name="KSO_WM_FULL_TEXT_BEAUTIFY_COPY_ID" val="150995514"/>
  <p:tag name="KSO_WM_SPECIAL_SOURCE" val="bdnull"/>
</p:tagLst>
</file>

<file path=ppt/tags/tag127.xml><?xml version="1.0" encoding="utf-8"?>
<p:tagLst xmlns:a="http://schemas.openxmlformats.org/drawingml/2006/main" xmlns:r="http://schemas.openxmlformats.org/officeDocument/2006/relationships" xmlns:p="http://schemas.openxmlformats.org/presentationml/2006/main">
  <p:tag name="KSO_WM_UNIT_ISCONTENTSTITLE" val="0"/>
  <p:tag name="KSO_WM_UNIT_ISNUMDGMTITLE" val="0"/>
  <p:tag name="KSO_WM_UNIT_NOCLEAR" val="0"/>
  <p:tag name="KSO_WM_UNIT_VALUE" val="30"/>
  <p:tag name="KSO_WM_UNIT_HIGHLIGHT" val="0"/>
  <p:tag name="KSO_WM_UNIT_COMPATIBLE" val="0"/>
  <p:tag name="KSO_WM_UNIT_DIAGRAM_ISNUMVISUAL" val="0"/>
  <p:tag name="KSO_WM_UNIT_DIAGRAM_ISREFERUNIT" val="0"/>
  <p:tag name="KSO_WM_UNIT_TYPE" val="a"/>
  <p:tag name="KSO_WM_UNIT_INDEX" val="1"/>
  <p:tag name="KSO_WM_UNIT_ID" val="diagram20213676_1*a*1"/>
  <p:tag name="KSO_WM_TEMPLATE_CATEGORY" val="diagram"/>
  <p:tag name="KSO_WM_TEMPLATE_INDEX" val="20213676"/>
  <p:tag name="KSO_WM_UNIT_LAYERLEVEL" val="1"/>
  <p:tag name="KSO_WM_TAG_VERSION" val="1.0"/>
  <p:tag name="KSO_WM_BEAUTIFY_FLAG" val="#wm#"/>
  <p:tag name="KSO_WM_UNIT_PRESET_TEXT" val="单击此处添加大标题内容"/>
  <p:tag name="KSO_WM_UNIT_DEFAULT_FONT" val="24;44;4"/>
  <p:tag name="KSO_WM_UNIT_BLOCK" val="0"/>
  <p:tag name="KSO_WM_UNIT_SHOW_EDIT_AREA_INDICATION" val="1"/>
  <p:tag name="KSO_WM_CHIP_GROUPID" val="5e7881253197e252a37019b5"/>
  <p:tag name="KSO_WM_CHIP_XID" val="5e7881253197e252a37019b6"/>
  <p:tag name="KSO_WM_UNIT_DEC_AREA_ID" val="761b91491ab34d0986903b94552322e2"/>
  <p:tag name="KSO_WM_UNIT_DECORATE_INFO" val="{&quot;ReferentInfo&quot;:{&quot;Id&quot;:&quot;slide&quot;,&quot;X&quot;:{&quot;Pos&quot;:0},&quot;Y&quot;:{&quot;Pos&quot;:0}},&quot;DecorateInfoX&quot;:{&quot;Pos&quot;:0,&quot;IsAbs&quot;:false},&quot;DecorateInfoY&quot;:{&quot;Pos&quot;:0,&quot;IsAbs&quot;:false},&quot;DecorateInfoW&quot;:{&quot;IsAbs&quot;:false},&quot;DecorateInfoH&quot;:{&quot;IsAbs&quot;:false},&quot;whChangeMode&quot;:0}"/>
  <p:tag name="KSO_WM_UNIT_SM_LIMIT_TYPE" val="2"/>
  <p:tag name="KSO_WM_CHIP_FILLAREA_FILL_RULE" val="{&quot;fill_align&quot;:&quot;lt&quot;,&quot;fill_mode&quot;:&quot;full&quot;,&quot;sacle_strategy&quot;:&quot;smart&quot;}"/>
  <p:tag name="KSO_WM_ASSEMBLE_CHIP_INDEX" val="d7d2bd0a60e34835badc2d84fd8f1268"/>
  <p:tag name="KSO_WM_UNIT_TEXT_FILL_FORE_SCHEMECOLOR_INDEX_BRIGHTNESS" val="0"/>
  <p:tag name="KSO_WM_UNIT_TEXT_FILL_FORE_SCHEMECOLOR_INDEX" val="13"/>
  <p:tag name="KSO_WM_UNIT_TEXT_FILL_TYPE" val="1"/>
  <p:tag name="KSO_WM_TEMPLATE_ASSEMBLE_XID" val="5fd0b9141fa9d42129dd4ca5"/>
  <p:tag name="KSO_WM_TEMPLATE_ASSEMBLE_GROUPID" val="5fd0b9141fa9d42129dd4ca5"/>
  <p:tag name="KSO_WM_FULL_TEXT_BEAUTIFY_COPY_ID" val="22"/>
</p:tagLst>
</file>

<file path=ppt/tags/tag128.xml><?xml version="1.0" encoding="utf-8"?>
<p:tagLst xmlns:a="http://schemas.openxmlformats.org/drawingml/2006/main" xmlns:r="http://schemas.openxmlformats.org/officeDocument/2006/relationships" xmlns:p="http://schemas.openxmlformats.org/presentationml/2006/main">
  <p:tag name="KSO_WM_UNIT_ISCONTENTSTITLE" val="0"/>
  <p:tag name="KSO_WM_UNIT_ISNUMDGMTITLE" val="0"/>
  <p:tag name="KSO_WM_UNIT_NOCLEAR" val="0"/>
  <p:tag name="KSO_WM_UNIT_VALUE" val="30"/>
  <p:tag name="KSO_WM_UNIT_HIGHLIGHT" val="0"/>
  <p:tag name="KSO_WM_UNIT_COMPATIBLE" val="0"/>
  <p:tag name="KSO_WM_UNIT_DIAGRAM_ISNUMVISUAL" val="0"/>
  <p:tag name="KSO_WM_UNIT_DIAGRAM_ISREFERUNIT" val="0"/>
  <p:tag name="KSO_WM_UNIT_TYPE" val="a"/>
  <p:tag name="KSO_WM_UNIT_INDEX" val="1"/>
  <p:tag name="KSO_WM_UNIT_ID" val="diagram20213676_1*a*1"/>
  <p:tag name="KSO_WM_TEMPLATE_CATEGORY" val="diagram"/>
  <p:tag name="KSO_WM_TEMPLATE_INDEX" val="20213676"/>
  <p:tag name="KSO_WM_UNIT_LAYERLEVEL" val="1"/>
  <p:tag name="KSO_WM_TAG_VERSION" val="1.0"/>
  <p:tag name="KSO_WM_BEAUTIFY_FLAG" val="#wm#"/>
  <p:tag name="KSO_WM_UNIT_PRESET_TEXT" val="单击此处添加大标题内容"/>
  <p:tag name="KSO_WM_UNIT_DEFAULT_FONT" val="24;44;4"/>
  <p:tag name="KSO_WM_UNIT_BLOCK" val="0"/>
  <p:tag name="KSO_WM_UNIT_SHOW_EDIT_AREA_INDICATION" val="1"/>
  <p:tag name="KSO_WM_CHIP_GROUPID" val="5e7881253197e252a37019b5"/>
  <p:tag name="KSO_WM_CHIP_XID" val="5e7881253197e252a37019b6"/>
  <p:tag name="KSO_WM_UNIT_DEC_AREA_ID" val="761b91491ab34d0986903b94552322e2"/>
  <p:tag name="KSO_WM_UNIT_DECORATE_INFO" val="{&quot;ReferentInfo&quot;:{&quot;Id&quot;:&quot;slide&quot;,&quot;X&quot;:{&quot;Pos&quot;:0},&quot;Y&quot;:{&quot;Pos&quot;:0}},&quot;DecorateInfoX&quot;:{&quot;Pos&quot;:0,&quot;IsAbs&quot;:false},&quot;DecorateInfoY&quot;:{&quot;Pos&quot;:0,&quot;IsAbs&quot;:false},&quot;DecorateInfoW&quot;:{&quot;IsAbs&quot;:false},&quot;DecorateInfoH&quot;:{&quot;IsAbs&quot;:false},&quot;whChangeMode&quot;:0}"/>
  <p:tag name="KSO_WM_UNIT_SM_LIMIT_TYPE" val="2"/>
  <p:tag name="KSO_WM_CHIP_FILLAREA_FILL_RULE" val="{&quot;fill_align&quot;:&quot;lt&quot;,&quot;fill_mode&quot;:&quot;full&quot;,&quot;sacle_strategy&quot;:&quot;smart&quot;}"/>
  <p:tag name="KSO_WM_ASSEMBLE_CHIP_INDEX" val="d7d2bd0a60e34835badc2d84fd8f1268"/>
  <p:tag name="KSO_WM_UNIT_TEXT_FILL_FORE_SCHEMECOLOR_INDEX_BRIGHTNESS" val="0"/>
  <p:tag name="KSO_WM_UNIT_TEXT_FILL_FORE_SCHEMECOLOR_INDEX" val="13"/>
  <p:tag name="KSO_WM_UNIT_TEXT_FILL_TYPE" val="1"/>
  <p:tag name="KSO_WM_TEMPLATE_ASSEMBLE_XID" val="5fd0b9141fa9d42129dd4ca5"/>
  <p:tag name="KSO_WM_TEMPLATE_ASSEMBLE_GROUPID" val="5fd0b9141fa9d42129dd4ca5"/>
  <p:tag name="KSO_WM_FULL_TEXT_BEAUTIFY_COPY_ID" val="22"/>
</p:tagLst>
</file>

<file path=ppt/tags/tag129.xml><?xml version="1.0" encoding="utf-8"?>
<p:tagLst xmlns:a="http://schemas.openxmlformats.org/drawingml/2006/main" xmlns:r="http://schemas.openxmlformats.org/officeDocument/2006/relationships" xmlns:p="http://schemas.openxmlformats.org/presentationml/2006/main">
  <p:tag name="KSO_WM_UNIT_ISCONTENTSTITLE" val="0"/>
  <p:tag name="KSO_WM_UNIT_ISNUMDGMTITLE" val="0"/>
  <p:tag name="KSO_WM_UNIT_NOCLEAR" val="0"/>
  <p:tag name="KSO_WM_UNIT_VALUE" val="30"/>
  <p:tag name="KSO_WM_UNIT_HIGHLIGHT" val="0"/>
  <p:tag name="KSO_WM_UNIT_COMPATIBLE" val="0"/>
  <p:tag name="KSO_WM_UNIT_DIAGRAM_ISNUMVISUAL" val="0"/>
  <p:tag name="KSO_WM_UNIT_DIAGRAM_ISREFERUNIT" val="0"/>
  <p:tag name="KSO_WM_UNIT_TYPE" val="a"/>
  <p:tag name="KSO_WM_UNIT_INDEX" val="1"/>
  <p:tag name="KSO_WM_UNIT_ID" val="diagram20213676_1*a*1"/>
  <p:tag name="KSO_WM_TEMPLATE_CATEGORY" val="diagram"/>
  <p:tag name="KSO_WM_TEMPLATE_INDEX" val="20213676"/>
  <p:tag name="KSO_WM_UNIT_LAYERLEVEL" val="1"/>
  <p:tag name="KSO_WM_TAG_VERSION" val="1.0"/>
  <p:tag name="KSO_WM_BEAUTIFY_FLAG" val="#wm#"/>
  <p:tag name="KSO_WM_UNIT_PRESET_TEXT" val="单击此处添加大标题内容"/>
  <p:tag name="KSO_WM_UNIT_DEFAULT_FONT" val="24;44;4"/>
  <p:tag name="KSO_WM_UNIT_BLOCK" val="0"/>
  <p:tag name="KSO_WM_UNIT_SHOW_EDIT_AREA_INDICATION" val="1"/>
  <p:tag name="KSO_WM_CHIP_GROUPID" val="5e7881253197e252a37019b5"/>
  <p:tag name="KSO_WM_CHIP_XID" val="5e7881253197e252a37019b6"/>
  <p:tag name="KSO_WM_UNIT_DEC_AREA_ID" val="761b91491ab34d0986903b94552322e2"/>
  <p:tag name="KSO_WM_UNIT_DECORATE_INFO" val="{&quot;ReferentInfo&quot;:{&quot;Id&quot;:&quot;slide&quot;,&quot;X&quot;:{&quot;Pos&quot;:0},&quot;Y&quot;:{&quot;Pos&quot;:0}},&quot;DecorateInfoX&quot;:{&quot;Pos&quot;:0,&quot;IsAbs&quot;:false},&quot;DecorateInfoY&quot;:{&quot;Pos&quot;:0,&quot;IsAbs&quot;:false},&quot;DecorateInfoW&quot;:{&quot;IsAbs&quot;:false},&quot;DecorateInfoH&quot;:{&quot;IsAbs&quot;:false},&quot;whChangeMode&quot;:0}"/>
  <p:tag name="KSO_WM_UNIT_SM_LIMIT_TYPE" val="2"/>
  <p:tag name="KSO_WM_CHIP_FILLAREA_FILL_RULE" val="{&quot;fill_align&quot;:&quot;lt&quot;,&quot;fill_mode&quot;:&quot;full&quot;,&quot;sacle_strategy&quot;:&quot;smart&quot;}"/>
  <p:tag name="KSO_WM_ASSEMBLE_CHIP_INDEX" val="d7d2bd0a60e34835badc2d84fd8f1268"/>
  <p:tag name="KSO_WM_UNIT_TEXT_FILL_FORE_SCHEMECOLOR_INDEX_BRIGHTNESS" val="0"/>
  <p:tag name="KSO_WM_UNIT_TEXT_FILL_FORE_SCHEMECOLOR_INDEX" val="13"/>
  <p:tag name="KSO_WM_UNIT_TEXT_FILL_TYPE" val="1"/>
  <p:tag name="KSO_WM_TEMPLATE_ASSEMBLE_XID" val="5fd0b9141fa9d42129dd4ca5"/>
  <p:tag name="KSO_WM_TEMPLATE_ASSEMBLE_GROUPID" val="5fd0b9141fa9d42129dd4ca5"/>
  <p:tag name="KSO_WM_FULL_TEXT_BEAUTIFY_COPY_ID" val="22"/>
</p:tagLst>
</file>

<file path=ppt/tags/tag13.xml><?xml version="1.0" encoding="utf-8"?>
<p:tagLst xmlns:a="http://schemas.openxmlformats.org/drawingml/2006/main" xmlns:r="http://schemas.openxmlformats.org/officeDocument/2006/relationships" xmlns:p="http://schemas.openxmlformats.org/presentationml/2006/main">
  <p:tag name="KSO_WM_FULL_TEXT_BEAUTIFY_COPY_ID" val="983"/>
</p:tagLst>
</file>

<file path=ppt/tags/tag130.xml><?xml version="1.0" encoding="utf-8"?>
<p:tagLst xmlns:a="http://schemas.openxmlformats.org/drawingml/2006/main" xmlns:r="http://schemas.openxmlformats.org/officeDocument/2006/relationships" xmlns:p="http://schemas.openxmlformats.org/presentationml/2006/main">
  <p:tag name="KSO_WM_SLIDE_ID" val="diagram20213676_1"/>
  <p:tag name="KSO_WM_TEMPLATE_SUBCATEGORY" val="21"/>
  <p:tag name="KSO_WM_SLIDE_ITEM_CNT" val="0"/>
  <p:tag name="KSO_WM_SLIDE_INDEX" val="1"/>
  <p:tag name="KSO_WM_TAG_VERSION" val="1.0"/>
  <p:tag name="KSO_WM_BEAUTIFY_FLAG" val="#wm#"/>
  <p:tag name="KSO_WM_TEMPLATE_CATEGORY" val="diagram"/>
  <p:tag name="KSO_WM_TEMPLATE_INDEX" val="20213676"/>
  <p:tag name="KSO_WM_SLIDE_LAYOUT" val="a_d"/>
  <p:tag name="KSO_WM_SLIDE_LAYOUT_CNT" val="1_1"/>
  <p:tag name="KSO_WM_SLIDE_TYPE" val="text"/>
  <p:tag name="KSO_WM_SLIDE_SUBTYPE" val="picTxt"/>
  <p:tag name="KSO_WM_SLIDE_SIZE" val="864*396"/>
  <p:tag name="KSO_WM_SLIDE_POSITION" val="48*48"/>
  <p:tag name="KSO_WM_TEMPLATE_MASTER_TYPE" val="0"/>
  <p:tag name="KSO_WM_TEMPLATE_COLOR_TYPE" val="1"/>
  <p:tag name="KSO_WM_SLIDE_CAN_ADD_NAVIGATION" val="1"/>
  <p:tag name="KSO_WM_SLIDE_BACKGROUND" val="[&quot;general&quot;]"/>
  <p:tag name="KSO_WM_SLIDE_RATIO" val="1.777778"/>
  <p:tag name="KSO_WM_CHIP_INFOS" val="{&quot;type&quot;:0,&quot;layout_type&quot;:&quot;topbottom&quot;,&quot;layout_feature&quot;:1,&quot;aspect_ratio&quot;:&quot;16:9&quot;,&quot;same_font_size&quot;:false,&quot;diagram&quot;:{&quot;type&quot;:[],&quot;direction&quot;:0,&quot;isSupportDecBetweenItems&quot;:false},&quot;tags&quot;:{&quot;style&quot;:[&quot;商务&quot;,&quot;简约&quot;,&quot;文艺清新&quot;,&quot;中国风&quot;,&quot;卡通&quot;,&quot;欧美风&quot;,&quot;黑板风&quot;,&quot;渐变风&quot;,&quot;党政风&quot;]},&quot;slide_type&quot;:[&quot;text&quot;]}"/>
  <p:tag name="KSO_WM_CHIP_FILLPROP" val="[[{&quot;text_align&quot;:&quot;lt&quot;,&quot;text_direction&quot;:&quot;horizontal&quot;,&quot;support_big_font&quot;:false,&quot;fill_id&quot;:&quot;fbc1d1c81b9c4bca8f09873cfc4ac6db&quot;,&quot;fill_align&quot;:&quot;lt&quot;,&quot;chip_types&quot;:[&quot;header&quot;]},{&quot;text_align&quot;:&quot;lt&quot;,&quot;text_direction&quot;:&quot;horizontal&quot;,&quot;support_big_font&quot;:false,&quot;fill_id&quot;:&quot;736496b0653343f1bfd4c6dc9c47e1b4&quot;,&quot;fill_align&quot;:&quot;lt&quot;,&quot;chip_types&quot;:[&quot;text&quot;]}],[{&quot;text_align&quot;:&quot;lt&quot;,&quot;text_direction&quot;:&quot;horizontal&quot;,&quot;support_big_font&quot;:false,&quot;fill_id&quot;:&quot;fbc1d1c81b9c4bca8f09873cfc4ac6db&quot;,&quot;fill_align&quot;:&quot;lt&quot;,&quot;chip_types&quot;:[&quot;header&quot;]},{&quot;text_align&quot;:&quot;lm&quot;,&quot;text_direction&quot;:&quot;horizontal&quot;,&quot;support_features&quot;:[&quot;collage&quot;,&quot;carousel&quot;],&quot;support_big_font&quot;:false,&quot;fill_id&quot;:&quot;736496b0653343f1bfd4c6dc9c47e1b4&quot;,&quot;fill_align&quot;:&quot;cm&quot;,&quot;chip_types&quot;:[&quot;diagram&quot;,&quot;pictext&quot;,&quot;picture&quot;,&quot;chart&quot;,&quot;table&quot;,&quot;video&quot;]}]]"/>
  <p:tag name="KSO_WM_CHIP_XID" val="5f696419553136823a5e6172"/>
  <p:tag name="KSO_WM_CHIP_GROUPID" val="5f5ee1ca4d6848d78f644aec"/>
  <p:tag name="KSO_WM_SLIDE_BK_DARK_LIGHT" val="2"/>
  <p:tag name="KSO_WM_SLIDE_BACKGROUND_TYPE" val="general"/>
  <p:tag name="KSO_WM_SLIDE_SUPPORT_FEATURE_TYPE" val="3"/>
  <p:tag name="KSO_WM_TEMPLATE_ASSEMBLE_XID" val="5fd0b9141fa9d42129dd4ca5"/>
  <p:tag name="KSO_WM_TEMPLATE_ASSEMBLE_GROUPID" val="5fd0b9141fa9d42129dd4ca5"/>
  <p:tag name="KSO_WM_SLIDE_LAYOUT_INFO" val="{&quot;backgroundInfo&quot;:[{&quot;bottom&quot;:0,&quot;bottomAbs&quot;:false,&quot;left&quot;:0,&quot;leftAbs&quot;:false,&quot;right&quot;:0,&quot;rightAbs&quot;:false,&quot;top&quot;:0,&quot;topAbs&quot;:false,&quot;type&quot;:&quot;general&quot;}],&quot;id&quot;:&quot;2020-12-09T19:46:28&quot;,&quot;maxSize&quot;:{&quot;size1&quot;:26.699999999999999},&quot;minSize&quot;:{&quot;size1&quot;:17.800000000000001},&quot;normalSize&quot;:{&quot;size1&quot;:17.800000000000001},&quot;subLayout&quot;:[{&quot;id&quot;:&quot;2020-12-09T19:46:28&quot;,&quot;margin&quot;:{&quot;bottom&quot;:0,&quot;left&quot;:1.6929999589920044,&quot;right&quot;:1.6929999589920044,&quot;top&quot;:1.6929999589920044},&quot;type&quot;:0},{&quot;id&quot;:&quot;2020-12-09T19:46:28&quot;,&quot;margin&quot;:{&quot;bottom&quot;:1.6929999589920044,&quot;left&quot;:1.6929999589920044,&quot;right&quot;:1.6929999589920044,&quot;top&quot;:0.84700000286102295},&quot;type&quot;:0}],&quot;type&quot;:0}"/>
  <p:tag name="FIXED_XID_TMP" val="5f5ee1ca4d6848d78f644aec"/>
  <p:tag name="KSO_WM_CHIP_DECFILLPROP" val="[]"/>
  <p:tag name="KSO_WM_FULL_TEXT_BEAUTIFY_COPY_ID" val="150995514"/>
  <p:tag name="KSO_WM_SPECIAL_SOURCE" val="bdnull"/>
</p:tagLst>
</file>

<file path=ppt/tags/tag131.xml><?xml version="1.0" encoding="utf-8"?>
<p:tagLst xmlns:a="http://schemas.openxmlformats.org/drawingml/2006/main" xmlns:r="http://schemas.openxmlformats.org/officeDocument/2006/relationships" xmlns:p="http://schemas.openxmlformats.org/presentationml/2006/main">
  <p:tag name="KSO_WM_UNIT_ISCONTENTSTITLE" val="0"/>
  <p:tag name="KSO_WM_UNIT_ISNUMDGMTITLE" val="0"/>
  <p:tag name="KSO_WM_UNIT_NOCLEAR" val="0"/>
  <p:tag name="KSO_WM_UNIT_VALUE" val="30"/>
  <p:tag name="KSO_WM_UNIT_HIGHLIGHT" val="0"/>
  <p:tag name="KSO_WM_UNIT_COMPATIBLE" val="0"/>
  <p:tag name="KSO_WM_UNIT_DIAGRAM_ISNUMVISUAL" val="0"/>
  <p:tag name="KSO_WM_UNIT_DIAGRAM_ISREFERUNIT" val="0"/>
  <p:tag name="KSO_WM_UNIT_TYPE" val="a"/>
  <p:tag name="KSO_WM_UNIT_INDEX" val="1"/>
  <p:tag name="KSO_WM_UNIT_ID" val="diagram20213676_1*a*1"/>
  <p:tag name="KSO_WM_TEMPLATE_CATEGORY" val="diagram"/>
  <p:tag name="KSO_WM_TEMPLATE_INDEX" val="20213676"/>
  <p:tag name="KSO_WM_UNIT_LAYERLEVEL" val="1"/>
  <p:tag name="KSO_WM_TAG_VERSION" val="1.0"/>
  <p:tag name="KSO_WM_BEAUTIFY_FLAG" val="#wm#"/>
  <p:tag name="KSO_WM_UNIT_PRESET_TEXT" val="单击此处添加大标题内容"/>
  <p:tag name="KSO_WM_UNIT_DEFAULT_FONT" val="24;44;4"/>
  <p:tag name="KSO_WM_UNIT_BLOCK" val="0"/>
  <p:tag name="KSO_WM_UNIT_SHOW_EDIT_AREA_INDICATION" val="1"/>
  <p:tag name="KSO_WM_CHIP_GROUPID" val="5e7881253197e252a37019b5"/>
  <p:tag name="KSO_WM_CHIP_XID" val="5e7881253197e252a37019b6"/>
  <p:tag name="KSO_WM_UNIT_DEC_AREA_ID" val="761b91491ab34d0986903b94552322e2"/>
  <p:tag name="KSO_WM_UNIT_DECORATE_INFO" val="{&quot;ReferentInfo&quot;:{&quot;Id&quot;:&quot;slide&quot;,&quot;X&quot;:{&quot;Pos&quot;:0},&quot;Y&quot;:{&quot;Pos&quot;:0}},&quot;DecorateInfoX&quot;:{&quot;Pos&quot;:0,&quot;IsAbs&quot;:false},&quot;DecorateInfoY&quot;:{&quot;Pos&quot;:0,&quot;IsAbs&quot;:false},&quot;DecorateInfoW&quot;:{&quot;IsAbs&quot;:false},&quot;DecorateInfoH&quot;:{&quot;IsAbs&quot;:false},&quot;whChangeMode&quot;:0}"/>
  <p:tag name="KSO_WM_UNIT_SM_LIMIT_TYPE" val="2"/>
  <p:tag name="KSO_WM_CHIP_FILLAREA_FILL_RULE" val="{&quot;fill_align&quot;:&quot;lt&quot;,&quot;fill_mode&quot;:&quot;full&quot;,&quot;sacle_strategy&quot;:&quot;smart&quot;}"/>
  <p:tag name="KSO_WM_ASSEMBLE_CHIP_INDEX" val="d7d2bd0a60e34835badc2d84fd8f1268"/>
  <p:tag name="KSO_WM_UNIT_TEXT_FILL_FORE_SCHEMECOLOR_INDEX_BRIGHTNESS" val="0"/>
  <p:tag name="KSO_WM_UNIT_TEXT_FILL_FORE_SCHEMECOLOR_INDEX" val="13"/>
  <p:tag name="KSO_WM_UNIT_TEXT_FILL_TYPE" val="1"/>
  <p:tag name="KSO_WM_TEMPLATE_ASSEMBLE_XID" val="5fd0b9141fa9d42129dd4ca5"/>
  <p:tag name="KSO_WM_TEMPLATE_ASSEMBLE_GROUPID" val="5fd0b9141fa9d42129dd4ca5"/>
  <p:tag name="KSO_WM_FULL_TEXT_BEAUTIFY_COPY_ID" val="22"/>
</p:tagLst>
</file>

<file path=ppt/tags/tag132.xml><?xml version="1.0" encoding="utf-8"?>
<p:tagLst xmlns:a="http://schemas.openxmlformats.org/drawingml/2006/main" xmlns:r="http://schemas.openxmlformats.org/officeDocument/2006/relationships" xmlns:p="http://schemas.openxmlformats.org/presentationml/2006/main">
  <p:tag name="KSO_WM_UNIT_ISCONTENTSTITLE" val="0"/>
  <p:tag name="KSO_WM_UNIT_ISNUMDGMTITLE" val="0"/>
  <p:tag name="KSO_WM_UNIT_NOCLEAR" val="0"/>
  <p:tag name="KSO_WM_UNIT_VALUE" val="30"/>
  <p:tag name="KSO_WM_UNIT_HIGHLIGHT" val="0"/>
  <p:tag name="KSO_WM_UNIT_COMPATIBLE" val="0"/>
  <p:tag name="KSO_WM_UNIT_DIAGRAM_ISNUMVISUAL" val="0"/>
  <p:tag name="KSO_WM_UNIT_DIAGRAM_ISREFERUNIT" val="0"/>
  <p:tag name="KSO_WM_UNIT_TYPE" val="a"/>
  <p:tag name="KSO_WM_UNIT_INDEX" val="1"/>
  <p:tag name="KSO_WM_UNIT_ID" val="diagram20213676_1*a*1"/>
  <p:tag name="KSO_WM_TEMPLATE_CATEGORY" val="diagram"/>
  <p:tag name="KSO_WM_TEMPLATE_INDEX" val="20213676"/>
  <p:tag name="KSO_WM_UNIT_LAYERLEVEL" val="1"/>
  <p:tag name="KSO_WM_TAG_VERSION" val="1.0"/>
  <p:tag name="KSO_WM_BEAUTIFY_FLAG" val="#wm#"/>
  <p:tag name="KSO_WM_UNIT_PRESET_TEXT" val="单击此处添加大标题内容"/>
  <p:tag name="KSO_WM_UNIT_DEFAULT_FONT" val="24;44;4"/>
  <p:tag name="KSO_WM_UNIT_BLOCK" val="0"/>
  <p:tag name="KSO_WM_UNIT_SHOW_EDIT_AREA_INDICATION" val="1"/>
  <p:tag name="KSO_WM_CHIP_GROUPID" val="5e7881253197e252a37019b5"/>
  <p:tag name="KSO_WM_CHIP_XID" val="5e7881253197e252a37019b6"/>
  <p:tag name="KSO_WM_UNIT_DEC_AREA_ID" val="761b91491ab34d0986903b94552322e2"/>
  <p:tag name="KSO_WM_UNIT_DECORATE_INFO" val="{&quot;ReferentInfo&quot;:{&quot;Id&quot;:&quot;slide&quot;,&quot;X&quot;:{&quot;Pos&quot;:0},&quot;Y&quot;:{&quot;Pos&quot;:0}},&quot;DecorateInfoX&quot;:{&quot;Pos&quot;:0,&quot;IsAbs&quot;:false},&quot;DecorateInfoY&quot;:{&quot;Pos&quot;:0,&quot;IsAbs&quot;:false},&quot;DecorateInfoW&quot;:{&quot;IsAbs&quot;:false},&quot;DecorateInfoH&quot;:{&quot;IsAbs&quot;:false},&quot;whChangeMode&quot;:0}"/>
  <p:tag name="KSO_WM_UNIT_SM_LIMIT_TYPE" val="2"/>
  <p:tag name="KSO_WM_CHIP_FILLAREA_FILL_RULE" val="{&quot;fill_align&quot;:&quot;lt&quot;,&quot;fill_mode&quot;:&quot;full&quot;,&quot;sacle_strategy&quot;:&quot;smart&quot;}"/>
  <p:tag name="KSO_WM_ASSEMBLE_CHIP_INDEX" val="d7d2bd0a60e34835badc2d84fd8f1268"/>
  <p:tag name="KSO_WM_UNIT_TEXT_FILL_FORE_SCHEMECOLOR_INDEX_BRIGHTNESS" val="0"/>
  <p:tag name="KSO_WM_UNIT_TEXT_FILL_FORE_SCHEMECOLOR_INDEX" val="13"/>
  <p:tag name="KSO_WM_UNIT_TEXT_FILL_TYPE" val="1"/>
  <p:tag name="KSO_WM_TEMPLATE_ASSEMBLE_XID" val="5fd0b9141fa9d42129dd4ca5"/>
  <p:tag name="KSO_WM_TEMPLATE_ASSEMBLE_GROUPID" val="5fd0b9141fa9d42129dd4ca5"/>
  <p:tag name="KSO_WM_FULL_TEXT_BEAUTIFY_COPY_ID" val="22"/>
</p:tagLst>
</file>

<file path=ppt/tags/tag133.xml><?xml version="1.0" encoding="utf-8"?>
<p:tagLst xmlns:a="http://schemas.openxmlformats.org/drawingml/2006/main" xmlns:r="http://schemas.openxmlformats.org/officeDocument/2006/relationships" xmlns:p="http://schemas.openxmlformats.org/presentationml/2006/main">
  <p:tag name="KSO_WM_UNIT_ISCONTENTSTITLE" val="0"/>
  <p:tag name="KSO_WM_UNIT_ISNUMDGMTITLE" val="0"/>
  <p:tag name="KSO_WM_UNIT_NOCLEAR" val="0"/>
  <p:tag name="KSO_WM_UNIT_VALUE" val="30"/>
  <p:tag name="KSO_WM_UNIT_HIGHLIGHT" val="0"/>
  <p:tag name="KSO_WM_UNIT_COMPATIBLE" val="0"/>
  <p:tag name="KSO_WM_UNIT_DIAGRAM_ISNUMVISUAL" val="0"/>
  <p:tag name="KSO_WM_UNIT_DIAGRAM_ISREFERUNIT" val="0"/>
  <p:tag name="KSO_WM_UNIT_TYPE" val="a"/>
  <p:tag name="KSO_WM_UNIT_INDEX" val="1"/>
  <p:tag name="KSO_WM_UNIT_ID" val="diagram20213676_1*a*1"/>
  <p:tag name="KSO_WM_TEMPLATE_CATEGORY" val="diagram"/>
  <p:tag name="KSO_WM_TEMPLATE_INDEX" val="20213676"/>
  <p:tag name="KSO_WM_UNIT_LAYERLEVEL" val="1"/>
  <p:tag name="KSO_WM_TAG_VERSION" val="1.0"/>
  <p:tag name="KSO_WM_BEAUTIFY_FLAG" val="#wm#"/>
  <p:tag name="KSO_WM_UNIT_PRESET_TEXT" val="单击此处添加大标题内容"/>
  <p:tag name="KSO_WM_UNIT_DEFAULT_FONT" val="24;44;4"/>
  <p:tag name="KSO_WM_UNIT_BLOCK" val="0"/>
  <p:tag name="KSO_WM_UNIT_SHOW_EDIT_AREA_INDICATION" val="1"/>
  <p:tag name="KSO_WM_CHIP_GROUPID" val="5e7881253197e252a37019b5"/>
  <p:tag name="KSO_WM_CHIP_XID" val="5e7881253197e252a37019b6"/>
  <p:tag name="KSO_WM_UNIT_DEC_AREA_ID" val="761b91491ab34d0986903b94552322e2"/>
  <p:tag name="KSO_WM_UNIT_DECORATE_INFO" val="{&quot;ReferentInfo&quot;:{&quot;Id&quot;:&quot;slide&quot;,&quot;X&quot;:{&quot;Pos&quot;:0},&quot;Y&quot;:{&quot;Pos&quot;:0}},&quot;DecorateInfoX&quot;:{&quot;Pos&quot;:0,&quot;IsAbs&quot;:false},&quot;DecorateInfoY&quot;:{&quot;Pos&quot;:0,&quot;IsAbs&quot;:false},&quot;DecorateInfoW&quot;:{&quot;IsAbs&quot;:false},&quot;DecorateInfoH&quot;:{&quot;IsAbs&quot;:false},&quot;whChangeMode&quot;:0}"/>
  <p:tag name="KSO_WM_UNIT_SM_LIMIT_TYPE" val="2"/>
  <p:tag name="KSO_WM_CHIP_FILLAREA_FILL_RULE" val="{&quot;fill_align&quot;:&quot;lt&quot;,&quot;fill_mode&quot;:&quot;full&quot;,&quot;sacle_strategy&quot;:&quot;smart&quot;}"/>
  <p:tag name="KSO_WM_ASSEMBLE_CHIP_INDEX" val="d7d2bd0a60e34835badc2d84fd8f1268"/>
  <p:tag name="KSO_WM_UNIT_TEXT_FILL_FORE_SCHEMECOLOR_INDEX_BRIGHTNESS" val="0"/>
  <p:tag name="KSO_WM_UNIT_TEXT_FILL_FORE_SCHEMECOLOR_INDEX" val="13"/>
  <p:tag name="KSO_WM_UNIT_TEXT_FILL_TYPE" val="1"/>
  <p:tag name="KSO_WM_TEMPLATE_ASSEMBLE_XID" val="5fd0b9141fa9d42129dd4ca5"/>
  <p:tag name="KSO_WM_TEMPLATE_ASSEMBLE_GROUPID" val="5fd0b9141fa9d42129dd4ca5"/>
  <p:tag name="KSO_WM_FULL_TEXT_BEAUTIFY_COPY_ID" val="22"/>
</p:tagLst>
</file>

<file path=ppt/tags/tag134.xml><?xml version="1.0" encoding="utf-8"?>
<p:tagLst xmlns:a="http://schemas.openxmlformats.org/drawingml/2006/main" xmlns:r="http://schemas.openxmlformats.org/officeDocument/2006/relationships" xmlns:p="http://schemas.openxmlformats.org/presentationml/2006/main">
  <p:tag name="KSO_WM_SLIDE_ID" val="diagram20213676_1"/>
  <p:tag name="KSO_WM_TEMPLATE_SUBCATEGORY" val="21"/>
  <p:tag name="KSO_WM_SLIDE_ITEM_CNT" val="0"/>
  <p:tag name="KSO_WM_SLIDE_INDEX" val="1"/>
  <p:tag name="KSO_WM_TAG_VERSION" val="1.0"/>
  <p:tag name="KSO_WM_BEAUTIFY_FLAG" val="#wm#"/>
  <p:tag name="KSO_WM_TEMPLATE_CATEGORY" val="diagram"/>
  <p:tag name="KSO_WM_TEMPLATE_INDEX" val="20213676"/>
  <p:tag name="KSO_WM_SLIDE_LAYOUT" val="a_d"/>
  <p:tag name="KSO_WM_SLIDE_LAYOUT_CNT" val="1_1"/>
  <p:tag name="KSO_WM_SLIDE_TYPE" val="text"/>
  <p:tag name="KSO_WM_SLIDE_SUBTYPE" val="picTxt"/>
  <p:tag name="KSO_WM_SLIDE_SIZE" val="864*396"/>
  <p:tag name="KSO_WM_SLIDE_POSITION" val="48*48"/>
  <p:tag name="KSO_WM_TEMPLATE_MASTER_TYPE" val="0"/>
  <p:tag name="KSO_WM_TEMPLATE_COLOR_TYPE" val="1"/>
  <p:tag name="KSO_WM_SLIDE_CAN_ADD_NAVIGATION" val="1"/>
  <p:tag name="KSO_WM_SLIDE_BACKGROUND" val="[&quot;general&quot;]"/>
  <p:tag name="KSO_WM_SLIDE_RATIO" val="1.777778"/>
  <p:tag name="KSO_WM_CHIP_INFOS" val="{&quot;type&quot;:0,&quot;layout_type&quot;:&quot;topbottom&quot;,&quot;layout_feature&quot;:1,&quot;aspect_ratio&quot;:&quot;16:9&quot;,&quot;same_font_size&quot;:false,&quot;diagram&quot;:{&quot;type&quot;:[],&quot;direction&quot;:0,&quot;isSupportDecBetweenItems&quot;:false},&quot;tags&quot;:{&quot;style&quot;:[&quot;商务&quot;,&quot;简约&quot;,&quot;文艺清新&quot;,&quot;中国风&quot;,&quot;卡通&quot;,&quot;欧美风&quot;,&quot;黑板风&quot;,&quot;渐变风&quot;,&quot;党政风&quot;]},&quot;slide_type&quot;:[&quot;text&quot;]}"/>
  <p:tag name="KSO_WM_CHIP_FILLPROP" val="[[{&quot;text_align&quot;:&quot;lt&quot;,&quot;text_direction&quot;:&quot;horizontal&quot;,&quot;support_big_font&quot;:false,&quot;fill_id&quot;:&quot;fbc1d1c81b9c4bca8f09873cfc4ac6db&quot;,&quot;fill_align&quot;:&quot;lt&quot;,&quot;chip_types&quot;:[&quot;header&quot;]},{&quot;text_align&quot;:&quot;lt&quot;,&quot;text_direction&quot;:&quot;horizontal&quot;,&quot;support_big_font&quot;:false,&quot;fill_id&quot;:&quot;736496b0653343f1bfd4c6dc9c47e1b4&quot;,&quot;fill_align&quot;:&quot;lt&quot;,&quot;chip_types&quot;:[&quot;text&quot;]}],[{&quot;text_align&quot;:&quot;lt&quot;,&quot;text_direction&quot;:&quot;horizontal&quot;,&quot;support_big_font&quot;:false,&quot;fill_id&quot;:&quot;fbc1d1c81b9c4bca8f09873cfc4ac6db&quot;,&quot;fill_align&quot;:&quot;lt&quot;,&quot;chip_types&quot;:[&quot;header&quot;]},{&quot;text_align&quot;:&quot;lm&quot;,&quot;text_direction&quot;:&quot;horizontal&quot;,&quot;support_features&quot;:[&quot;collage&quot;,&quot;carousel&quot;],&quot;support_big_font&quot;:false,&quot;fill_id&quot;:&quot;736496b0653343f1bfd4c6dc9c47e1b4&quot;,&quot;fill_align&quot;:&quot;cm&quot;,&quot;chip_types&quot;:[&quot;diagram&quot;,&quot;pictext&quot;,&quot;picture&quot;,&quot;chart&quot;,&quot;table&quot;,&quot;video&quot;]}]]"/>
  <p:tag name="KSO_WM_CHIP_XID" val="5f696419553136823a5e6172"/>
  <p:tag name="KSO_WM_CHIP_GROUPID" val="5f5ee1ca4d6848d78f644aec"/>
  <p:tag name="KSO_WM_SLIDE_BK_DARK_LIGHT" val="2"/>
  <p:tag name="KSO_WM_SLIDE_BACKGROUND_TYPE" val="general"/>
  <p:tag name="KSO_WM_SLIDE_SUPPORT_FEATURE_TYPE" val="3"/>
  <p:tag name="KSO_WM_TEMPLATE_ASSEMBLE_XID" val="5fd0b9141fa9d42129dd4ca5"/>
  <p:tag name="KSO_WM_TEMPLATE_ASSEMBLE_GROUPID" val="5fd0b9141fa9d42129dd4ca5"/>
  <p:tag name="KSO_WM_SLIDE_LAYOUT_INFO" val="{&quot;backgroundInfo&quot;:[{&quot;bottom&quot;:0,&quot;bottomAbs&quot;:false,&quot;left&quot;:0,&quot;leftAbs&quot;:false,&quot;right&quot;:0,&quot;rightAbs&quot;:false,&quot;top&quot;:0,&quot;topAbs&quot;:false,&quot;type&quot;:&quot;general&quot;}],&quot;id&quot;:&quot;2020-12-09T19:46:28&quot;,&quot;maxSize&quot;:{&quot;size1&quot;:26.699999999999999},&quot;minSize&quot;:{&quot;size1&quot;:17.800000000000001},&quot;normalSize&quot;:{&quot;size1&quot;:17.800000000000001},&quot;subLayout&quot;:[{&quot;id&quot;:&quot;2020-12-09T19:46:28&quot;,&quot;margin&quot;:{&quot;bottom&quot;:0,&quot;left&quot;:1.6929999589920044,&quot;right&quot;:1.6929999589920044,&quot;top&quot;:1.6929999589920044},&quot;type&quot;:0},{&quot;id&quot;:&quot;2020-12-09T19:46:28&quot;,&quot;margin&quot;:{&quot;bottom&quot;:1.6929999589920044,&quot;left&quot;:1.6929999589920044,&quot;right&quot;:1.6929999589920044,&quot;top&quot;:0.84700000286102295},&quot;type&quot;:0}],&quot;type&quot;:0}"/>
  <p:tag name="FIXED_XID_TMP" val="5f5ee1ca4d6848d78f644aec"/>
  <p:tag name="KSO_WM_CHIP_DECFILLPROP" val="[]"/>
  <p:tag name="KSO_WM_FULL_TEXT_BEAUTIFY_COPY_ID" val="150995514"/>
  <p:tag name="KSO_WM_SPECIAL_SOURCE" val="bdnull"/>
</p:tagLst>
</file>

<file path=ppt/tags/tag135.xml><?xml version="1.0" encoding="utf-8"?>
<p:tagLst xmlns:a="http://schemas.openxmlformats.org/drawingml/2006/main" xmlns:r="http://schemas.openxmlformats.org/officeDocument/2006/relationships" xmlns:p="http://schemas.openxmlformats.org/presentationml/2006/main">
  <p:tag name="KSO_WM_UNIT_ISCONTENTSTITLE" val="0"/>
  <p:tag name="KSO_WM_UNIT_ISNUMDGMTITLE" val="0"/>
  <p:tag name="KSO_WM_UNIT_NOCLEAR" val="0"/>
  <p:tag name="KSO_WM_UNIT_VALUE" val="30"/>
  <p:tag name="KSO_WM_UNIT_HIGHLIGHT" val="0"/>
  <p:tag name="KSO_WM_UNIT_COMPATIBLE" val="0"/>
  <p:tag name="KSO_WM_UNIT_DIAGRAM_ISNUMVISUAL" val="0"/>
  <p:tag name="KSO_WM_UNIT_DIAGRAM_ISREFERUNIT" val="0"/>
  <p:tag name="KSO_WM_UNIT_TYPE" val="a"/>
  <p:tag name="KSO_WM_UNIT_INDEX" val="1"/>
  <p:tag name="KSO_WM_UNIT_ID" val="diagram20213676_1*a*1"/>
  <p:tag name="KSO_WM_TEMPLATE_CATEGORY" val="diagram"/>
  <p:tag name="KSO_WM_TEMPLATE_INDEX" val="20213676"/>
  <p:tag name="KSO_WM_UNIT_LAYERLEVEL" val="1"/>
  <p:tag name="KSO_WM_TAG_VERSION" val="1.0"/>
  <p:tag name="KSO_WM_BEAUTIFY_FLAG" val="#wm#"/>
  <p:tag name="KSO_WM_UNIT_PRESET_TEXT" val="单击此处添加大标题内容"/>
  <p:tag name="KSO_WM_UNIT_DEFAULT_FONT" val="24;44;4"/>
  <p:tag name="KSO_WM_UNIT_BLOCK" val="0"/>
  <p:tag name="KSO_WM_UNIT_SHOW_EDIT_AREA_INDICATION" val="1"/>
  <p:tag name="KSO_WM_CHIP_GROUPID" val="5e7881253197e252a37019b5"/>
  <p:tag name="KSO_WM_CHIP_XID" val="5e7881253197e252a37019b6"/>
  <p:tag name="KSO_WM_UNIT_DEC_AREA_ID" val="761b91491ab34d0986903b94552322e2"/>
  <p:tag name="KSO_WM_UNIT_DECORATE_INFO" val="{&quot;ReferentInfo&quot;:{&quot;Id&quot;:&quot;slide&quot;,&quot;X&quot;:{&quot;Pos&quot;:0},&quot;Y&quot;:{&quot;Pos&quot;:0}},&quot;DecorateInfoX&quot;:{&quot;Pos&quot;:0,&quot;IsAbs&quot;:false},&quot;DecorateInfoY&quot;:{&quot;Pos&quot;:0,&quot;IsAbs&quot;:false},&quot;DecorateInfoW&quot;:{&quot;IsAbs&quot;:false},&quot;DecorateInfoH&quot;:{&quot;IsAbs&quot;:false},&quot;whChangeMode&quot;:0}"/>
  <p:tag name="KSO_WM_UNIT_SM_LIMIT_TYPE" val="2"/>
  <p:tag name="KSO_WM_CHIP_FILLAREA_FILL_RULE" val="{&quot;fill_align&quot;:&quot;lt&quot;,&quot;fill_mode&quot;:&quot;full&quot;,&quot;sacle_strategy&quot;:&quot;smart&quot;}"/>
  <p:tag name="KSO_WM_ASSEMBLE_CHIP_INDEX" val="d7d2bd0a60e34835badc2d84fd8f1268"/>
  <p:tag name="KSO_WM_UNIT_TEXT_FILL_FORE_SCHEMECOLOR_INDEX_BRIGHTNESS" val="0"/>
  <p:tag name="KSO_WM_UNIT_TEXT_FILL_FORE_SCHEMECOLOR_INDEX" val="13"/>
  <p:tag name="KSO_WM_UNIT_TEXT_FILL_TYPE" val="1"/>
  <p:tag name="KSO_WM_TEMPLATE_ASSEMBLE_XID" val="5fd0b9141fa9d42129dd4ca5"/>
  <p:tag name="KSO_WM_TEMPLATE_ASSEMBLE_GROUPID" val="5fd0b9141fa9d42129dd4ca5"/>
  <p:tag name="KSO_WM_FULL_TEXT_BEAUTIFY_COPY_ID" val="22"/>
</p:tagLst>
</file>

<file path=ppt/tags/tag136.xml><?xml version="1.0" encoding="utf-8"?>
<p:tagLst xmlns:a="http://schemas.openxmlformats.org/drawingml/2006/main" xmlns:r="http://schemas.openxmlformats.org/officeDocument/2006/relationships" xmlns:p="http://schemas.openxmlformats.org/presentationml/2006/main">
  <p:tag name="KSO_WM_UNIT_ISCONTENTSTITLE" val="0"/>
  <p:tag name="KSO_WM_UNIT_ISNUMDGMTITLE" val="0"/>
  <p:tag name="KSO_WM_UNIT_NOCLEAR" val="0"/>
  <p:tag name="KSO_WM_UNIT_VALUE" val="30"/>
  <p:tag name="KSO_WM_UNIT_HIGHLIGHT" val="0"/>
  <p:tag name="KSO_WM_UNIT_COMPATIBLE" val="0"/>
  <p:tag name="KSO_WM_UNIT_DIAGRAM_ISNUMVISUAL" val="0"/>
  <p:tag name="KSO_WM_UNIT_DIAGRAM_ISREFERUNIT" val="0"/>
  <p:tag name="KSO_WM_UNIT_TYPE" val="a"/>
  <p:tag name="KSO_WM_UNIT_INDEX" val="1"/>
  <p:tag name="KSO_WM_UNIT_ID" val="diagram20213676_1*a*1"/>
  <p:tag name="KSO_WM_TEMPLATE_CATEGORY" val="diagram"/>
  <p:tag name="KSO_WM_TEMPLATE_INDEX" val="20213676"/>
  <p:tag name="KSO_WM_UNIT_LAYERLEVEL" val="1"/>
  <p:tag name="KSO_WM_TAG_VERSION" val="1.0"/>
  <p:tag name="KSO_WM_BEAUTIFY_FLAG" val="#wm#"/>
  <p:tag name="KSO_WM_UNIT_PRESET_TEXT" val="单击此处添加大标题内容"/>
  <p:tag name="KSO_WM_UNIT_DEFAULT_FONT" val="24;44;4"/>
  <p:tag name="KSO_WM_UNIT_BLOCK" val="0"/>
  <p:tag name="KSO_WM_UNIT_SHOW_EDIT_AREA_INDICATION" val="1"/>
  <p:tag name="KSO_WM_CHIP_GROUPID" val="5e7881253197e252a37019b5"/>
  <p:tag name="KSO_WM_CHIP_XID" val="5e7881253197e252a37019b6"/>
  <p:tag name="KSO_WM_UNIT_DEC_AREA_ID" val="761b91491ab34d0986903b94552322e2"/>
  <p:tag name="KSO_WM_UNIT_DECORATE_INFO" val="{&quot;ReferentInfo&quot;:{&quot;Id&quot;:&quot;slide&quot;,&quot;X&quot;:{&quot;Pos&quot;:0},&quot;Y&quot;:{&quot;Pos&quot;:0}},&quot;DecorateInfoX&quot;:{&quot;Pos&quot;:0,&quot;IsAbs&quot;:false},&quot;DecorateInfoY&quot;:{&quot;Pos&quot;:0,&quot;IsAbs&quot;:false},&quot;DecorateInfoW&quot;:{&quot;IsAbs&quot;:false},&quot;DecorateInfoH&quot;:{&quot;IsAbs&quot;:false},&quot;whChangeMode&quot;:0}"/>
  <p:tag name="KSO_WM_UNIT_SM_LIMIT_TYPE" val="2"/>
  <p:tag name="KSO_WM_CHIP_FILLAREA_FILL_RULE" val="{&quot;fill_align&quot;:&quot;lt&quot;,&quot;fill_mode&quot;:&quot;full&quot;,&quot;sacle_strategy&quot;:&quot;smart&quot;}"/>
  <p:tag name="KSO_WM_ASSEMBLE_CHIP_INDEX" val="d7d2bd0a60e34835badc2d84fd8f1268"/>
  <p:tag name="KSO_WM_UNIT_TEXT_FILL_FORE_SCHEMECOLOR_INDEX_BRIGHTNESS" val="0"/>
  <p:tag name="KSO_WM_UNIT_TEXT_FILL_FORE_SCHEMECOLOR_INDEX" val="13"/>
  <p:tag name="KSO_WM_UNIT_TEXT_FILL_TYPE" val="1"/>
  <p:tag name="KSO_WM_TEMPLATE_ASSEMBLE_XID" val="5fd0b9141fa9d42129dd4ca5"/>
  <p:tag name="KSO_WM_TEMPLATE_ASSEMBLE_GROUPID" val="5fd0b9141fa9d42129dd4ca5"/>
  <p:tag name="KSO_WM_FULL_TEXT_BEAUTIFY_COPY_ID" val="22"/>
</p:tagLst>
</file>

<file path=ppt/tags/tag137.xml><?xml version="1.0" encoding="utf-8"?>
<p:tagLst xmlns:a="http://schemas.openxmlformats.org/drawingml/2006/main" xmlns:r="http://schemas.openxmlformats.org/officeDocument/2006/relationships" xmlns:p="http://schemas.openxmlformats.org/presentationml/2006/main">
  <p:tag name="KSO_WM_UNIT_ISCONTENTSTITLE" val="0"/>
  <p:tag name="KSO_WM_UNIT_ISNUMDGMTITLE" val="0"/>
  <p:tag name="KSO_WM_UNIT_NOCLEAR" val="0"/>
  <p:tag name="KSO_WM_UNIT_VALUE" val="30"/>
  <p:tag name="KSO_WM_UNIT_HIGHLIGHT" val="0"/>
  <p:tag name="KSO_WM_UNIT_COMPATIBLE" val="0"/>
  <p:tag name="KSO_WM_UNIT_DIAGRAM_ISNUMVISUAL" val="0"/>
  <p:tag name="KSO_WM_UNIT_DIAGRAM_ISREFERUNIT" val="0"/>
  <p:tag name="KSO_WM_UNIT_TYPE" val="a"/>
  <p:tag name="KSO_WM_UNIT_INDEX" val="1"/>
  <p:tag name="KSO_WM_UNIT_ID" val="diagram20213676_1*a*1"/>
  <p:tag name="KSO_WM_TEMPLATE_CATEGORY" val="diagram"/>
  <p:tag name="KSO_WM_TEMPLATE_INDEX" val="20213676"/>
  <p:tag name="KSO_WM_UNIT_LAYERLEVEL" val="1"/>
  <p:tag name="KSO_WM_TAG_VERSION" val="1.0"/>
  <p:tag name="KSO_WM_BEAUTIFY_FLAG" val="#wm#"/>
  <p:tag name="KSO_WM_UNIT_PRESET_TEXT" val="单击此处添加大标题内容"/>
  <p:tag name="KSO_WM_UNIT_DEFAULT_FONT" val="24;44;4"/>
  <p:tag name="KSO_WM_UNIT_BLOCK" val="0"/>
  <p:tag name="KSO_WM_UNIT_SHOW_EDIT_AREA_INDICATION" val="1"/>
  <p:tag name="KSO_WM_CHIP_GROUPID" val="5e7881253197e252a37019b5"/>
  <p:tag name="KSO_WM_CHIP_XID" val="5e7881253197e252a37019b6"/>
  <p:tag name="KSO_WM_UNIT_DEC_AREA_ID" val="761b91491ab34d0986903b94552322e2"/>
  <p:tag name="KSO_WM_UNIT_DECORATE_INFO" val="{&quot;ReferentInfo&quot;:{&quot;Id&quot;:&quot;slide&quot;,&quot;X&quot;:{&quot;Pos&quot;:0},&quot;Y&quot;:{&quot;Pos&quot;:0}},&quot;DecorateInfoX&quot;:{&quot;Pos&quot;:0,&quot;IsAbs&quot;:false},&quot;DecorateInfoY&quot;:{&quot;Pos&quot;:0,&quot;IsAbs&quot;:false},&quot;DecorateInfoW&quot;:{&quot;IsAbs&quot;:false},&quot;DecorateInfoH&quot;:{&quot;IsAbs&quot;:false},&quot;whChangeMode&quot;:0}"/>
  <p:tag name="KSO_WM_UNIT_SM_LIMIT_TYPE" val="2"/>
  <p:tag name="KSO_WM_CHIP_FILLAREA_FILL_RULE" val="{&quot;fill_align&quot;:&quot;lt&quot;,&quot;fill_mode&quot;:&quot;full&quot;,&quot;sacle_strategy&quot;:&quot;smart&quot;}"/>
  <p:tag name="KSO_WM_ASSEMBLE_CHIP_INDEX" val="d7d2bd0a60e34835badc2d84fd8f1268"/>
  <p:tag name="KSO_WM_UNIT_TEXT_FILL_FORE_SCHEMECOLOR_INDEX_BRIGHTNESS" val="0"/>
  <p:tag name="KSO_WM_UNIT_TEXT_FILL_FORE_SCHEMECOLOR_INDEX" val="13"/>
  <p:tag name="KSO_WM_UNIT_TEXT_FILL_TYPE" val="1"/>
  <p:tag name="KSO_WM_TEMPLATE_ASSEMBLE_XID" val="5fd0b9141fa9d42129dd4ca5"/>
  <p:tag name="KSO_WM_TEMPLATE_ASSEMBLE_GROUPID" val="5fd0b9141fa9d42129dd4ca5"/>
  <p:tag name="KSO_WM_FULL_TEXT_BEAUTIFY_COPY_ID" val="22"/>
</p:tagLst>
</file>

<file path=ppt/tags/tag138.xml><?xml version="1.0" encoding="utf-8"?>
<p:tagLst xmlns:a="http://schemas.openxmlformats.org/drawingml/2006/main" xmlns:r="http://schemas.openxmlformats.org/officeDocument/2006/relationships" xmlns:p="http://schemas.openxmlformats.org/presentationml/2006/main">
  <p:tag name="KSO_WM_UNIT_ISCONTENTSTITLE" val="0"/>
  <p:tag name="KSO_WM_UNIT_ISNUMDGMTITLE" val="0"/>
  <p:tag name="KSO_WM_UNIT_NOCLEAR" val="0"/>
  <p:tag name="KSO_WM_UNIT_VALUE" val="30"/>
  <p:tag name="KSO_WM_UNIT_HIGHLIGHT" val="0"/>
  <p:tag name="KSO_WM_UNIT_COMPATIBLE" val="0"/>
  <p:tag name="KSO_WM_UNIT_DIAGRAM_ISNUMVISUAL" val="0"/>
  <p:tag name="KSO_WM_UNIT_DIAGRAM_ISREFERUNIT" val="0"/>
  <p:tag name="KSO_WM_UNIT_TYPE" val="a"/>
  <p:tag name="KSO_WM_UNIT_INDEX" val="1"/>
  <p:tag name="KSO_WM_UNIT_ID" val="diagram20213676_1*a*1"/>
  <p:tag name="KSO_WM_TEMPLATE_CATEGORY" val="diagram"/>
  <p:tag name="KSO_WM_TEMPLATE_INDEX" val="20213676"/>
  <p:tag name="KSO_WM_UNIT_LAYERLEVEL" val="1"/>
  <p:tag name="KSO_WM_TAG_VERSION" val="1.0"/>
  <p:tag name="KSO_WM_BEAUTIFY_FLAG" val="#wm#"/>
  <p:tag name="KSO_WM_UNIT_PRESET_TEXT" val="单击此处添加大标题内容"/>
  <p:tag name="KSO_WM_UNIT_DEFAULT_FONT" val="24;44;4"/>
  <p:tag name="KSO_WM_UNIT_BLOCK" val="0"/>
  <p:tag name="KSO_WM_UNIT_SHOW_EDIT_AREA_INDICATION" val="1"/>
  <p:tag name="KSO_WM_CHIP_GROUPID" val="5e7881253197e252a37019b5"/>
  <p:tag name="KSO_WM_CHIP_XID" val="5e7881253197e252a37019b6"/>
  <p:tag name="KSO_WM_UNIT_DEC_AREA_ID" val="761b91491ab34d0986903b94552322e2"/>
  <p:tag name="KSO_WM_UNIT_DECORATE_INFO" val="{&quot;ReferentInfo&quot;:{&quot;Id&quot;:&quot;slide&quot;,&quot;X&quot;:{&quot;Pos&quot;:0},&quot;Y&quot;:{&quot;Pos&quot;:0}},&quot;DecorateInfoX&quot;:{&quot;Pos&quot;:0,&quot;IsAbs&quot;:false},&quot;DecorateInfoY&quot;:{&quot;Pos&quot;:0,&quot;IsAbs&quot;:false},&quot;DecorateInfoW&quot;:{&quot;IsAbs&quot;:false},&quot;DecorateInfoH&quot;:{&quot;IsAbs&quot;:false},&quot;whChangeMode&quot;:0}"/>
  <p:tag name="KSO_WM_UNIT_SM_LIMIT_TYPE" val="2"/>
  <p:tag name="KSO_WM_CHIP_FILLAREA_FILL_RULE" val="{&quot;fill_align&quot;:&quot;lt&quot;,&quot;fill_mode&quot;:&quot;full&quot;,&quot;sacle_strategy&quot;:&quot;smart&quot;}"/>
  <p:tag name="KSO_WM_ASSEMBLE_CHIP_INDEX" val="d7d2bd0a60e34835badc2d84fd8f1268"/>
  <p:tag name="KSO_WM_UNIT_TEXT_FILL_FORE_SCHEMECOLOR_INDEX_BRIGHTNESS" val="0"/>
  <p:tag name="KSO_WM_UNIT_TEXT_FILL_FORE_SCHEMECOLOR_INDEX" val="13"/>
  <p:tag name="KSO_WM_UNIT_TEXT_FILL_TYPE" val="1"/>
  <p:tag name="KSO_WM_TEMPLATE_ASSEMBLE_XID" val="5fd0b9141fa9d42129dd4ca5"/>
  <p:tag name="KSO_WM_TEMPLATE_ASSEMBLE_GROUPID" val="5fd0b9141fa9d42129dd4ca5"/>
  <p:tag name="KSO_WM_FULL_TEXT_BEAUTIFY_COPY_ID" val="22"/>
</p:tagLst>
</file>

<file path=ppt/tags/tag139.xml><?xml version="1.0" encoding="utf-8"?>
<p:tagLst xmlns:a="http://schemas.openxmlformats.org/drawingml/2006/main" xmlns:r="http://schemas.openxmlformats.org/officeDocument/2006/relationships" xmlns:p="http://schemas.openxmlformats.org/presentationml/2006/main">
  <p:tag name="KSO_WM_UNIT_ISCONTENTSTITLE" val="0"/>
  <p:tag name="KSO_WM_UNIT_ISNUMDGMTITLE" val="0"/>
  <p:tag name="KSO_WM_UNIT_NOCLEAR" val="0"/>
  <p:tag name="KSO_WM_UNIT_VALUE" val="30"/>
  <p:tag name="KSO_WM_UNIT_HIGHLIGHT" val="0"/>
  <p:tag name="KSO_WM_UNIT_COMPATIBLE" val="0"/>
  <p:tag name="KSO_WM_UNIT_DIAGRAM_ISNUMVISUAL" val="0"/>
  <p:tag name="KSO_WM_UNIT_DIAGRAM_ISREFERUNIT" val="0"/>
  <p:tag name="KSO_WM_UNIT_TYPE" val="a"/>
  <p:tag name="KSO_WM_UNIT_INDEX" val="1"/>
  <p:tag name="KSO_WM_UNIT_ID" val="diagram20213676_1*a*1"/>
  <p:tag name="KSO_WM_TEMPLATE_CATEGORY" val="diagram"/>
  <p:tag name="KSO_WM_TEMPLATE_INDEX" val="20213676"/>
  <p:tag name="KSO_WM_UNIT_LAYERLEVEL" val="1"/>
  <p:tag name="KSO_WM_TAG_VERSION" val="1.0"/>
  <p:tag name="KSO_WM_BEAUTIFY_FLAG" val="#wm#"/>
  <p:tag name="KSO_WM_UNIT_PRESET_TEXT" val="单击此处添加大标题内容"/>
  <p:tag name="KSO_WM_UNIT_DEFAULT_FONT" val="24;44;4"/>
  <p:tag name="KSO_WM_UNIT_BLOCK" val="0"/>
  <p:tag name="KSO_WM_UNIT_SHOW_EDIT_AREA_INDICATION" val="1"/>
  <p:tag name="KSO_WM_CHIP_GROUPID" val="5e7881253197e252a37019b5"/>
  <p:tag name="KSO_WM_CHIP_XID" val="5e7881253197e252a37019b6"/>
  <p:tag name="KSO_WM_UNIT_DEC_AREA_ID" val="761b91491ab34d0986903b94552322e2"/>
  <p:tag name="KSO_WM_UNIT_DECORATE_INFO" val="{&quot;ReferentInfo&quot;:{&quot;Id&quot;:&quot;slide&quot;,&quot;X&quot;:{&quot;Pos&quot;:0},&quot;Y&quot;:{&quot;Pos&quot;:0}},&quot;DecorateInfoX&quot;:{&quot;Pos&quot;:0,&quot;IsAbs&quot;:false},&quot;DecorateInfoY&quot;:{&quot;Pos&quot;:0,&quot;IsAbs&quot;:false},&quot;DecorateInfoW&quot;:{&quot;IsAbs&quot;:false},&quot;DecorateInfoH&quot;:{&quot;IsAbs&quot;:false},&quot;whChangeMode&quot;:0}"/>
  <p:tag name="KSO_WM_UNIT_SM_LIMIT_TYPE" val="2"/>
  <p:tag name="KSO_WM_CHIP_FILLAREA_FILL_RULE" val="{&quot;fill_align&quot;:&quot;lt&quot;,&quot;fill_mode&quot;:&quot;full&quot;,&quot;sacle_strategy&quot;:&quot;smart&quot;}"/>
  <p:tag name="KSO_WM_ASSEMBLE_CHIP_INDEX" val="d7d2bd0a60e34835badc2d84fd8f1268"/>
  <p:tag name="KSO_WM_UNIT_TEXT_FILL_FORE_SCHEMECOLOR_INDEX_BRIGHTNESS" val="0"/>
  <p:tag name="KSO_WM_UNIT_TEXT_FILL_FORE_SCHEMECOLOR_INDEX" val="13"/>
  <p:tag name="KSO_WM_UNIT_TEXT_FILL_TYPE" val="1"/>
  <p:tag name="KSO_WM_TEMPLATE_ASSEMBLE_XID" val="5fd0b9141fa9d42129dd4ca5"/>
  <p:tag name="KSO_WM_TEMPLATE_ASSEMBLE_GROUPID" val="5fd0b9141fa9d42129dd4ca5"/>
  <p:tag name="KSO_WM_FULL_TEXT_BEAUTIFY_COPY_ID" val="22"/>
</p:tagLst>
</file>

<file path=ppt/tags/tag14.xml><?xml version="1.0" encoding="utf-8"?>
<p:tagLst xmlns:a="http://schemas.openxmlformats.org/drawingml/2006/main" xmlns:r="http://schemas.openxmlformats.org/officeDocument/2006/relationships" xmlns:p="http://schemas.openxmlformats.org/presentationml/2006/main">
  <p:tag name="KSO_WM_FULL_TEXT_BEAUTIFY_COPY_ID" val="984"/>
</p:tagLst>
</file>

<file path=ppt/tags/tag140.xml><?xml version="1.0" encoding="utf-8"?>
<p:tagLst xmlns:a="http://schemas.openxmlformats.org/drawingml/2006/main" xmlns:r="http://schemas.openxmlformats.org/officeDocument/2006/relationships" xmlns:p="http://schemas.openxmlformats.org/presentationml/2006/main">
  <p:tag name="MH" val="20170705134636"/>
  <p:tag name="MH_LIBRARY" val="GRAPHIC"/>
  <p:tag name="MH_TYPE" val="Other"/>
  <p:tag name="MH_ORDER" val="1"/>
</p:tagLst>
</file>

<file path=ppt/tags/tag141.xml><?xml version="1.0" encoding="utf-8"?>
<p:tagLst xmlns:a="http://schemas.openxmlformats.org/drawingml/2006/main" xmlns:r="http://schemas.openxmlformats.org/officeDocument/2006/relationships" xmlns:p="http://schemas.openxmlformats.org/presentationml/2006/main">
  <p:tag name="MH" val="20170705134636"/>
  <p:tag name="MH_LIBRARY" val="GRAPHIC"/>
  <p:tag name="MH_TYPE" val="Other"/>
  <p:tag name="MH_ORDER" val="2"/>
</p:tagLst>
</file>

<file path=ppt/tags/tag142.xml><?xml version="1.0" encoding="utf-8"?>
<p:tagLst xmlns:a="http://schemas.openxmlformats.org/drawingml/2006/main" xmlns:r="http://schemas.openxmlformats.org/officeDocument/2006/relationships" xmlns:p="http://schemas.openxmlformats.org/presentationml/2006/main">
  <p:tag name="KSO_WM_SLIDE_ID" val="diagram20213676_1"/>
  <p:tag name="KSO_WM_TEMPLATE_SUBCATEGORY" val="21"/>
  <p:tag name="KSO_WM_SLIDE_ITEM_CNT" val="0"/>
  <p:tag name="KSO_WM_SLIDE_INDEX" val="1"/>
  <p:tag name="KSO_WM_TAG_VERSION" val="1.0"/>
  <p:tag name="KSO_WM_BEAUTIFY_FLAG" val="#wm#"/>
  <p:tag name="KSO_WM_TEMPLATE_CATEGORY" val="diagram"/>
  <p:tag name="KSO_WM_TEMPLATE_INDEX" val="20213676"/>
  <p:tag name="KSO_WM_SLIDE_LAYOUT" val="a_d"/>
  <p:tag name="KSO_WM_SLIDE_LAYOUT_CNT" val="1_1"/>
  <p:tag name="KSO_WM_SLIDE_TYPE" val="text"/>
  <p:tag name="KSO_WM_SLIDE_SUBTYPE" val="picTxt"/>
  <p:tag name="KSO_WM_SLIDE_SIZE" val="864*396"/>
  <p:tag name="KSO_WM_SLIDE_POSITION" val="48*48"/>
  <p:tag name="KSO_WM_TEMPLATE_MASTER_TYPE" val="0"/>
  <p:tag name="KSO_WM_TEMPLATE_COLOR_TYPE" val="1"/>
  <p:tag name="KSO_WM_SLIDE_CAN_ADD_NAVIGATION" val="1"/>
  <p:tag name="KSO_WM_SLIDE_BACKGROUND" val="[&quot;general&quot;]"/>
  <p:tag name="KSO_WM_SLIDE_RATIO" val="1.777778"/>
  <p:tag name="KSO_WM_CHIP_INFOS" val="{&quot;type&quot;:0,&quot;layout_type&quot;:&quot;topbottom&quot;,&quot;layout_feature&quot;:1,&quot;aspect_ratio&quot;:&quot;16:9&quot;,&quot;same_font_size&quot;:false,&quot;diagram&quot;:{&quot;type&quot;:[],&quot;direction&quot;:0,&quot;isSupportDecBetweenItems&quot;:false},&quot;tags&quot;:{&quot;style&quot;:[&quot;商务&quot;,&quot;简约&quot;,&quot;文艺清新&quot;,&quot;中国风&quot;,&quot;卡通&quot;,&quot;欧美风&quot;,&quot;黑板风&quot;,&quot;渐变风&quot;,&quot;党政风&quot;]},&quot;slide_type&quot;:[&quot;text&quot;]}"/>
  <p:tag name="KSO_WM_CHIP_FILLPROP" val="[[{&quot;text_align&quot;:&quot;lt&quot;,&quot;text_direction&quot;:&quot;horizontal&quot;,&quot;support_big_font&quot;:false,&quot;fill_id&quot;:&quot;fbc1d1c81b9c4bca8f09873cfc4ac6db&quot;,&quot;fill_align&quot;:&quot;lt&quot;,&quot;chip_types&quot;:[&quot;header&quot;]},{&quot;text_align&quot;:&quot;lt&quot;,&quot;text_direction&quot;:&quot;horizontal&quot;,&quot;support_big_font&quot;:false,&quot;fill_id&quot;:&quot;736496b0653343f1bfd4c6dc9c47e1b4&quot;,&quot;fill_align&quot;:&quot;lt&quot;,&quot;chip_types&quot;:[&quot;text&quot;]}],[{&quot;text_align&quot;:&quot;lt&quot;,&quot;text_direction&quot;:&quot;horizontal&quot;,&quot;support_big_font&quot;:false,&quot;fill_id&quot;:&quot;fbc1d1c81b9c4bca8f09873cfc4ac6db&quot;,&quot;fill_align&quot;:&quot;lt&quot;,&quot;chip_types&quot;:[&quot;header&quot;]},{&quot;text_align&quot;:&quot;lm&quot;,&quot;text_direction&quot;:&quot;horizontal&quot;,&quot;support_features&quot;:[&quot;collage&quot;,&quot;carousel&quot;],&quot;support_big_font&quot;:false,&quot;fill_id&quot;:&quot;736496b0653343f1bfd4c6dc9c47e1b4&quot;,&quot;fill_align&quot;:&quot;cm&quot;,&quot;chip_types&quot;:[&quot;diagram&quot;,&quot;pictext&quot;,&quot;picture&quot;,&quot;chart&quot;,&quot;table&quot;,&quot;video&quot;]}]]"/>
  <p:tag name="KSO_WM_CHIP_XID" val="5f696419553136823a5e6172"/>
  <p:tag name="KSO_WM_CHIP_GROUPID" val="5f5ee1ca4d6848d78f644aec"/>
  <p:tag name="KSO_WM_SLIDE_BK_DARK_LIGHT" val="2"/>
  <p:tag name="KSO_WM_SLIDE_BACKGROUND_TYPE" val="general"/>
  <p:tag name="KSO_WM_SLIDE_SUPPORT_FEATURE_TYPE" val="3"/>
  <p:tag name="KSO_WM_TEMPLATE_ASSEMBLE_XID" val="5fd0b9141fa9d42129dd4ca5"/>
  <p:tag name="KSO_WM_TEMPLATE_ASSEMBLE_GROUPID" val="5fd0b9141fa9d42129dd4ca5"/>
  <p:tag name="KSO_WM_SLIDE_LAYOUT_INFO" val="{&quot;backgroundInfo&quot;:[{&quot;bottom&quot;:0,&quot;bottomAbs&quot;:false,&quot;left&quot;:0,&quot;leftAbs&quot;:false,&quot;right&quot;:0,&quot;rightAbs&quot;:false,&quot;top&quot;:0,&quot;topAbs&quot;:false,&quot;type&quot;:&quot;general&quot;}],&quot;id&quot;:&quot;2020-12-09T19:46:28&quot;,&quot;maxSize&quot;:{&quot;size1&quot;:26.699999999999999},&quot;minSize&quot;:{&quot;size1&quot;:17.800000000000001},&quot;normalSize&quot;:{&quot;size1&quot;:17.800000000000001},&quot;subLayout&quot;:[{&quot;id&quot;:&quot;2020-12-09T19:46:28&quot;,&quot;margin&quot;:{&quot;bottom&quot;:0,&quot;left&quot;:1.6929999589920044,&quot;right&quot;:1.6929999589920044,&quot;top&quot;:1.6929999589920044},&quot;type&quot;:0},{&quot;id&quot;:&quot;2020-12-09T19:46:28&quot;,&quot;margin&quot;:{&quot;bottom&quot;:1.6929999589920044,&quot;left&quot;:1.6929999589920044,&quot;right&quot;:1.6929999589920044,&quot;top&quot;:0.84700000286102295},&quot;type&quot;:0}],&quot;type&quot;:0}"/>
  <p:tag name="FIXED_XID_TMP" val="5f5ee1ca4d6848d78f644aec"/>
  <p:tag name="KSO_WM_CHIP_DECFILLPROP" val="[]"/>
  <p:tag name="KSO_WM_FULL_TEXT_BEAUTIFY_COPY_ID" val="150995514"/>
  <p:tag name="KSO_WM_SPECIAL_SOURCE" val="bdnull"/>
</p:tagLst>
</file>

<file path=ppt/tags/tag143.xml><?xml version="1.0" encoding="utf-8"?>
<p:tagLst xmlns:a="http://schemas.openxmlformats.org/drawingml/2006/main" xmlns:r="http://schemas.openxmlformats.org/officeDocument/2006/relationships" xmlns:p="http://schemas.openxmlformats.org/presentationml/2006/main">
  <p:tag name="KSO_WM_UNIT_ISCONTENTSTITLE" val="0"/>
  <p:tag name="KSO_WM_UNIT_ISNUMDGMTITLE" val="0"/>
  <p:tag name="KSO_WM_UNIT_NOCLEAR" val="0"/>
  <p:tag name="KSO_WM_UNIT_VALUE" val="30"/>
  <p:tag name="KSO_WM_UNIT_HIGHLIGHT" val="0"/>
  <p:tag name="KSO_WM_UNIT_COMPATIBLE" val="0"/>
  <p:tag name="KSO_WM_UNIT_DIAGRAM_ISNUMVISUAL" val="0"/>
  <p:tag name="KSO_WM_UNIT_DIAGRAM_ISREFERUNIT" val="0"/>
  <p:tag name="KSO_WM_UNIT_TYPE" val="a"/>
  <p:tag name="KSO_WM_UNIT_INDEX" val="1"/>
  <p:tag name="KSO_WM_UNIT_ID" val="diagram20213676_1*a*1"/>
  <p:tag name="KSO_WM_TEMPLATE_CATEGORY" val="diagram"/>
  <p:tag name="KSO_WM_TEMPLATE_INDEX" val="20213676"/>
  <p:tag name="KSO_WM_UNIT_LAYERLEVEL" val="1"/>
  <p:tag name="KSO_WM_TAG_VERSION" val="1.0"/>
  <p:tag name="KSO_WM_BEAUTIFY_FLAG" val="#wm#"/>
  <p:tag name="KSO_WM_UNIT_PRESET_TEXT" val="单击此处添加大标题内容"/>
  <p:tag name="KSO_WM_UNIT_DEFAULT_FONT" val="24;44;4"/>
  <p:tag name="KSO_WM_UNIT_BLOCK" val="0"/>
  <p:tag name="KSO_WM_UNIT_SHOW_EDIT_AREA_INDICATION" val="1"/>
  <p:tag name="KSO_WM_CHIP_GROUPID" val="5e7881253197e252a37019b5"/>
  <p:tag name="KSO_WM_CHIP_XID" val="5e7881253197e252a37019b6"/>
  <p:tag name="KSO_WM_UNIT_DEC_AREA_ID" val="761b91491ab34d0986903b94552322e2"/>
  <p:tag name="KSO_WM_UNIT_DECORATE_INFO" val="{&quot;ReferentInfo&quot;:{&quot;Id&quot;:&quot;slide&quot;,&quot;X&quot;:{&quot;Pos&quot;:0},&quot;Y&quot;:{&quot;Pos&quot;:0}},&quot;DecorateInfoX&quot;:{&quot;Pos&quot;:0,&quot;IsAbs&quot;:false},&quot;DecorateInfoY&quot;:{&quot;Pos&quot;:0,&quot;IsAbs&quot;:false},&quot;DecorateInfoW&quot;:{&quot;IsAbs&quot;:false},&quot;DecorateInfoH&quot;:{&quot;IsAbs&quot;:false},&quot;whChangeMode&quot;:0}"/>
  <p:tag name="KSO_WM_UNIT_SM_LIMIT_TYPE" val="2"/>
  <p:tag name="KSO_WM_CHIP_FILLAREA_FILL_RULE" val="{&quot;fill_align&quot;:&quot;lt&quot;,&quot;fill_mode&quot;:&quot;full&quot;,&quot;sacle_strategy&quot;:&quot;smart&quot;}"/>
  <p:tag name="KSO_WM_ASSEMBLE_CHIP_INDEX" val="d7d2bd0a60e34835badc2d84fd8f1268"/>
  <p:tag name="KSO_WM_UNIT_TEXT_FILL_FORE_SCHEMECOLOR_INDEX_BRIGHTNESS" val="0"/>
  <p:tag name="KSO_WM_UNIT_TEXT_FILL_FORE_SCHEMECOLOR_INDEX" val="13"/>
  <p:tag name="KSO_WM_UNIT_TEXT_FILL_TYPE" val="1"/>
  <p:tag name="KSO_WM_TEMPLATE_ASSEMBLE_XID" val="5fd0b9141fa9d42129dd4ca5"/>
  <p:tag name="KSO_WM_TEMPLATE_ASSEMBLE_GROUPID" val="5fd0b9141fa9d42129dd4ca5"/>
  <p:tag name="KSO_WM_FULL_TEXT_BEAUTIFY_COPY_ID" val="22"/>
</p:tagLst>
</file>

<file path=ppt/tags/tag144.xml><?xml version="1.0" encoding="utf-8"?>
<p:tagLst xmlns:a="http://schemas.openxmlformats.org/drawingml/2006/main" xmlns:r="http://schemas.openxmlformats.org/officeDocument/2006/relationships" xmlns:p="http://schemas.openxmlformats.org/presentationml/2006/main">
  <p:tag name="KSO_WM_UNIT_ISCONTENTSTITLE" val="0"/>
  <p:tag name="KSO_WM_UNIT_ISNUMDGMTITLE" val="0"/>
  <p:tag name="KSO_WM_UNIT_NOCLEAR" val="0"/>
  <p:tag name="KSO_WM_UNIT_VALUE" val="30"/>
  <p:tag name="KSO_WM_UNIT_HIGHLIGHT" val="0"/>
  <p:tag name="KSO_WM_UNIT_COMPATIBLE" val="0"/>
  <p:tag name="KSO_WM_UNIT_DIAGRAM_ISNUMVISUAL" val="0"/>
  <p:tag name="KSO_WM_UNIT_DIAGRAM_ISREFERUNIT" val="0"/>
  <p:tag name="KSO_WM_UNIT_TYPE" val="a"/>
  <p:tag name="KSO_WM_UNIT_INDEX" val="1"/>
  <p:tag name="KSO_WM_UNIT_ID" val="diagram20213676_1*a*1"/>
  <p:tag name="KSO_WM_TEMPLATE_CATEGORY" val="diagram"/>
  <p:tag name="KSO_WM_TEMPLATE_INDEX" val="20213676"/>
  <p:tag name="KSO_WM_UNIT_LAYERLEVEL" val="1"/>
  <p:tag name="KSO_WM_TAG_VERSION" val="1.0"/>
  <p:tag name="KSO_WM_BEAUTIFY_FLAG" val="#wm#"/>
  <p:tag name="KSO_WM_UNIT_PRESET_TEXT" val="单击此处添加大标题内容"/>
  <p:tag name="KSO_WM_UNIT_DEFAULT_FONT" val="24;44;4"/>
  <p:tag name="KSO_WM_UNIT_BLOCK" val="0"/>
  <p:tag name="KSO_WM_UNIT_SHOW_EDIT_AREA_INDICATION" val="1"/>
  <p:tag name="KSO_WM_CHIP_GROUPID" val="5e7881253197e252a37019b5"/>
  <p:tag name="KSO_WM_CHIP_XID" val="5e7881253197e252a37019b6"/>
  <p:tag name="KSO_WM_UNIT_DEC_AREA_ID" val="761b91491ab34d0986903b94552322e2"/>
  <p:tag name="KSO_WM_UNIT_DECORATE_INFO" val="{&quot;ReferentInfo&quot;:{&quot;Id&quot;:&quot;slide&quot;,&quot;X&quot;:{&quot;Pos&quot;:0},&quot;Y&quot;:{&quot;Pos&quot;:0}},&quot;DecorateInfoX&quot;:{&quot;Pos&quot;:0,&quot;IsAbs&quot;:false},&quot;DecorateInfoY&quot;:{&quot;Pos&quot;:0,&quot;IsAbs&quot;:false},&quot;DecorateInfoW&quot;:{&quot;IsAbs&quot;:false},&quot;DecorateInfoH&quot;:{&quot;IsAbs&quot;:false},&quot;whChangeMode&quot;:0}"/>
  <p:tag name="KSO_WM_UNIT_SM_LIMIT_TYPE" val="2"/>
  <p:tag name="KSO_WM_CHIP_FILLAREA_FILL_RULE" val="{&quot;fill_align&quot;:&quot;lt&quot;,&quot;fill_mode&quot;:&quot;full&quot;,&quot;sacle_strategy&quot;:&quot;smart&quot;}"/>
  <p:tag name="KSO_WM_ASSEMBLE_CHIP_INDEX" val="d7d2bd0a60e34835badc2d84fd8f1268"/>
  <p:tag name="KSO_WM_UNIT_TEXT_FILL_FORE_SCHEMECOLOR_INDEX_BRIGHTNESS" val="0"/>
  <p:tag name="KSO_WM_UNIT_TEXT_FILL_FORE_SCHEMECOLOR_INDEX" val="13"/>
  <p:tag name="KSO_WM_UNIT_TEXT_FILL_TYPE" val="1"/>
  <p:tag name="KSO_WM_TEMPLATE_ASSEMBLE_XID" val="5fd0b9141fa9d42129dd4ca5"/>
  <p:tag name="KSO_WM_TEMPLATE_ASSEMBLE_GROUPID" val="5fd0b9141fa9d42129dd4ca5"/>
  <p:tag name="KSO_WM_FULL_TEXT_BEAUTIFY_COPY_ID" val="22"/>
</p:tagLst>
</file>

<file path=ppt/tags/tag145.xml><?xml version="1.0" encoding="utf-8"?>
<p:tagLst xmlns:a="http://schemas.openxmlformats.org/drawingml/2006/main" xmlns:r="http://schemas.openxmlformats.org/officeDocument/2006/relationships" xmlns:p="http://schemas.openxmlformats.org/presentationml/2006/main">
  <p:tag name="KSO_WM_UNIT_ISCONTENTSTITLE" val="0"/>
  <p:tag name="KSO_WM_UNIT_ISNUMDGMTITLE" val="0"/>
  <p:tag name="KSO_WM_UNIT_NOCLEAR" val="0"/>
  <p:tag name="KSO_WM_UNIT_VALUE" val="30"/>
  <p:tag name="KSO_WM_UNIT_HIGHLIGHT" val="0"/>
  <p:tag name="KSO_WM_UNIT_COMPATIBLE" val="0"/>
  <p:tag name="KSO_WM_UNIT_DIAGRAM_ISNUMVISUAL" val="0"/>
  <p:tag name="KSO_WM_UNIT_DIAGRAM_ISREFERUNIT" val="0"/>
  <p:tag name="KSO_WM_UNIT_TYPE" val="a"/>
  <p:tag name="KSO_WM_UNIT_INDEX" val="1"/>
  <p:tag name="KSO_WM_UNIT_ID" val="diagram20213676_1*a*1"/>
  <p:tag name="KSO_WM_TEMPLATE_CATEGORY" val="diagram"/>
  <p:tag name="KSO_WM_TEMPLATE_INDEX" val="20213676"/>
  <p:tag name="KSO_WM_UNIT_LAYERLEVEL" val="1"/>
  <p:tag name="KSO_WM_TAG_VERSION" val="1.0"/>
  <p:tag name="KSO_WM_BEAUTIFY_FLAG" val="#wm#"/>
  <p:tag name="KSO_WM_UNIT_PRESET_TEXT" val="单击此处添加大标题内容"/>
  <p:tag name="KSO_WM_UNIT_DEFAULT_FONT" val="24;44;4"/>
  <p:tag name="KSO_WM_UNIT_BLOCK" val="0"/>
  <p:tag name="KSO_WM_UNIT_SHOW_EDIT_AREA_INDICATION" val="1"/>
  <p:tag name="KSO_WM_CHIP_GROUPID" val="5e7881253197e252a37019b5"/>
  <p:tag name="KSO_WM_CHIP_XID" val="5e7881253197e252a37019b6"/>
  <p:tag name="KSO_WM_UNIT_DEC_AREA_ID" val="761b91491ab34d0986903b94552322e2"/>
  <p:tag name="KSO_WM_UNIT_DECORATE_INFO" val="{&quot;ReferentInfo&quot;:{&quot;Id&quot;:&quot;slide&quot;,&quot;X&quot;:{&quot;Pos&quot;:0},&quot;Y&quot;:{&quot;Pos&quot;:0}},&quot;DecorateInfoX&quot;:{&quot;Pos&quot;:0,&quot;IsAbs&quot;:false},&quot;DecorateInfoY&quot;:{&quot;Pos&quot;:0,&quot;IsAbs&quot;:false},&quot;DecorateInfoW&quot;:{&quot;IsAbs&quot;:false},&quot;DecorateInfoH&quot;:{&quot;IsAbs&quot;:false},&quot;whChangeMode&quot;:0}"/>
  <p:tag name="KSO_WM_UNIT_SM_LIMIT_TYPE" val="2"/>
  <p:tag name="KSO_WM_CHIP_FILLAREA_FILL_RULE" val="{&quot;fill_align&quot;:&quot;lt&quot;,&quot;fill_mode&quot;:&quot;full&quot;,&quot;sacle_strategy&quot;:&quot;smart&quot;}"/>
  <p:tag name="KSO_WM_ASSEMBLE_CHIP_INDEX" val="d7d2bd0a60e34835badc2d84fd8f1268"/>
  <p:tag name="KSO_WM_UNIT_TEXT_FILL_FORE_SCHEMECOLOR_INDEX_BRIGHTNESS" val="0"/>
  <p:tag name="KSO_WM_UNIT_TEXT_FILL_FORE_SCHEMECOLOR_INDEX" val="13"/>
  <p:tag name="KSO_WM_UNIT_TEXT_FILL_TYPE" val="1"/>
  <p:tag name="KSO_WM_TEMPLATE_ASSEMBLE_XID" val="5fd0b9141fa9d42129dd4ca5"/>
  <p:tag name="KSO_WM_TEMPLATE_ASSEMBLE_GROUPID" val="5fd0b9141fa9d42129dd4ca5"/>
  <p:tag name="KSO_WM_FULL_TEXT_BEAUTIFY_COPY_ID" val="22"/>
</p:tagLst>
</file>

<file path=ppt/tags/tag146.xml><?xml version="1.0" encoding="utf-8"?>
<p:tagLst xmlns:a="http://schemas.openxmlformats.org/drawingml/2006/main" xmlns:r="http://schemas.openxmlformats.org/officeDocument/2006/relationships" xmlns:p="http://schemas.openxmlformats.org/presentationml/2006/main">
  <p:tag name="KSO_WM_SLIDE_ID" val="diagram20213676_1"/>
  <p:tag name="KSO_WM_TEMPLATE_SUBCATEGORY" val="21"/>
  <p:tag name="KSO_WM_SLIDE_ITEM_CNT" val="0"/>
  <p:tag name="KSO_WM_SLIDE_INDEX" val="1"/>
  <p:tag name="KSO_WM_TAG_VERSION" val="1.0"/>
  <p:tag name="KSO_WM_BEAUTIFY_FLAG" val="#wm#"/>
  <p:tag name="KSO_WM_TEMPLATE_CATEGORY" val="diagram"/>
  <p:tag name="KSO_WM_TEMPLATE_INDEX" val="20213676"/>
  <p:tag name="KSO_WM_SLIDE_LAYOUT" val="a_d"/>
  <p:tag name="KSO_WM_SLIDE_LAYOUT_CNT" val="1_1"/>
  <p:tag name="KSO_WM_SLIDE_TYPE" val="text"/>
  <p:tag name="KSO_WM_SLIDE_SUBTYPE" val="picTxt"/>
  <p:tag name="KSO_WM_SLIDE_SIZE" val="864*396"/>
  <p:tag name="KSO_WM_SLIDE_POSITION" val="48*48"/>
  <p:tag name="KSO_WM_TEMPLATE_MASTER_TYPE" val="0"/>
  <p:tag name="KSO_WM_TEMPLATE_COLOR_TYPE" val="1"/>
  <p:tag name="KSO_WM_SLIDE_CAN_ADD_NAVIGATION" val="1"/>
  <p:tag name="KSO_WM_SLIDE_BACKGROUND" val="[&quot;general&quot;]"/>
  <p:tag name="KSO_WM_SLIDE_RATIO" val="1.777778"/>
  <p:tag name="KSO_WM_CHIP_INFOS" val="{&quot;type&quot;:0,&quot;layout_type&quot;:&quot;topbottom&quot;,&quot;layout_feature&quot;:1,&quot;aspect_ratio&quot;:&quot;16:9&quot;,&quot;same_font_size&quot;:false,&quot;diagram&quot;:{&quot;type&quot;:[],&quot;direction&quot;:0,&quot;isSupportDecBetweenItems&quot;:false},&quot;tags&quot;:{&quot;style&quot;:[&quot;商务&quot;,&quot;简约&quot;,&quot;文艺清新&quot;,&quot;中国风&quot;,&quot;卡通&quot;,&quot;欧美风&quot;,&quot;黑板风&quot;,&quot;渐变风&quot;,&quot;党政风&quot;]},&quot;slide_type&quot;:[&quot;text&quot;]}"/>
  <p:tag name="KSO_WM_CHIP_FILLPROP" val="[[{&quot;text_align&quot;:&quot;lt&quot;,&quot;text_direction&quot;:&quot;horizontal&quot;,&quot;support_big_font&quot;:false,&quot;fill_id&quot;:&quot;fbc1d1c81b9c4bca8f09873cfc4ac6db&quot;,&quot;fill_align&quot;:&quot;lt&quot;,&quot;chip_types&quot;:[&quot;header&quot;]},{&quot;text_align&quot;:&quot;lt&quot;,&quot;text_direction&quot;:&quot;horizontal&quot;,&quot;support_big_font&quot;:false,&quot;fill_id&quot;:&quot;736496b0653343f1bfd4c6dc9c47e1b4&quot;,&quot;fill_align&quot;:&quot;lt&quot;,&quot;chip_types&quot;:[&quot;text&quot;]}],[{&quot;text_align&quot;:&quot;lt&quot;,&quot;text_direction&quot;:&quot;horizontal&quot;,&quot;support_big_font&quot;:false,&quot;fill_id&quot;:&quot;fbc1d1c81b9c4bca8f09873cfc4ac6db&quot;,&quot;fill_align&quot;:&quot;lt&quot;,&quot;chip_types&quot;:[&quot;header&quot;]},{&quot;text_align&quot;:&quot;lm&quot;,&quot;text_direction&quot;:&quot;horizontal&quot;,&quot;support_features&quot;:[&quot;collage&quot;,&quot;carousel&quot;],&quot;support_big_font&quot;:false,&quot;fill_id&quot;:&quot;736496b0653343f1bfd4c6dc9c47e1b4&quot;,&quot;fill_align&quot;:&quot;cm&quot;,&quot;chip_types&quot;:[&quot;diagram&quot;,&quot;pictext&quot;,&quot;picture&quot;,&quot;chart&quot;,&quot;table&quot;,&quot;video&quot;]}]]"/>
  <p:tag name="KSO_WM_CHIP_XID" val="5f696419553136823a5e6172"/>
  <p:tag name="KSO_WM_CHIP_GROUPID" val="5f5ee1ca4d6848d78f644aec"/>
  <p:tag name="KSO_WM_SLIDE_BK_DARK_LIGHT" val="2"/>
  <p:tag name="KSO_WM_SLIDE_BACKGROUND_TYPE" val="general"/>
  <p:tag name="KSO_WM_SLIDE_SUPPORT_FEATURE_TYPE" val="3"/>
  <p:tag name="KSO_WM_TEMPLATE_ASSEMBLE_XID" val="5fd0b9141fa9d42129dd4ca5"/>
  <p:tag name="KSO_WM_TEMPLATE_ASSEMBLE_GROUPID" val="5fd0b9141fa9d42129dd4ca5"/>
  <p:tag name="KSO_WM_SLIDE_LAYOUT_INFO" val="{&quot;backgroundInfo&quot;:[{&quot;bottom&quot;:0,&quot;bottomAbs&quot;:false,&quot;left&quot;:0,&quot;leftAbs&quot;:false,&quot;right&quot;:0,&quot;rightAbs&quot;:false,&quot;top&quot;:0,&quot;topAbs&quot;:false,&quot;type&quot;:&quot;general&quot;}],&quot;id&quot;:&quot;2020-12-09T19:46:28&quot;,&quot;maxSize&quot;:{&quot;size1&quot;:26.699999999999999},&quot;minSize&quot;:{&quot;size1&quot;:17.800000000000001},&quot;normalSize&quot;:{&quot;size1&quot;:17.800000000000001},&quot;subLayout&quot;:[{&quot;id&quot;:&quot;2020-12-09T19:46:28&quot;,&quot;margin&quot;:{&quot;bottom&quot;:0,&quot;left&quot;:1.6929999589920044,&quot;right&quot;:1.6929999589920044,&quot;top&quot;:1.6929999589920044},&quot;type&quot;:0},{&quot;id&quot;:&quot;2020-12-09T19:46:28&quot;,&quot;margin&quot;:{&quot;bottom&quot;:1.6929999589920044,&quot;left&quot;:1.6929999589920044,&quot;right&quot;:1.6929999589920044,&quot;top&quot;:0.84700000286102295},&quot;type&quot;:0}],&quot;type&quot;:0}"/>
  <p:tag name="FIXED_XID_TMP" val="5f5ee1ca4d6848d78f644aec"/>
  <p:tag name="KSO_WM_CHIP_DECFILLPROP" val="[]"/>
  <p:tag name="KSO_WM_FULL_TEXT_BEAUTIFY_COPY_ID" val="150995514"/>
  <p:tag name="KSO_WM_SPECIAL_SOURCE" val="bdnull"/>
</p:tagLst>
</file>

<file path=ppt/tags/tag147.xml><?xml version="1.0" encoding="utf-8"?>
<p:tagLst xmlns:a="http://schemas.openxmlformats.org/drawingml/2006/main" xmlns:r="http://schemas.openxmlformats.org/officeDocument/2006/relationships" xmlns:p="http://schemas.openxmlformats.org/presentationml/2006/main">
  <p:tag name="KSO_WM_UNIT_ISCONTENTSTITLE" val="0"/>
  <p:tag name="KSO_WM_UNIT_ISNUMDGMTITLE" val="0"/>
  <p:tag name="KSO_WM_UNIT_NOCLEAR" val="0"/>
  <p:tag name="KSO_WM_UNIT_VALUE" val="30"/>
  <p:tag name="KSO_WM_UNIT_HIGHLIGHT" val="0"/>
  <p:tag name="KSO_WM_UNIT_COMPATIBLE" val="0"/>
  <p:tag name="KSO_WM_UNIT_DIAGRAM_ISNUMVISUAL" val="0"/>
  <p:tag name="KSO_WM_UNIT_DIAGRAM_ISREFERUNIT" val="0"/>
  <p:tag name="KSO_WM_UNIT_TYPE" val="a"/>
  <p:tag name="KSO_WM_UNIT_INDEX" val="1"/>
  <p:tag name="KSO_WM_UNIT_ID" val="diagram20213676_1*a*1"/>
  <p:tag name="KSO_WM_TEMPLATE_CATEGORY" val="diagram"/>
  <p:tag name="KSO_WM_TEMPLATE_INDEX" val="20213676"/>
  <p:tag name="KSO_WM_UNIT_LAYERLEVEL" val="1"/>
  <p:tag name="KSO_WM_TAG_VERSION" val="1.0"/>
  <p:tag name="KSO_WM_BEAUTIFY_FLAG" val="#wm#"/>
  <p:tag name="KSO_WM_UNIT_PRESET_TEXT" val="单击此处添加大标题内容"/>
  <p:tag name="KSO_WM_UNIT_DEFAULT_FONT" val="24;44;4"/>
  <p:tag name="KSO_WM_UNIT_BLOCK" val="0"/>
  <p:tag name="KSO_WM_UNIT_SHOW_EDIT_AREA_INDICATION" val="1"/>
  <p:tag name="KSO_WM_CHIP_GROUPID" val="5e7881253197e252a37019b5"/>
  <p:tag name="KSO_WM_CHIP_XID" val="5e7881253197e252a37019b6"/>
  <p:tag name="KSO_WM_UNIT_DEC_AREA_ID" val="761b91491ab34d0986903b94552322e2"/>
  <p:tag name="KSO_WM_UNIT_DECORATE_INFO" val="{&quot;ReferentInfo&quot;:{&quot;Id&quot;:&quot;slide&quot;,&quot;X&quot;:{&quot;Pos&quot;:0},&quot;Y&quot;:{&quot;Pos&quot;:0}},&quot;DecorateInfoX&quot;:{&quot;Pos&quot;:0,&quot;IsAbs&quot;:false},&quot;DecorateInfoY&quot;:{&quot;Pos&quot;:0,&quot;IsAbs&quot;:false},&quot;DecorateInfoW&quot;:{&quot;IsAbs&quot;:false},&quot;DecorateInfoH&quot;:{&quot;IsAbs&quot;:false},&quot;whChangeMode&quot;:0}"/>
  <p:tag name="KSO_WM_UNIT_SM_LIMIT_TYPE" val="2"/>
  <p:tag name="KSO_WM_CHIP_FILLAREA_FILL_RULE" val="{&quot;fill_align&quot;:&quot;lt&quot;,&quot;fill_mode&quot;:&quot;full&quot;,&quot;sacle_strategy&quot;:&quot;smart&quot;}"/>
  <p:tag name="KSO_WM_ASSEMBLE_CHIP_INDEX" val="d7d2bd0a60e34835badc2d84fd8f1268"/>
  <p:tag name="KSO_WM_UNIT_TEXT_FILL_FORE_SCHEMECOLOR_INDEX_BRIGHTNESS" val="0"/>
  <p:tag name="KSO_WM_UNIT_TEXT_FILL_FORE_SCHEMECOLOR_INDEX" val="13"/>
  <p:tag name="KSO_WM_UNIT_TEXT_FILL_TYPE" val="1"/>
  <p:tag name="KSO_WM_TEMPLATE_ASSEMBLE_XID" val="5fd0b9141fa9d42129dd4ca5"/>
  <p:tag name="KSO_WM_TEMPLATE_ASSEMBLE_GROUPID" val="5fd0b9141fa9d42129dd4ca5"/>
  <p:tag name="KSO_WM_FULL_TEXT_BEAUTIFY_COPY_ID" val="22"/>
</p:tagLst>
</file>

<file path=ppt/tags/tag148.xml><?xml version="1.0" encoding="utf-8"?>
<p:tagLst xmlns:a="http://schemas.openxmlformats.org/drawingml/2006/main" xmlns:r="http://schemas.openxmlformats.org/officeDocument/2006/relationships" xmlns:p="http://schemas.openxmlformats.org/presentationml/2006/main">
  <p:tag name="KSO_WM_UNIT_ISCONTENTSTITLE" val="0"/>
  <p:tag name="KSO_WM_UNIT_ISNUMDGMTITLE" val="0"/>
  <p:tag name="KSO_WM_UNIT_NOCLEAR" val="0"/>
  <p:tag name="KSO_WM_UNIT_VALUE" val="30"/>
  <p:tag name="KSO_WM_UNIT_HIGHLIGHT" val="0"/>
  <p:tag name="KSO_WM_UNIT_COMPATIBLE" val="0"/>
  <p:tag name="KSO_WM_UNIT_DIAGRAM_ISNUMVISUAL" val="0"/>
  <p:tag name="KSO_WM_UNIT_DIAGRAM_ISREFERUNIT" val="0"/>
  <p:tag name="KSO_WM_UNIT_TYPE" val="a"/>
  <p:tag name="KSO_WM_UNIT_INDEX" val="1"/>
  <p:tag name="KSO_WM_UNIT_ID" val="diagram20213676_1*a*1"/>
  <p:tag name="KSO_WM_TEMPLATE_CATEGORY" val="diagram"/>
  <p:tag name="KSO_WM_TEMPLATE_INDEX" val="20213676"/>
  <p:tag name="KSO_WM_UNIT_LAYERLEVEL" val="1"/>
  <p:tag name="KSO_WM_TAG_VERSION" val="1.0"/>
  <p:tag name="KSO_WM_BEAUTIFY_FLAG" val="#wm#"/>
  <p:tag name="KSO_WM_UNIT_PRESET_TEXT" val="单击此处添加大标题内容"/>
  <p:tag name="KSO_WM_UNIT_DEFAULT_FONT" val="24;44;4"/>
  <p:tag name="KSO_WM_UNIT_BLOCK" val="0"/>
  <p:tag name="KSO_WM_UNIT_SHOW_EDIT_AREA_INDICATION" val="1"/>
  <p:tag name="KSO_WM_CHIP_GROUPID" val="5e7881253197e252a37019b5"/>
  <p:tag name="KSO_WM_CHIP_XID" val="5e7881253197e252a37019b6"/>
  <p:tag name="KSO_WM_UNIT_DEC_AREA_ID" val="761b91491ab34d0986903b94552322e2"/>
  <p:tag name="KSO_WM_UNIT_DECORATE_INFO" val="{&quot;ReferentInfo&quot;:{&quot;Id&quot;:&quot;slide&quot;,&quot;X&quot;:{&quot;Pos&quot;:0},&quot;Y&quot;:{&quot;Pos&quot;:0}},&quot;DecorateInfoX&quot;:{&quot;Pos&quot;:0,&quot;IsAbs&quot;:false},&quot;DecorateInfoY&quot;:{&quot;Pos&quot;:0,&quot;IsAbs&quot;:false},&quot;DecorateInfoW&quot;:{&quot;IsAbs&quot;:false},&quot;DecorateInfoH&quot;:{&quot;IsAbs&quot;:false},&quot;whChangeMode&quot;:0}"/>
  <p:tag name="KSO_WM_UNIT_SM_LIMIT_TYPE" val="2"/>
  <p:tag name="KSO_WM_CHIP_FILLAREA_FILL_RULE" val="{&quot;fill_align&quot;:&quot;lt&quot;,&quot;fill_mode&quot;:&quot;full&quot;,&quot;sacle_strategy&quot;:&quot;smart&quot;}"/>
  <p:tag name="KSO_WM_ASSEMBLE_CHIP_INDEX" val="d7d2bd0a60e34835badc2d84fd8f1268"/>
  <p:tag name="KSO_WM_UNIT_TEXT_FILL_FORE_SCHEMECOLOR_INDEX_BRIGHTNESS" val="0"/>
  <p:tag name="KSO_WM_UNIT_TEXT_FILL_FORE_SCHEMECOLOR_INDEX" val="13"/>
  <p:tag name="KSO_WM_UNIT_TEXT_FILL_TYPE" val="1"/>
  <p:tag name="KSO_WM_TEMPLATE_ASSEMBLE_XID" val="5fd0b9141fa9d42129dd4ca5"/>
  <p:tag name="KSO_WM_TEMPLATE_ASSEMBLE_GROUPID" val="5fd0b9141fa9d42129dd4ca5"/>
  <p:tag name="KSO_WM_FULL_TEXT_BEAUTIFY_COPY_ID" val="22"/>
</p:tagLst>
</file>

<file path=ppt/tags/tag149.xml><?xml version="1.0" encoding="utf-8"?>
<p:tagLst xmlns:a="http://schemas.openxmlformats.org/drawingml/2006/main" xmlns:r="http://schemas.openxmlformats.org/officeDocument/2006/relationships" xmlns:p="http://schemas.openxmlformats.org/presentationml/2006/main">
  <p:tag name="KSO_WM_UNIT_ISCONTENTSTITLE" val="0"/>
  <p:tag name="KSO_WM_UNIT_ISNUMDGMTITLE" val="0"/>
  <p:tag name="KSO_WM_UNIT_NOCLEAR" val="0"/>
  <p:tag name="KSO_WM_UNIT_VALUE" val="30"/>
  <p:tag name="KSO_WM_UNIT_HIGHLIGHT" val="0"/>
  <p:tag name="KSO_WM_UNIT_COMPATIBLE" val="0"/>
  <p:tag name="KSO_WM_UNIT_DIAGRAM_ISNUMVISUAL" val="0"/>
  <p:tag name="KSO_WM_UNIT_DIAGRAM_ISREFERUNIT" val="0"/>
  <p:tag name="KSO_WM_UNIT_TYPE" val="a"/>
  <p:tag name="KSO_WM_UNIT_INDEX" val="1"/>
  <p:tag name="KSO_WM_UNIT_ID" val="diagram20213676_1*a*1"/>
  <p:tag name="KSO_WM_TEMPLATE_CATEGORY" val="diagram"/>
  <p:tag name="KSO_WM_TEMPLATE_INDEX" val="20213676"/>
  <p:tag name="KSO_WM_UNIT_LAYERLEVEL" val="1"/>
  <p:tag name="KSO_WM_TAG_VERSION" val="1.0"/>
  <p:tag name="KSO_WM_BEAUTIFY_FLAG" val="#wm#"/>
  <p:tag name="KSO_WM_UNIT_PRESET_TEXT" val="单击此处添加大标题内容"/>
  <p:tag name="KSO_WM_UNIT_DEFAULT_FONT" val="24;44;4"/>
  <p:tag name="KSO_WM_UNIT_BLOCK" val="0"/>
  <p:tag name="KSO_WM_UNIT_SHOW_EDIT_AREA_INDICATION" val="1"/>
  <p:tag name="KSO_WM_CHIP_GROUPID" val="5e7881253197e252a37019b5"/>
  <p:tag name="KSO_WM_CHIP_XID" val="5e7881253197e252a37019b6"/>
  <p:tag name="KSO_WM_UNIT_DEC_AREA_ID" val="761b91491ab34d0986903b94552322e2"/>
  <p:tag name="KSO_WM_UNIT_DECORATE_INFO" val="{&quot;ReferentInfo&quot;:{&quot;Id&quot;:&quot;slide&quot;,&quot;X&quot;:{&quot;Pos&quot;:0},&quot;Y&quot;:{&quot;Pos&quot;:0}},&quot;DecorateInfoX&quot;:{&quot;Pos&quot;:0,&quot;IsAbs&quot;:false},&quot;DecorateInfoY&quot;:{&quot;Pos&quot;:0,&quot;IsAbs&quot;:false},&quot;DecorateInfoW&quot;:{&quot;IsAbs&quot;:false},&quot;DecorateInfoH&quot;:{&quot;IsAbs&quot;:false},&quot;whChangeMode&quot;:0}"/>
  <p:tag name="KSO_WM_UNIT_SM_LIMIT_TYPE" val="2"/>
  <p:tag name="KSO_WM_CHIP_FILLAREA_FILL_RULE" val="{&quot;fill_align&quot;:&quot;lt&quot;,&quot;fill_mode&quot;:&quot;full&quot;,&quot;sacle_strategy&quot;:&quot;smart&quot;}"/>
  <p:tag name="KSO_WM_ASSEMBLE_CHIP_INDEX" val="d7d2bd0a60e34835badc2d84fd8f1268"/>
  <p:tag name="KSO_WM_UNIT_TEXT_FILL_FORE_SCHEMECOLOR_INDEX_BRIGHTNESS" val="0"/>
  <p:tag name="KSO_WM_UNIT_TEXT_FILL_FORE_SCHEMECOLOR_INDEX" val="13"/>
  <p:tag name="KSO_WM_UNIT_TEXT_FILL_TYPE" val="1"/>
  <p:tag name="KSO_WM_TEMPLATE_ASSEMBLE_XID" val="5fd0b9141fa9d42129dd4ca5"/>
  <p:tag name="KSO_WM_TEMPLATE_ASSEMBLE_GROUPID" val="5fd0b9141fa9d42129dd4ca5"/>
  <p:tag name="KSO_WM_FULL_TEXT_BEAUTIFY_COPY_ID" val="22"/>
</p:tagLst>
</file>

<file path=ppt/tags/tag15.xml><?xml version="1.0" encoding="utf-8"?>
<p:tagLst xmlns:a="http://schemas.openxmlformats.org/drawingml/2006/main" xmlns:r="http://schemas.openxmlformats.org/officeDocument/2006/relationships" xmlns:p="http://schemas.openxmlformats.org/presentationml/2006/main">
  <p:tag name="KSO_WM_FULL_TEXT_BEAUTIFY_COPY_ID" val="985"/>
</p:tagLst>
</file>

<file path=ppt/tags/tag150.xml><?xml version="1.0" encoding="utf-8"?>
<p:tagLst xmlns:a="http://schemas.openxmlformats.org/drawingml/2006/main" xmlns:r="http://schemas.openxmlformats.org/officeDocument/2006/relationships" xmlns:p="http://schemas.openxmlformats.org/presentationml/2006/main">
  <p:tag name="KSO_WM_UNIT_ISCONTENTSTITLE" val="0"/>
  <p:tag name="KSO_WM_UNIT_ISNUMDGMTITLE" val="0"/>
  <p:tag name="KSO_WM_UNIT_NOCLEAR" val="0"/>
  <p:tag name="KSO_WM_UNIT_VALUE" val="30"/>
  <p:tag name="KSO_WM_UNIT_HIGHLIGHT" val="0"/>
  <p:tag name="KSO_WM_UNIT_COMPATIBLE" val="0"/>
  <p:tag name="KSO_WM_UNIT_DIAGRAM_ISNUMVISUAL" val="0"/>
  <p:tag name="KSO_WM_UNIT_DIAGRAM_ISREFERUNIT" val="0"/>
  <p:tag name="KSO_WM_UNIT_TYPE" val="a"/>
  <p:tag name="KSO_WM_UNIT_INDEX" val="1"/>
  <p:tag name="KSO_WM_UNIT_ID" val="diagram20213676_1*a*1"/>
  <p:tag name="KSO_WM_TEMPLATE_CATEGORY" val="diagram"/>
  <p:tag name="KSO_WM_TEMPLATE_INDEX" val="20213676"/>
  <p:tag name="KSO_WM_UNIT_LAYERLEVEL" val="1"/>
  <p:tag name="KSO_WM_TAG_VERSION" val="1.0"/>
  <p:tag name="KSO_WM_BEAUTIFY_FLAG" val="#wm#"/>
  <p:tag name="KSO_WM_UNIT_PRESET_TEXT" val="单击此处添加大标题内容"/>
  <p:tag name="KSO_WM_UNIT_DEFAULT_FONT" val="24;44;4"/>
  <p:tag name="KSO_WM_UNIT_BLOCK" val="0"/>
  <p:tag name="KSO_WM_UNIT_SHOW_EDIT_AREA_INDICATION" val="1"/>
  <p:tag name="KSO_WM_CHIP_GROUPID" val="5e7881253197e252a37019b5"/>
  <p:tag name="KSO_WM_CHIP_XID" val="5e7881253197e252a37019b6"/>
  <p:tag name="KSO_WM_UNIT_DEC_AREA_ID" val="761b91491ab34d0986903b94552322e2"/>
  <p:tag name="KSO_WM_UNIT_DECORATE_INFO" val="{&quot;ReferentInfo&quot;:{&quot;Id&quot;:&quot;slide&quot;,&quot;X&quot;:{&quot;Pos&quot;:0},&quot;Y&quot;:{&quot;Pos&quot;:0}},&quot;DecorateInfoX&quot;:{&quot;Pos&quot;:0,&quot;IsAbs&quot;:false},&quot;DecorateInfoY&quot;:{&quot;Pos&quot;:0,&quot;IsAbs&quot;:false},&quot;DecorateInfoW&quot;:{&quot;IsAbs&quot;:false},&quot;DecorateInfoH&quot;:{&quot;IsAbs&quot;:false},&quot;whChangeMode&quot;:0}"/>
  <p:tag name="KSO_WM_UNIT_SM_LIMIT_TYPE" val="2"/>
  <p:tag name="KSO_WM_CHIP_FILLAREA_FILL_RULE" val="{&quot;fill_align&quot;:&quot;lt&quot;,&quot;fill_mode&quot;:&quot;full&quot;,&quot;sacle_strategy&quot;:&quot;smart&quot;}"/>
  <p:tag name="KSO_WM_ASSEMBLE_CHIP_INDEX" val="d7d2bd0a60e34835badc2d84fd8f1268"/>
  <p:tag name="KSO_WM_UNIT_TEXT_FILL_FORE_SCHEMECOLOR_INDEX_BRIGHTNESS" val="0"/>
  <p:tag name="KSO_WM_UNIT_TEXT_FILL_FORE_SCHEMECOLOR_INDEX" val="13"/>
  <p:tag name="KSO_WM_UNIT_TEXT_FILL_TYPE" val="1"/>
  <p:tag name="KSO_WM_TEMPLATE_ASSEMBLE_XID" val="5fd0b9141fa9d42129dd4ca5"/>
  <p:tag name="KSO_WM_TEMPLATE_ASSEMBLE_GROUPID" val="5fd0b9141fa9d42129dd4ca5"/>
  <p:tag name="KSO_WM_FULL_TEXT_BEAUTIFY_COPY_ID" val="22"/>
</p:tagLst>
</file>

<file path=ppt/tags/tag151.xml><?xml version="1.0" encoding="utf-8"?>
<p:tagLst xmlns:a="http://schemas.openxmlformats.org/drawingml/2006/main" xmlns:r="http://schemas.openxmlformats.org/officeDocument/2006/relationships" xmlns:p="http://schemas.openxmlformats.org/presentationml/2006/main">
  <p:tag name="MH" val="20170705134636"/>
  <p:tag name="MH_LIBRARY" val="GRAPHIC"/>
  <p:tag name="MH_TYPE" val="Other"/>
  <p:tag name="MH_ORDER" val="1"/>
</p:tagLst>
</file>

<file path=ppt/tags/tag152.xml><?xml version="1.0" encoding="utf-8"?>
<p:tagLst xmlns:a="http://schemas.openxmlformats.org/drawingml/2006/main" xmlns:r="http://schemas.openxmlformats.org/officeDocument/2006/relationships" xmlns:p="http://schemas.openxmlformats.org/presentationml/2006/main">
  <p:tag name="MH" val="20170705134636"/>
  <p:tag name="MH_LIBRARY" val="GRAPHIC"/>
  <p:tag name="MH_TYPE" val="Other"/>
  <p:tag name="MH_ORDER" val="2"/>
</p:tagLst>
</file>

<file path=ppt/tags/tag153.xml><?xml version="1.0" encoding="utf-8"?>
<p:tagLst xmlns:a="http://schemas.openxmlformats.org/drawingml/2006/main" xmlns:r="http://schemas.openxmlformats.org/officeDocument/2006/relationships" xmlns:p="http://schemas.openxmlformats.org/presentationml/2006/main">
  <p:tag name="KSO_WM_FULL_TEXT_BEAUTIFY_COPY_ID" val="150995214"/>
  <p:tag name="KSO_WM_SPECIAL_SOURCE" val="bdnull"/>
</p:tagLst>
</file>

<file path=ppt/tags/tag154.xml><?xml version="1.0" encoding="utf-8"?>
<p:tagLst xmlns:a="http://schemas.openxmlformats.org/drawingml/2006/main" xmlns:r="http://schemas.openxmlformats.org/officeDocument/2006/relationships" xmlns:p="http://schemas.openxmlformats.org/presentationml/2006/main">
  <p:tag name="KSO_WM_FULL_TEXT_BEAUTIFY_COPY_ID" val="6146"/>
</p:tagLst>
</file>

<file path=ppt/tags/tag16.xml><?xml version="1.0" encoding="utf-8"?>
<p:tagLst xmlns:a="http://schemas.openxmlformats.org/drawingml/2006/main" xmlns:r="http://schemas.openxmlformats.org/officeDocument/2006/relationships" xmlns:p="http://schemas.openxmlformats.org/presentationml/2006/main">
  <p:tag name="KSO_WM_FULL_TEXT_BEAUTIFY_COPY_ID" val="983"/>
</p:tagLst>
</file>

<file path=ppt/tags/tag17.xml><?xml version="1.0" encoding="utf-8"?>
<p:tagLst xmlns:a="http://schemas.openxmlformats.org/drawingml/2006/main" xmlns:r="http://schemas.openxmlformats.org/officeDocument/2006/relationships" xmlns:p="http://schemas.openxmlformats.org/presentationml/2006/main">
  <p:tag name="KSO_WM_FULL_TEXT_BEAUTIFY_COPY_ID" val="984"/>
</p:tagLst>
</file>

<file path=ppt/tags/tag18.xml><?xml version="1.0" encoding="utf-8"?>
<p:tagLst xmlns:a="http://schemas.openxmlformats.org/drawingml/2006/main" xmlns:r="http://schemas.openxmlformats.org/officeDocument/2006/relationships" xmlns:p="http://schemas.openxmlformats.org/presentationml/2006/main">
  <p:tag name="KSO_WM_FULL_TEXT_BEAUTIFY_COPY_ID" val="985"/>
</p:tagLst>
</file>

<file path=ppt/tags/tag19.xml><?xml version="1.0" encoding="utf-8"?>
<p:tagLst xmlns:a="http://schemas.openxmlformats.org/drawingml/2006/main" xmlns:r="http://schemas.openxmlformats.org/officeDocument/2006/relationships" xmlns:p="http://schemas.openxmlformats.org/presentationml/2006/main">
  <p:tag name="KSO_WM_FULL_TEXT_BEAUTIFY_COPY_ID" val="983"/>
</p:tagLst>
</file>

<file path=ppt/tags/tag2.xml><?xml version="1.0" encoding="utf-8"?>
<p:tagLst xmlns:a="http://schemas.openxmlformats.org/drawingml/2006/main" xmlns:r="http://schemas.openxmlformats.org/officeDocument/2006/relationships" xmlns:p="http://schemas.openxmlformats.org/presentationml/2006/main">
  <p:tag name="MH" val="20170705134459"/>
  <p:tag name="MH_LIBRARY" val="GRAPHIC"/>
  <p:tag name="MH_TYPE" val="SubTitle"/>
  <p:tag name="MH_ORDER" val="1"/>
</p:tagLst>
</file>

<file path=ppt/tags/tag20.xml><?xml version="1.0" encoding="utf-8"?>
<p:tagLst xmlns:a="http://schemas.openxmlformats.org/drawingml/2006/main" xmlns:r="http://schemas.openxmlformats.org/officeDocument/2006/relationships" xmlns:p="http://schemas.openxmlformats.org/presentationml/2006/main">
  <p:tag name="KSO_WM_FULL_TEXT_BEAUTIFY_COPY_ID" val="984"/>
</p:tagLst>
</file>

<file path=ppt/tags/tag21.xml><?xml version="1.0" encoding="utf-8"?>
<p:tagLst xmlns:a="http://schemas.openxmlformats.org/drawingml/2006/main" xmlns:r="http://schemas.openxmlformats.org/officeDocument/2006/relationships" xmlns:p="http://schemas.openxmlformats.org/presentationml/2006/main">
  <p:tag name="KSO_WM_FULL_TEXT_BEAUTIFY_COPY_ID" val="985"/>
</p:tagLst>
</file>

<file path=ppt/tags/tag22.xml><?xml version="1.0" encoding="utf-8"?>
<p:tagLst xmlns:a="http://schemas.openxmlformats.org/drawingml/2006/main" xmlns:r="http://schemas.openxmlformats.org/officeDocument/2006/relationships" xmlns:p="http://schemas.openxmlformats.org/presentationml/2006/main">
  <p:tag name="KSO_WM_FULL_TEXT_BEAUTIFY_COPY_ID" val="976"/>
</p:tagLst>
</file>

<file path=ppt/tags/tag23.xml><?xml version="1.0" encoding="utf-8"?>
<p:tagLst xmlns:a="http://schemas.openxmlformats.org/drawingml/2006/main" xmlns:r="http://schemas.openxmlformats.org/officeDocument/2006/relationships" xmlns:p="http://schemas.openxmlformats.org/presentationml/2006/main">
  <p:tag name="KSO_WM_FULL_TEXT_BEAUTIFY_COPY_ID" val="977"/>
</p:tagLst>
</file>

<file path=ppt/tags/tag24.xml><?xml version="1.0" encoding="utf-8"?>
<p:tagLst xmlns:a="http://schemas.openxmlformats.org/drawingml/2006/main" xmlns:r="http://schemas.openxmlformats.org/officeDocument/2006/relationships" xmlns:p="http://schemas.openxmlformats.org/presentationml/2006/main">
  <p:tag name="KSO_WM_FULL_TEXT_BEAUTIFY_COPY_ID" val="978"/>
</p:tagLst>
</file>

<file path=ppt/tags/tag25.xml><?xml version="1.0" encoding="utf-8"?>
<p:tagLst xmlns:a="http://schemas.openxmlformats.org/drawingml/2006/main" xmlns:r="http://schemas.openxmlformats.org/officeDocument/2006/relationships" xmlns:p="http://schemas.openxmlformats.org/presentationml/2006/main">
  <p:tag name="KSO_WM_FULL_TEXT_BEAUTIFY_COPY_ID" val="979"/>
</p:tagLst>
</file>

<file path=ppt/tags/tag26.xml><?xml version="1.0" encoding="utf-8"?>
<p:tagLst xmlns:a="http://schemas.openxmlformats.org/drawingml/2006/main" xmlns:r="http://schemas.openxmlformats.org/officeDocument/2006/relationships" xmlns:p="http://schemas.openxmlformats.org/presentationml/2006/main">
  <p:tag name="KSO_WM_BEAUTIFY_FLAG" val="#wm#"/>
  <p:tag name="KSO_WM_TEMPLATE_CATEGORY" val="diagram"/>
  <p:tag name="KSO_WM_TEMPLATE_INDEX" val="20217083"/>
  <p:tag name="KSO_WM_SLIDE_ID" val="diagram20217083_1"/>
  <p:tag name="KSO_WM_TEMPLATE_SUBCATEGORY" val="21"/>
  <p:tag name="KSO_WM_TEMPLATE_MASTER_TYPE" val="0"/>
  <p:tag name="KSO_WM_TEMPLATE_COLOR_TYPE" val="1"/>
  <p:tag name="KSO_WM_SLIDE_ITEM_CNT" val="0"/>
  <p:tag name="KSO_WM_SLIDE_INDEX" val="1"/>
  <p:tag name="KSO_WM_TAG_VERSION" val="1.0"/>
  <p:tag name="KSO_WM_SLIDE_LAYOUT" val="a_d_f"/>
  <p:tag name="KSO_WM_SLIDE_LAYOUT_CNT" val="1_1_1"/>
  <p:tag name="KSO_WM_SLIDE_LAYOUT_INFO" val="{&quot;direction&quot;:1,&quot;id&quot;:&quot;2020-12-10T01:14:26&quot;,&quot;maxSize&quot;:{&quot;size1&quot;:62.600000000000001},&quot;minSize&quot;:{&quot;size1&quot;:37.5},&quot;normalSize&quot;:{&quot;size1&quot;:40.256250000000001},&quot;subLayout&quot;:[{&quot;id&quot;:&quot;2020-12-10T01:14:26&quot;,&quot;margin&quot;:{&quot;bottom&quot;:0,&quot;left&quot;:0,&quot;right&quot;:0.026000002399086952,&quot;top&quot;:0},&quot;type&quot;:0},{&quot;id&quot;:&quot;2020-12-10T01:14:26&quot;,&quot;maxSize&quot;:{&quot;size1&quot;:55.185540294647218},&quot;minSize&quot;:{&quot;size1&quot;:19.585540294647217},&quot;normalSize&quot;:{&quot;size1&quot;:32.152206961313887},&quot;subLayout&quot;:[{&quot;id&quot;:&quot;2020-12-10T01:14:26&quot;,&quot;margin&quot;:{&quot;bottom&quot;:0.026000002399086952,&quot;left&quot;:1.6670000553131104,&quot;right&quot;:2.5399999618530273,&quot;top&quot;:1.6929999589920044},&quot;type&quot;:0},{&quot;id&quot;:&quot;2020-12-10T01:14:26&quot;,&quot;margin&quot;:{&quot;bottom&quot;:1.6929999589920044,&quot;left&quot;:1.6670000553131104,&quot;right&quot;:2.5399999618530273,&quot;top&quot;:0.81999999284744263},&quot;type&quot;:0}],&quot;type&quot;:0}],&quot;type&quot;:0}"/>
  <p:tag name="KSO_WM_SLIDE_RATIO" val="1.777778"/>
  <p:tag name="KSO_WM_CHIP_INFOS" val="{&quot;type&quot;:0,&quot;layout_type&quot;:&quot;leftright&quot;,&quot;layout_feature&quot;:1,&quot;aspect_ratio&quot;:&quot;16:9&quot;,&quot;same_font_size&quot;:false,&quot;diagram&quot;:{&quot;type&quot;:[],&quot;direction&quot;:0,&quot;isSupportDecBetweenItems&quot;:false},&quot;tags&quot;:{&quot;style&quot;:[&quot;商务&quot;,&quot;简约&quot;,&quot;文艺清新&quot;,&quot;中国风&quot;,&quot;卡通&quot;,&quot;欧美风&quot;,&quot;黑板风&quot;,&quot;渐变风&quot;,&quot;党政风&quot;]},&quot;slide_type&quot;:[&quot;text&quot;]}"/>
  <p:tag name="KSO_WM_CHIP_XID" val="5fadf8d8998712faa657abe0"/>
  <p:tag name="KSO_WM_CHIP_FILLPROP" val="[[{&quot;text_align&quot;:&quot;cm&quot;,&quot;text_direction&quot;:&quot;horizontal&quot;,&quot;support_features&quot;:[&quot;creativepic&quot;],&quot;support_big_font&quot;:false,&quot;picture_toward&quot;:1,&quot;picture_dockside&quot;:[&quot;ct&quot;,&quot;lm&quot;,&quot;cb&quot;],&quot;fill_id&quot;:&quot;183eaf374f714a84b2c54a128e6c3011&quot;,&quot;fill_align&quot;:&quot;cm&quot;,&quot;chip_types&quot;:[&quot;picture&quot;]},{&quot;text_align&quot;:&quot;lb&quot;,&quot;text_direction&quot;:&quot;horizontal&quot;,&quot;support_big_font&quot;:false,&quot;picture_toward&quot;:0,&quot;picture_dockside&quot;:[],&quot;fill_id&quot;:&quot;80f4446c8ea64aa2a1ac5860ca22fbd5&quot;,&quot;fill_align&quot;:&quot;lb&quot;,&quot;chip_types&quot;:[&quot;text&quot;,&quot;header&quot;]},{&quot;text_align&quot;:&quot;lt&quot;,&quot;text_direction&quot;:&quot;horizontal&quot;,&quot;support_big_font&quot;:false,&quot;picture_toward&quot;:0,&quot;picture_dockside&quot;:[],&quot;fill_id&quot;:&quot;1385868f4354430e9671fb4142dbf48b&quot;,&quot;fill_align&quot;:&quot;lt&quot;,&quot;chip_types&quot;:[&quot;text&quot;]}]]"/>
  <p:tag name="KSO_WM_CHIP_DECFILLPROP" val="[]"/>
  <p:tag name="KSO_WM_SLIDE_TYPE" val="text"/>
  <p:tag name="KSO_WM_SLIDE_SIZE" val="888*540"/>
  <p:tag name="KSO_WM_SLIDE_POSITION" val="0*0"/>
  <p:tag name="KSO_WM_CHIP_GROUPID" val="5fadf8d8998712faa657abdf"/>
  <p:tag name="KSO_WM_SLIDE_BK_DARK_LIGHT" val="2"/>
  <p:tag name="KSO_WM_SLIDE_BACKGROUND_TYPE" val="general"/>
  <p:tag name="KSO_WM_SLIDE_SUPPORT_FEATURE_TYPE" val="8"/>
  <p:tag name="KSO_WM_SLIDE_SUBTYPE" val="picTxt"/>
  <p:tag name="KSO_WM_TEMPLATE_ASSEMBLE_XID" val="5fd105f21fa9d42129ddd81e"/>
  <p:tag name="KSO_WM_TEMPLATE_ASSEMBLE_GROUPID" val="5fd105f21fa9d42129ddd81e"/>
  <p:tag name="KSO_WM_FULL_TEXT_BEAUTIFY_COPY_ID" val="150995509"/>
  <p:tag name="KSO_WM_SPECIAL_SOURCE" val="bdnull"/>
</p:tagLst>
</file>

<file path=ppt/tags/tag27.xml><?xml version="1.0" encoding="utf-8"?>
<p:tagLst xmlns:a="http://schemas.openxmlformats.org/drawingml/2006/main" xmlns:r="http://schemas.openxmlformats.org/officeDocument/2006/relationships" xmlns:p="http://schemas.openxmlformats.org/presentationml/2006/main">
  <p:tag name="KSO_WM_UNIT_ISCONTENTSTITLE" val="0"/>
  <p:tag name="KSO_WM_UNIT_ISNUMDGMTITLE" val="0"/>
  <p:tag name="KSO_WM_UNIT_NOCLEAR" val="0"/>
  <p:tag name="KSO_WM_UNIT_VALUE" val="6"/>
  <p:tag name="KSO_WM_UNIT_HIGHLIGHT" val="0"/>
  <p:tag name="KSO_WM_UNIT_COMPATIBLE" val="0"/>
  <p:tag name="KSO_WM_UNIT_DIAGRAM_ISNUMVISUAL" val="0"/>
  <p:tag name="KSO_WM_UNIT_DIAGRAM_ISREFERUNIT" val="0"/>
  <p:tag name="KSO_WM_UNIT_TYPE" val="a"/>
  <p:tag name="KSO_WM_UNIT_INDEX" val="1"/>
  <p:tag name="KSO_WM_UNIT_ID" val="diagram20217083_1*a*1"/>
  <p:tag name="KSO_WM_TEMPLATE_CATEGORY" val="diagram"/>
  <p:tag name="KSO_WM_TEMPLATE_INDEX" val="20217083"/>
  <p:tag name="KSO_WM_UNIT_LAYERLEVEL" val="1"/>
  <p:tag name="KSO_WM_TAG_VERSION" val="1.0"/>
  <p:tag name="KSO_WM_BEAUTIFY_FLAG" val="#wm#"/>
  <p:tag name="KSO_WM_UNIT_PRESET_TEXT" val="标题"/>
  <p:tag name="KSO_WM_UNIT_DEFAULT_FONT" val="24;44;4"/>
  <p:tag name="KSO_WM_UNIT_BLOCK" val="0"/>
  <p:tag name="KSO_WM_UNIT_SHOW_EDIT_AREA_INDICATION" val="1"/>
  <p:tag name="KSO_WM_CHIP_GROUPID" val="5e7881253197e252a37019b5"/>
  <p:tag name="KSO_WM_CHIP_XID" val="5e7881253197e252a37019b6"/>
  <p:tag name="KSO_WM_UNIT_DEC_AREA_ID" val="641d419fc9724de79d89cdf15ffee22b"/>
  <p:tag name="KSO_WM_UNIT_DECORATE_INFO" val="{&quot;ReferentInfo&quot;:{&quot;Id&quot;:&quot;slide&quot;,&quot;X&quot;:{&quot;Pos&quot;:0},&quot;Y&quot;:{&quot;Pos&quot;:0}},&quot;DecorateInfoX&quot;:{&quot;Pos&quot;:0,&quot;IsAbs&quot;:false},&quot;DecorateInfoY&quot;:{&quot;Pos&quot;:0,&quot;IsAbs&quot;:false},&quot;DecorateInfoW&quot;:{&quot;IsAbs&quot;:false},&quot;DecorateInfoH&quot;:{&quot;IsAbs&quot;:false},&quot;whChangeMode&quot;:0}"/>
  <p:tag name="KSO_WM_UNIT_SM_LIMIT_TYPE" val="2"/>
  <p:tag name="KSO_WM_CHIP_FILLAREA_FILL_RULE" val="{&quot;fill_align&quot;:&quot;lb&quot;,&quot;fill_mode&quot;:&quot;full&quot;,&quot;sacle_strategy&quot;:&quot;smart&quot;}"/>
  <p:tag name="KSO_WM_ASSEMBLE_CHIP_INDEX" val="ad87f7c7c390426fae6574bcf630265d"/>
  <p:tag name="KSO_WM_UNIT_TEXT_FILL_FORE_SCHEMECOLOR_INDEX_BRIGHTNESS" val="0"/>
  <p:tag name="KSO_WM_UNIT_TEXT_FILL_FORE_SCHEMECOLOR_INDEX" val="13"/>
  <p:tag name="KSO_WM_UNIT_TEXT_FILL_TYPE" val="1"/>
  <p:tag name="KSO_WM_TEMPLATE_ASSEMBLE_XID" val="5fd105f21fa9d42129ddd81e"/>
  <p:tag name="KSO_WM_TEMPLATE_ASSEMBLE_GROUPID" val="5fd105f21fa9d42129ddd81e"/>
  <p:tag name="KSO_WM_FULL_TEXT_BEAUTIFY_COPY_ID" val="2"/>
</p:tagLst>
</file>

<file path=ppt/tags/tag28.xml><?xml version="1.0" encoding="utf-8"?>
<p:tagLst xmlns:a="http://schemas.openxmlformats.org/drawingml/2006/main" xmlns:r="http://schemas.openxmlformats.org/officeDocument/2006/relationships" xmlns:p="http://schemas.openxmlformats.org/presentationml/2006/main">
  <p:tag name="MH" val="20170718145620"/>
  <p:tag name="MH_LIBRARY" val="GRAPHIC"/>
  <p:tag name="MH_ORDER" val="矩形 3"/>
</p:tagLst>
</file>

<file path=ppt/tags/tag29.xml><?xml version="1.0" encoding="utf-8"?>
<p:tagLst xmlns:a="http://schemas.openxmlformats.org/drawingml/2006/main" xmlns:r="http://schemas.openxmlformats.org/officeDocument/2006/relationships" xmlns:p="http://schemas.openxmlformats.org/presentationml/2006/main">
  <p:tag name="MH" val="20170718145620"/>
  <p:tag name="MH_LIBRARY" val="GRAPHIC"/>
  <p:tag name="MH_ORDER" val="Rectangle 24"/>
</p:tagLst>
</file>

<file path=ppt/tags/tag3.xml><?xml version="1.0" encoding="utf-8"?>
<p:tagLst xmlns:a="http://schemas.openxmlformats.org/drawingml/2006/main" xmlns:r="http://schemas.openxmlformats.org/officeDocument/2006/relationships" xmlns:p="http://schemas.openxmlformats.org/presentationml/2006/main">
  <p:tag name="MH" val="20170705134459"/>
  <p:tag name="MH_LIBRARY" val="GRAPHIC"/>
  <p:tag name="MH_TYPE" val="SubTitle"/>
  <p:tag name="MH_ORDER" val="3"/>
</p:tagLst>
</file>

<file path=ppt/tags/tag30.xml><?xml version="1.0" encoding="utf-8"?>
<p:tagLst xmlns:a="http://schemas.openxmlformats.org/drawingml/2006/main" xmlns:r="http://schemas.openxmlformats.org/officeDocument/2006/relationships" xmlns:p="http://schemas.openxmlformats.org/presentationml/2006/main">
  <p:tag name="KSO_WM_BEAUTIFY_FLAG" val="#wm#"/>
  <p:tag name="KSO_WM_TEMPLATE_CATEGORY" val="diagram"/>
  <p:tag name="KSO_WM_TEMPLATE_INDEX" val="20217083"/>
  <p:tag name="KSO_WM_SLIDE_ID" val="diagram20217083_1"/>
  <p:tag name="KSO_WM_TEMPLATE_SUBCATEGORY" val="21"/>
  <p:tag name="KSO_WM_TEMPLATE_MASTER_TYPE" val="0"/>
  <p:tag name="KSO_WM_TEMPLATE_COLOR_TYPE" val="1"/>
  <p:tag name="KSO_WM_SLIDE_ITEM_CNT" val="0"/>
  <p:tag name="KSO_WM_SLIDE_INDEX" val="1"/>
  <p:tag name="KSO_WM_TAG_VERSION" val="1.0"/>
  <p:tag name="KSO_WM_SLIDE_LAYOUT" val="a_d_f"/>
  <p:tag name="KSO_WM_SLIDE_LAYOUT_CNT" val="1_1_1"/>
  <p:tag name="KSO_WM_SLIDE_LAYOUT_INFO" val="{&quot;direction&quot;:1,&quot;id&quot;:&quot;2020-12-10T01:14:26&quot;,&quot;maxSize&quot;:{&quot;size1&quot;:62.600000000000001},&quot;minSize&quot;:{&quot;size1&quot;:37.5},&quot;normalSize&quot;:{&quot;size1&quot;:40.256250000000001},&quot;subLayout&quot;:[{&quot;id&quot;:&quot;2020-12-10T01:14:26&quot;,&quot;margin&quot;:{&quot;bottom&quot;:0,&quot;left&quot;:0,&quot;right&quot;:0.026000002399086952,&quot;top&quot;:0},&quot;type&quot;:0},{&quot;id&quot;:&quot;2020-12-10T01:14:26&quot;,&quot;maxSize&quot;:{&quot;size1&quot;:55.185540294647218},&quot;minSize&quot;:{&quot;size1&quot;:19.585540294647217},&quot;normalSize&quot;:{&quot;size1&quot;:32.152206961313887},&quot;subLayout&quot;:[{&quot;id&quot;:&quot;2020-12-10T01:14:26&quot;,&quot;margin&quot;:{&quot;bottom&quot;:0.026000002399086952,&quot;left&quot;:1.6670000553131104,&quot;right&quot;:2.5399999618530273,&quot;top&quot;:1.6929999589920044},&quot;type&quot;:0},{&quot;id&quot;:&quot;2020-12-10T01:14:26&quot;,&quot;margin&quot;:{&quot;bottom&quot;:1.6929999589920044,&quot;left&quot;:1.6670000553131104,&quot;right&quot;:2.5399999618530273,&quot;top&quot;:0.81999999284744263},&quot;type&quot;:0}],&quot;type&quot;:0}],&quot;type&quot;:0}"/>
  <p:tag name="KSO_WM_SLIDE_RATIO" val="1.777778"/>
  <p:tag name="KSO_WM_CHIP_INFOS" val="{&quot;type&quot;:0,&quot;layout_type&quot;:&quot;leftright&quot;,&quot;layout_feature&quot;:1,&quot;aspect_ratio&quot;:&quot;16:9&quot;,&quot;same_font_size&quot;:false,&quot;diagram&quot;:{&quot;type&quot;:[],&quot;direction&quot;:0,&quot;isSupportDecBetweenItems&quot;:false},&quot;tags&quot;:{&quot;style&quot;:[&quot;商务&quot;,&quot;简约&quot;,&quot;文艺清新&quot;,&quot;中国风&quot;,&quot;卡通&quot;,&quot;欧美风&quot;,&quot;黑板风&quot;,&quot;渐变风&quot;,&quot;党政风&quot;]},&quot;slide_type&quot;:[&quot;text&quot;]}"/>
  <p:tag name="KSO_WM_CHIP_XID" val="5fadf8d8998712faa657abe0"/>
  <p:tag name="KSO_WM_CHIP_FILLPROP" val="[[{&quot;text_align&quot;:&quot;cm&quot;,&quot;text_direction&quot;:&quot;horizontal&quot;,&quot;support_features&quot;:[&quot;creativepic&quot;],&quot;support_big_font&quot;:false,&quot;picture_toward&quot;:1,&quot;picture_dockside&quot;:[&quot;ct&quot;,&quot;lm&quot;,&quot;cb&quot;],&quot;fill_id&quot;:&quot;183eaf374f714a84b2c54a128e6c3011&quot;,&quot;fill_align&quot;:&quot;cm&quot;,&quot;chip_types&quot;:[&quot;picture&quot;]},{&quot;text_align&quot;:&quot;lb&quot;,&quot;text_direction&quot;:&quot;horizontal&quot;,&quot;support_big_font&quot;:false,&quot;picture_toward&quot;:0,&quot;picture_dockside&quot;:[],&quot;fill_id&quot;:&quot;80f4446c8ea64aa2a1ac5860ca22fbd5&quot;,&quot;fill_align&quot;:&quot;lb&quot;,&quot;chip_types&quot;:[&quot;text&quot;,&quot;header&quot;]},{&quot;text_align&quot;:&quot;lt&quot;,&quot;text_direction&quot;:&quot;horizontal&quot;,&quot;support_big_font&quot;:false,&quot;picture_toward&quot;:0,&quot;picture_dockside&quot;:[],&quot;fill_id&quot;:&quot;1385868f4354430e9671fb4142dbf48b&quot;,&quot;fill_align&quot;:&quot;lt&quot;,&quot;chip_types&quot;:[&quot;text&quot;]}]]"/>
  <p:tag name="KSO_WM_CHIP_DECFILLPROP" val="[]"/>
  <p:tag name="KSO_WM_SLIDE_TYPE" val="text"/>
  <p:tag name="KSO_WM_SLIDE_SIZE" val="888*540"/>
  <p:tag name="KSO_WM_SLIDE_POSITION" val="0*0"/>
  <p:tag name="KSO_WM_CHIP_GROUPID" val="5fadf8d8998712faa657abdf"/>
  <p:tag name="KSO_WM_SLIDE_BK_DARK_LIGHT" val="2"/>
  <p:tag name="KSO_WM_SLIDE_BACKGROUND_TYPE" val="general"/>
  <p:tag name="KSO_WM_SLIDE_SUPPORT_FEATURE_TYPE" val="8"/>
  <p:tag name="KSO_WM_SLIDE_SUBTYPE" val="picTxt"/>
  <p:tag name="KSO_WM_TEMPLATE_ASSEMBLE_XID" val="5fd105f21fa9d42129ddd81e"/>
  <p:tag name="KSO_WM_TEMPLATE_ASSEMBLE_GROUPID" val="5fd105f21fa9d42129ddd81e"/>
  <p:tag name="KSO_WM_FULL_TEXT_BEAUTIFY_COPY_ID" val="150995509"/>
  <p:tag name="KSO_WM_SPECIAL_SOURCE" val="bdnull"/>
</p:tagLst>
</file>

<file path=ppt/tags/tag31.xml><?xml version="1.0" encoding="utf-8"?>
<p:tagLst xmlns:a="http://schemas.openxmlformats.org/drawingml/2006/main" xmlns:r="http://schemas.openxmlformats.org/officeDocument/2006/relationships" xmlns:p="http://schemas.openxmlformats.org/presentationml/2006/main">
  <p:tag name="MH" val="20170705134724"/>
  <p:tag name="MH_LIBRARY" val="GRAPHIC"/>
  <p:tag name="MH_TYPE" val="SubTitle"/>
  <p:tag name="MH_ORDER" val="2"/>
</p:tagLst>
</file>

<file path=ppt/tags/tag32.xml><?xml version="1.0" encoding="utf-8"?>
<p:tagLst xmlns:a="http://schemas.openxmlformats.org/drawingml/2006/main" xmlns:r="http://schemas.openxmlformats.org/officeDocument/2006/relationships" xmlns:p="http://schemas.openxmlformats.org/presentationml/2006/main">
  <p:tag name="KSO_WM_UNIT_ISCONTENTSTITLE" val="0"/>
  <p:tag name="KSO_WM_UNIT_ISNUMDGMTITLE" val="0"/>
  <p:tag name="KSO_WM_UNIT_NOCLEAR" val="0"/>
  <p:tag name="KSO_WM_UNIT_VALUE" val="6"/>
  <p:tag name="KSO_WM_UNIT_HIGHLIGHT" val="0"/>
  <p:tag name="KSO_WM_UNIT_COMPATIBLE" val="0"/>
  <p:tag name="KSO_WM_UNIT_DIAGRAM_ISNUMVISUAL" val="0"/>
  <p:tag name="KSO_WM_UNIT_DIAGRAM_ISREFERUNIT" val="0"/>
  <p:tag name="KSO_WM_UNIT_TYPE" val="a"/>
  <p:tag name="KSO_WM_UNIT_INDEX" val="1"/>
  <p:tag name="KSO_WM_UNIT_ID" val="diagram20217083_1*a*1"/>
  <p:tag name="KSO_WM_TEMPLATE_CATEGORY" val="diagram"/>
  <p:tag name="KSO_WM_TEMPLATE_INDEX" val="20217083"/>
  <p:tag name="KSO_WM_UNIT_LAYERLEVEL" val="1"/>
  <p:tag name="KSO_WM_TAG_VERSION" val="1.0"/>
  <p:tag name="KSO_WM_BEAUTIFY_FLAG" val="#wm#"/>
  <p:tag name="KSO_WM_UNIT_PRESET_TEXT" val="标题"/>
  <p:tag name="KSO_WM_UNIT_DEFAULT_FONT" val="24;44;4"/>
  <p:tag name="KSO_WM_UNIT_BLOCK" val="0"/>
  <p:tag name="KSO_WM_UNIT_SHOW_EDIT_AREA_INDICATION" val="1"/>
  <p:tag name="KSO_WM_CHIP_GROUPID" val="5e7881253197e252a37019b5"/>
  <p:tag name="KSO_WM_CHIP_XID" val="5e7881253197e252a37019b6"/>
  <p:tag name="KSO_WM_UNIT_DEC_AREA_ID" val="641d419fc9724de79d89cdf15ffee22b"/>
  <p:tag name="KSO_WM_UNIT_DECORATE_INFO" val="{&quot;ReferentInfo&quot;:{&quot;Id&quot;:&quot;slide&quot;,&quot;X&quot;:{&quot;Pos&quot;:0},&quot;Y&quot;:{&quot;Pos&quot;:0}},&quot;DecorateInfoX&quot;:{&quot;Pos&quot;:0,&quot;IsAbs&quot;:false},&quot;DecorateInfoY&quot;:{&quot;Pos&quot;:0,&quot;IsAbs&quot;:false},&quot;DecorateInfoW&quot;:{&quot;IsAbs&quot;:false},&quot;DecorateInfoH&quot;:{&quot;IsAbs&quot;:false},&quot;whChangeMode&quot;:0}"/>
  <p:tag name="KSO_WM_UNIT_SM_LIMIT_TYPE" val="2"/>
  <p:tag name="KSO_WM_CHIP_FILLAREA_FILL_RULE" val="{&quot;fill_align&quot;:&quot;lb&quot;,&quot;fill_mode&quot;:&quot;full&quot;,&quot;sacle_strategy&quot;:&quot;smart&quot;}"/>
  <p:tag name="KSO_WM_ASSEMBLE_CHIP_INDEX" val="ad87f7c7c390426fae6574bcf630265d"/>
  <p:tag name="KSO_WM_UNIT_TEXT_FILL_FORE_SCHEMECOLOR_INDEX_BRIGHTNESS" val="0"/>
  <p:tag name="KSO_WM_UNIT_TEXT_FILL_FORE_SCHEMECOLOR_INDEX" val="13"/>
  <p:tag name="KSO_WM_UNIT_TEXT_FILL_TYPE" val="1"/>
  <p:tag name="KSO_WM_TEMPLATE_ASSEMBLE_XID" val="5fd105f21fa9d42129ddd81e"/>
  <p:tag name="KSO_WM_TEMPLATE_ASSEMBLE_GROUPID" val="5fd105f21fa9d42129ddd81e"/>
  <p:tag name="KSO_WM_FULL_TEXT_BEAUTIFY_COPY_ID" val="2"/>
</p:tagLst>
</file>

<file path=ppt/tags/tag33.xml><?xml version="1.0" encoding="utf-8"?>
<p:tagLst xmlns:a="http://schemas.openxmlformats.org/drawingml/2006/main" xmlns:r="http://schemas.openxmlformats.org/officeDocument/2006/relationships" xmlns:p="http://schemas.openxmlformats.org/presentationml/2006/main">
  <p:tag name="MH" val="20170718145620"/>
  <p:tag name="MH_LIBRARY" val="GRAPHIC"/>
  <p:tag name="MH_ORDER" val="矩形 3"/>
</p:tagLst>
</file>

<file path=ppt/tags/tag34.xml><?xml version="1.0" encoding="utf-8"?>
<p:tagLst xmlns:a="http://schemas.openxmlformats.org/drawingml/2006/main" xmlns:r="http://schemas.openxmlformats.org/officeDocument/2006/relationships" xmlns:p="http://schemas.openxmlformats.org/presentationml/2006/main">
  <p:tag name="MH" val="20170718145620"/>
  <p:tag name="MH_LIBRARY" val="GRAPHIC"/>
  <p:tag name="MH_ORDER" val="Rectangle 24"/>
</p:tagLst>
</file>

<file path=ppt/tags/tag35.xml><?xml version="1.0" encoding="utf-8"?>
<p:tagLst xmlns:a="http://schemas.openxmlformats.org/drawingml/2006/main" xmlns:r="http://schemas.openxmlformats.org/officeDocument/2006/relationships" xmlns:p="http://schemas.openxmlformats.org/presentationml/2006/main">
  <p:tag name="KSO_WM_BEAUTIFY_FLAG" val="#wm#"/>
  <p:tag name="KSO_WM_TEMPLATE_CATEGORY" val="diagram"/>
  <p:tag name="KSO_WM_TEMPLATE_INDEX" val="20217083"/>
  <p:tag name="KSO_WM_SLIDE_ID" val="diagram20217083_1"/>
  <p:tag name="KSO_WM_TEMPLATE_SUBCATEGORY" val="21"/>
  <p:tag name="KSO_WM_TEMPLATE_MASTER_TYPE" val="0"/>
  <p:tag name="KSO_WM_TEMPLATE_COLOR_TYPE" val="1"/>
  <p:tag name="KSO_WM_SLIDE_ITEM_CNT" val="0"/>
  <p:tag name="KSO_WM_SLIDE_INDEX" val="1"/>
  <p:tag name="KSO_WM_TAG_VERSION" val="1.0"/>
  <p:tag name="KSO_WM_SLIDE_LAYOUT" val="a_d_f"/>
  <p:tag name="KSO_WM_SLIDE_LAYOUT_CNT" val="1_1_1"/>
  <p:tag name="KSO_WM_SLIDE_LAYOUT_INFO" val="{&quot;direction&quot;:1,&quot;id&quot;:&quot;2020-12-10T01:14:26&quot;,&quot;maxSize&quot;:{&quot;size1&quot;:62.600000000000001},&quot;minSize&quot;:{&quot;size1&quot;:37.5},&quot;normalSize&quot;:{&quot;size1&quot;:40.256250000000001},&quot;subLayout&quot;:[{&quot;id&quot;:&quot;2020-12-10T01:14:26&quot;,&quot;margin&quot;:{&quot;bottom&quot;:0,&quot;left&quot;:0,&quot;right&quot;:0.026000002399086952,&quot;top&quot;:0},&quot;type&quot;:0},{&quot;id&quot;:&quot;2020-12-10T01:14:26&quot;,&quot;maxSize&quot;:{&quot;size1&quot;:55.185540294647218},&quot;minSize&quot;:{&quot;size1&quot;:19.585540294647217},&quot;normalSize&quot;:{&quot;size1&quot;:32.152206961313887},&quot;subLayout&quot;:[{&quot;id&quot;:&quot;2020-12-10T01:14:26&quot;,&quot;margin&quot;:{&quot;bottom&quot;:0.026000002399086952,&quot;left&quot;:1.6670000553131104,&quot;right&quot;:2.5399999618530273,&quot;top&quot;:1.6929999589920044},&quot;type&quot;:0},{&quot;id&quot;:&quot;2020-12-10T01:14:26&quot;,&quot;margin&quot;:{&quot;bottom&quot;:1.6929999589920044,&quot;left&quot;:1.6670000553131104,&quot;right&quot;:2.5399999618530273,&quot;top&quot;:0.81999999284744263},&quot;type&quot;:0}],&quot;type&quot;:0}],&quot;type&quot;:0}"/>
  <p:tag name="KSO_WM_SLIDE_RATIO" val="1.777778"/>
  <p:tag name="KSO_WM_CHIP_INFOS" val="{&quot;type&quot;:0,&quot;layout_type&quot;:&quot;leftright&quot;,&quot;layout_feature&quot;:1,&quot;aspect_ratio&quot;:&quot;16:9&quot;,&quot;same_font_size&quot;:false,&quot;diagram&quot;:{&quot;type&quot;:[],&quot;direction&quot;:0,&quot;isSupportDecBetweenItems&quot;:false},&quot;tags&quot;:{&quot;style&quot;:[&quot;商务&quot;,&quot;简约&quot;,&quot;文艺清新&quot;,&quot;中国风&quot;,&quot;卡通&quot;,&quot;欧美风&quot;,&quot;黑板风&quot;,&quot;渐变风&quot;,&quot;党政风&quot;]},&quot;slide_type&quot;:[&quot;text&quot;]}"/>
  <p:tag name="KSO_WM_CHIP_XID" val="5fadf8d8998712faa657abe0"/>
  <p:tag name="KSO_WM_CHIP_FILLPROP" val="[[{&quot;text_align&quot;:&quot;cm&quot;,&quot;text_direction&quot;:&quot;horizontal&quot;,&quot;support_features&quot;:[&quot;creativepic&quot;],&quot;support_big_font&quot;:false,&quot;picture_toward&quot;:1,&quot;picture_dockside&quot;:[&quot;ct&quot;,&quot;lm&quot;,&quot;cb&quot;],&quot;fill_id&quot;:&quot;183eaf374f714a84b2c54a128e6c3011&quot;,&quot;fill_align&quot;:&quot;cm&quot;,&quot;chip_types&quot;:[&quot;picture&quot;]},{&quot;text_align&quot;:&quot;lb&quot;,&quot;text_direction&quot;:&quot;horizontal&quot;,&quot;support_big_font&quot;:false,&quot;picture_toward&quot;:0,&quot;picture_dockside&quot;:[],&quot;fill_id&quot;:&quot;80f4446c8ea64aa2a1ac5860ca22fbd5&quot;,&quot;fill_align&quot;:&quot;lb&quot;,&quot;chip_types&quot;:[&quot;text&quot;,&quot;header&quot;]},{&quot;text_align&quot;:&quot;lt&quot;,&quot;text_direction&quot;:&quot;horizontal&quot;,&quot;support_big_font&quot;:false,&quot;picture_toward&quot;:0,&quot;picture_dockside&quot;:[],&quot;fill_id&quot;:&quot;1385868f4354430e9671fb4142dbf48b&quot;,&quot;fill_align&quot;:&quot;lt&quot;,&quot;chip_types&quot;:[&quot;text&quot;]}]]"/>
  <p:tag name="KSO_WM_CHIP_DECFILLPROP" val="[]"/>
  <p:tag name="KSO_WM_SLIDE_TYPE" val="text"/>
  <p:tag name="KSO_WM_SLIDE_SIZE" val="888*540"/>
  <p:tag name="KSO_WM_SLIDE_POSITION" val="0*0"/>
  <p:tag name="KSO_WM_CHIP_GROUPID" val="5fadf8d8998712faa657abdf"/>
  <p:tag name="KSO_WM_SLIDE_BK_DARK_LIGHT" val="2"/>
  <p:tag name="KSO_WM_SLIDE_BACKGROUND_TYPE" val="general"/>
  <p:tag name="KSO_WM_SLIDE_SUPPORT_FEATURE_TYPE" val="8"/>
  <p:tag name="KSO_WM_SLIDE_SUBTYPE" val="picTxt"/>
  <p:tag name="KSO_WM_TEMPLATE_ASSEMBLE_XID" val="5fd105f21fa9d42129ddd81e"/>
  <p:tag name="KSO_WM_TEMPLATE_ASSEMBLE_GROUPID" val="5fd105f21fa9d42129ddd81e"/>
  <p:tag name="KSO_WM_FULL_TEXT_BEAUTIFY_COPY_ID" val="150995509"/>
  <p:tag name="KSO_WM_SPECIAL_SOURCE" val="bdnull"/>
</p:tagLst>
</file>

<file path=ppt/tags/tag36.xml><?xml version="1.0" encoding="utf-8"?>
<p:tagLst xmlns:a="http://schemas.openxmlformats.org/drawingml/2006/main" xmlns:r="http://schemas.openxmlformats.org/officeDocument/2006/relationships" xmlns:p="http://schemas.openxmlformats.org/presentationml/2006/main">
  <p:tag name="MH" val="20170705134724"/>
  <p:tag name="MH_LIBRARY" val="GRAPHIC"/>
  <p:tag name="MH_TYPE" val="SubTitle"/>
  <p:tag name="MH_ORDER" val="2"/>
</p:tagLst>
</file>

<file path=ppt/tags/tag37.xml><?xml version="1.0" encoding="utf-8"?>
<p:tagLst xmlns:a="http://schemas.openxmlformats.org/drawingml/2006/main" xmlns:r="http://schemas.openxmlformats.org/officeDocument/2006/relationships" xmlns:p="http://schemas.openxmlformats.org/presentationml/2006/main">
  <p:tag name="KSO_WM_UNIT_ISCONTENTSTITLE" val="0"/>
  <p:tag name="KSO_WM_UNIT_ISNUMDGMTITLE" val="0"/>
  <p:tag name="KSO_WM_UNIT_NOCLEAR" val="0"/>
  <p:tag name="KSO_WM_UNIT_VALUE" val="6"/>
  <p:tag name="KSO_WM_UNIT_HIGHLIGHT" val="0"/>
  <p:tag name="KSO_WM_UNIT_COMPATIBLE" val="0"/>
  <p:tag name="KSO_WM_UNIT_DIAGRAM_ISNUMVISUAL" val="0"/>
  <p:tag name="KSO_WM_UNIT_DIAGRAM_ISREFERUNIT" val="0"/>
  <p:tag name="KSO_WM_UNIT_TYPE" val="a"/>
  <p:tag name="KSO_WM_UNIT_INDEX" val="1"/>
  <p:tag name="KSO_WM_UNIT_ID" val="diagram20217083_1*a*1"/>
  <p:tag name="KSO_WM_TEMPLATE_CATEGORY" val="diagram"/>
  <p:tag name="KSO_WM_TEMPLATE_INDEX" val="20217083"/>
  <p:tag name="KSO_WM_UNIT_LAYERLEVEL" val="1"/>
  <p:tag name="KSO_WM_TAG_VERSION" val="1.0"/>
  <p:tag name="KSO_WM_BEAUTIFY_FLAG" val="#wm#"/>
  <p:tag name="KSO_WM_UNIT_PRESET_TEXT" val="标题"/>
  <p:tag name="KSO_WM_UNIT_DEFAULT_FONT" val="24;44;4"/>
  <p:tag name="KSO_WM_UNIT_BLOCK" val="0"/>
  <p:tag name="KSO_WM_UNIT_SHOW_EDIT_AREA_INDICATION" val="1"/>
  <p:tag name="KSO_WM_CHIP_GROUPID" val="5e7881253197e252a37019b5"/>
  <p:tag name="KSO_WM_CHIP_XID" val="5e7881253197e252a37019b6"/>
  <p:tag name="KSO_WM_UNIT_DEC_AREA_ID" val="641d419fc9724de79d89cdf15ffee22b"/>
  <p:tag name="KSO_WM_UNIT_DECORATE_INFO" val="{&quot;ReferentInfo&quot;:{&quot;Id&quot;:&quot;slide&quot;,&quot;X&quot;:{&quot;Pos&quot;:0},&quot;Y&quot;:{&quot;Pos&quot;:0}},&quot;DecorateInfoX&quot;:{&quot;Pos&quot;:0,&quot;IsAbs&quot;:false},&quot;DecorateInfoY&quot;:{&quot;Pos&quot;:0,&quot;IsAbs&quot;:false},&quot;DecorateInfoW&quot;:{&quot;IsAbs&quot;:false},&quot;DecorateInfoH&quot;:{&quot;IsAbs&quot;:false},&quot;whChangeMode&quot;:0}"/>
  <p:tag name="KSO_WM_UNIT_SM_LIMIT_TYPE" val="2"/>
  <p:tag name="KSO_WM_CHIP_FILLAREA_FILL_RULE" val="{&quot;fill_align&quot;:&quot;lb&quot;,&quot;fill_mode&quot;:&quot;full&quot;,&quot;sacle_strategy&quot;:&quot;smart&quot;}"/>
  <p:tag name="KSO_WM_ASSEMBLE_CHIP_INDEX" val="ad87f7c7c390426fae6574bcf630265d"/>
  <p:tag name="KSO_WM_UNIT_TEXT_FILL_FORE_SCHEMECOLOR_INDEX_BRIGHTNESS" val="0"/>
  <p:tag name="KSO_WM_UNIT_TEXT_FILL_FORE_SCHEMECOLOR_INDEX" val="13"/>
  <p:tag name="KSO_WM_UNIT_TEXT_FILL_TYPE" val="1"/>
  <p:tag name="KSO_WM_TEMPLATE_ASSEMBLE_XID" val="5fd105f21fa9d42129ddd81e"/>
  <p:tag name="KSO_WM_TEMPLATE_ASSEMBLE_GROUPID" val="5fd105f21fa9d42129ddd81e"/>
  <p:tag name="KSO_WM_FULL_TEXT_BEAUTIFY_COPY_ID" val="2"/>
</p:tagLst>
</file>

<file path=ppt/tags/tag38.xml><?xml version="1.0" encoding="utf-8"?>
<p:tagLst xmlns:a="http://schemas.openxmlformats.org/drawingml/2006/main" xmlns:r="http://schemas.openxmlformats.org/officeDocument/2006/relationships" xmlns:p="http://schemas.openxmlformats.org/presentationml/2006/main">
  <p:tag name="MH" val="20170718145620"/>
  <p:tag name="MH_LIBRARY" val="GRAPHIC"/>
  <p:tag name="MH_ORDER" val="矩形 3"/>
</p:tagLst>
</file>

<file path=ppt/tags/tag39.xml><?xml version="1.0" encoding="utf-8"?>
<p:tagLst xmlns:a="http://schemas.openxmlformats.org/drawingml/2006/main" xmlns:r="http://schemas.openxmlformats.org/officeDocument/2006/relationships" xmlns:p="http://schemas.openxmlformats.org/presentationml/2006/main">
  <p:tag name="MH" val="20170718145620"/>
  <p:tag name="MH_LIBRARY" val="GRAPHIC"/>
  <p:tag name="MH_ORDER" val="Rectangle 24"/>
</p:tagLst>
</file>

<file path=ppt/tags/tag4.xml><?xml version="1.0" encoding="utf-8"?>
<p:tagLst xmlns:a="http://schemas.openxmlformats.org/drawingml/2006/main" xmlns:r="http://schemas.openxmlformats.org/officeDocument/2006/relationships" xmlns:p="http://schemas.openxmlformats.org/presentationml/2006/main">
  <p:tag name="MH" val="20170705134459"/>
  <p:tag name="MH_LIBRARY" val="GRAPHIC"/>
  <p:tag name="MH_TYPE" val="SubTitle"/>
  <p:tag name="MH_ORDER" val="1"/>
</p:tagLst>
</file>

<file path=ppt/tags/tag40.xml><?xml version="1.0" encoding="utf-8"?>
<p:tagLst xmlns:a="http://schemas.openxmlformats.org/drawingml/2006/main" xmlns:r="http://schemas.openxmlformats.org/officeDocument/2006/relationships" xmlns:p="http://schemas.openxmlformats.org/presentationml/2006/main">
  <p:tag name="KSO_WM_BEAUTIFY_FLAG" val="#wm#"/>
  <p:tag name="KSO_WM_TEMPLATE_CATEGORY" val="diagram"/>
  <p:tag name="KSO_WM_TEMPLATE_INDEX" val="20217083"/>
  <p:tag name="KSO_WM_SLIDE_ID" val="diagram20217083_1"/>
  <p:tag name="KSO_WM_TEMPLATE_SUBCATEGORY" val="21"/>
  <p:tag name="KSO_WM_TEMPLATE_MASTER_TYPE" val="0"/>
  <p:tag name="KSO_WM_TEMPLATE_COLOR_TYPE" val="1"/>
  <p:tag name="KSO_WM_SLIDE_ITEM_CNT" val="0"/>
  <p:tag name="KSO_WM_SLIDE_INDEX" val="1"/>
  <p:tag name="KSO_WM_TAG_VERSION" val="1.0"/>
  <p:tag name="KSO_WM_SLIDE_LAYOUT" val="a_d_f"/>
  <p:tag name="KSO_WM_SLIDE_LAYOUT_CNT" val="1_1_1"/>
  <p:tag name="KSO_WM_SLIDE_LAYOUT_INFO" val="{&quot;direction&quot;:1,&quot;id&quot;:&quot;2020-12-10T01:14:26&quot;,&quot;maxSize&quot;:{&quot;size1&quot;:62.600000000000001},&quot;minSize&quot;:{&quot;size1&quot;:37.5},&quot;normalSize&quot;:{&quot;size1&quot;:40.256250000000001},&quot;subLayout&quot;:[{&quot;id&quot;:&quot;2020-12-10T01:14:26&quot;,&quot;margin&quot;:{&quot;bottom&quot;:0,&quot;left&quot;:0,&quot;right&quot;:0.026000002399086952,&quot;top&quot;:0},&quot;type&quot;:0},{&quot;id&quot;:&quot;2020-12-10T01:14:26&quot;,&quot;maxSize&quot;:{&quot;size1&quot;:55.185540294647218},&quot;minSize&quot;:{&quot;size1&quot;:19.585540294647217},&quot;normalSize&quot;:{&quot;size1&quot;:32.152206961313887},&quot;subLayout&quot;:[{&quot;id&quot;:&quot;2020-12-10T01:14:26&quot;,&quot;margin&quot;:{&quot;bottom&quot;:0.026000002399086952,&quot;left&quot;:1.6670000553131104,&quot;right&quot;:2.5399999618530273,&quot;top&quot;:1.6929999589920044},&quot;type&quot;:0},{&quot;id&quot;:&quot;2020-12-10T01:14:26&quot;,&quot;margin&quot;:{&quot;bottom&quot;:1.6929999589920044,&quot;left&quot;:1.6670000553131104,&quot;right&quot;:2.5399999618530273,&quot;top&quot;:0.81999999284744263},&quot;type&quot;:0}],&quot;type&quot;:0}],&quot;type&quot;:0}"/>
  <p:tag name="KSO_WM_SLIDE_RATIO" val="1.777778"/>
  <p:tag name="KSO_WM_CHIP_INFOS" val="{&quot;type&quot;:0,&quot;layout_type&quot;:&quot;leftright&quot;,&quot;layout_feature&quot;:1,&quot;aspect_ratio&quot;:&quot;16:9&quot;,&quot;same_font_size&quot;:false,&quot;diagram&quot;:{&quot;type&quot;:[],&quot;direction&quot;:0,&quot;isSupportDecBetweenItems&quot;:false},&quot;tags&quot;:{&quot;style&quot;:[&quot;商务&quot;,&quot;简约&quot;,&quot;文艺清新&quot;,&quot;中国风&quot;,&quot;卡通&quot;,&quot;欧美风&quot;,&quot;黑板风&quot;,&quot;渐变风&quot;,&quot;党政风&quot;]},&quot;slide_type&quot;:[&quot;text&quot;]}"/>
  <p:tag name="KSO_WM_CHIP_XID" val="5fadf8d8998712faa657abe0"/>
  <p:tag name="KSO_WM_CHIP_FILLPROP" val="[[{&quot;text_align&quot;:&quot;cm&quot;,&quot;text_direction&quot;:&quot;horizontal&quot;,&quot;support_features&quot;:[&quot;creativepic&quot;],&quot;support_big_font&quot;:false,&quot;picture_toward&quot;:1,&quot;picture_dockside&quot;:[&quot;ct&quot;,&quot;lm&quot;,&quot;cb&quot;],&quot;fill_id&quot;:&quot;183eaf374f714a84b2c54a128e6c3011&quot;,&quot;fill_align&quot;:&quot;cm&quot;,&quot;chip_types&quot;:[&quot;picture&quot;]},{&quot;text_align&quot;:&quot;lb&quot;,&quot;text_direction&quot;:&quot;horizontal&quot;,&quot;support_big_font&quot;:false,&quot;picture_toward&quot;:0,&quot;picture_dockside&quot;:[],&quot;fill_id&quot;:&quot;80f4446c8ea64aa2a1ac5860ca22fbd5&quot;,&quot;fill_align&quot;:&quot;lb&quot;,&quot;chip_types&quot;:[&quot;text&quot;,&quot;header&quot;]},{&quot;text_align&quot;:&quot;lt&quot;,&quot;text_direction&quot;:&quot;horizontal&quot;,&quot;support_big_font&quot;:false,&quot;picture_toward&quot;:0,&quot;picture_dockside&quot;:[],&quot;fill_id&quot;:&quot;1385868f4354430e9671fb4142dbf48b&quot;,&quot;fill_align&quot;:&quot;lt&quot;,&quot;chip_types&quot;:[&quot;text&quot;]}]]"/>
  <p:tag name="KSO_WM_CHIP_DECFILLPROP" val="[]"/>
  <p:tag name="KSO_WM_SLIDE_TYPE" val="text"/>
  <p:tag name="KSO_WM_SLIDE_SIZE" val="888*540"/>
  <p:tag name="KSO_WM_SLIDE_POSITION" val="0*0"/>
  <p:tag name="KSO_WM_CHIP_GROUPID" val="5fadf8d8998712faa657abdf"/>
  <p:tag name="KSO_WM_SLIDE_BK_DARK_LIGHT" val="2"/>
  <p:tag name="KSO_WM_SLIDE_BACKGROUND_TYPE" val="general"/>
  <p:tag name="KSO_WM_SLIDE_SUPPORT_FEATURE_TYPE" val="8"/>
  <p:tag name="KSO_WM_SLIDE_SUBTYPE" val="picTxt"/>
  <p:tag name="KSO_WM_TEMPLATE_ASSEMBLE_XID" val="5fd105f21fa9d42129ddd81e"/>
  <p:tag name="KSO_WM_TEMPLATE_ASSEMBLE_GROUPID" val="5fd105f21fa9d42129ddd81e"/>
  <p:tag name="KSO_WM_FULL_TEXT_BEAUTIFY_COPY_ID" val="150995509"/>
  <p:tag name="KSO_WM_SPECIAL_SOURCE" val="bdnull"/>
</p:tagLst>
</file>

<file path=ppt/tags/tag41.xml><?xml version="1.0" encoding="utf-8"?>
<p:tagLst xmlns:a="http://schemas.openxmlformats.org/drawingml/2006/main" xmlns:r="http://schemas.openxmlformats.org/officeDocument/2006/relationships" xmlns:p="http://schemas.openxmlformats.org/presentationml/2006/main">
  <p:tag name="KSO_WM_UNIT_ISCONTENTSTITLE" val="0"/>
  <p:tag name="KSO_WM_UNIT_ISNUMDGMTITLE" val="0"/>
  <p:tag name="KSO_WM_UNIT_NOCLEAR" val="0"/>
  <p:tag name="KSO_WM_UNIT_VALUE" val="6"/>
  <p:tag name="KSO_WM_UNIT_HIGHLIGHT" val="0"/>
  <p:tag name="KSO_WM_UNIT_COMPATIBLE" val="0"/>
  <p:tag name="KSO_WM_UNIT_DIAGRAM_ISNUMVISUAL" val="0"/>
  <p:tag name="KSO_WM_UNIT_DIAGRAM_ISREFERUNIT" val="0"/>
  <p:tag name="KSO_WM_UNIT_TYPE" val="a"/>
  <p:tag name="KSO_WM_UNIT_INDEX" val="1"/>
  <p:tag name="KSO_WM_UNIT_ID" val="diagram20217083_1*a*1"/>
  <p:tag name="KSO_WM_TEMPLATE_CATEGORY" val="diagram"/>
  <p:tag name="KSO_WM_TEMPLATE_INDEX" val="20217083"/>
  <p:tag name="KSO_WM_UNIT_LAYERLEVEL" val="1"/>
  <p:tag name="KSO_WM_TAG_VERSION" val="1.0"/>
  <p:tag name="KSO_WM_BEAUTIFY_FLAG" val="#wm#"/>
  <p:tag name="KSO_WM_UNIT_PRESET_TEXT" val="标题"/>
  <p:tag name="KSO_WM_UNIT_DEFAULT_FONT" val="24;44;4"/>
  <p:tag name="KSO_WM_UNIT_BLOCK" val="0"/>
  <p:tag name="KSO_WM_UNIT_SHOW_EDIT_AREA_INDICATION" val="1"/>
  <p:tag name="KSO_WM_CHIP_GROUPID" val="5e7881253197e252a37019b5"/>
  <p:tag name="KSO_WM_CHIP_XID" val="5e7881253197e252a37019b6"/>
  <p:tag name="KSO_WM_UNIT_DEC_AREA_ID" val="641d419fc9724de79d89cdf15ffee22b"/>
  <p:tag name="KSO_WM_UNIT_DECORATE_INFO" val="{&quot;ReferentInfo&quot;:{&quot;Id&quot;:&quot;slide&quot;,&quot;X&quot;:{&quot;Pos&quot;:0},&quot;Y&quot;:{&quot;Pos&quot;:0}},&quot;DecorateInfoX&quot;:{&quot;Pos&quot;:0,&quot;IsAbs&quot;:false},&quot;DecorateInfoY&quot;:{&quot;Pos&quot;:0,&quot;IsAbs&quot;:false},&quot;DecorateInfoW&quot;:{&quot;IsAbs&quot;:false},&quot;DecorateInfoH&quot;:{&quot;IsAbs&quot;:false},&quot;whChangeMode&quot;:0}"/>
  <p:tag name="KSO_WM_UNIT_SM_LIMIT_TYPE" val="2"/>
  <p:tag name="KSO_WM_CHIP_FILLAREA_FILL_RULE" val="{&quot;fill_align&quot;:&quot;lb&quot;,&quot;fill_mode&quot;:&quot;full&quot;,&quot;sacle_strategy&quot;:&quot;smart&quot;}"/>
  <p:tag name="KSO_WM_ASSEMBLE_CHIP_INDEX" val="ad87f7c7c390426fae6574bcf630265d"/>
  <p:tag name="KSO_WM_UNIT_TEXT_FILL_FORE_SCHEMECOLOR_INDEX_BRIGHTNESS" val="0"/>
  <p:tag name="KSO_WM_UNIT_TEXT_FILL_FORE_SCHEMECOLOR_INDEX" val="13"/>
  <p:tag name="KSO_WM_UNIT_TEXT_FILL_TYPE" val="1"/>
  <p:tag name="KSO_WM_TEMPLATE_ASSEMBLE_XID" val="5fd105f21fa9d42129ddd81e"/>
  <p:tag name="KSO_WM_TEMPLATE_ASSEMBLE_GROUPID" val="5fd105f21fa9d42129ddd81e"/>
  <p:tag name="KSO_WM_FULL_TEXT_BEAUTIFY_COPY_ID" val="2"/>
</p:tagLst>
</file>

<file path=ppt/tags/tag42.xml><?xml version="1.0" encoding="utf-8"?>
<p:tagLst xmlns:a="http://schemas.openxmlformats.org/drawingml/2006/main" xmlns:r="http://schemas.openxmlformats.org/officeDocument/2006/relationships" xmlns:p="http://schemas.openxmlformats.org/presentationml/2006/main">
  <p:tag name="KSO_WM_SPECIAL_SOURCE" val="bdnull"/>
</p:tagLst>
</file>

<file path=ppt/tags/tag43.xml><?xml version="1.0" encoding="utf-8"?>
<p:tagLst xmlns:a="http://schemas.openxmlformats.org/drawingml/2006/main" xmlns:r="http://schemas.openxmlformats.org/officeDocument/2006/relationships" xmlns:p="http://schemas.openxmlformats.org/presentationml/2006/main">
  <p:tag name="KSO_WM_UNIT_TEXT_SUBTYPE" val="a"/>
  <p:tag name="KSO_WM_UNIT_SUBTYPE" val="a"/>
  <p:tag name="KSO_WM_UNIT_PRESET_TEXT" val="单击此处添加正文，文字是您思想的提炼，为了演示发布的良好效果，请言简意赅的阐述您的观点。您的内容已经简明扼要，字字珠玑，但信息却千丝万缕、错综复杂，需要用更多的文字来表述；但请您尽可能提炼思想的精髓，否则容易造成观者的阅读压力，适得其反。正如我们都希望改变世界，希望给别人带去光明，但更多时候我们只需要播下一颗种子，自然有微风吹拂，雨露滋养。恰如其分的表达观点，往往事半功倍。当您的内容到达这个限度时，或许已经不纯粹作用于演示。"/>
  <p:tag name="KSO_WM_UNIT_NOCLEAR" val="0"/>
  <p:tag name="KSO_WM_UNIT_HIGHLIGHT" val="0"/>
  <p:tag name="KSO_WM_UNIT_COMPATIBLE" val="0"/>
  <p:tag name="KSO_WM_UNIT_DIAGRAM_ISNUMVISUAL" val="0"/>
  <p:tag name="KSO_WM_UNIT_DIAGRAM_ISREFERUNIT" val="0"/>
  <p:tag name="KSO_WM_UNIT_TYPE" val="f"/>
  <p:tag name="KSO_WM_UNIT_INDEX" val="1"/>
  <p:tag name="KSO_WM_UNIT_ID" val="diagram20208609_1*f*1"/>
  <p:tag name="KSO_WM_TEMPLATE_CATEGORY" val="diagram"/>
  <p:tag name="KSO_WM_TEMPLATE_INDEX" val="20208609"/>
  <p:tag name="KSO_WM_UNIT_LAYERLEVEL" val="1"/>
  <p:tag name="KSO_WM_TAG_VERSION" val="1.0"/>
  <p:tag name="KSO_WM_BEAUTIFY_FLAG" val="#wm#"/>
  <p:tag name="KSO_WM_UNIT_DEFAULT_FONT" val="14;20;2"/>
  <p:tag name="KSO_WM_UNIT_BLOCK" val="0"/>
  <p:tag name="KSO_WM_UNIT_VALUE" val="238"/>
  <p:tag name="KSO_WM_UNIT_SHOW_EDIT_AREA_INDICATION" val="1"/>
  <p:tag name="KSO_WM_CHIP_GROUPID" val="5e6b05596848fb12bee65ac8"/>
  <p:tag name="KSO_WM_CHIP_XID" val="5e6b05596848fb12bee65aca"/>
  <p:tag name="KSO_WM_UNIT_DEC_AREA_ID" val="4ac8f81d0e30402a82c87fec8a2a6a3c"/>
  <p:tag name="KSO_WM_UNIT_DECORATE_INFO" val="{&quot;ReferentInfo&quot;:{&quot;Id&quot;:&quot;slide&quot;,&quot;X&quot;:{&quot;Pos&quot;:0},&quot;Y&quot;:{&quot;Pos&quot;:0}},&quot;DecorateInfoX&quot;:{&quot;Pos&quot;:0,&quot;IsAbs&quot;:false},&quot;DecorateInfoY&quot;:{&quot;Pos&quot;:0,&quot;IsAbs&quot;:false},&quot;DecorateInfoW&quot;:{&quot;IsAbs&quot;:false},&quot;DecorateInfoH&quot;:{&quot;IsAbs&quot;:false},&quot;whChangeMode&quot;:0}"/>
  <p:tag name="KSO_WM_UNIT_SM_LIMIT_TYPE" val="2"/>
  <p:tag name="KSO_WM_CHIP_FILLAREA_FILL_RULE" val="{&quot;fill_align&quot;:&quot;lm&quot;,&quot;fill_mode&quot;:&quot;full&quot;,&quot;sacle_strategy&quot;:&quot;smart&quot;}"/>
  <p:tag name="KSO_WM_ASSEMBLE_CHIP_INDEX" val="2a43f7a9394f455c9494bc9882bad942"/>
  <p:tag name="KSO_WM_UNIT_SUPPORT_UNIT_TYPE" val="[&quot;l&quot;,&quot;m&quot;,&quot;n&quot;,&quot;o&quot;,&quot;p&quot;,&quot;q&quot;,&quot;r&quot;,&quot;δ&quot;,&quot;ε&quot;,&quot;ζ&quot;,&quot;η&quot;,&quot;d&quot;,&quot;α&quot;,&quot;β&quot;,&quot;θ&quot;]"/>
  <p:tag name="KSO_WM_UNIT_TEXT_FILL_FORE_SCHEMECOLOR_INDEX_BRIGHTNESS" val="0.25"/>
  <p:tag name="KSO_WM_UNIT_TEXT_FILL_FORE_SCHEMECOLOR_INDEX" val="13"/>
  <p:tag name="KSO_WM_UNIT_TEXT_FILL_TYPE" val="1"/>
  <p:tag name="KSO_WM_TEMPLATE_ASSEMBLE_XID" val="5fd0a51a1fa9d42129dcdd86"/>
  <p:tag name="KSO_WM_TEMPLATE_ASSEMBLE_GROUPID" val="5fd0a51a1fa9d42129dcdd86"/>
  <p:tag name="KSO_WM_FULL_TEXT_BEAUTIFY_COPY_ID" val="4"/>
</p:tagLst>
</file>

<file path=ppt/tags/tag44.xml><?xml version="1.0" encoding="utf-8"?>
<p:tagLst xmlns:a="http://schemas.openxmlformats.org/drawingml/2006/main" xmlns:r="http://schemas.openxmlformats.org/officeDocument/2006/relationships" xmlns:p="http://schemas.openxmlformats.org/presentationml/2006/main">
  <p:tag name="KSO_WM_UNIT_TEXT_SUBTYPE" val="a"/>
  <p:tag name="KSO_WM_UNIT_SUBTYPE" val="a"/>
  <p:tag name="KSO_WM_UNIT_PRESET_TEXT" val="单击此处添加正文，文字是您思想的提炼，为了演示发布的良好效果，请言简意赅的阐述您的观点。您的内容已经简明扼要，字字珠玑，但信息却千丝万缕、错综复杂，需要用更多的文字来表述；但请您尽可能提炼思想的精髓，否则容易造成观者的阅读压力，适得其反。正如我们都希望改变世界，希望给别人带去光明，但更多时候我们只需要播下一颗种子，自然有微风吹拂，雨露滋养。恰如其分的表达观点，往往事半功倍。当您的内容到达这个限度时，或许已经不纯粹作用于演示。"/>
  <p:tag name="KSO_WM_UNIT_NOCLEAR" val="0"/>
  <p:tag name="KSO_WM_UNIT_HIGHLIGHT" val="0"/>
  <p:tag name="KSO_WM_UNIT_COMPATIBLE" val="0"/>
  <p:tag name="KSO_WM_UNIT_DIAGRAM_ISNUMVISUAL" val="0"/>
  <p:tag name="KSO_WM_UNIT_DIAGRAM_ISREFERUNIT" val="0"/>
  <p:tag name="KSO_WM_UNIT_TYPE" val="f"/>
  <p:tag name="KSO_WM_UNIT_INDEX" val="1"/>
  <p:tag name="KSO_WM_UNIT_ID" val="diagram20208609_1*f*1"/>
  <p:tag name="KSO_WM_TEMPLATE_CATEGORY" val="diagram"/>
  <p:tag name="KSO_WM_TEMPLATE_INDEX" val="20208609"/>
  <p:tag name="KSO_WM_UNIT_LAYERLEVEL" val="1"/>
  <p:tag name="KSO_WM_TAG_VERSION" val="1.0"/>
  <p:tag name="KSO_WM_BEAUTIFY_FLAG" val="#wm#"/>
  <p:tag name="KSO_WM_UNIT_DEFAULT_FONT" val="14;20;2"/>
  <p:tag name="KSO_WM_UNIT_BLOCK" val="0"/>
  <p:tag name="KSO_WM_UNIT_VALUE" val="238"/>
  <p:tag name="KSO_WM_UNIT_SHOW_EDIT_AREA_INDICATION" val="1"/>
  <p:tag name="KSO_WM_CHIP_GROUPID" val="5e6b05596848fb12bee65ac8"/>
  <p:tag name="KSO_WM_CHIP_XID" val="5e6b05596848fb12bee65aca"/>
  <p:tag name="KSO_WM_UNIT_DEC_AREA_ID" val="4ac8f81d0e30402a82c87fec8a2a6a3c"/>
  <p:tag name="KSO_WM_UNIT_DECORATE_INFO" val="{&quot;ReferentInfo&quot;:{&quot;Id&quot;:&quot;slide&quot;,&quot;X&quot;:{&quot;Pos&quot;:0},&quot;Y&quot;:{&quot;Pos&quot;:0}},&quot;DecorateInfoX&quot;:{&quot;Pos&quot;:0,&quot;IsAbs&quot;:false},&quot;DecorateInfoY&quot;:{&quot;Pos&quot;:0,&quot;IsAbs&quot;:false},&quot;DecorateInfoW&quot;:{&quot;IsAbs&quot;:false},&quot;DecorateInfoH&quot;:{&quot;IsAbs&quot;:false},&quot;whChangeMode&quot;:0}"/>
  <p:tag name="KSO_WM_UNIT_SM_LIMIT_TYPE" val="2"/>
  <p:tag name="KSO_WM_CHIP_FILLAREA_FILL_RULE" val="{&quot;fill_align&quot;:&quot;lm&quot;,&quot;fill_mode&quot;:&quot;full&quot;,&quot;sacle_strategy&quot;:&quot;smart&quot;}"/>
  <p:tag name="KSO_WM_ASSEMBLE_CHIP_INDEX" val="2a43f7a9394f455c9494bc9882bad942"/>
  <p:tag name="KSO_WM_UNIT_SUPPORT_UNIT_TYPE" val="[&quot;l&quot;,&quot;m&quot;,&quot;n&quot;,&quot;o&quot;,&quot;p&quot;,&quot;q&quot;,&quot;r&quot;,&quot;δ&quot;,&quot;ε&quot;,&quot;ζ&quot;,&quot;η&quot;,&quot;d&quot;,&quot;α&quot;,&quot;β&quot;,&quot;θ&quot;]"/>
  <p:tag name="KSO_WM_UNIT_TEXT_FILL_FORE_SCHEMECOLOR_INDEX_BRIGHTNESS" val="0.25"/>
  <p:tag name="KSO_WM_UNIT_TEXT_FILL_FORE_SCHEMECOLOR_INDEX" val="13"/>
  <p:tag name="KSO_WM_UNIT_TEXT_FILL_TYPE" val="1"/>
  <p:tag name="KSO_WM_TEMPLATE_ASSEMBLE_XID" val="5fd0a51a1fa9d42129dcdd86"/>
  <p:tag name="KSO_WM_TEMPLATE_ASSEMBLE_GROUPID" val="5fd0a51a1fa9d42129dcdd86"/>
  <p:tag name="KSO_WM_FULL_TEXT_BEAUTIFY_COPY_ID" val="4"/>
</p:tagLst>
</file>

<file path=ppt/tags/tag45.xml><?xml version="1.0" encoding="utf-8"?>
<p:tagLst xmlns:a="http://schemas.openxmlformats.org/drawingml/2006/main" xmlns:r="http://schemas.openxmlformats.org/officeDocument/2006/relationships" xmlns:p="http://schemas.openxmlformats.org/presentationml/2006/main">
  <p:tag name="KSO_WM_SLIDE_ID" val="diagram20208609_1"/>
  <p:tag name="KSO_WM_TEMPLATE_SUBCATEGORY" val="21"/>
  <p:tag name="KSO_WM_TEMPLATE_MASTER_TYPE" val="0"/>
  <p:tag name="KSO_WM_TEMPLATE_COLOR_TYPE" val="1"/>
  <p:tag name="KSO_WM_SLIDE_TYPE" val="text"/>
  <p:tag name="KSO_WM_SLIDE_SUBTYPE" val="pureTxt"/>
  <p:tag name="KSO_WM_SLIDE_ITEM_CNT" val="0"/>
  <p:tag name="KSO_WM_SLIDE_INDEX" val="1"/>
  <p:tag name="KSO_WM_SLIDE_SIZE" val="960*540"/>
  <p:tag name="KSO_WM_SLIDE_POSITION" val="0*0"/>
  <p:tag name="KSO_WM_TAG_VERSION" val="1.0"/>
  <p:tag name="KSO_WM_BEAUTIFY_FLAG" val="#wm#"/>
  <p:tag name="KSO_WM_TEMPLATE_CATEGORY" val="diagram"/>
  <p:tag name="KSO_WM_TEMPLATE_INDEX" val="20208609"/>
  <p:tag name="KSO_WM_SLIDE_LAYOUT" val="a_f"/>
  <p:tag name="KSO_WM_SLIDE_LAYOUT_CNT" val="1_1"/>
  <p:tag name="KSO_WM_SLIDE_LAYOUT_INFO" val="{&quot;backgroundInfo&quot;:[{&quot;bottom&quot;:0,&quot;bottomAbs&quot;:false,&quot;left&quot;:0,&quot;leftAbs&quot;:false,&quot;right&quot;:0,&quot;rightAbs&quot;:false,&quot;top&quot;:0,&quot;topAbs&quot;:false,&quot;type&quot;:&quot;general&quot;}],&quot;id&quot;:&quot;2020-12-09T18:21:14&quot;,&quot;maxSize&quot;:{&quot;size1&quot;:31.100000000000001},&quot;minSize&quot;:{&quot;size1&quot;:26.699999999999999},&quot;normalSize&quot;:{&quot;size1&quot;:28.899999999999999},&quot;subLayout&quot;:[{&quot;id&quot;:&quot;2020-12-09T18:21:14&quot;,&quot;margin&quot;:{&quot;bottom&quot;:0.026000002399086952,&quot;left&quot;:5.0799999237060547,&quot;right&quot;:6.7729997634887695,&quot;top&quot;:2.9630000591278076},&quot;type&quot;:0},{&quot;id&quot;:&quot;2020-12-09T18:21:14&quot;,&quot;margin&quot;:{&quot;bottom&quot;:4.2329998016357422,&quot;left&quot;:5.0799999237060547,&quot;right&quot;:4.6560001373291016,&quot;top&quot;:0.84700000286102295},&quot;type&quot;:0}],&quot;type&quot;:0}"/>
  <p:tag name="KSO_WM_SLIDE_BACKGROUND" val="[&quot;general&quot;]"/>
  <p:tag name="KSO_WM_SLIDE_RATIO" val="1.777778"/>
  <p:tag name="KSO_WM_CHIP_INFOS" val="{&quot;type&quot;:0,&quot;layout_type&quot;:&quot;topbottom&quot;,&quot;layout_feature&quot;:2,&quot;aspect_ratio&quot;:&quot;16:9&quot;,&quot;same_font_size&quot;:false,&quot;diagram&quot;:{&quot;type&quot;:[],&quot;direction&quot;:0,&quot;isSupportDecBetweenItems&quot;:false},&quot;tags&quot;:{&quot;style&quot;:[&quot;商务&quot;,&quot;简约&quot;,&quot;文艺清新&quot;,&quot;中国风&quot;,&quot;卡通&quot;,&quot;欧美风&quot;,&quot;黑板风&quot;,&quot;渐变风&quot;,&quot;党政风&quot;]},&quot;slide_type&quot;:[&quot;text&quot;]}"/>
  <p:tag name="KSO_WM_CHIP_FILLPROP" val="[[{&quot;text_align&quot;:&quot;lm&quot;,&quot;text_direction&quot;:&quot;horizontal&quot;,&quot;support_big_font&quot;:false,&quot;fill_id&quot;:&quot;c4c25ca0ca5c40f185466383f79d5c7d&quot;,&quot;fill_align&quot;:&quot;lm&quot;,&quot;chip_types&quot;:[&quot;header&quot;]},{&quot;text_align&quot;:&quot;lm&quot;,&quot;text_direction&quot;:&quot;horizontal&quot;,&quot;support_big_font&quot;:false,&quot;fill_id&quot;:&quot;d48b62735a09469bb829c88fb0d6fc75&quot;,&quot;fill_align&quot;:&quot;lm&quot;,&quot;chip_types&quot;:[&quot;diagram&quot;,&quot;pictext&quot;,&quot;text&quot;,&quot;picture&quot;,&quot;chart&quot;,&quot;table&quot;,&quot;video&quot;]}]]"/>
  <p:tag name="KSO_WM_SLIDE_CAN_ADD_NAVIGATION" val="1"/>
  <p:tag name="KSO_WM_CHIP_XID" val="5ef20bd7a491bb0086638afc"/>
  <p:tag name="KSO_WM_CHIP_DECFILLPROP" val="[]"/>
  <p:tag name="KSO_WM_CHIP_GROUPID" val="5ef20bd7a491bb0086638afb"/>
  <p:tag name="KSO_WM_SLIDE_BK_DARK_LIGHT" val="2"/>
  <p:tag name="KSO_WM_SLIDE_BACKGROUND_TYPE" val="general"/>
  <p:tag name="KSO_WM_SLIDE_SUPPORT_FEATURE_TYPE" val="0"/>
  <p:tag name="KSO_WM_TEMPLATE_ASSEMBLE_XID" val="5fd0a51a1fa9d42129dcdd86"/>
  <p:tag name="KSO_WM_TEMPLATE_ASSEMBLE_GROUPID" val="5fd0a51a1fa9d42129dcdd86"/>
  <p:tag name="KSO_WM_FULL_TEXT_BEAUTIFY_COPY_ID" val="150995512"/>
  <p:tag name="KSO_WM_SPECIAL_SOURCE" val="bdnull"/>
</p:tagLst>
</file>

<file path=ppt/tags/tag46.xml><?xml version="1.0" encoding="utf-8"?>
<p:tagLst xmlns:a="http://schemas.openxmlformats.org/drawingml/2006/main" xmlns:r="http://schemas.openxmlformats.org/officeDocument/2006/relationships" xmlns:p="http://schemas.openxmlformats.org/presentationml/2006/main">
  <p:tag name="KSO_WM_UNIT_ISCONTENTSTITLE" val="0"/>
  <p:tag name="KSO_WM_UNIT_ISNUMDGMTITLE" val="0"/>
  <p:tag name="KSO_WM_UNIT_NOCLEAR" val="0"/>
  <p:tag name="KSO_WM_UNIT_VALUE" val="17"/>
  <p:tag name="KSO_WM_UNIT_HIGHLIGHT" val="0"/>
  <p:tag name="KSO_WM_UNIT_COMPATIBLE" val="0"/>
  <p:tag name="KSO_WM_UNIT_DIAGRAM_ISNUMVISUAL" val="0"/>
  <p:tag name="KSO_WM_UNIT_DIAGRAM_ISREFERUNIT" val="0"/>
  <p:tag name="KSO_WM_UNIT_TYPE" val="a"/>
  <p:tag name="KSO_WM_UNIT_INDEX" val="1"/>
  <p:tag name="KSO_WM_UNIT_ID" val="diagram20208609_1*a*1"/>
  <p:tag name="KSO_WM_TEMPLATE_CATEGORY" val="diagram"/>
  <p:tag name="KSO_WM_TEMPLATE_INDEX" val="20208609"/>
  <p:tag name="KSO_WM_UNIT_LAYERLEVEL" val="1"/>
  <p:tag name="KSO_WM_TAG_VERSION" val="1.0"/>
  <p:tag name="KSO_WM_BEAUTIFY_FLAG" val="#wm#"/>
  <p:tag name="KSO_WM_UNIT_PRESET_TEXT" val="单击添加大标题"/>
  <p:tag name="KSO_WM_UNIT_DEFAULT_FONT" val="24;44;4"/>
  <p:tag name="KSO_WM_UNIT_BLOCK" val="0"/>
  <p:tag name="KSO_WM_UNIT_SHOW_EDIT_AREA_INDICATION" val="1"/>
  <p:tag name="KSO_WM_CHIP_GROUPID" val="5e7881253197e252a37019b5"/>
  <p:tag name="KSO_WM_CHIP_XID" val="5e7881253197e252a37019b6"/>
  <p:tag name="KSO_WM_UNIT_DEC_AREA_ID" val="1834800cc80c48a6a04ec5804769ad86"/>
  <p:tag name="KSO_WM_UNIT_DECORATE_INFO" val="{&quot;ReferentInfo&quot;:{&quot;Id&quot;:&quot;slide&quot;,&quot;X&quot;:{&quot;Pos&quot;:0},&quot;Y&quot;:{&quot;Pos&quot;:0}},&quot;DecorateInfoX&quot;:{&quot;Pos&quot;:0,&quot;IsAbs&quot;:false},&quot;DecorateInfoY&quot;:{&quot;Pos&quot;:0,&quot;IsAbs&quot;:false},&quot;DecorateInfoW&quot;:{&quot;IsAbs&quot;:false},&quot;DecorateInfoH&quot;:{&quot;IsAbs&quot;:false},&quot;whChangeMode&quot;:0}"/>
  <p:tag name="KSO_WM_UNIT_SM_LIMIT_TYPE" val="2"/>
  <p:tag name="KSO_WM_CHIP_FILLAREA_FILL_RULE" val="{&quot;fill_align&quot;:&quot;lm&quot;,&quot;fill_mode&quot;:&quot;full&quot;,&quot;sacle_strategy&quot;:&quot;smart&quot;}"/>
  <p:tag name="KSO_WM_ASSEMBLE_CHIP_INDEX" val="4247443a86424c3b813d3dc3842ff905"/>
  <p:tag name="KSO_WM_UNIT_TEXT_FILL_FORE_SCHEMECOLOR_INDEX_BRIGHTNESS" val="0"/>
  <p:tag name="KSO_WM_UNIT_TEXT_FILL_FORE_SCHEMECOLOR_INDEX" val="13"/>
  <p:tag name="KSO_WM_UNIT_TEXT_FILL_TYPE" val="1"/>
  <p:tag name="KSO_WM_TEMPLATE_ASSEMBLE_XID" val="5fd0a51a1fa9d42129dcdd86"/>
  <p:tag name="KSO_WM_TEMPLATE_ASSEMBLE_GROUPID" val="5fd0a51a1fa9d42129dcdd86"/>
  <p:tag name="KSO_WM_FULL_TEXT_BEAUTIFY_COPY_ID" val="3"/>
</p:tagLst>
</file>

<file path=ppt/tags/tag47.xml><?xml version="1.0" encoding="utf-8"?>
<p:tagLst xmlns:a="http://schemas.openxmlformats.org/drawingml/2006/main" xmlns:r="http://schemas.openxmlformats.org/officeDocument/2006/relationships" xmlns:p="http://schemas.openxmlformats.org/presentationml/2006/main">
  <p:tag name="KSO_WM_FULL_TEXT_BEAUTIFY_COPY_ID" val="150995391"/>
  <p:tag name="KSO_WM_SLIDE_ID" val="diagram20212890_1"/>
  <p:tag name="KSO_WM_TEMPLATE_SUBCATEGORY" val="21"/>
  <p:tag name="KSO_WM_TEMPLATE_MASTER_TYPE" val="0"/>
  <p:tag name="KSO_WM_TEMPLATE_COLOR_TYPE" val="1"/>
  <p:tag name="KSO_WM_SLIDE_TYPE" val="text"/>
  <p:tag name="KSO_WM_SLIDE_SUBTYPE" val="picTxt"/>
  <p:tag name="KSO_WM_SLIDE_ITEM_CNT" val="0"/>
  <p:tag name="KSO_WM_SLIDE_INDEX" val="1"/>
  <p:tag name="KSO_WM_SLIDE_SIZE" val="864*444"/>
  <p:tag name="KSO_WM_SLIDE_POSITION" val="48*48"/>
  <p:tag name="KSO_WM_TAG_VERSION" val="1.0"/>
  <p:tag name="KSO_WM_BEAUTIFY_FLAG" val="#wm#"/>
  <p:tag name="KSO_WM_TEMPLATE_CATEGORY" val="diagram"/>
  <p:tag name="KSO_WM_TEMPLATE_INDEX" val="20212890"/>
  <p:tag name="KSO_WM_SLIDE_LAYOUT" val="a_d"/>
  <p:tag name="KSO_WM_SLIDE_LAYOUT_CNT" val="1_1"/>
  <p:tag name="KSO_WM_SLIDE_LAYOUT_INFO" val="{&quot;backgroundInfo&quot;:[{&quot;bottom&quot;:0,&quot;bottomAbs&quot;:false,&quot;left&quot;:0,&quot;leftAbs&quot;:false,&quot;right&quot;:0,&quot;rightAbs&quot;:false,&quot;top&quot;:0,&quot;topAbs&quot;:false,&quot;type&quot;:&quot;general&quot;}],&quot;id&quot;:&quot;2020-12-09T20:38:00&quot;,&quot;maxSize&quot;:{&quot;size1&quot;:31.100000000000001},&quot;minSize&quot;:{&quot;size1&quot;:20.100000000000001},&quot;normalSize&quot;:{&quot;size1&quot;:20.100000000000001},&quot;subLayout&quot;:[{&quot;id&quot;:&quot;2020-12-09T20:38:00&quot;,&quot;margin&quot;:{&quot;bottom&quot;:0.026000002399086952,&quot;left&quot;:1.6929999589920044,&quot;right&quot;:1.6929999589920044,&quot;top&quot;:1.6929999589920044},&quot;type&quot;:0},{&quot;id&quot;:&quot;2020-12-09T20:38:00&quot;,&quot;margin&quot;:{&quot;bottom&quot;:1.6929999589920044,&quot;left&quot;:1.6929999589920044,&quot;right&quot;:1.6929999589920044,&quot;top&quot;:0.81999999284744263},&quot;type&quot;:0}],&quot;type&quot;:0}"/>
  <p:tag name="KSO_WM_SLIDE_BACKGROUND" val="[&quot;general&quot;]"/>
  <p:tag name="KSO_WM_SLIDE_RATIO" val="1.777778"/>
  <p:tag name="KSO_WM_CHIP_INFOS" val="{&quot;type&quot;:0,&quot;layout_type&quot;:&quot;topbottom&quot;,&quot;layout_feature&quot;:1,&quot;aspect_ratio&quot;:&quot;16:9&quot;,&quot;same_font_size&quot;:false,&quot;diagram&quot;:{&quot;type&quot;:[],&quot;direction&quot;:0,&quot;isSupportDecBetweenItems&quot;:false},&quot;tags&quot;:{&quot;style&quot;:[&quot;商务&quot;,&quot;简约&quot;,&quot;文艺清新&quot;,&quot;中国风&quot;,&quot;卡通&quot;,&quot;欧美风&quot;,&quot;黑板风&quot;,&quot;渐变风&quot;,&quot;党政风&quot;]},&quot;slide_type&quot;:[&quot;text&quot;]}"/>
  <p:tag name="KSO_WM_CHIP_XID" val="5f6d96349c98c299aacc02c7"/>
  <p:tag name="KSO_WM_CHIP_FILLPROP" val="[[{&quot;text_align&quot;:&quot;lm&quot;,&quot;text_direction&quot;:&quot;horizontal&quot;,&quot;support_big_font&quot;:false,&quot;picture_toward&quot;:0,&quot;picture_dockside&quot;:[],&quot;fill_id&quot;:&quot;511b1c75f1234b9e8830a0fc8507d58d&quot;,&quot;fill_align&quot;:&quot;lm&quot;,&quot;chip_types&quot;:[&quot;text&quot;,&quot;header&quot;]},{&quot;text_align&quot;:&quot;lm&quot;,&quot;text_direction&quot;:&quot;horizontal&quot;,&quot;support_features&quot;:[&quot;collage&quot;,&quot;carousel&quot;],&quot;support_big_font&quot;:false,&quot;picture_toward&quot;:0,&quot;picture_dockside&quot;:[],&quot;fill_id&quot;:&quot;f59f3e6f069b43bf81b59d708180a1f2&quot;,&quot;fill_align&quot;:&quot;cm&quot;,&quot;chip_types&quot;:[&quot;diagram&quot;,&quot;text&quot;,&quot;picture&quot;,&quot;chart&quot;,&quot;table&quot;,&quot;video&quot;]}]]"/>
  <p:tag name="KSO_WM_CHIP_DECFILLPROP" val="[]"/>
  <p:tag name="KSO_WM_SLIDE_CAN_ADD_NAVIGATION" val="1"/>
  <p:tag name="KSO_WM_CHIP_GROUPID" val="5f6c93987b7ee298d401b017"/>
  <p:tag name="KSO_WM_SLIDE_BK_DARK_LIGHT" val="2"/>
  <p:tag name="KSO_WM_SLIDE_BACKGROUND_TYPE" val="general"/>
  <p:tag name="KSO_WM_SLIDE_SUPPORT_FEATURE_TYPE" val="3"/>
  <p:tag name="KSO_WM_TEMPLATE_ASSEMBLE_XID" val="5fd0c5281fa9d42129dd6fd1"/>
  <p:tag name="KSO_WM_TEMPLATE_ASSEMBLE_GROUPID" val="5fd0c5281fa9d42129dd6fd1"/>
  <p:tag name="KSO_WM_SPECIAL_SOURCE" val="bdnull"/>
</p:tagLst>
</file>

<file path=ppt/tags/tag48.xml><?xml version="1.0" encoding="utf-8"?>
<p:tagLst xmlns:a="http://schemas.openxmlformats.org/drawingml/2006/main" xmlns:r="http://schemas.openxmlformats.org/officeDocument/2006/relationships" xmlns:p="http://schemas.openxmlformats.org/presentationml/2006/main">
  <p:tag name="KSO_WM_UNIT_ISCONTENTSTITLE" val="0"/>
  <p:tag name="KSO_WM_UNIT_ISNUMDGMTITLE" val="0"/>
  <p:tag name="KSO_WM_UNIT_NOCLEAR" val="0"/>
  <p:tag name="KSO_WM_UNIT_VALUE" val="24"/>
  <p:tag name="KSO_WM_UNIT_HIGHLIGHT" val="0"/>
  <p:tag name="KSO_WM_UNIT_COMPATIBLE" val="0"/>
  <p:tag name="KSO_WM_UNIT_DIAGRAM_ISNUMVISUAL" val="0"/>
  <p:tag name="KSO_WM_UNIT_DIAGRAM_ISREFERUNIT" val="0"/>
  <p:tag name="KSO_WM_UNIT_TYPE" val="a"/>
  <p:tag name="KSO_WM_UNIT_INDEX" val="1"/>
  <p:tag name="KSO_WM_UNIT_ID" val="diagram20212890_1*a*1"/>
  <p:tag name="KSO_WM_TEMPLATE_CATEGORY" val="diagram"/>
  <p:tag name="KSO_WM_TEMPLATE_INDEX" val="20212890"/>
  <p:tag name="KSO_WM_UNIT_LAYERLEVEL" val="1"/>
  <p:tag name="KSO_WM_TAG_VERSION" val="1.0"/>
  <p:tag name="KSO_WM_BEAUTIFY_FLAG" val="#wm#"/>
  <p:tag name="KSO_WM_UNIT_PRESET_TEXT" val="单击此处添加大标题内容"/>
  <p:tag name="KSO_WM_UNIT_DEFAULT_FONT" val="24;44;4"/>
  <p:tag name="KSO_WM_UNIT_BLOCK" val="0"/>
  <p:tag name="KSO_WM_UNIT_SHOW_EDIT_AREA_INDICATION" val="1"/>
  <p:tag name="KSO_WM_CHIP_GROUPID" val="5e7881253197e252a37019b5"/>
  <p:tag name="KSO_WM_CHIP_XID" val="5e7881253197e252a37019b6"/>
  <p:tag name="KSO_WM_UNIT_DEC_AREA_ID" val="0acd38fc75de463a9bad827655297cad"/>
  <p:tag name="KSO_WM_UNIT_DECORATE_INFO" val="{&quot;ReferentInfo&quot;:{&quot;Id&quot;:&quot;slide&quot;,&quot;X&quot;:{&quot;Pos&quot;:0},&quot;Y&quot;:{&quot;Pos&quot;:0}},&quot;DecorateInfoX&quot;:{&quot;Pos&quot;:0,&quot;IsAbs&quot;:false},&quot;DecorateInfoY&quot;:{&quot;Pos&quot;:0,&quot;IsAbs&quot;:false},&quot;DecorateInfoW&quot;:{&quot;IsAbs&quot;:false},&quot;DecorateInfoH&quot;:{&quot;IsAbs&quot;:true},&quot;whChangeMode&quot;:0}"/>
  <p:tag name="KSO_WM_UNIT_SM_LIMIT_TYPE" val="2"/>
  <p:tag name="KSO_WM_CHIP_FILLAREA_FILL_RULE" val="{&quot;fill_align&quot;:&quot;lm&quot;,&quot;fill_mode&quot;:&quot;full&quot;,&quot;sacle_strategy&quot;:&quot;smart&quot;}"/>
  <p:tag name="KSO_WM_ASSEMBLE_CHIP_INDEX" val="8a07cbdab320434fb0267f170ea65714"/>
  <p:tag name="KSO_WM_UNIT_TEXT_FILL_FORE_SCHEMECOLOR_INDEX_BRIGHTNESS" val="0"/>
  <p:tag name="KSO_WM_UNIT_TEXT_FILL_FORE_SCHEMECOLOR_INDEX" val="13"/>
  <p:tag name="KSO_WM_UNIT_TEXT_FILL_TYPE" val="1"/>
  <p:tag name="KSO_WM_TEMPLATE_ASSEMBLE_XID" val="5fd0c5281fa9d42129dd6fd1"/>
  <p:tag name="KSO_WM_TEMPLATE_ASSEMBLE_GROUPID" val="5fd0c5281fa9d42129dd6fd1"/>
</p:tagLst>
</file>

<file path=ppt/tags/tag49.xml><?xml version="1.0" encoding="utf-8"?>
<p:tagLst xmlns:a="http://schemas.openxmlformats.org/drawingml/2006/main" xmlns:r="http://schemas.openxmlformats.org/officeDocument/2006/relationships" xmlns:p="http://schemas.openxmlformats.org/presentationml/2006/main">
  <p:tag name="MH" val="20170718150244"/>
  <p:tag name="MH_LIBRARY" val="GRAPHIC"/>
  <p:tag name="MH_TYPE" val="Other"/>
  <p:tag name="MH_ORDER" val="5"/>
</p:tagLst>
</file>

<file path=ppt/tags/tag5.xml><?xml version="1.0" encoding="utf-8"?>
<p:tagLst xmlns:a="http://schemas.openxmlformats.org/drawingml/2006/main" xmlns:r="http://schemas.openxmlformats.org/officeDocument/2006/relationships" xmlns:p="http://schemas.openxmlformats.org/presentationml/2006/main">
  <p:tag name="KSO_WM_UNIT_ISCONTENTSTITLE" val="0"/>
  <p:tag name="KSO_WM_UNIT_ISNUMDGMTITLE" val="0"/>
  <p:tag name="KSO_WM_UNIT_NOCLEAR" val="0"/>
  <p:tag name="KSO_WM_UNIT_VALUE" val="6"/>
  <p:tag name="KSO_WM_UNIT_HIGHLIGHT" val="0"/>
  <p:tag name="KSO_WM_UNIT_COMPATIBLE" val="0"/>
  <p:tag name="KSO_WM_UNIT_DIAGRAM_ISNUMVISUAL" val="0"/>
  <p:tag name="KSO_WM_UNIT_DIAGRAM_ISREFERUNIT" val="0"/>
  <p:tag name="KSO_WM_UNIT_TYPE" val="a"/>
  <p:tag name="KSO_WM_UNIT_INDEX" val="1"/>
  <p:tag name="KSO_WM_UNIT_ID" val="diagram20217083_1*a*1"/>
  <p:tag name="KSO_WM_TEMPLATE_CATEGORY" val="diagram"/>
  <p:tag name="KSO_WM_TEMPLATE_INDEX" val="20217083"/>
  <p:tag name="KSO_WM_UNIT_LAYERLEVEL" val="1"/>
  <p:tag name="KSO_WM_TAG_VERSION" val="1.0"/>
  <p:tag name="KSO_WM_BEAUTIFY_FLAG" val="#wm#"/>
  <p:tag name="KSO_WM_UNIT_PRESET_TEXT" val="标题"/>
  <p:tag name="KSO_WM_UNIT_DEFAULT_FONT" val="24;44;4"/>
  <p:tag name="KSO_WM_UNIT_BLOCK" val="0"/>
  <p:tag name="KSO_WM_UNIT_SHOW_EDIT_AREA_INDICATION" val="1"/>
  <p:tag name="KSO_WM_CHIP_GROUPID" val="5e7881253197e252a37019b5"/>
  <p:tag name="KSO_WM_CHIP_XID" val="5e7881253197e252a37019b6"/>
  <p:tag name="KSO_WM_UNIT_DEC_AREA_ID" val="641d419fc9724de79d89cdf15ffee22b"/>
  <p:tag name="KSO_WM_UNIT_DECORATE_INFO" val="{&quot;ReferentInfo&quot;:{&quot;Id&quot;:&quot;slide&quot;,&quot;X&quot;:{&quot;Pos&quot;:0},&quot;Y&quot;:{&quot;Pos&quot;:0}},&quot;DecorateInfoX&quot;:{&quot;Pos&quot;:0,&quot;IsAbs&quot;:false},&quot;DecorateInfoY&quot;:{&quot;Pos&quot;:0,&quot;IsAbs&quot;:false},&quot;DecorateInfoW&quot;:{&quot;IsAbs&quot;:false},&quot;DecorateInfoH&quot;:{&quot;IsAbs&quot;:false},&quot;whChangeMode&quot;:0}"/>
  <p:tag name="KSO_WM_UNIT_SM_LIMIT_TYPE" val="2"/>
  <p:tag name="KSO_WM_CHIP_FILLAREA_FILL_RULE" val="{&quot;fill_align&quot;:&quot;lb&quot;,&quot;fill_mode&quot;:&quot;full&quot;,&quot;sacle_strategy&quot;:&quot;smart&quot;}"/>
  <p:tag name="KSO_WM_ASSEMBLE_CHIP_INDEX" val="ad87f7c7c390426fae6574bcf630265d"/>
  <p:tag name="KSO_WM_UNIT_TEXT_FILL_FORE_SCHEMECOLOR_INDEX_BRIGHTNESS" val="0"/>
  <p:tag name="KSO_WM_UNIT_TEXT_FILL_FORE_SCHEMECOLOR_INDEX" val="13"/>
  <p:tag name="KSO_WM_UNIT_TEXT_FILL_TYPE" val="1"/>
  <p:tag name="KSO_WM_TEMPLATE_ASSEMBLE_XID" val="5fd105f21fa9d42129ddd81e"/>
  <p:tag name="KSO_WM_TEMPLATE_ASSEMBLE_GROUPID" val="5fd105f21fa9d42129ddd81e"/>
  <p:tag name="KSO_WM_FULL_TEXT_BEAUTIFY_COPY_ID" val="2"/>
</p:tagLst>
</file>

<file path=ppt/tags/tag50.xml><?xml version="1.0" encoding="utf-8"?>
<p:tagLst xmlns:a="http://schemas.openxmlformats.org/drawingml/2006/main" xmlns:r="http://schemas.openxmlformats.org/officeDocument/2006/relationships" xmlns:p="http://schemas.openxmlformats.org/presentationml/2006/main">
  <p:tag name="MH" val="20170718150244"/>
  <p:tag name="MH_LIBRARY" val="GRAPHIC"/>
  <p:tag name="MH_TYPE" val="Text"/>
  <p:tag name="MH_ORDER" val="2"/>
</p:tagLst>
</file>

<file path=ppt/tags/tag51.xml><?xml version="1.0" encoding="utf-8"?>
<p:tagLst xmlns:a="http://schemas.openxmlformats.org/drawingml/2006/main" xmlns:r="http://schemas.openxmlformats.org/officeDocument/2006/relationships" xmlns:p="http://schemas.openxmlformats.org/presentationml/2006/main">
  <p:tag name="MH" val="20170718150244"/>
  <p:tag name="MH_LIBRARY" val="GRAPHIC"/>
  <p:tag name="MH_TYPE" val="Other"/>
  <p:tag name="MH_ORDER" val="1"/>
</p:tagLst>
</file>

<file path=ppt/tags/tag52.xml><?xml version="1.0" encoding="utf-8"?>
<p:tagLst xmlns:a="http://schemas.openxmlformats.org/drawingml/2006/main" xmlns:r="http://schemas.openxmlformats.org/officeDocument/2006/relationships" xmlns:p="http://schemas.openxmlformats.org/presentationml/2006/main">
  <p:tag name="MH" val="20170718150244"/>
  <p:tag name="MH_LIBRARY" val="GRAPHIC"/>
  <p:tag name="MH_TYPE" val="Text"/>
  <p:tag name="MH_ORDER" val="1"/>
</p:tagLst>
</file>

<file path=ppt/tags/tag53.xml><?xml version="1.0" encoding="utf-8"?>
<p:tagLst xmlns:a="http://schemas.openxmlformats.org/drawingml/2006/main" xmlns:r="http://schemas.openxmlformats.org/officeDocument/2006/relationships" xmlns:p="http://schemas.openxmlformats.org/presentationml/2006/main">
  <p:tag name="KSO_WM_SLIDE_ID" val="diagram20213676_1"/>
  <p:tag name="KSO_WM_TEMPLATE_SUBCATEGORY" val="21"/>
  <p:tag name="KSO_WM_SLIDE_ITEM_CNT" val="0"/>
  <p:tag name="KSO_WM_SLIDE_INDEX" val="1"/>
  <p:tag name="KSO_WM_TAG_VERSION" val="1.0"/>
  <p:tag name="KSO_WM_BEAUTIFY_FLAG" val="#wm#"/>
  <p:tag name="KSO_WM_TEMPLATE_CATEGORY" val="diagram"/>
  <p:tag name="KSO_WM_TEMPLATE_INDEX" val="20213676"/>
  <p:tag name="KSO_WM_SLIDE_LAYOUT" val="a_d"/>
  <p:tag name="KSO_WM_SLIDE_LAYOUT_CNT" val="1_1"/>
  <p:tag name="KSO_WM_SLIDE_TYPE" val="text"/>
  <p:tag name="KSO_WM_SLIDE_SUBTYPE" val="picTxt"/>
  <p:tag name="KSO_WM_SLIDE_SIZE" val="864*396"/>
  <p:tag name="KSO_WM_SLIDE_POSITION" val="48*48"/>
  <p:tag name="KSO_WM_TEMPLATE_MASTER_TYPE" val="0"/>
  <p:tag name="KSO_WM_TEMPLATE_COLOR_TYPE" val="1"/>
  <p:tag name="KSO_WM_SLIDE_CAN_ADD_NAVIGATION" val="1"/>
  <p:tag name="KSO_WM_SLIDE_BACKGROUND" val="[&quot;general&quot;]"/>
  <p:tag name="KSO_WM_SLIDE_RATIO" val="1.777778"/>
  <p:tag name="KSO_WM_CHIP_INFOS" val="{&quot;type&quot;:0,&quot;layout_type&quot;:&quot;topbottom&quot;,&quot;layout_feature&quot;:1,&quot;aspect_ratio&quot;:&quot;16:9&quot;,&quot;same_font_size&quot;:false,&quot;diagram&quot;:{&quot;type&quot;:[],&quot;direction&quot;:0,&quot;isSupportDecBetweenItems&quot;:false},&quot;tags&quot;:{&quot;style&quot;:[&quot;商务&quot;,&quot;简约&quot;,&quot;文艺清新&quot;,&quot;中国风&quot;,&quot;卡通&quot;,&quot;欧美风&quot;,&quot;黑板风&quot;,&quot;渐变风&quot;,&quot;党政风&quot;]},&quot;slide_type&quot;:[&quot;text&quot;]}"/>
  <p:tag name="KSO_WM_CHIP_FILLPROP" val="[[{&quot;text_align&quot;:&quot;lt&quot;,&quot;text_direction&quot;:&quot;horizontal&quot;,&quot;support_big_font&quot;:false,&quot;fill_id&quot;:&quot;fbc1d1c81b9c4bca8f09873cfc4ac6db&quot;,&quot;fill_align&quot;:&quot;lt&quot;,&quot;chip_types&quot;:[&quot;header&quot;]},{&quot;text_align&quot;:&quot;lt&quot;,&quot;text_direction&quot;:&quot;horizontal&quot;,&quot;support_big_font&quot;:false,&quot;fill_id&quot;:&quot;736496b0653343f1bfd4c6dc9c47e1b4&quot;,&quot;fill_align&quot;:&quot;lt&quot;,&quot;chip_types&quot;:[&quot;text&quot;]}],[{&quot;text_align&quot;:&quot;lt&quot;,&quot;text_direction&quot;:&quot;horizontal&quot;,&quot;support_big_font&quot;:false,&quot;fill_id&quot;:&quot;fbc1d1c81b9c4bca8f09873cfc4ac6db&quot;,&quot;fill_align&quot;:&quot;lt&quot;,&quot;chip_types&quot;:[&quot;header&quot;]},{&quot;text_align&quot;:&quot;lm&quot;,&quot;text_direction&quot;:&quot;horizontal&quot;,&quot;support_features&quot;:[&quot;collage&quot;,&quot;carousel&quot;],&quot;support_big_font&quot;:false,&quot;fill_id&quot;:&quot;736496b0653343f1bfd4c6dc9c47e1b4&quot;,&quot;fill_align&quot;:&quot;cm&quot;,&quot;chip_types&quot;:[&quot;diagram&quot;,&quot;pictext&quot;,&quot;picture&quot;,&quot;chart&quot;,&quot;table&quot;,&quot;video&quot;]}]]"/>
  <p:tag name="KSO_WM_CHIP_XID" val="5f696419553136823a5e6172"/>
  <p:tag name="KSO_WM_CHIP_GROUPID" val="5f5ee1ca4d6848d78f644aec"/>
  <p:tag name="KSO_WM_SLIDE_BK_DARK_LIGHT" val="2"/>
  <p:tag name="KSO_WM_SLIDE_BACKGROUND_TYPE" val="general"/>
  <p:tag name="KSO_WM_SLIDE_SUPPORT_FEATURE_TYPE" val="3"/>
  <p:tag name="KSO_WM_TEMPLATE_ASSEMBLE_XID" val="5fd0b9141fa9d42129dd4ca5"/>
  <p:tag name="KSO_WM_TEMPLATE_ASSEMBLE_GROUPID" val="5fd0b9141fa9d42129dd4ca5"/>
  <p:tag name="KSO_WM_SLIDE_LAYOUT_INFO" val="{&quot;backgroundInfo&quot;:[{&quot;bottom&quot;:0,&quot;bottomAbs&quot;:false,&quot;left&quot;:0,&quot;leftAbs&quot;:false,&quot;right&quot;:0,&quot;rightAbs&quot;:false,&quot;top&quot;:0,&quot;topAbs&quot;:false,&quot;type&quot;:&quot;general&quot;}],&quot;id&quot;:&quot;2020-12-09T19:46:28&quot;,&quot;maxSize&quot;:{&quot;size1&quot;:26.699999999999999},&quot;minSize&quot;:{&quot;size1&quot;:17.800000000000001},&quot;normalSize&quot;:{&quot;size1&quot;:17.800000000000001},&quot;subLayout&quot;:[{&quot;id&quot;:&quot;2020-12-09T19:46:28&quot;,&quot;margin&quot;:{&quot;bottom&quot;:0,&quot;left&quot;:1.6929999589920044,&quot;right&quot;:1.6929999589920044,&quot;top&quot;:1.6929999589920044},&quot;type&quot;:0},{&quot;id&quot;:&quot;2020-12-09T19:46:28&quot;,&quot;margin&quot;:{&quot;bottom&quot;:1.6929999589920044,&quot;left&quot;:1.6929999589920044,&quot;right&quot;:1.6929999589920044,&quot;top&quot;:0.84700000286102295},&quot;type&quot;:0}],&quot;type&quot;:0}"/>
  <p:tag name="FIXED_XID_TMP" val="5f5ee1ca4d6848d78f644aec"/>
  <p:tag name="KSO_WM_CHIP_DECFILLPROP" val="[]"/>
  <p:tag name="KSO_WM_FULL_TEXT_BEAUTIFY_COPY_ID" val="150995514"/>
  <p:tag name="KSO_WM_SPECIAL_SOURCE" val="bdnull"/>
</p:tagLst>
</file>

<file path=ppt/tags/tag54.xml><?xml version="1.0" encoding="utf-8"?>
<p:tagLst xmlns:a="http://schemas.openxmlformats.org/drawingml/2006/main" xmlns:r="http://schemas.openxmlformats.org/officeDocument/2006/relationships" xmlns:p="http://schemas.openxmlformats.org/presentationml/2006/main">
  <p:tag name="KSO_WM_UNIT_ISCONTENTSTITLE" val="0"/>
  <p:tag name="KSO_WM_UNIT_ISNUMDGMTITLE" val="0"/>
  <p:tag name="KSO_WM_UNIT_NOCLEAR" val="0"/>
  <p:tag name="KSO_WM_UNIT_VALUE" val="30"/>
  <p:tag name="KSO_WM_UNIT_HIGHLIGHT" val="0"/>
  <p:tag name="KSO_WM_UNIT_COMPATIBLE" val="0"/>
  <p:tag name="KSO_WM_UNIT_DIAGRAM_ISNUMVISUAL" val="0"/>
  <p:tag name="KSO_WM_UNIT_DIAGRAM_ISREFERUNIT" val="0"/>
  <p:tag name="KSO_WM_UNIT_TYPE" val="a"/>
  <p:tag name="KSO_WM_UNIT_INDEX" val="1"/>
  <p:tag name="KSO_WM_UNIT_ID" val="diagram20213676_1*a*1"/>
  <p:tag name="KSO_WM_TEMPLATE_CATEGORY" val="diagram"/>
  <p:tag name="KSO_WM_TEMPLATE_INDEX" val="20213676"/>
  <p:tag name="KSO_WM_UNIT_LAYERLEVEL" val="1"/>
  <p:tag name="KSO_WM_TAG_VERSION" val="1.0"/>
  <p:tag name="KSO_WM_BEAUTIFY_FLAG" val="#wm#"/>
  <p:tag name="KSO_WM_UNIT_PRESET_TEXT" val="单击此处添加大标题内容"/>
  <p:tag name="KSO_WM_UNIT_DEFAULT_FONT" val="24;44;4"/>
  <p:tag name="KSO_WM_UNIT_BLOCK" val="0"/>
  <p:tag name="KSO_WM_UNIT_SHOW_EDIT_AREA_INDICATION" val="1"/>
  <p:tag name="KSO_WM_CHIP_GROUPID" val="5e7881253197e252a37019b5"/>
  <p:tag name="KSO_WM_CHIP_XID" val="5e7881253197e252a37019b6"/>
  <p:tag name="KSO_WM_UNIT_DEC_AREA_ID" val="761b91491ab34d0986903b94552322e2"/>
  <p:tag name="KSO_WM_UNIT_DECORATE_INFO" val="{&quot;ReferentInfo&quot;:{&quot;Id&quot;:&quot;slide&quot;,&quot;X&quot;:{&quot;Pos&quot;:0},&quot;Y&quot;:{&quot;Pos&quot;:0}},&quot;DecorateInfoX&quot;:{&quot;Pos&quot;:0,&quot;IsAbs&quot;:false},&quot;DecorateInfoY&quot;:{&quot;Pos&quot;:0,&quot;IsAbs&quot;:false},&quot;DecorateInfoW&quot;:{&quot;IsAbs&quot;:false},&quot;DecorateInfoH&quot;:{&quot;IsAbs&quot;:false},&quot;whChangeMode&quot;:0}"/>
  <p:tag name="KSO_WM_UNIT_SM_LIMIT_TYPE" val="2"/>
  <p:tag name="KSO_WM_CHIP_FILLAREA_FILL_RULE" val="{&quot;fill_align&quot;:&quot;lt&quot;,&quot;fill_mode&quot;:&quot;full&quot;,&quot;sacle_strategy&quot;:&quot;smart&quot;}"/>
  <p:tag name="KSO_WM_ASSEMBLE_CHIP_INDEX" val="d7d2bd0a60e34835badc2d84fd8f1268"/>
  <p:tag name="KSO_WM_UNIT_TEXT_FILL_FORE_SCHEMECOLOR_INDEX_BRIGHTNESS" val="0"/>
  <p:tag name="KSO_WM_UNIT_TEXT_FILL_FORE_SCHEMECOLOR_INDEX" val="13"/>
  <p:tag name="KSO_WM_UNIT_TEXT_FILL_TYPE" val="1"/>
  <p:tag name="KSO_WM_TEMPLATE_ASSEMBLE_XID" val="5fd0b9141fa9d42129dd4ca5"/>
  <p:tag name="KSO_WM_TEMPLATE_ASSEMBLE_GROUPID" val="5fd0b9141fa9d42129dd4ca5"/>
  <p:tag name="KSO_WM_FULL_TEXT_BEAUTIFY_COPY_ID" val="22"/>
</p:tagLst>
</file>

<file path=ppt/tags/tag55.xml><?xml version="1.0" encoding="utf-8"?>
<p:tagLst xmlns:a="http://schemas.openxmlformats.org/drawingml/2006/main" xmlns:r="http://schemas.openxmlformats.org/officeDocument/2006/relationships" xmlns:p="http://schemas.openxmlformats.org/presentationml/2006/main">
  <p:tag name="MH" val="20170705134437"/>
  <p:tag name="MH_LIBRARY" val="GRAPHIC"/>
  <p:tag name="MH_TYPE" val="Text"/>
  <p:tag name="MH_ORDER" val="2"/>
</p:tagLst>
</file>

<file path=ppt/tags/tag56.xml><?xml version="1.0" encoding="utf-8"?>
<p:tagLst xmlns:a="http://schemas.openxmlformats.org/drawingml/2006/main" xmlns:r="http://schemas.openxmlformats.org/officeDocument/2006/relationships" xmlns:p="http://schemas.openxmlformats.org/presentationml/2006/main">
  <p:tag name="MH" val="20170705134437"/>
  <p:tag name="MH_LIBRARY" val="GRAPHIC"/>
  <p:tag name="MH_TYPE" val="SubTitle"/>
  <p:tag name="MH_ORDER" val="2"/>
</p:tagLst>
</file>

<file path=ppt/tags/tag57.xml><?xml version="1.0" encoding="utf-8"?>
<p:tagLst xmlns:a="http://schemas.openxmlformats.org/drawingml/2006/main" xmlns:r="http://schemas.openxmlformats.org/officeDocument/2006/relationships" xmlns:p="http://schemas.openxmlformats.org/presentationml/2006/main">
  <p:tag name="MH" val="20170705134437"/>
  <p:tag name="MH_LIBRARY" val="GRAPHIC"/>
  <p:tag name="MH_TYPE" val="Other"/>
  <p:tag name="MH_ORDER" val="21"/>
</p:tagLst>
</file>

<file path=ppt/tags/tag58.xml><?xml version="1.0" encoding="utf-8"?>
<p:tagLst xmlns:a="http://schemas.openxmlformats.org/drawingml/2006/main" xmlns:r="http://schemas.openxmlformats.org/officeDocument/2006/relationships" xmlns:p="http://schemas.openxmlformats.org/presentationml/2006/main">
  <p:tag name="MH" val="20170705134437"/>
  <p:tag name="MH_LIBRARY" val="GRAPHIC"/>
  <p:tag name="MH_TYPE" val="Other"/>
  <p:tag name="MH_ORDER" val="22"/>
</p:tagLst>
</file>

<file path=ppt/tags/tag59.xml><?xml version="1.0" encoding="utf-8"?>
<p:tagLst xmlns:a="http://schemas.openxmlformats.org/drawingml/2006/main" xmlns:r="http://schemas.openxmlformats.org/officeDocument/2006/relationships" xmlns:p="http://schemas.openxmlformats.org/presentationml/2006/main">
  <p:tag name="MH" val="20170705134437"/>
  <p:tag name="MH_LIBRARY" val="GRAPHIC"/>
  <p:tag name="MH_TYPE" val="Other"/>
  <p:tag name="MH_ORDER" val="23"/>
</p:tagLst>
</file>

<file path=ppt/tags/tag6.xml><?xml version="1.0" encoding="utf-8"?>
<p:tagLst xmlns:a="http://schemas.openxmlformats.org/drawingml/2006/main" xmlns:r="http://schemas.openxmlformats.org/officeDocument/2006/relationships" xmlns:p="http://schemas.openxmlformats.org/presentationml/2006/main">
  <p:tag name="MH" val="20170705134459"/>
  <p:tag name="MH_LIBRARY" val="GRAPHIC"/>
  <p:tag name="MH_TYPE" val="SubTitle"/>
  <p:tag name="MH_ORDER" val="1"/>
</p:tagLst>
</file>

<file path=ppt/tags/tag60.xml><?xml version="1.0" encoding="utf-8"?>
<p:tagLst xmlns:a="http://schemas.openxmlformats.org/drawingml/2006/main" xmlns:r="http://schemas.openxmlformats.org/officeDocument/2006/relationships" xmlns:p="http://schemas.openxmlformats.org/presentationml/2006/main">
  <p:tag name="MH" val="20170705134437"/>
  <p:tag name="MH_LIBRARY" val="GRAPHIC"/>
  <p:tag name="MH_TYPE" val="Other"/>
  <p:tag name="MH_ORDER" val="24"/>
</p:tagLst>
</file>

<file path=ppt/tags/tag61.xml><?xml version="1.0" encoding="utf-8"?>
<p:tagLst xmlns:a="http://schemas.openxmlformats.org/drawingml/2006/main" xmlns:r="http://schemas.openxmlformats.org/officeDocument/2006/relationships" xmlns:p="http://schemas.openxmlformats.org/presentationml/2006/main">
  <p:tag name="MH" val="20170705134437"/>
  <p:tag name="MH_LIBRARY" val="GRAPHIC"/>
  <p:tag name="MH_TYPE" val="Other"/>
  <p:tag name="MH_ORDER" val="25"/>
</p:tagLst>
</file>

<file path=ppt/tags/tag62.xml><?xml version="1.0" encoding="utf-8"?>
<p:tagLst xmlns:a="http://schemas.openxmlformats.org/drawingml/2006/main" xmlns:r="http://schemas.openxmlformats.org/officeDocument/2006/relationships" xmlns:p="http://schemas.openxmlformats.org/presentationml/2006/main">
  <p:tag name="MH" val="20170705134437"/>
  <p:tag name="MH_LIBRARY" val="GRAPHIC"/>
  <p:tag name="MH_TYPE" val="Other"/>
  <p:tag name="MH_ORDER" val="26"/>
</p:tagLst>
</file>

<file path=ppt/tags/tag63.xml><?xml version="1.0" encoding="utf-8"?>
<p:tagLst xmlns:a="http://schemas.openxmlformats.org/drawingml/2006/main" xmlns:r="http://schemas.openxmlformats.org/officeDocument/2006/relationships" xmlns:p="http://schemas.openxmlformats.org/presentationml/2006/main">
  <p:tag name="MH" val="20170705134437"/>
  <p:tag name="MH_LIBRARY" val="GRAPHIC"/>
  <p:tag name="MH_TYPE" val="Other"/>
  <p:tag name="MH_ORDER" val="27"/>
</p:tagLst>
</file>

<file path=ppt/tags/tag64.xml><?xml version="1.0" encoding="utf-8"?>
<p:tagLst xmlns:a="http://schemas.openxmlformats.org/drawingml/2006/main" xmlns:r="http://schemas.openxmlformats.org/officeDocument/2006/relationships" xmlns:p="http://schemas.openxmlformats.org/presentationml/2006/main">
  <p:tag name="MH" val="20170705134437"/>
  <p:tag name="MH_LIBRARY" val="GRAPHIC"/>
  <p:tag name="MH_TYPE" val="Other"/>
  <p:tag name="MH_ORDER" val="28"/>
</p:tagLst>
</file>

<file path=ppt/tags/tag65.xml><?xml version="1.0" encoding="utf-8"?>
<p:tagLst xmlns:a="http://schemas.openxmlformats.org/drawingml/2006/main" xmlns:r="http://schemas.openxmlformats.org/officeDocument/2006/relationships" xmlns:p="http://schemas.openxmlformats.org/presentationml/2006/main">
  <p:tag name="MH" val="20170705134437"/>
  <p:tag name="MH_LIBRARY" val="GRAPHIC"/>
  <p:tag name="MH_TYPE" val="Other"/>
  <p:tag name="MH_ORDER" val="29"/>
</p:tagLst>
</file>

<file path=ppt/tags/tag66.xml><?xml version="1.0" encoding="utf-8"?>
<p:tagLst xmlns:a="http://schemas.openxmlformats.org/drawingml/2006/main" xmlns:r="http://schemas.openxmlformats.org/officeDocument/2006/relationships" xmlns:p="http://schemas.openxmlformats.org/presentationml/2006/main">
  <p:tag name="MH" val="20170705134437"/>
  <p:tag name="MH_LIBRARY" val="GRAPHIC"/>
  <p:tag name="MH_TYPE" val="Other"/>
  <p:tag name="MH_ORDER" val="30"/>
</p:tagLst>
</file>

<file path=ppt/tags/tag67.xml><?xml version="1.0" encoding="utf-8"?>
<p:tagLst xmlns:a="http://schemas.openxmlformats.org/drawingml/2006/main" xmlns:r="http://schemas.openxmlformats.org/officeDocument/2006/relationships" xmlns:p="http://schemas.openxmlformats.org/presentationml/2006/main">
  <p:tag name="MH" val="20170705134437"/>
  <p:tag name="MH_LIBRARY" val="GRAPHIC"/>
  <p:tag name="MH_TYPE" val="Other"/>
  <p:tag name="MH_ORDER" val="31"/>
</p:tagLst>
</file>

<file path=ppt/tags/tag68.xml><?xml version="1.0" encoding="utf-8"?>
<p:tagLst xmlns:a="http://schemas.openxmlformats.org/drawingml/2006/main" xmlns:r="http://schemas.openxmlformats.org/officeDocument/2006/relationships" xmlns:p="http://schemas.openxmlformats.org/presentationml/2006/main">
  <p:tag name="MH" val="20170705134437"/>
  <p:tag name="MH_LIBRARY" val="GRAPHIC"/>
  <p:tag name="MH_TYPE" val="Other"/>
  <p:tag name="MH_ORDER" val="32"/>
</p:tagLst>
</file>

<file path=ppt/tags/tag69.xml><?xml version="1.0" encoding="utf-8"?>
<p:tagLst xmlns:a="http://schemas.openxmlformats.org/drawingml/2006/main" xmlns:r="http://schemas.openxmlformats.org/officeDocument/2006/relationships" xmlns:p="http://schemas.openxmlformats.org/presentationml/2006/main">
  <p:tag name="MH" val="20170705134437"/>
  <p:tag name="MH_LIBRARY" val="GRAPHIC"/>
  <p:tag name="MH_TYPE" val="Other"/>
  <p:tag name="MH_ORDER" val="33"/>
</p:tagLst>
</file>

<file path=ppt/tags/tag7.xml><?xml version="1.0" encoding="utf-8"?>
<p:tagLst xmlns:a="http://schemas.openxmlformats.org/drawingml/2006/main" xmlns:r="http://schemas.openxmlformats.org/officeDocument/2006/relationships" xmlns:p="http://schemas.openxmlformats.org/presentationml/2006/main">
  <p:tag name="KSO_WM_FULL_TEXT_BEAUTIFY_COPY_ID" val="957"/>
</p:tagLst>
</file>

<file path=ppt/tags/tag70.xml><?xml version="1.0" encoding="utf-8"?>
<p:tagLst xmlns:a="http://schemas.openxmlformats.org/drawingml/2006/main" xmlns:r="http://schemas.openxmlformats.org/officeDocument/2006/relationships" xmlns:p="http://schemas.openxmlformats.org/presentationml/2006/main">
  <p:tag name="MH" val="20170705134437"/>
  <p:tag name="MH_LIBRARY" val="GRAPHIC"/>
  <p:tag name="MH_TYPE" val="Other"/>
  <p:tag name="MH_ORDER" val="34"/>
</p:tagLst>
</file>

<file path=ppt/tags/tag71.xml><?xml version="1.0" encoding="utf-8"?>
<p:tagLst xmlns:a="http://schemas.openxmlformats.org/drawingml/2006/main" xmlns:r="http://schemas.openxmlformats.org/officeDocument/2006/relationships" xmlns:p="http://schemas.openxmlformats.org/presentationml/2006/main">
  <p:tag name="MH" val="20170705134437"/>
  <p:tag name="MH_LIBRARY" val="GRAPHIC"/>
  <p:tag name="MH_TYPE" val="Other"/>
  <p:tag name="MH_ORDER" val="35"/>
</p:tagLst>
</file>

<file path=ppt/tags/tag72.xml><?xml version="1.0" encoding="utf-8"?>
<p:tagLst xmlns:a="http://schemas.openxmlformats.org/drawingml/2006/main" xmlns:r="http://schemas.openxmlformats.org/officeDocument/2006/relationships" xmlns:p="http://schemas.openxmlformats.org/presentationml/2006/main">
  <p:tag name="MH" val="20170705134437"/>
  <p:tag name="MH_LIBRARY" val="GRAPHIC"/>
  <p:tag name="MH_TYPE" val="Other"/>
  <p:tag name="MH_ORDER" val="36"/>
</p:tagLst>
</file>

<file path=ppt/tags/tag73.xml><?xml version="1.0" encoding="utf-8"?>
<p:tagLst xmlns:a="http://schemas.openxmlformats.org/drawingml/2006/main" xmlns:r="http://schemas.openxmlformats.org/officeDocument/2006/relationships" xmlns:p="http://schemas.openxmlformats.org/presentationml/2006/main">
  <p:tag name="MH" val="20170705134437"/>
  <p:tag name="MH_LIBRARY" val="GRAPHIC"/>
  <p:tag name="MH_TYPE" val="Other"/>
  <p:tag name="MH_ORDER" val="37"/>
</p:tagLst>
</file>

<file path=ppt/tags/tag74.xml><?xml version="1.0" encoding="utf-8"?>
<p:tagLst xmlns:a="http://schemas.openxmlformats.org/drawingml/2006/main" xmlns:r="http://schemas.openxmlformats.org/officeDocument/2006/relationships" xmlns:p="http://schemas.openxmlformats.org/presentationml/2006/main">
  <p:tag name="MH" val="20170705134437"/>
  <p:tag name="MH_LIBRARY" val="GRAPHIC"/>
  <p:tag name="MH_TYPE" val="Other"/>
  <p:tag name="MH_ORDER" val="38"/>
</p:tagLst>
</file>

<file path=ppt/tags/tag75.xml><?xml version="1.0" encoding="utf-8"?>
<p:tagLst xmlns:a="http://schemas.openxmlformats.org/drawingml/2006/main" xmlns:r="http://schemas.openxmlformats.org/officeDocument/2006/relationships" xmlns:p="http://schemas.openxmlformats.org/presentationml/2006/main">
  <p:tag name="MH" val="20170705134437"/>
  <p:tag name="MH_LIBRARY" val="GRAPHIC"/>
  <p:tag name="MH_TYPE" val="Other"/>
  <p:tag name="MH_ORDER" val="39"/>
</p:tagLst>
</file>

<file path=ppt/tags/tag76.xml><?xml version="1.0" encoding="utf-8"?>
<p:tagLst xmlns:a="http://schemas.openxmlformats.org/drawingml/2006/main" xmlns:r="http://schemas.openxmlformats.org/officeDocument/2006/relationships" xmlns:p="http://schemas.openxmlformats.org/presentationml/2006/main">
  <p:tag name="MH" val="20170705134437"/>
  <p:tag name="MH_LIBRARY" val="GRAPHIC"/>
  <p:tag name="MH_TYPE" val="Other"/>
  <p:tag name="MH_ORDER" val="40"/>
</p:tagLst>
</file>

<file path=ppt/tags/tag77.xml><?xml version="1.0" encoding="utf-8"?>
<p:tagLst xmlns:a="http://schemas.openxmlformats.org/drawingml/2006/main" xmlns:r="http://schemas.openxmlformats.org/officeDocument/2006/relationships" xmlns:p="http://schemas.openxmlformats.org/presentationml/2006/main">
  <p:tag name="KSO_WM_SLIDE_ID" val="diagram20213676_1"/>
  <p:tag name="KSO_WM_TEMPLATE_SUBCATEGORY" val="21"/>
  <p:tag name="KSO_WM_SLIDE_ITEM_CNT" val="0"/>
  <p:tag name="KSO_WM_SLIDE_INDEX" val="1"/>
  <p:tag name="KSO_WM_TAG_VERSION" val="1.0"/>
  <p:tag name="KSO_WM_BEAUTIFY_FLAG" val="#wm#"/>
  <p:tag name="KSO_WM_TEMPLATE_CATEGORY" val="diagram"/>
  <p:tag name="KSO_WM_TEMPLATE_INDEX" val="20213676"/>
  <p:tag name="KSO_WM_SLIDE_LAYOUT" val="a_d"/>
  <p:tag name="KSO_WM_SLIDE_LAYOUT_CNT" val="1_1"/>
  <p:tag name="KSO_WM_SLIDE_TYPE" val="text"/>
  <p:tag name="KSO_WM_SLIDE_SUBTYPE" val="picTxt"/>
  <p:tag name="KSO_WM_SLIDE_SIZE" val="864*396"/>
  <p:tag name="KSO_WM_SLIDE_POSITION" val="48*48"/>
  <p:tag name="KSO_WM_TEMPLATE_MASTER_TYPE" val="0"/>
  <p:tag name="KSO_WM_TEMPLATE_COLOR_TYPE" val="1"/>
  <p:tag name="KSO_WM_SLIDE_CAN_ADD_NAVIGATION" val="1"/>
  <p:tag name="KSO_WM_SLIDE_BACKGROUND" val="[&quot;general&quot;]"/>
  <p:tag name="KSO_WM_SLIDE_RATIO" val="1.777778"/>
  <p:tag name="KSO_WM_CHIP_INFOS" val="{&quot;type&quot;:0,&quot;layout_type&quot;:&quot;topbottom&quot;,&quot;layout_feature&quot;:1,&quot;aspect_ratio&quot;:&quot;16:9&quot;,&quot;same_font_size&quot;:false,&quot;diagram&quot;:{&quot;type&quot;:[],&quot;direction&quot;:0,&quot;isSupportDecBetweenItems&quot;:false},&quot;tags&quot;:{&quot;style&quot;:[&quot;商务&quot;,&quot;简约&quot;,&quot;文艺清新&quot;,&quot;中国风&quot;,&quot;卡通&quot;,&quot;欧美风&quot;,&quot;黑板风&quot;,&quot;渐变风&quot;,&quot;党政风&quot;]},&quot;slide_type&quot;:[&quot;text&quot;]}"/>
  <p:tag name="KSO_WM_CHIP_FILLPROP" val="[[{&quot;text_align&quot;:&quot;lt&quot;,&quot;text_direction&quot;:&quot;horizontal&quot;,&quot;support_big_font&quot;:false,&quot;fill_id&quot;:&quot;fbc1d1c81b9c4bca8f09873cfc4ac6db&quot;,&quot;fill_align&quot;:&quot;lt&quot;,&quot;chip_types&quot;:[&quot;header&quot;]},{&quot;text_align&quot;:&quot;lt&quot;,&quot;text_direction&quot;:&quot;horizontal&quot;,&quot;support_big_font&quot;:false,&quot;fill_id&quot;:&quot;736496b0653343f1bfd4c6dc9c47e1b4&quot;,&quot;fill_align&quot;:&quot;lt&quot;,&quot;chip_types&quot;:[&quot;text&quot;]}],[{&quot;text_align&quot;:&quot;lt&quot;,&quot;text_direction&quot;:&quot;horizontal&quot;,&quot;support_big_font&quot;:false,&quot;fill_id&quot;:&quot;fbc1d1c81b9c4bca8f09873cfc4ac6db&quot;,&quot;fill_align&quot;:&quot;lt&quot;,&quot;chip_types&quot;:[&quot;header&quot;]},{&quot;text_align&quot;:&quot;lm&quot;,&quot;text_direction&quot;:&quot;horizontal&quot;,&quot;support_features&quot;:[&quot;collage&quot;,&quot;carousel&quot;],&quot;support_big_font&quot;:false,&quot;fill_id&quot;:&quot;736496b0653343f1bfd4c6dc9c47e1b4&quot;,&quot;fill_align&quot;:&quot;cm&quot;,&quot;chip_types&quot;:[&quot;diagram&quot;,&quot;pictext&quot;,&quot;picture&quot;,&quot;chart&quot;,&quot;table&quot;,&quot;video&quot;]}]]"/>
  <p:tag name="KSO_WM_CHIP_XID" val="5f696419553136823a5e6172"/>
  <p:tag name="KSO_WM_CHIP_GROUPID" val="5f5ee1ca4d6848d78f644aec"/>
  <p:tag name="KSO_WM_SLIDE_BK_DARK_LIGHT" val="2"/>
  <p:tag name="KSO_WM_SLIDE_BACKGROUND_TYPE" val="general"/>
  <p:tag name="KSO_WM_SLIDE_SUPPORT_FEATURE_TYPE" val="3"/>
  <p:tag name="KSO_WM_TEMPLATE_ASSEMBLE_XID" val="5fd0b9141fa9d42129dd4ca5"/>
  <p:tag name="KSO_WM_TEMPLATE_ASSEMBLE_GROUPID" val="5fd0b9141fa9d42129dd4ca5"/>
  <p:tag name="KSO_WM_SLIDE_LAYOUT_INFO" val="{&quot;backgroundInfo&quot;:[{&quot;bottom&quot;:0,&quot;bottomAbs&quot;:false,&quot;left&quot;:0,&quot;leftAbs&quot;:false,&quot;right&quot;:0,&quot;rightAbs&quot;:false,&quot;top&quot;:0,&quot;topAbs&quot;:false,&quot;type&quot;:&quot;general&quot;}],&quot;id&quot;:&quot;2020-12-09T19:46:28&quot;,&quot;maxSize&quot;:{&quot;size1&quot;:26.699999999999999},&quot;minSize&quot;:{&quot;size1&quot;:17.800000000000001},&quot;normalSize&quot;:{&quot;size1&quot;:17.800000000000001},&quot;subLayout&quot;:[{&quot;id&quot;:&quot;2020-12-09T19:46:28&quot;,&quot;margin&quot;:{&quot;bottom&quot;:0,&quot;left&quot;:1.6929999589920044,&quot;right&quot;:1.6929999589920044,&quot;top&quot;:1.6929999589920044},&quot;type&quot;:0},{&quot;id&quot;:&quot;2020-12-09T19:46:28&quot;,&quot;margin&quot;:{&quot;bottom&quot;:1.6929999589920044,&quot;left&quot;:1.6929999589920044,&quot;right&quot;:1.6929999589920044,&quot;top&quot;:0.84700000286102295},&quot;type&quot;:0}],&quot;type&quot;:0}"/>
  <p:tag name="FIXED_XID_TMP" val="5f5ee1ca4d6848d78f644aec"/>
  <p:tag name="KSO_WM_CHIP_DECFILLPROP" val="[]"/>
  <p:tag name="KSO_WM_FULL_TEXT_BEAUTIFY_COPY_ID" val="150995514"/>
  <p:tag name="KSO_WM_SPECIAL_SOURCE" val="bdnull"/>
</p:tagLst>
</file>

<file path=ppt/tags/tag78.xml><?xml version="1.0" encoding="utf-8"?>
<p:tagLst xmlns:a="http://schemas.openxmlformats.org/drawingml/2006/main" xmlns:r="http://schemas.openxmlformats.org/officeDocument/2006/relationships" xmlns:p="http://schemas.openxmlformats.org/presentationml/2006/main">
  <p:tag name="KSO_WM_UNIT_ISCONTENTSTITLE" val="0"/>
  <p:tag name="KSO_WM_UNIT_ISNUMDGMTITLE" val="0"/>
  <p:tag name="KSO_WM_UNIT_NOCLEAR" val="0"/>
  <p:tag name="KSO_WM_UNIT_VALUE" val="30"/>
  <p:tag name="KSO_WM_UNIT_HIGHLIGHT" val="0"/>
  <p:tag name="KSO_WM_UNIT_COMPATIBLE" val="0"/>
  <p:tag name="KSO_WM_UNIT_DIAGRAM_ISNUMVISUAL" val="0"/>
  <p:tag name="KSO_WM_UNIT_DIAGRAM_ISREFERUNIT" val="0"/>
  <p:tag name="KSO_WM_UNIT_TYPE" val="a"/>
  <p:tag name="KSO_WM_UNIT_INDEX" val="1"/>
  <p:tag name="KSO_WM_UNIT_ID" val="diagram20213676_1*a*1"/>
  <p:tag name="KSO_WM_TEMPLATE_CATEGORY" val="diagram"/>
  <p:tag name="KSO_WM_TEMPLATE_INDEX" val="20213676"/>
  <p:tag name="KSO_WM_UNIT_LAYERLEVEL" val="1"/>
  <p:tag name="KSO_WM_TAG_VERSION" val="1.0"/>
  <p:tag name="KSO_WM_BEAUTIFY_FLAG" val="#wm#"/>
  <p:tag name="KSO_WM_UNIT_PRESET_TEXT" val="单击此处添加大标题内容"/>
  <p:tag name="KSO_WM_UNIT_DEFAULT_FONT" val="24;44;4"/>
  <p:tag name="KSO_WM_UNIT_BLOCK" val="0"/>
  <p:tag name="KSO_WM_UNIT_SHOW_EDIT_AREA_INDICATION" val="1"/>
  <p:tag name="KSO_WM_CHIP_GROUPID" val="5e7881253197e252a37019b5"/>
  <p:tag name="KSO_WM_CHIP_XID" val="5e7881253197e252a37019b6"/>
  <p:tag name="KSO_WM_UNIT_DEC_AREA_ID" val="761b91491ab34d0986903b94552322e2"/>
  <p:tag name="KSO_WM_UNIT_DECORATE_INFO" val="{&quot;ReferentInfo&quot;:{&quot;Id&quot;:&quot;slide&quot;,&quot;X&quot;:{&quot;Pos&quot;:0},&quot;Y&quot;:{&quot;Pos&quot;:0}},&quot;DecorateInfoX&quot;:{&quot;Pos&quot;:0,&quot;IsAbs&quot;:false},&quot;DecorateInfoY&quot;:{&quot;Pos&quot;:0,&quot;IsAbs&quot;:false},&quot;DecorateInfoW&quot;:{&quot;IsAbs&quot;:false},&quot;DecorateInfoH&quot;:{&quot;IsAbs&quot;:false},&quot;whChangeMode&quot;:0}"/>
  <p:tag name="KSO_WM_UNIT_SM_LIMIT_TYPE" val="2"/>
  <p:tag name="KSO_WM_CHIP_FILLAREA_FILL_RULE" val="{&quot;fill_align&quot;:&quot;lt&quot;,&quot;fill_mode&quot;:&quot;full&quot;,&quot;sacle_strategy&quot;:&quot;smart&quot;}"/>
  <p:tag name="KSO_WM_ASSEMBLE_CHIP_INDEX" val="d7d2bd0a60e34835badc2d84fd8f1268"/>
  <p:tag name="KSO_WM_UNIT_TEXT_FILL_FORE_SCHEMECOLOR_INDEX_BRIGHTNESS" val="0"/>
  <p:tag name="KSO_WM_UNIT_TEXT_FILL_FORE_SCHEMECOLOR_INDEX" val="13"/>
  <p:tag name="KSO_WM_UNIT_TEXT_FILL_TYPE" val="1"/>
  <p:tag name="KSO_WM_TEMPLATE_ASSEMBLE_XID" val="5fd0b9141fa9d42129dd4ca5"/>
  <p:tag name="KSO_WM_TEMPLATE_ASSEMBLE_GROUPID" val="5fd0b9141fa9d42129dd4ca5"/>
  <p:tag name="KSO_WM_FULL_TEXT_BEAUTIFY_COPY_ID" val="22"/>
</p:tagLst>
</file>

<file path=ppt/tags/tag79.xml><?xml version="1.0" encoding="utf-8"?>
<p:tagLst xmlns:a="http://schemas.openxmlformats.org/drawingml/2006/main" xmlns:r="http://schemas.openxmlformats.org/officeDocument/2006/relationships" xmlns:p="http://schemas.openxmlformats.org/presentationml/2006/main">
  <p:tag name="KSO_WM_UNIT_ISCONTENTSTITLE" val="0"/>
  <p:tag name="KSO_WM_UNIT_ISNUMDGMTITLE" val="0"/>
  <p:tag name="KSO_WM_UNIT_NOCLEAR" val="0"/>
  <p:tag name="KSO_WM_UNIT_VALUE" val="30"/>
  <p:tag name="KSO_WM_UNIT_HIGHLIGHT" val="0"/>
  <p:tag name="KSO_WM_UNIT_COMPATIBLE" val="0"/>
  <p:tag name="KSO_WM_UNIT_DIAGRAM_ISNUMVISUAL" val="0"/>
  <p:tag name="KSO_WM_UNIT_DIAGRAM_ISREFERUNIT" val="0"/>
  <p:tag name="KSO_WM_UNIT_TYPE" val="a"/>
  <p:tag name="KSO_WM_UNIT_INDEX" val="1"/>
  <p:tag name="KSO_WM_UNIT_ID" val="diagram20213676_1*a*1"/>
  <p:tag name="KSO_WM_TEMPLATE_CATEGORY" val="diagram"/>
  <p:tag name="KSO_WM_TEMPLATE_INDEX" val="20213676"/>
  <p:tag name="KSO_WM_UNIT_LAYERLEVEL" val="1"/>
  <p:tag name="KSO_WM_TAG_VERSION" val="1.0"/>
  <p:tag name="KSO_WM_BEAUTIFY_FLAG" val="#wm#"/>
  <p:tag name="KSO_WM_UNIT_PRESET_TEXT" val="单击此处添加大标题内容"/>
  <p:tag name="KSO_WM_UNIT_DEFAULT_FONT" val="24;44;4"/>
  <p:tag name="KSO_WM_UNIT_BLOCK" val="0"/>
  <p:tag name="KSO_WM_UNIT_SHOW_EDIT_AREA_INDICATION" val="1"/>
  <p:tag name="KSO_WM_CHIP_GROUPID" val="5e7881253197e252a37019b5"/>
  <p:tag name="KSO_WM_CHIP_XID" val="5e7881253197e252a37019b6"/>
  <p:tag name="KSO_WM_UNIT_DEC_AREA_ID" val="761b91491ab34d0986903b94552322e2"/>
  <p:tag name="KSO_WM_UNIT_DECORATE_INFO" val="{&quot;ReferentInfo&quot;:{&quot;Id&quot;:&quot;slide&quot;,&quot;X&quot;:{&quot;Pos&quot;:0},&quot;Y&quot;:{&quot;Pos&quot;:0}},&quot;DecorateInfoX&quot;:{&quot;Pos&quot;:0,&quot;IsAbs&quot;:false},&quot;DecorateInfoY&quot;:{&quot;Pos&quot;:0,&quot;IsAbs&quot;:false},&quot;DecorateInfoW&quot;:{&quot;IsAbs&quot;:false},&quot;DecorateInfoH&quot;:{&quot;IsAbs&quot;:false},&quot;whChangeMode&quot;:0}"/>
  <p:tag name="KSO_WM_UNIT_SM_LIMIT_TYPE" val="2"/>
  <p:tag name="KSO_WM_CHIP_FILLAREA_FILL_RULE" val="{&quot;fill_align&quot;:&quot;lt&quot;,&quot;fill_mode&quot;:&quot;full&quot;,&quot;sacle_strategy&quot;:&quot;smart&quot;}"/>
  <p:tag name="KSO_WM_ASSEMBLE_CHIP_INDEX" val="d7d2bd0a60e34835badc2d84fd8f1268"/>
  <p:tag name="KSO_WM_UNIT_TEXT_FILL_FORE_SCHEMECOLOR_INDEX_BRIGHTNESS" val="0"/>
  <p:tag name="KSO_WM_UNIT_TEXT_FILL_FORE_SCHEMECOLOR_INDEX" val="13"/>
  <p:tag name="KSO_WM_UNIT_TEXT_FILL_TYPE" val="1"/>
  <p:tag name="KSO_WM_TEMPLATE_ASSEMBLE_XID" val="5fd0b9141fa9d42129dd4ca5"/>
  <p:tag name="KSO_WM_TEMPLATE_ASSEMBLE_GROUPID" val="5fd0b9141fa9d42129dd4ca5"/>
  <p:tag name="KSO_WM_FULL_TEXT_BEAUTIFY_COPY_ID" val="22"/>
</p:tagLst>
</file>

<file path=ppt/tags/tag8.xml><?xml version="1.0" encoding="utf-8"?>
<p:tagLst xmlns:a="http://schemas.openxmlformats.org/drawingml/2006/main" xmlns:r="http://schemas.openxmlformats.org/officeDocument/2006/relationships" xmlns:p="http://schemas.openxmlformats.org/presentationml/2006/main">
  <p:tag name="KSO_WM_FULL_TEXT_BEAUTIFY_COPY_ID" val="959"/>
</p:tagLst>
</file>

<file path=ppt/tags/tag80.xml><?xml version="1.0" encoding="utf-8"?>
<p:tagLst xmlns:a="http://schemas.openxmlformats.org/drawingml/2006/main" xmlns:r="http://schemas.openxmlformats.org/officeDocument/2006/relationships" xmlns:p="http://schemas.openxmlformats.org/presentationml/2006/main">
  <p:tag name="KSO_WM_UNIT_ISCONTENTSTITLE" val="0"/>
  <p:tag name="KSO_WM_UNIT_ISNUMDGMTITLE" val="0"/>
  <p:tag name="KSO_WM_UNIT_NOCLEAR" val="0"/>
  <p:tag name="KSO_WM_UNIT_VALUE" val="30"/>
  <p:tag name="KSO_WM_UNIT_HIGHLIGHT" val="0"/>
  <p:tag name="KSO_WM_UNIT_COMPATIBLE" val="0"/>
  <p:tag name="KSO_WM_UNIT_DIAGRAM_ISNUMVISUAL" val="0"/>
  <p:tag name="KSO_WM_UNIT_DIAGRAM_ISREFERUNIT" val="0"/>
  <p:tag name="KSO_WM_UNIT_TYPE" val="a"/>
  <p:tag name="KSO_WM_UNIT_INDEX" val="1"/>
  <p:tag name="KSO_WM_UNIT_ID" val="diagram20213676_1*a*1"/>
  <p:tag name="KSO_WM_TEMPLATE_CATEGORY" val="diagram"/>
  <p:tag name="KSO_WM_TEMPLATE_INDEX" val="20213676"/>
  <p:tag name="KSO_WM_UNIT_LAYERLEVEL" val="1"/>
  <p:tag name="KSO_WM_TAG_VERSION" val="1.0"/>
  <p:tag name="KSO_WM_BEAUTIFY_FLAG" val="#wm#"/>
  <p:tag name="KSO_WM_UNIT_PRESET_TEXT" val="单击此处添加大标题内容"/>
  <p:tag name="KSO_WM_UNIT_DEFAULT_FONT" val="24;44;4"/>
  <p:tag name="KSO_WM_UNIT_BLOCK" val="0"/>
  <p:tag name="KSO_WM_UNIT_SHOW_EDIT_AREA_INDICATION" val="1"/>
  <p:tag name="KSO_WM_CHIP_GROUPID" val="5e7881253197e252a37019b5"/>
  <p:tag name="KSO_WM_CHIP_XID" val="5e7881253197e252a37019b6"/>
  <p:tag name="KSO_WM_UNIT_DEC_AREA_ID" val="761b91491ab34d0986903b94552322e2"/>
  <p:tag name="KSO_WM_UNIT_DECORATE_INFO" val="{&quot;ReferentInfo&quot;:{&quot;Id&quot;:&quot;slide&quot;,&quot;X&quot;:{&quot;Pos&quot;:0},&quot;Y&quot;:{&quot;Pos&quot;:0}},&quot;DecorateInfoX&quot;:{&quot;Pos&quot;:0,&quot;IsAbs&quot;:false},&quot;DecorateInfoY&quot;:{&quot;Pos&quot;:0,&quot;IsAbs&quot;:false},&quot;DecorateInfoW&quot;:{&quot;IsAbs&quot;:false},&quot;DecorateInfoH&quot;:{&quot;IsAbs&quot;:false},&quot;whChangeMode&quot;:0}"/>
  <p:tag name="KSO_WM_UNIT_SM_LIMIT_TYPE" val="2"/>
  <p:tag name="KSO_WM_CHIP_FILLAREA_FILL_RULE" val="{&quot;fill_align&quot;:&quot;lt&quot;,&quot;fill_mode&quot;:&quot;full&quot;,&quot;sacle_strategy&quot;:&quot;smart&quot;}"/>
  <p:tag name="KSO_WM_ASSEMBLE_CHIP_INDEX" val="d7d2bd0a60e34835badc2d84fd8f1268"/>
  <p:tag name="KSO_WM_UNIT_TEXT_FILL_FORE_SCHEMECOLOR_INDEX_BRIGHTNESS" val="0"/>
  <p:tag name="KSO_WM_UNIT_TEXT_FILL_FORE_SCHEMECOLOR_INDEX" val="13"/>
  <p:tag name="KSO_WM_UNIT_TEXT_FILL_TYPE" val="1"/>
  <p:tag name="KSO_WM_TEMPLATE_ASSEMBLE_XID" val="5fd0b9141fa9d42129dd4ca5"/>
  <p:tag name="KSO_WM_TEMPLATE_ASSEMBLE_GROUPID" val="5fd0b9141fa9d42129dd4ca5"/>
  <p:tag name="KSO_WM_FULL_TEXT_BEAUTIFY_COPY_ID" val="22"/>
</p:tagLst>
</file>

<file path=ppt/tags/tag81.xml><?xml version="1.0" encoding="utf-8"?>
<p:tagLst xmlns:a="http://schemas.openxmlformats.org/drawingml/2006/main" xmlns:r="http://schemas.openxmlformats.org/officeDocument/2006/relationships" xmlns:p="http://schemas.openxmlformats.org/presentationml/2006/main">
  <p:tag name="KSO_WM_SLIDE_ID" val="diagram20213676_1"/>
  <p:tag name="KSO_WM_TEMPLATE_SUBCATEGORY" val="21"/>
  <p:tag name="KSO_WM_SLIDE_ITEM_CNT" val="0"/>
  <p:tag name="KSO_WM_SLIDE_INDEX" val="1"/>
  <p:tag name="KSO_WM_TAG_VERSION" val="1.0"/>
  <p:tag name="KSO_WM_BEAUTIFY_FLAG" val="#wm#"/>
  <p:tag name="KSO_WM_TEMPLATE_CATEGORY" val="diagram"/>
  <p:tag name="KSO_WM_TEMPLATE_INDEX" val="20213676"/>
  <p:tag name="KSO_WM_SLIDE_LAYOUT" val="a_d"/>
  <p:tag name="KSO_WM_SLIDE_LAYOUT_CNT" val="1_1"/>
  <p:tag name="KSO_WM_SLIDE_TYPE" val="text"/>
  <p:tag name="KSO_WM_SLIDE_SUBTYPE" val="picTxt"/>
  <p:tag name="KSO_WM_SLIDE_SIZE" val="864*396"/>
  <p:tag name="KSO_WM_SLIDE_POSITION" val="48*48"/>
  <p:tag name="KSO_WM_TEMPLATE_MASTER_TYPE" val="0"/>
  <p:tag name="KSO_WM_TEMPLATE_COLOR_TYPE" val="1"/>
  <p:tag name="KSO_WM_SLIDE_CAN_ADD_NAVIGATION" val="1"/>
  <p:tag name="KSO_WM_SLIDE_BACKGROUND" val="[&quot;general&quot;]"/>
  <p:tag name="KSO_WM_SLIDE_RATIO" val="1.777778"/>
  <p:tag name="KSO_WM_CHIP_INFOS" val="{&quot;type&quot;:0,&quot;layout_type&quot;:&quot;topbottom&quot;,&quot;layout_feature&quot;:1,&quot;aspect_ratio&quot;:&quot;16:9&quot;,&quot;same_font_size&quot;:false,&quot;diagram&quot;:{&quot;type&quot;:[],&quot;direction&quot;:0,&quot;isSupportDecBetweenItems&quot;:false},&quot;tags&quot;:{&quot;style&quot;:[&quot;商务&quot;,&quot;简约&quot;,&quot;文艺清新&quot;,&quot;中国风&quot;,&quot;卡通&quot;,&quot;欧美风&quot;,&quot;黑板风&quot;,&quot;渐变风&quot;,&quot;党政风&quot;]},&quot;slide_type&quot;:[&quot;text&quot;]}"/>
  <p:tag name="KSO_WM_CHIP_FILLPROP" val="[[{&quot;text_align&quot;:&quot;lt&quot;,&quot;text_direction&quot;:&quot;horizontal&quot;,&quot;support_big_font&quot;:false,&quot;fill_id&quot;:&quot;fbc1d1c81b9c4bca8f09873cfc4ac6db&quot;,&quot;fill_align&quot;:&quot;lt&quot;,&quot;chip_types&quot;:[&quot;header&quot;]},{&quot;text_align&quot;:&quot;lt&quot;,&quot;text_direction&quot;:&quot;horizontal&quot;,&quot;support_big_font&quot;:false,&quot;fill_id&quot;:&quot;736496b0653343f1bfd4c6dc9c47e1b4&quot;,&quot;fill_align&quot;:&quot;lt&quot;,&quot;chip_types&quot;:[&quot;text&quot;]}],[{&quot;text_align&quot;:&quot;lt&quot;,&quot;text_direction&quot;:&quot;horizontal&quot;,&quot;support_big_font&quot;:false,&quot;fill_id&quot;:&quot;fbc1d1c81b9c4bca8f09873cfc4ac6db&quot;,&quot;fill_align&quot;:&quot;lt&quot;,&quot;chip_types&quot;:[&quot;header&quot;]},{&quot;text_align&quot;:&quot;lm&quot;,&quot;text_direction&quot;:&quot;horizontal&quot;,&quot;support_features&quot;:[&quot;collage&quot;,&quot;carousel&quot;],&quot;support_big_font&quot;:false,&quot;fill_id&quot;:&quot;736496b0653343f1bfd4c6dc9c47e1b4&quot;,&quot;fill_align&quot;:&quot;cm&quot;,&quot;chip_types&quot;:[&quot;diagram&quot;,&quot;pictext&quot;,&quot;picture&quot;,&quot;chart&quot;,&quot;table&quot;,&quot;video&quot;]}]]"/>
  <p:tag name="KSO_WM_CHIP_XID" val="5f696419553136823a5e6172"/>
  <p:tag name="KSO_WM_CHIP_GROUPID" val="5f5ee1ca4d6848d78f644aec"/>
  <p:tag name="KSO_WM_SLIDE_BK_DARK_LIGHT" val="2"/>
  <p:tag name="KSO_WM_SLIDE_BACKGROUND_TYPE" val="general"/>
  <p:tag name="KSO_WM_SLIDE_SUPPORT_FEATURE_TYPE" val="3"/>
  <p:tag name="KSO_WM_TEMPLATE_ASSEMBLE_XID" val="5fd0b9141fa9d42129dd4ca5"/>
  <p:tag name="KSO_WM_TEMPLATE_ASSEMBLE_GROUPID" val="5fd0b9141fa9d42129dd4ca5"/>
  <p:tag name="KSO_WM_SLIDE_LAYOUT_INFO" val="{&quot;backgroundInfo&quot;:[{&quot;bottom&quot;:0,&quot;bottomAbs&quot;:false,&quot;left&quot;:0,&quot;leftAbs&quot;:false,&quot;right&quot;:0,&quot;rightAbs&quot;:false,&quot;top&quot;:0,&quot;topAbs&quot;:false,&quot;type&quot;:&quot;general&quot;}],&quot;id&quot;:&quot;2020-12-09T19:46:28&quot;,&quot;maxSize&quot;:{&quot;size1&quot;:26.699999999999999},&quot;minSize&quot;:{&quot;size1&quot;:17.800000000000001},&quot;normalSize&quot;:{&quot;size1&quot;:17.800000000000001},&quot;subLayout&quot;:[{&quot;id&quot;:&quot;2020-12-09T19:46:28&quot;,&quot;margin&quot;:{&quot;bottom&quot;:0,&quot;left&quot;:1.6929999589920044,&quot;right&quot;:1.6929999589920044,&quot;top&quot;:1.6929999589920044},&quot;type&quot;:0},{&quot;id&quot;:&quot;2020-12-09T19:46:28&quot;,&quot;margin&quot;:{&quot;bottom&quot;:1.6929999589920044,&quot;left&quot;:1.6929999589920044,&quot;right&quot;:1.6929999589920044,&quot;top&quot;:0.84700000286102295},&quot;type&quot;:0}],&quot;type&quot;:0}"/>
  <p:tag name="FIXED_XID_TMP" val="5f5ee1ca4d6848d78f644aec"/>
  <p:tag name="KSO_WM_CHIP_DECFILLPROP" val="[]"/>
  <p:tag name="KSO_WM_FULL_TEXT_BEAUTIFY_COPY_ID" val="150995514"/>
  <p:tag name="KSO_WM_SPECIAL_SOURCE" val="bdnull"/>
</p:tagLst>
</file>

<file path=ppt/tags/tag82.xml><?xml version="1.0" encoding="utf-8"?>
<p:tagLst xmlns:a="http://schemas.openxmlformats.org/drawingml/2006/main" xmlns:r="http://schemas.openxmlformats.org/officeDocument/2006/relationships" xmlns:p="http://schemas.openxmlformats.org/presentationml/2006/main">
  <p:tag name="KSO_WM_UNIT_ISCONTENTSTITLE" val="0"/>
  <p:tag name="KSO_WM_UNIT_ISNUMDGMTITLE" val="0"/>
  <p:tag name="KSO_WM_UNIT_NOCLEAR" val="0"/>
  <p:tag name="KSO_WM_UNIT_VALUE" val="30"/>
  <p:tag name="KSO_WM_UNIT_HIGHLIGHT" val="0"/>
  <p:tag name="KSO_WM_UNIT_COMPATIBLE" val="0"/>
  <p:tag name="KSO_WM_UNIT_DIAGRAM_ISNUMVISUAL" val="0"/>
  <p:tag name="KSO_WM_UNIT_DIAGRAM_ISREFERUNIT" val="0"/>
  <p:tag name="KSO_WM_UNIT_TYPE" val="a"/>
  <p:tag name="KSO_WM_UNIT_INDEX" val="1"/>
  <p:tag name="KSO_WM_UNIT_ID" val="diagram20213676_1*a*1"/>
  <p:tag name="KSO_WM_TEMPLATE_CATEGORY" val="diagram"/>
  <p:tag name="KSO_WM_TEMPLATE_INDEX" val="20213676"/>
  <p:tag name="KSO_WM_UNIT_LAYERLEVEL" val="1"/>
  <p:tag name="KSO_WM_TAG_VERSION" val="1.0"/>
  <p:tag name="KSO_WM_BEAUTIFY_FLAG" val="#wm#"/>
  <p:tag name="KSO_WM_UNIT_PRESET_TEXT" val="单击此处添加大标题内容"/>
  <p:tag name="KSO_WM_UNIT_DEFAULT_FONT" val="24;44;4"/>
  <p:tag name="KSO_WM_UNIT_BLOCK" val="0"/>
  <p:tag name="KSO_WM_UNIT_SHOW_EDIT_AREA_INDICATION" val="1"/>
  <p:tag name="KSO_WM_CHIP_GROUPID" val="5e7881253197e252a37019b5"/>
  <p:tag name="KSO_WM_CHIP_XID" val="5e7881253197e252a37019b6"/>
  <p:tag name="KSO_WM_UNIT_DEC_AREA_ID" val="761b91491ab34d0986903b94552322e2"/>
  <p:tag name="KSO_WM_UNIT_DECORATE_INFO" val="{&quot;ReferentInfo&quot;:{&quot;Id&quot;:&quot;slide&quot;,&quot;X&quot;:{&quot;Pos&quot;:0},&quot;Y&quot;:{&quot;Pos&quot;:0}},&quot;DecorateInfoX&quot;:{&quot;Pos&quot;:0,&quot;IsAbs&quot;:false},&quot;DecorateInfoY&quot;:{&quot;Pos&quot;:0,&quot;IsAbs&quot;:false},&quot;DecorateInfoW&quot;:{&quot;IsAbs&quot;:false},&quot;DecorateInfoH&quot;:{&quot;IsAbs&quot;:false},&quot;whChangeMode&quot;:0}"/>
  <p:tag name="KSO_WM_UNIT_SM_LIMIT_TYPE" val="2"/>
  <p:tag name="KSO_WM_CHIP_FILLAREA_FILL_RULE" val="{&quot;fill_align&quot;:&quot;lt&quot;,&quot;fill_mode&quot;:&quot;full&quot;,&quot;sacle_strategy&quot;:&quot;smart&quot;}"/>
  <p:tag name="KSO_WM_ASSEMBLE_CHIP_INDEX" val="d7d2bd0a60e34835badc2d84fd8f1268"/>
  <p:tag name="KSO_WM_UNIT_TEXT_FILL_FORE_SCHEMECOLOR_INDEX_BRIGHTNESS" val="0"/>
  <p:tag name="KSO_WM_UNIT_TEXT_FILL_FORE_SCHEMECOLOR_INDEX" val="13"/>
  <p:tag name="KSO_WM_UNIT_TEXT_FILL_TYPE" val="1"/>
  <p:tag name="KSO_WM_TEMPLATE_ASSEMBLE_XID" val="5fd0b9141fa9d42129dd4ca5"/>
  <p:tag name="KSO_WM_TEMPLATE_ASSEMBLE_GROUPID" val="5fd0b9141fa9d42129dd4ca5"/>
  <p:tag name="KSO_WM_FULL_TEXT_BEAUTIFY_COPY_ID" val="22"/>
</p:tagLst>
</file>

<file path=ppt/tags/tag83.xml><?xml version="1.0" encoding="utf-8"?>
<p:tagLst xmlns:a="http://schemas.openxmlformats.org/drawingml/2006/main" xmlns:r="http://schemas.openxmlformats.org/officeDocument/2006/relationships" xmlns:p="http://schemas.openxmlformats.org/presentationml/2006/main">
  <p:tag name="KSO_WM_UNIT_ISCONTENTSTITLE" val="0"/>
  <p:tag name="KSO_WM_UNIT_ISNUMDGMTITLE" val="0"/>
  <p:tag name="KSO_WM_UNIT_NOCLEAR" val="0"/>
  <p:tag name="KSO_WM_UNIT_VALUE" val="30"/>
  <p:tag name="KSO_WM_UNIT_HIGHLIGHT" val="0"/>
  <p:tag name="KSO_WM_UNIT_COMPATIBLE" val="0"/>
  <p:tag name="KSO_WM_UNIT_DIAGRAM_ISNUMVISUAL" val="0"/>
  <p:tag name="KSO_WM_UNIT_DIAGRAM_ISREFERUNIT" val="0"/>
  <p:tag name="KSO_WM_UNIT_TYPE" val="a"/>
  <p:tag name="KSO_WM_UNIT_INDEX" val="1"/>
  <p:tag name="KSO_WM_UNIT_ID" val="diagram20213676_1*a*1"/>
  <p:tag name="KSO_WM_TEMPLATE_CATEGORY" val="diagram"/>
  <p:tag name="KSO_WM_TEMPLATE_INDEX" val="20213676"/>
  <p:tag name="KSO_WM_UNIT_LAYERLEVEL" val="1"/>
  <p:tag name="KSO_WM_TAG_VERSION" val="1.0"/>
  <p:tag name="KSO_WM_BEAUTIFY_FLAG" val="#wm#"/>
  <p:tag name="KSO_WM_UNIT_PRESET_TEXT" val="单击此处添加大标题内容"/>
  <p:tag name="KSO_WM_UNIT_DEFAULT_FONT" val="24;44;4"/>
  <p:tag name="KSO_WM_UNIT_BLOCK" val="0"/>
  <p:tag name="KSO_WM_UNIT_SHOW_EDIT_AREA_INDICATION" val="1"/>
  <p:tag name="KSO_WM_CHIP_GROUPID" val="5e7881253197e252a37019b5"/>
  <p:tag name="KSO_WM_CHIP_XID" val="5e7881253197e252a37019b6"/>
  <p:tag name="KSO_WM_UNIT_DEC_AREA_ID" val="761b91491ab34d0986903b94552322e2"/>
  <p:tag name="KSO_WM_UNIT_DECORATE_INFO" val="{&quot;ReferentInfo&quot;:{&quot;Id&quot;:&quot;slide&quot;,&quot;X&quot;:{&quot;Pos&quot;:0},&quot;Y&quot;:{&quot;Pos&quot;:0}},&quot;DecorateInfoX&quot;:{&quot;Pos&quot;:0,&quot;IsAbs&quot;:false},&quot;DecorateInfoY&quot;:{&quot;Pos&quot;:0,&quot;IsAbs&quot;:false},&quot;DecorateInfoW&quot;:{&quot;IsAbs&quot;:false},&quot;DecorateInfoH&quot;:{&quot;IsAbs&quot;:false},&quot;whChangeMode&quot;:0}"/>
  <p:tag name="KSO_WM_UNIT_SM_LIMIT_TYPE" val="2"/>
  <p:tag name="KSO_WM_CHIP_FILLAREA_FILL_RULE" val="{&quot;fill_align&quot;:&quot;lt&quot;,&quot;fill_mode&quot;:&quot;full&quot;,&quot;sacle_strategy&quot;:&quot;smart&quot;}"/>
  <p:tag name="KSO_WM_ASSEMBLE_CHIP_INDEX" val="d7d2bd0a60e34835badc2d84fd8f1268"/>
  <p:tag name="KSO_WM_UNIT_TEXT_FILL_FORE_SCHEMECOLOR_INDEX_BRIGHTNESS" val="0"/>
  <p:tag name="KSO_WM_UNIT_TEXT_FILL_FORE_SCHEMECOLOR_INDEX" val="13"/>
  <p:tag name="KSO_WM_UNIT_TEXT_FILL_TYPE" val="1"/>
  <p:tag name="KSO_WM_TEMPLATE_ASSEMBLE_XID" val="5fd0b9141fa9d42129dd4ca5"/>
  <p:tag name="KSO_WM_TEMPLATE_ASSEMBLE_GROUPID" val="5fd0b9141fa9d42129dd4ca5"/>
  <p:tag name="KSO_WM_FULL_TEXT_BEAUTIFY_COPY_ID" val="22"/>
</p:tagLst>
</file>

<file path=ppt/tags/tag84.xml><?xml version="1.0" encoding="utf-8"?>
<p:tagLst xmlns:a="http://schemas.openxmlformats.org/drawingml/2006/main" xmlns:r="http://schemas.openxmlformats.org/officeDocument/2006/relationships" xmlns:p="http://schemas.openxmlformats.org/presentationml/2006/main">
  <p:tag name="KSO_WM_UNIT_ISCONTENTSTITLE" val="0"/>
  <p:tag name="KSO_WM_UNIT_ISNUMDGMTITLE" val="0"/>
  <p:tag name="KSO_WM_UNIT_NOCLEAR" val="0"/>
  <p:tag name="KSO_WM_UNIT_VALUE" val="30"/>
  <p:tag name="KSO_WM_UNIT_HIGHLIGHT" val="0"/>
  <p:tag name="KSO_WM_UNIT_COMPATIBLE" val="0"/>
  <p:tag name="KSO_WM_UNIT_DIAGRAM_ISNUMVISUAL" val="0"/>
  <p:tag name="KSO_WM_UNIT_DIAGRAM_ISREFERUNIT" val="0"/>
  <p:tag name="KSO_WM_UNIT_TYPE" val="a"/>
  <p:tag name="KSO_WM_UNIT_INDEX" val="1"/>
  <p:tag name="KSO_WM_UNIT_ID" val="diagram20213676_1*a*1"/>
  <p:tag name="KSO_WM_TEMPLATE_CATEGORY" val="diagram"/>
  <p:tag name="KSO_WM_TEMPLATE_INDEX" val="20213676"/>
  <p:tag name="KSO_WM_UNIT_LAYERLEVEL" val="1"/>
  <p:tag name="KSO_WM_TAG_VERSION" val="1.0"/>
  <p:tag name="KSO_WM_BEAUTIFY_FLAG" val="#wm#"/>
  <p:tag name="KSO_WM_UNIT_PRESET_TEXT" val="单击此处添加大标题内容"/>
  <p:tag name="KSO_WM_UNIT_DEFAULT_FONT" val="24;44;4"/>
  <p:tag name="KSO_WM_UNIT_BLOCK" val="0"/>
  <p:tag name="KSO_WM_UNIT_SHOW_EDIT_AREA_INDICATION" val="1"/>
  <p:tag name="KSO_WM_CHIP_GROUPID" val="5e7881253197e252a37019b5"/>
  <p:tag name="KSO_WM_CHIP_XID" val="5e7881253197e252a37019b6"/>
  <p:tag name="KSO_WM_UNIT_DEC_AREA_ID" val="761b91491ab34d0986903b94552322e2"/>
  <p:tag name="KSO_WM_UNIT_DECORATE_INFO" val="{&quot;ReferentInfo&quot;:{&quot;Id&quot;:&quot;slide&quot;,&quot;X&quot;:{&quot;Pos&quot;:0},&quot;Y&quot;:{&quot;Pos&quot;:0}},&quot;DecorateInfoX&quot;:{&quot;Pos&quot;:0,&quot;IsAbs&quot;:false},&quot;DecorateInfoY&quot;:{&quot;Pos&quot;:0,&quot;IsAbs&quot;:false},&quot;DecorateInfoW&quot;:{&quot;IsAbs&quot;:false},&quot;DecorateInfoH&quot;:{&quot;IsAbs&quot;:false},&quot;whChangeMode&quot;:0}"/>
  <p:tag name="KSO_WM_UNIT_SM_LIMIT_TYPE" val="2"/>
  <p:tag name="KSO_WM_CHIP_FILLAREA_FILL_RULE" val="{&quot;fill_align&quot;:&quot;lt&quot;,&quot;fill_mode&quot;:&quot;full&quot;,&quot;sacle_strategy&quot;:&quot;smart&quot;}"/>
  <p:tag name="KSO_WM_ASSEMBLE_CHIP_INDEX" val="d7d2bd0a60e34835badc2d84fd8f1268"/>
  <p:tag name="KSO_WM_UNIT_TEXT_FILL_FORE_SCHEMECOLOR_INDEX_BRIGHTNESS" val="0"/>
  <p:tag name="KSO_WM_UNIT_TEXT_FILL_FORE_SCHEMECOLOR_INDEX" val="13"/>
  <p:tag name="KSO_WM_UNIT_TEXT_FILL_TYPE" val="1"/>
  <p:tag name="KSO_WM_TEMPLATE_ASSEMBLE_XID" val="5fd0b9141fa9d42129dd4ca5"/>
  <p:tag name="KSO_WM_TEMPLATE_ASSEMBLE_GROUPID" val="5fd0b9141fa9d42129dd4ca5"/>
  <p:tag name="KSO_WM_FULL_TEXT_BEAUTIFY_COPY_ID" val="22"/>
</p:tagLst>
</file>

<file path=ppt/tags/tag85.xml><?xml version="1.0" encoding="utf-8"?>
<p:tagLst xmlns:a="http://schemas.openxmlformats.org/drawingml/2006/main" xmlns:r="http://schemas.openxmlformats.org/officeDocument/2006/relationships" xmlns:p="http://schemas.openxmlformats.org/presentationml/2006/main">
  <p:tag name="KSO_WM_SLIDE_ID" val="diagram20213676_1"/>
  <p:tag name="KSO_WM_TEMPLATE_SUBCATEGORY" val="21"/>
  <p:tag name="KSO_WM_SLIDE_ITEM_CNT" val="0"/>
  <p:tag name="KSO_WM_SLIDE_INDEX" val="1"/>
  <p:tag name="KSO_WM_TAG_VERSION" val="1.0"/>
  <p:tag name="KSO_WM_BEAUTIFY_FLAG" val="#wm#"/>
  <p:tag name="KSO_WM_TEMPLATE_CATEGORY" val="diagram"/>
  <p:tag name="KSO_WM_TEMPLATE_INDEX" val="20213676"/>
  <p:tag name="KSO_WM_SLIDE_LAYOUT" val="a_d"/>
  <p:tag name="KSO_WM_SLIDE_LAYOUT_CNT" val="1_1"/>
  <p:tag name="KSO_WM_SLIDE_TYPE" val="text"/>
  <p:tag name="KSO_WM_SLIDE_SUBTYPE" val="picTxt"/>
  <p:tag name="KSO_WM_SLIDE_SIZE" val="864*396"/>
  <p:tag name="KSO_WM_SLIDE_POSITION" val="48*48"/>
  <p:tag name="KSO_WM_TEMPLATE_MASTER_TYPE" val="0"/>
  <p:tag name="KSO_WM_TEMPLATE_COLOR_TYPE" val="1"/>
  <p:tag name="KSO_WM_SLIDE_CAN_ADD_NAVIGATION" val="1"/>
  <p:tag name="KSO_WM_SLIDE_BACKGROUND" val="[&quot;general&quot;]"/>
  <p:tag name="KSO_WM_SLIDE_RATIO" val="1.777778"/>
  <p:tag name="KSO_WM_CHIP_INFOS" val="{&quot;type&quot;:0,&quot;layout_type&quot;:&quot;topbottom&quot;,&quot;layout_feature&quot;:1,&quot;aspect_ratio&quot;:&quot;16:9&quot;,&quot;same_font_size&quot;:false,&quot;diagram&quot;:{&quot;type&quot;:[],&quot;direction&quot;:0,&quot;isSupportDecBetweenItems&quot;:false},&quot;tags&quot;:{&quot;style&quot;:[&quot;商务&quot;,&quot;简约&quot;,&quot;文艺清新&quot;,&quot;中国风&quot;,&quot;卡通&quot;,&quot;欧美风&quot;,&quot;黑板风&quot;,&quot;渐变风&quot;,&quot;党政风&quot;]},&quot;slide_type&quot;:[&quot;text&quot;]}"/>
  <p:tag name="KSO_WM_CHIP_FILLPROP" val="[[{&quot;text_align&quot;:&quot;lt&quot;,&quot;text_direction&quot;:&quot;horizontal&quot;,&quot;support_big_font&quot;:false,&quot;fill_id&quot;:&quot;fbc1d1c81b9c4bca8f09873cfc4ac6db&quot;,&quot;fill_align&quot;:&quot;lt&quot;,&quot;chip_types&quot;:[&quot;header&quot;]},{&quot;text_align&quot;:&quot;lt&quot;,&quot;text_direction&quot;:&quot;horizontal&quot;,&quot;support_big_font&quot;:false,&quot;fill_id&quot;:&quot;736496b0653343f1bfd4c6dc9c47e1b4&quot;,&quot;fill_align&quot;:&quot;lt&quot;,&quot;chip_types&quot;:[&quot;text&quot;]}],[{&quot;text_align&quot;:&quot;lt&quot;,&quot;text_direction&quot;:&quot;horizontal&quot;,&quot;support_big_font&quot;:false,&quot;fill_id&quot;:&quot;fbc1d1c81b9c4bca8f09873cfc4ac6db&quot;,&quot;fill_align&quot;:&quot;lt&quot;,&quot;chip_types&quot;:[&quot;header&quot;]},{&quot;text_align&quot;:&quot;lm&quot;,&quot;text_direction&quot;:&quot;horizontal&quot;,&quot;support_features&quot;:[&quot;collage&quot;,&quot;carousel&quot;],&quot;support_big_font&quot;:false,&quot;fill_id&quot;:&quot;736496b0653343f1bfd4c6dc9c47e1b4&quot;,&quot;fill_align&quot;:&quot;cm&quot;,&quot;chip_types&quot;:[&quot;diagram&quot;,&quot;pictext&quot;,&quot;picture&quot;,&quot;chart&quot;,&quot;table&quot;,&quot;video&quot;]}]]"/>
  <p:tag name="KSO_WM_CHIP_XID" val="5f696419553136823a5e6172"/>
  <p:tag name="KSO_WM_CHIP_GROUPID" val="5f5ee1ca4d6848d78f644aec"/>
  <p:tag name="KSO_WM_SLIDE_BK_DARK_LIGHT" val="2"/>
  <p:tag name="KSO_WM_SLIDE_BACKGROUND_TYPE" val="general"/>
  <p:tag name="KSO_WM_SLIDE_SUPPORT_FEATURE_TYPE" val="3"/>
  <p:tag name="KSO_WM_TEMPLATE_ASSEMBLE_XID" val="5fd0b9141fa9d42129dd4ca5"/>
  <p:tag name="KSO_WM_TEMPLATE_ASSEMBLE_GROUPID" val="5fd0b9141fa9d42129dd4ca5"/>
  <p:tag name="KSO_WM_SLIDE_LAYOUT_INFO" val="{&quot;backgroundInfo&quot;:[{&quot;bottom&quot;:0,&quot;bottomAbs&quot;:false,&quot;left&quot;:0,&quot;leftAbs&quot;:false,&quot;right&quot;:0,&quot;rightAbs&quot;:false,&quot;top&quot;:0,&quot;topAbs&quot;:false,&quot;type&quot;:&quot;general&quot;}],&quot;id&quot;:&quot;2020-12-09T19:46:28&quot;,&quot;maxSize&quot;:{&quot;size1&quot;:26.699999999999999},&quot;minSize&quot;:{&quot;size1&quot;:17.800000000000001},&quot;normalSize&quot;:{&quot;size1&quot;:17.800000000000001},&quot;subLayout&quot;:[{&quot;id&quot;:&quot;2020-12-09T19:46:28&quot;,&quot;margin&quot;:{&quot;bottom&quot;:0,&quot;left&quot;:1.6929999589920044,&quot;right&quot;:1.6929999589920044,&quot;top&quot;:1.6929999589920044},&quot;type&quot;:0},{&quot;id&quot;:&quot;2020-12-09T19:46:28&quot;,&quot;margin&quot;:{&quot;bottom&quot;:1.6929999589920044,&quot;left&quot;:1.6929999589920044,&quot;right&quot;:1.6929999589920044,&quot;top&quot;:0.84700000286102295},&quot;type&quot;:0}],&quot;type&quot;:0}"/>
  <p:tag name="FIXED_XID_TMP" val="5f5ee1ca4d6848d78f644aec"/>
  <p:tag name="KSO_WM_CHIP_DECFILLPROP" val="[]"/>
  <p:tag name="KSO_WM_FULL_TEXT_BEAUTIFY_COPY_ID" val="150995514"/>
  <p:tag name="KSO_WM_SPECIAL_SOURCE" val="bdnull"/>
</p:tagLst>
</file>

<file path=ppt/tags/tag86.xml><?xml version="1.0" encoding="utf-8"?>
<p:tagLst xmlns:a="http://schemas.openxmlformats.org/drawingml/2006/main" xmlns:r="http://schemas.openxmlformats.org/officeDocument/2006/relationships" xmlns:p="http://schemas.openxmlformats.org/presentationml/2006/main">
  <p:tag name="KSO_WM_UNIT_ISCONTENTSTITLE" val="0"/>
  <p:tag name="KSO_WM_UNIT_ISNUMDGMTITLE" val="0"/>
  <p:tag name="KSO_WM_UNIT_NOCLEAR" val="0"/>
  <p:tag name="KSO_WM_UNIT_VALUE" val="30"/>
  <p:tag name="KSO_WM_UNIT_HIGHLIGHT" val="0"/>
  <p:tag name="KSO_WM_UNIT_COMPATIBLE" val="0"/>
  <p:tag name="KSO_WM_UNIT_DIAGRAM_ISNUMVISUAL" val="0"/>
  <p:tag name="KSO_WM_UNIT_DIAGRAM_ISREFERUNIT" val="0"/>
  <p:tag name="KSO_WM_UNIT_TYPE" val="a"/>
  <p:tag name="KSO_WM_UNIT_INDEX" val="1"/>
  <p:tag name="KSO_WM_UNIT_ID" val="diagram20213676_1*a*1"/>
  <p:tag name="KSO_WM_TEMPLATE_CATEGORY" val="diagram"/>
  <p:tag name="KSO_WM_TEMPLATE_INDEX" val="20213676"/>
  <p:tag name="KSO_WM_UNIT_LAYERLEVEL" val="1"/>
  <p:tag name="KSO_WM_TAG_VERSION" val="1.0"/>
  <p:tag name="KSO_WM_BEAUTIFY_FLAG" val="#wm#"/>
  <p:tag name="KSO_WM_UNIT_PRESET_TEXT" val="单击此处添加大标题内容"/>
  <p:tag name="KSO_WM_UNIT_DEFAULT_FONT" val="24;44;4"/>
  <p:tag name="KSO_WM_UNIT_BLOCK" val="0"/>
  <p:tag name="KSO_WM_UNIT_SHOW_EDIT_AREA_INDICATION" val="1"/>
  <p:tag name="KSO_WM_CHIP_GROUPID" val="5e7881253197e252a37019b5"/>
  <p:tag name="KSO_WM_CHIP_XID" val="5e7881253197e252a37019b6"/>
  <p:tag name="KSO_WM_UNIT_DEC_AREA_ID" val="761b91491ab34d0986903b94552322e2"/>
  <p:tag name="KSO_WM_UNIT_DECORATE_INFO" val="{&quot;ReferentInfo&quot;:{&quot;Id&quot;:&quot;slide&quot;,&quot;X&quot;:{&quot;Pos&quot;:0},&quot;Y&quot;:{&quot;Pos&quot;:0}},&quot;DecorateInfoX&quot;:{&quot;Pos&quot;:0,&quot;IsAbs&quot;:false},&quot;DecorateInfoY&quot;:{&quot;Pos&quot;:0,&quot;IsAbs&quot;:false},&quot;DecorateInfoW&quot;:{&quot;IsAbs&quot;:false},&quot;DecorateInfoH&quot;:{&quot;IsAbs&quot;:false},&quot;whChangeMode&quot;:0}"/>
  <p:tag name="KSO_WM_UNIT_SM_LIMIT_TYPE" val="2"/>
  <p:tag name="KSO_WM_CHIP_FILLAREA_FILL_RULE" val="{&quot;fill_align&quot;:&quot;lt&quot;,&quot;fill_mode&quot;:&quot;full&quot;,&quot;sacle_strategy&quot;:&quot;smart&quot;}"/>
  <p:tag name="KSO_WM_ASSEMBLE_CHIP_INDEX" val="d7d2bd0a60e34835badc2d84fd8f1268"/>
  <p:tag name="KSO_WM_UNIT_TEXT_FILL_FORE_SCHEMECOLOR_INDEX_BRIGHTNESS" val="0"/>
  <p:tag name="KSO_WM_UNIT_TEXT_FILL_FORE_SCHEMECOLOR_INDEX" val="13"/>
  <p:tag name="KSO_WM_UNIT_TEXT_FILL_TYPE" val="1"/>
  <p:tag name="KSO_WM_TEMPLATE_ASSEMBLE_XID" val="5fd0b9141fa9d42129dd4ca5"/>
  <p:tag name="KSO_WM_TEMPLATE_ASSEMBLE_GROUPID" val="5fd0b9141fa9d42129dd4ca5"/>
  <p:tag name="KSO_WM_FULL_TEXT_BEAUTIFY_COPY_ID" val="22"/>
</p:tagLst>
</file>

<file path=ppt/tags/tag87.xml><?xml version="1.0" encoding="utf-8"?>
<p:tagLst xmlns:a="http://schemas.openxmlformats.org/drawingml/2006/main" xmlns:r="http://schemas.openxmlformats.org/officeDocument/2006/relationships" xmlns:p="http://schemas.openxmlformats.org/presentationml/2006/main">
  <p:tag name="KSO_WM_UNIT_ISCONTENTSTITLE" val="0"/>
  <p:tag name="KSO_WM_UNIT_ISNUMDGMTITLE" val="0"/>
  <p:tag name="KSO_WM_UNIT_NOCLEAR" val="0"/>
  <p:tag name="KSO_WM_UNIT_VALUE" val="30"/>
  <p:tag name="KSO_WM_UNIT_HIGHLIGHT" val="0"/>
  <p:tag name="KSO_WM_UNIT_COMPATIBLE" val="0"/>
  <p:tag name="KSO_WM_UNIT_DIAGRAM_ISNUMVISUAL" val="0"/>
  <p:tag name="KSO_WM_UNIT_DIAGRAM_ISREFERUNIT" val="0"/>
  <p:tag name="KSO_WM_UNIT_TYPE" val="a"/>
  <p:tag name="KSO_WM_UNIT_INDEX" val="1"/>
  <p:tag name="KSO_WM_UNIT_ID" val="diagram20213676_1*a*1"/>
  <p:tag name="KSO_WM_TEMPLATE_CATEGORY" val="diagram"/>
  <p:tag name="KSO_WM_TEMPLATE_INDEX" val="20213676"/>
  <p:tag name="KSO_WM_UNIT_LAYERLEVEL" val="1"/>
  <p:tag name="KSO_WM_TAG_VERSION" val="1.0"/>
  <p:tag name="KSO_WM_BEAUTIFY_FLAG" val="#wm#"/>
  <p:tag name="KSO_WM_UNIT_PRESET_TEXT" val="单击此处添加大标题内容"/>
  <p:tag name="KSO_WM_UNIT_DEFAULT_FONT" val="24;44;4"/>
  <p:tag name="KSO_WM_UNIT_BLOCK" val="0"/>
  <p:tag name="KSO_WM_UNIT_SHOW_EDIT_AREA_INDICATION" val="1"/>
  <p:tag name="KSO_WM_CHIP_GROUPID" val="5e7881253197e252a37019b5"/>
  <p:tag name="KSO_WM_CHIP_XID" val="5e7881253197e252a37019b6"/>
  <p:tag name="KSO_WM_UNIT_DEC_AREA_ID" val="761b91491ab34d0986903b94552322e2"/>
  <p:tag name="KSO_WM_UNIT_DECORATE_INFO" val="{&quot;ReferentInfo&quot;:{&quot;Id&quot;:&quot;slide&quot;,&quot;X&quot;:{&quot;Pos&quot;:0},&quot;Y&quot;:{&quot;Pos&quot;:0}},&quot;DecorateInfoX&quot;:{&quot;Pos&quot;:0,&quot;IsAbs&quot;:false},&quot;DecorateInfoY&quot;:{&quot;Pos&quot;:0,&quot;IsAbs&quot;:false},&quot;DecorateInfoW&quot;:{&quot;IsAbs&quot;:false},&quot;DecorateInfoH&quot;:{&quot;IsAbs&quot;:false},&quot;whChangeMode&quot;:0}"/>
  <p:tag name="KSO_WM_UNIT_SM_LIMIT_TYPE" val="2"/>
  <p:tag name="KSO_WM_CHIP_FILLAREA_FILL_RULE" val="{&quot;fill_align&quot;:&quot;lt&quot;,&quot;fill_mode&quot;:&quot;full&quot;,&quot;sacle_strategy&quot;:&quot;smart&quot;}"/>
  <p:tag name="KSO_WM_ASSEMBLE_CHIP_INDEX" val="d7d2bd0a60e34835badc2d84fd8f1268"/>
  <p:tag name="KSO_WM_UNIT_TEXT_FILL_FORE_SCHEMECOLOR_INDEX_BRIGHTNESS" val="0"/>
  <p:tag name="KSO_WM_UNIT_TEXT_FILL_FORE_SCHEMECOLOR_INDEX" val="13"/>
  <p:tag name="KSO_WM_UNIT_TEXT_FILL_TYPE" val="1"/>
  <p:tag name="KSO_WM_TEMPLATE_ASSEMBLE_XID" val="5fd0b9141fa9d42129dd4ca5"/>
  <p:tag name="KSO_WM_TEMPLATE_ASSEMBLE_GROUPID" val="5fd0b9141fa9d42129dd4ca5"/>
  <p:tag name="KSO_WM_FULL_TEXT_BEAUTIFY_COPY_ID" val="22"/>
</p:tagLst>
</file>

<file path=ppt/tags/tag88.xml><?xml version="1.0" encoding="utf-8"?>
<p:tagLst xmlns:a="http://schemas.openxmlformats.org/drawingml/2006/main" xmlns:r="http://schemas.openxmlformats.org/officeDocument/2006/relationships" xmlns:p="http://schemas.openxmlformats.org/presentationml/2006/main">
  <p:tag name="KSO_WM_UNIT_ISCONTENTSTITLE" val="0"/>
  <p:tag name="KSO_WM_UNIT_ISNUMDGMTITLE" val="0"/>
  <p:tag name="KSO_WM_UNIT_NOCLEAR" val="0"/>
  <p:tag name="KSO_WM_UNIT_VALUE" val="30"/>
  <p:tag name="KSO_WM_UNIT_HIGHLIGHT" val="0"/>
  <p:tag name="KSO_WM_UNIT_COMPATIBLE" val="0"/>
  <p:tag name="KSO_WM_UNIT_DIAGRAM_ISNUMVISUAL" val="0"/>
  <p:tag name="KSO_WM_UNIT_DIAGRAM_ISREFERUNIT" val="0"/>
  <p:tag name="KSO_WM_UNIT_TYPE" val="a"/>
  <p:tag name="KSO_WM_UNIT_INDEX" val="1"/>
  <p:tag name="KSO_WM_UNIT_ID" val="diagram20213676_1*a*1"/>
  <p:tag name="KSO_WM_TEMPLATE_CATEGORY" val="diagram"/>
  <p:tag name="KSO_WM_TEMPLATE_INDEX" val="20213676"/>
  <p:tag name="KSO_WM_UNIT_LAYERLEVEL" val="1"/>
  <p:tag name="KSO_WM_TAG_VERSION" val="1.0"/>
  <p:tag name="KSO_WM_BEAUTIFY_FLAG" val="#wm#"/>
  <p:tag name="KSO_WM_UNIT_PRESET_TEXT" val="单击此处添加大标题内容"/>
  <p:tag name="KSO_WM_UNIT_DEFAULT_FONT" val="24;44;4"/>
  <p:tag name="KSO_WM_UNIT_BLOCK" val="0"/>
  <p:tag name="KSO_WM_UNIT_SHOW_EDIT_AREA_INDICATION" val="1"/>
  <p:tag name="KSO_WM_CHIP_GROUPID" val="5e7881253197e252a37019b5"/>
  <p:tag name="KSO_WM_CHIP_XID" val="5e7881253197e252a37019b6"/>
  <p:tag name="KSO_WM_UNIT_DEC_AREA_ID" val="761b91491ab34d0986903b94552322e2"/>
  <p:tag name="KSO_WM_UNIT_DECORATE_INFO" val="{&quot;ReferentInfo&quot;:{&quot;Id&quot;:&quot;slide&quot;,&quot;X&quot;:{&quot;Pos&quot;:0},&quot;Y&quot;:{&quot;Pos&quot;:0}},&quot;DecorateInfoX&quot;:{&quot;Pos&quot;:0,&quot;IsAbs&quot;:false},&quot;DecorateInfoY&quot;:{&quot;Pos&quot;:0,&quot;IsAbs&quot;:false},&quot;DecorateInfoW&quot;:{&quot;IsAbs&quot;:false},&quot;DecorateInfoH&quot;:{&quot;IsAbs&quot;:false},&quot;whChangeMode&quot;:0}"/>
  <p:tag name="KSO_WM_UNIT_SM_LIMIT_TYPE" val="2"/>
  <p:tag name="KSO_WM_CHIP_FILLAREA_FILL_RULE" val="{&quot;fill_align&quot;:&quot;lt&quot;,&quot;fill_mode&quot;:&quot;full&quot;,&quot;sacle_strategy&quot;:&quot;smart&quot;}"/>
  <p:tag name="KSO_WM_ASSEMBLE_CHIP_INDEX" val="d7d2bd0a60e34835badc2d84fd8f1268"/>
  <p:tag name="KSO_WM_UNIT_TEXT_FILL_FORE_SCHEMECOLOR_INDEX_BRIGHTNESS" val="0"/>
  <p:tag name="KSO_WM_UNIT_TEXT_FILL_FORE_SCHEMECOLOR_INDEX" val="13"/>
  <p:tag name="KSO_WM_UNIT_TEXT_FILL_TYPE" val="1"/>
  <p:tag name="KSO_WM_TEMPLATE_ASSEMBLE_XID" val="5fd0b9141fa9d42129dd4ca5"/>
  <p:tag name="KSO_WM_TEMPLATE_ASSEMBLE_GROUPID" val="5fd0b9141fa9d42129dd4ca5"/>
  <p:tag name="KSO_WM_FULL_TEXT_BEAUTIFY_COPY_ID" val="22"/>
</p:tagLst>
</file>

<file path=ppt/tags/tag89.xml><?xml version="1.0" encoding="utf-8"?>
<p:tagLst xmlns:a="http://schemas.openxmlformats.org/drawingml/2006/main" xmlns:r="http://schemas.openxmlformats.org/officeDocument/2006/relationships" xmlns:p="http://schemas.openxmlformats.org/presentationml/2006/main">
  <p:tag name="KSO_WM_SLIDE_ID" val="diagram20213676_1"/>
  <p:tag name="KSO_WM_TEMPLATE_SUBCATEGORY" val="21"/>
  <p:tag name="KSO_WM_SLIDE_ITEM_CNT" val="0"/>
  <p:tag name="KSO_WM_SLIDE_INDEX" val="1"/>
  <p:tag name="KSO_WM_TAG_VERSION" val="1.0"/>
  <p:tag name="KSO_WM_BEAUTIFY_FLAG" val="#wm#"/>
  <p:tag name="KSO_WM_TEMPLATE_CATEGORY" val="diagram"/>
  <p:tag name="KSO_WM_TEMPLATE_INDEX" val="20213676"/>
  <p:tag name="KSO_WM_SLIDE_LAYOUT" val="a_d"/>
  <p:tag name="KSO_WM_SLIDE_LAYOUT_CNT" val="1_1"/>
  <p:tag name="KSO_WM_SLIDE_TYPE" val="text"/>
  <p:tag name="KSO_WM_SLIDE_SUBTYPE" val="picTxt"/>
  <p:tag name="KSO_WM_SLIDE_SIZE" val="864*396"/>
  <p:tag name="KSO_WM_SLIDE_POSITION" val="48*48"/>
  <p:tag name="KSO_WM_TEMPLATE_MASTER_TYPE" val="0"/>
  <p:tag name="KSO_WM_TEMPLATE_COLOR_TYPE" val="1"/>
  <p:tag name="KSO_WM_SLIDE_CAN_ADD_NAVIGATION" val="1"/>
  <p:tag name="KSO_WM_SLIDE_BACKGROUND" val="[&quot;general&quot;]"/>
  <p:tag name="KSO_WM_SLIDE_RATIO" val="1.777778"/>
  <p:tag name="KSO_WM_CHIP_INFOS" val="{&quot;type&quot;:0,&quot;layout_type&quot;:&quot;topbottom&quot;,&quot;layout_feature&quot;:1,&quot;aspect_ratio&quot;:&quot;16:9&quot;,&quot;same_font_size&quot;:false,&quot;diagram&quot;:{&quot;type&quot;:[],&quot;direction&quot;:0,&quot;isSupportDecBetweenItems&quot;:false},&quot;tags&quot;:{&quot;style&quot;:[&quot;商务&quot;,&quot;简约&quot;,&quot;文艺清新&quot;,&quot;中国风&quot;,&quot;卡通&quot;,&quot;欧美风&quot;,&quot;黑板风&quot;,&quot;渐变风&quot;,&quot;党政风&quot;]},&quot;slide_type&quot;:[&quot;text&quot;]}"/>
  <p:tag name="KSO_WM_CHIP_FILLPROP" val="[[{&quot;text_align&quot;:&quot;lt&quot;,&quot;text_direction&quot;:&quot;horizontal&quot;,&quot;support_big_font&quot;:false,&quot;fill_id&quot;:&quot;fbc1d1c81b9c4bca8f09873cfc4ac6db&quot;,&quot;fill_align&quot;:&quot;lt&quot;,&quot;chip_types&quot;:[&quot;header&quot;]},{&quot;text_align&quot;:&quot;lt&quot;,&quot;text_direction&quot;:&quot;horizontal&quot;,&quot;support_big_font&quot;:false,&quot;fill_id&quot;:&quot;736496b0653343f1bfd4c6dc9c47e1b4&quot;,&quot;fill_align&quot;:&quot;lt&quot;,&quot;chip_types&quot;:[&quot;text&quot;]}],[{&quot;text_align&quot;:&quot;lt&quot;,&quot;text_direction&quot;:&quot;horizontal&quot;,&quot;support_big_font&quot;:false,&quot;fill_id&quot;:&quot;fbc1d1c81b9c4bca8f09873cfc4ac6db&quot;,&quot;fill_align&quot;:&quot;lt&quot;,&quot;chip_types&quot;:[&quot;header&quot;]},{&quot;text_align&quot;:&quot;lm&quot;,&quot;text_direction&quot;:&quot;horizontal&quot;,&quot;support_features&quot;:[&quot;collage&quot;,&quot;carousel&quot;],&quot;support_big_font&quot;:false,&quot;fill_id&quot;:&quot;736496b0653343f1bfd4c6dc9c47e1b4&quot;,&quot;fill_align&quot;:&quot;cm&quot;,&quot;chip_types&quot;:[&quot;diagram&quot;,&quot;pictext&quot;,&quot;picture&quot;,&quot;chart&quot;,&quot;table&quot;,&quot;video&quot;]}]]"/>
  <p:tag name="KSO_WM_CHIP_XID" val="5f696419553136823a5e6172"/>
  <p:tag name="KSO_WM_CHIP_GROUPID" val="5f5ee1ca4d6848d78f644aec"/>
  <p:tag name="KSO_WM_SLIDE_BK_DARK_LIGHT" val="2"/>
  <p:tag name="KSO_WM_SLIDE_BACKGROUND_TYPE" val="general"/>
  <p:tag name="KSO_WM_SLIDE_SUPPORT_FEATURE_TYPE" val="3"/>
  <p:tag name="KSO_WM_TEMPLATE_ASSEMBLE_XID" val="5fd0b9141fa9d42129dd4ca5"/>
  <p:tag name="KSO_WM_TEMPLATE_ASSEMBLE_GROUPID" val="5fd0b9141fa9d42129dd4ca5"/>
  <p:tag name="KSO_WM_SLIDE_LAYOUT_INFO" val="{&quot;backgroundInfo&quot;:[{&quot;bottom&quot;:0,&quot;bottomAbs&quot;:false,&quot;left&quot;:0,&quot;leftAbs&quot;:false,&quot;right&quot;:0,&quot;rightAbs&quot;:false,&quot;top&quot;:0,&quot;topAbs&quot;:false,&quot;type&quot;:&quot;general&quot;}],&quot;id&quot;:&quot;2020-12-09T19:46:28&quot;,&quot;maxSize&quot;:{&quot;size1&quot;:26.699999999999999},&quot;minSize&quot;:{&quot;size1&quot;:17.800000000000001},&quot;normalSize&quot;:{&quot;size1&quot;:17.800000000000001},&quot;subLayout&quot;:[{&quot;id&quot;:&quot;2020-12-09T19:46:28&quot;,&quot;margin&quot;:{&quot;bottom&quot;:0,&quot;left&quot;:1.6929999589920044,&quot;right&quot;:1.6929999589920044,&quot;top&quot;:1.6929999589920044},&quot;type&quot;:0},{&quot;id&quot;:&quot;2020-12-09T19:46:28&quot;,&quot;margin&quot;:{&quot;bottom&quot;:1.6929999589920044,&quot;left&quot;:1.6929999589920044,&quot;right&quot;:1.6929999589920044,&quot;top&quot;:0.84700000286102295},&quot;type&quot;:0}],&quot;type&quot;:0}"/>
  <p:tag name="FIXED_XID_TMP" val="5f5ee1ca4d6848d78f644aec"/>
  <p:tag name="KSO_WM_CHIP_DECFILLPROP" val="[]"/>
  <p:tag name="KSO_WM_FULL_TEXT_BEAUTIFY_COPY_ID" val="150995514"/>
  <p:tag name="KSO_WM_SPECIAL_SOURCE" val="bdnull"/>
</p:tagLst>
</file>

<file path=ppt/tags/tag9.xml><?xml version="1.0" encoding="utf-8"?>
<p:tagLst xmlns:a="http://schemas.openxmlformats.org/drawingml/2006/main" xmlns:r="http://schemas.openxmlformats.org/officeDocument/2006/relationships" xmlns:p="http://schemas.openxmlformats.org/presentationml/2006/main">
  <p:tag name="KSO_WM_FULL_TEXT_BEAUTIFY_COPY_ID" val="972"/>
</p:tagLst>
</file>

<file path=ppt/tags/tag90.xml><?xml version="1.0" encoding="utf-8"?>
<p:tagLst xmlns:a="http://schemas.openxmlformats.org/drawingml/2006/main" xmlns:r="http://schemas.openxmlformats.org/officeDocument/2006/relationships" xmlns:p="http://schemas.openxmlformats.org/presentationml/2006/main">
  <p:tag name="KSO_WM_UNIT_ISCONTENTSTITLE" val="0"/>
  <p:tag name="KSO_WM_UNIT_ISNUMDGMTITLE" val="0"/>
  <p:tag name="KSO_WM_UNIT_NOCLEAR" val="0"/>
  <p:tag name="KSO_WM_UNIT_VALUE" val="30"/>
  <p:tag name="KSO_WM_UNIT_HIGHLIGHT" val="0"/>
  <p:tag name="KSO_WM_UNIT_COMPATIBLE" val="0"/>
  <p:tag name="KSO_WM_UNIT_DIAGRAM_ISNUMVISUAL" val="0"/>
  <p:tag name="KSO_WM_UNIT_DIAGRAM_ISREFERUNIT" val="0"/>
  <p:tag name="KSO_WM_UNIT_TYPE" val="a"/>
  <p:tag name="KSO_WM_UNIT_INDEX" val="1"/>
  <p:tag name="KSO_WM_UNIT_ID" val="diagram20213676_1*a*1"/>
  <p:tag name="KSO_WM_TEMPLATE_CATEGORY" val="diagram"/>
  <p:tag name="KSO_WM_TEMPLATE_INDEX" val="20213676"/>
  <p:tag name="KSO_WM_UNIT_LAYERLEVEL" val="1"/>
  <p:tag name="KSO_WM_TAG_VERSION" val="1.0"/>
  <p:tag name="KSO_WM_BEAUTIFY_FLAG" val="#wm#"/>
  <p:tag name="KSO_WM_UNIT_PRESET_TEXT" val="单击此处添加大标题内容"/>
  <p:tag name="KSO_WM_UNIT_DEFAULT_FONT" val="24;44;4"/>
  <p:tag name="KSO_WM_UNIT_BLOCK" val="0"/>
  <p:tag name="KSO_WM_UNIT_SHOW_EDIT_AREA_INDICATION" val="1"/>
  <p:tag name="KSO_WM_CHIP_GROUPID" val="5e7881253197e252a37019b5"/>
  <p:tag name="KSO_WM_CHIP_XID" val="5e7881253197e252a37019b6"/>
  <p:tag name="KSO_WM_UNIT_DEC_AREA_ID" val="761b91491ab34d0986903b94552322e2"/>
  <p:tag name="KSO_WM_UNIT_DECORATE_INFO" val="{&quot;ReferentInfo&quot;:{&quot;Id&quot;:&quot;slide&quot;,&quot;X&quot;:{&quot;Pos&quot;:0},&quot;Y&quot;:{&quot;Pos&quot;:0}},&quot;DecorateInfoX&quot;:{&quot;Pos&quot;:0,&quot;IsAbs&quot;:false},&quot;DecorateInfoY&quot;:{&quot;Pos&quot;:0,&quot;IsAbs&quot;:false},&quot;DecorateInfoW&quot;:{&quot;IsAbs&quot;:false},&quot;DecorateInfoH&quot;:{&quot;IsAbs&quot;:false},&quot;whChangeMode&quot;:0}"/>
  <p:tag name="KSO_WM_UNIT_SM_LIMIT_TYPE" val="2"/>
  <p:tag name="KSO_WM_CHIP_FILLAREA_FILL_RULE" val="{&quot;fill_align&quot;:&quot;lt&quot;,&quot;fill_mode&quot;:&quot;full&quot;,&quot;sacle_strategy&quot;:&quot;smart&quot;}"/>
  <p:tag name="KSO_WM_ASSEMBLE_CHIP_INDEX" val="d7d2bd0a60e34835badc2d84fd8f1268"/>
  <p:tag name="KSO_WM_UNIT_TEXT_FILL_FORE_SCHEMECOLOR_INDEX_BRIGHTNESS" val="0"/>
  <p:tag name="KSO_WM_UNIT_TEXT_FILL_FORE_SCHEMECOLOR_INDEX" val="13"/>
  <p:tag name="KSO_WM_UNIT_TEXT_FILL_TYPE" val="1"/>
  <p:tag name="KSO_WM_TEMPLATE_ASSEMBLE_XID" val="5fd0b9141fa9d42129dd4ca5"/>
  <p:tag name="KSO_WM_TEMPLATE_ASSEMBLE_GROUPID" val="5fd0b9141fa9d42129dd4ca5"/>
  <p:tag name="KSO_WM_FULL_TEXT_BEAUTIFY_COPY_ID" val="22"/>
</p:tagLst>
</file>

<file path=ppt/tags/tag91.xml><?xml version="1.0" encoding="utf-8"?>
<p:tagLst xmlns:a="http://schemas.openxmlformats.org/drawingml/2006/main" xmlns:r="http://schemas.openxmlformats.org/officeDocument/2006/relationships" xmlns:p="http://schemas.openxmlformats.org/presentationml/2006/main">
  <p:tag name="KSO_WM_UNIT_ISCONTENTSTITLE" val="0"/>
  <p:tag name="KSO_WM_UNIT_ISNUMDGMTITLE" val="0"/>
  <p:tag name="KSO_WM_UNIT_NOCLEAR" val="0"/>
  <p:tag name="KSO_WM_UNIT_VALUE" val="30"/>
  <p:tag name="KSO_WM_UNIT_HIGHLIGHT" val="0"/>
  <p:tag name="KSO_WM_UNIT_COMPATIBLE" val="0"/>
  <p:tag name="KSO_WM_UNIT_DIAGRAM_ISNUMVISUAL" val="0"/>
  <p:tag name="KSO_WM_UNIT_DIAGRAM_ISREFERUNIT" val="0"/>
  <p:tag name="KSO_WM_UNIT_TYPE" val="a"/>
  <p:tag name="KSO_WM_UNIT_INDEX" val="1"/>
  <p:tag name="KSO_WM_UNIT_ID" val="diagram20213676_1*a*1"/>
  <p:tag name="KSO_WM_TEMPLATE_CATEGORY" val="diagram"/>
  <p:tag name="KSO_WM_TEMPLATE_INDEX" val="20213676"/>
  <p:tag name="KSO_WM_UNIT_LAYERLEVEL" val="1"/>
  <p:tag name="KSO_WM_TAG_VERSION" val="1.0"/>
  <p:tag name="KSO_WM_BEAUTIFY_FLAG" val="#wm#"/>
  <p:tag name="KSO_WM_UNIT_PRESET_TEXT" val="单击此处添加大标题内容"/>
  <p:tag name="KSO_WM_UNIT_DEFAULT_FONT" val="24;44;4"/>
  <p:tag name="KSO_WM_UNIT_BLOCK" val="0"/>
  <p:tag name="KSO_WM_UNIT_SHOW_EDIT_AREA_INDICATION" val="1"/>
  <p:tag name="KSO_WM_CHIP_GROUPID" val="5e7881253197e252a37019b5"/>
  <p:tag name="KSO_WM_CHIP_XID" val="5e7881253197e252a37019b6"/>
  <p:tag name="KSO_WM_UNIT_DEC_AREA_ID" val="761b91491ab34d0986903b94552322e2"/>
  <p:tag name="KSO_WM_UNIT_DECORATE_INFO" val="{&quot;ReferentInfo&quot;:{&quot;Id&quot;:&quot;slide&quot;,&quot;X&quot;:{&quot;Pos&quot;:0},&quot;Y&quot;:{&quot;Pos&quot;:0}},&quot;DecorateInfoX&quot;:{&quot;Pos&quot;:0,&quot;IsAbs&quot;:false},&quot;DecorateInfoY&quot;:{&quot;Pos&quot;:0,&quot;IsAbs&quot;:false},&quot;DecorateInfoW&quot;:{&quot;IsAbs&quot;:false},&quot;DecorateInfoH&quot;:{&quot;IsAbs&quot;:false},&quot;whChangeMode&quot;:0}"/>
  <p:tag name="KSO_WM_UNIT_SM_LIMIT_TYPE" val="2"/>
  <p:tag name="KSO_WM_CHIP_FILLAREA_FILL_RULE" val="{&quot;fill_align&quot;:&quot;lt&quot;,&quot;fill_mode&quot;:&quot;full&quot;,&quot;sacle_strategy&quot;:&quot;smart&quot;}"/>
  <p:tag name="KSO_WM_ASSEMBLE_CHIP_INDEX" val="d7d2bd0a60e34835badc2d84fd8f1268"/>
  <p:tag name="KSO_WM_UNIT_TEXT_FILL_FORE_SCHEMECOLOR_INDEX_BRIGHTNESS" val="0"/>
  <p:tag name="KSO_WM_UNIT_TEXT_FILL_FORE_SCHEMECOLOR_INDEX" val="13"/>
  <p:tag name="KSO_WM_UNIT_TEXT_FILL_TYPE" val="1"/>
  <p:tag name="KSO_WM_TEMPLATE_ASSEMBLE_XID" val="5fd0b9141fa9d42129dd4ca5"/>
  <p:tag name="KSO_WM_TEMPLATE_ASSEMBLE_GROUPID" val="5fd0b9141fa9d42129dd4ca5"/>
  <p:tag name="KSO_WM_FULL_TEXT_BEAUTIFY_COPY_ID" val="22"/>
</p:tagLst>
</file>

<file path=ppt/tags/tag92.xml><?xml version="1.0" encoding="utf-8"?>
<p:tagLst xmlns:a="http://schemas.openxmlformats.org/drawingml/2006/main" xmlns:r="http://schemas.openxmlformats.org/officeDocument/2006/relationships" xmlns:p="http://schemas.openxmlformats.org/presentationml/2006/main">
  <p:tag name="KSO_WM_UNIT_ISCONTENTSTITLE" val="0"/>
  <p:tag name="KSO_WM_UNIT_ISNUMDGMTITLE" val="0"/>
  <p:tag name="KSO_WM_UNIT_NOCLEAR" val="0"/>
  <p:tag name="KSO_WM_UNIT_VALUE" val="30"/>
  <p:tag name="KSO_WM_UNIT_HIGHLIGHT" val="0"/>
  <p:tag name="KSO_WM_UNIT_COMPATIBLE" val="0"/>
  <p:tag name="KSO_WM_UNIT_DIAGRAM_ISNUMVISUAL" val="0"/>
  <p:tag name="KSO_WM_UNIT_DIAGRAM_ISREFERUNIT" val="0"/>
  <p:tag name="KSO_WM_UNIT_TYPE" val="a"/>
  <p:tag name="KSO_WM_UNIT_INDEX" val="1"/>
  <p:tag name="KSO_WM_UNIT_ID" val="diagram20213676_1*a*1"/>
  <p:tag name="KSO_WM_TEMPLATE_CATEGORY" val="diagram"/>
  <p:tag name="KSO_WM_TEMPLATE_INDEX" val="20213676"/>
  <p:tag name="KSO_WM_UNIT_LAYERLEVEL" val="1"/>
  <p:tag name="KSO_WM_TAG_VERSION" val="1.0"/>
  <p:tag name="KSO_WM_BEAUTIFY_FLAG" val="#wm#"/>
  <p:tag name="KSO_WM_UNIT_PRESET_TEXT" val="单击此处添加大标题内容"/>
  <p:tag name="KSO_WM_UNIT_DEFAULT_FONT" val="24;44;4"/>
  <p:tag name="KSO_WM_UNIT_BLOCK" val="0"/>
  <p:tag name="KSO_WM_UNIT_SHOW_EDIT_AREA_INDICATION" val="1"/>
  <p:tag name="KSO_WM_CHIP_GROUPID" val="5e7881253197e252a37019b5"/>
  <p:tag name="KSO_WM_CHIP_XID" val="5e7881253197e252a37019b6"/>
  <p:tag name="KSO_WM_UNIT_DEC_AREA_ID" val="761b91491ab34d0986903b94552322e2"/>
  <p:tag name="KSO_WM_UNIT_DECORATE_INFO" val="{&quot;ReferentInfo&quot;:{&quot;Id&quot;:&quot;slide&quot;,&quot;X&quot;:{&quot;Pos&quot;:0},&quot;Y&quot;:{&quot;Pos&quot;:0}},&quot;DecorateInfoX&quot;:{&quot;Pos&quot;:0,&quot;IsAbs&quot;:false},&quot;DecorateInfoY&quot;:{&quot;Pos&quot;:0,&quot;IsAbs&quot;:false},&quot;DecorateInfoW&quot;:{&quot;IsAbs&quot;:false},&quot;DecorateInfoH&quot;:{&quot;IsAbs&quot;:false},&quot;whChangeMode&quot;:0}"/>
  <p:tag name="KSO_WM_UNIT_SM_LIMIT_TYPE" val="2"/>
  <p:tag name="KSO_WM_CHIP_FILLAREA_FILL_RULE" val="{&quot;fill_align&quot;:&quot;lt&quot;,&quot;fill_mode&quot;:&quot;full&quot;,&quot;sacle_strategy&quot;:&quot;smart&quot;}"/>
  <p:tag name="KSO_WM_ASSEMBLE_CHIP_INDEX" val="d7d2bd0a60e34835badc2d84fd8f1268"/>
  <p:tag name="KSO_WM_UNIT_TEXT_FILL_FORE_SCHEMECOLOR_INDEX_BRIGHTNESS" val="0"/>
  <p:tag name="KSO_WM_UNIT_TEXT_FILL_FORE_SCHEMECOLOR_INDEX" val="13"/>
  <p:tag name="KSO_WM_UNIT_TEXT_FILL_TYPE" val="1"/>
  <p:tag name="KSO_WM_TEMPLATE_ASSEMBLE_XID" val="5fd0b9141fa9d42129dd4ca5"/>
  <p:tag name="KSO_WM_TEMPLATE_ASSEMBLE_GROUPID" val="5fd0b9141fa9d42129dd4ca5"/>
  <p:tag name="KSO_WM_FULL_TEXT_BEAUTIFY_COPY_ID" val="22"/>
</p:tagLst>
</file>

<file path=ppt/tags/tag93.xml><?xml version="1.0" encoding="utf-8"?>
<p:tagLst xmlns:a="http://schemas.openxmlformats.org/drawingml/2006/main" xmlns:r="http://schemas.openxmlformats.org/officeDocument/2006/relationships" xmlns:p="http://schemas.openxmlformats.org/presentationml/2006/main">
  <p:tag name="KSO_WM_UNIT_ISCONTENTSTITLE" val="0"/>
  <p:tag name="KSO_WM_UNIT_ISNUMDGMTITLE" val="0"/>
  <p:tag name="KSO_WM_UNIT_NOCLEAR" val="0"/>
  <p:tag name="KSO_WM_UNIT_VALUE" val="30"/>
  <p:tag name="KSO_WM_UNIT_HIGHLIGHT" val="0"/>
  <p:tag name="KSO_WM_UNIT_COMPATIBLE" val="0"/>
  <p:tag name="KSO_WM_UNIT_DIAGRAM_ISNUMVISUAL" val="0"/>
  <p:tag name="KSO_WM_UNIT_DIAGRAM_ISREFERUNIT" val="0"/>
  <p:tag name="KSO_WM_UNIT_TYPE" val="a"/>
  <p:tag name="KSO_WM_UNIT_INDEX" val="1"/>
  <p:tag name="KSO_WM_UNIT_ID" val="diagram20213676_1*a*1"/>
  <p:tag name="KSO_WM_TEMPLATE_CATEGORY" val="diagram"/>
  <p:tag name="KSO_WM_TEMPLATE_INDEX" val="20213676"/>
  <p:tag name="KSO_WM_UNIT_LAYERLEVEL" val="1"/>
  <p:tag name="KSO_WM_TAG_VERSION" val="1.0"/>
  <p:tag name="KSO_WM_BEAUTIFY_FLAG" val="#wm#"/>
  <p:tag name="KSO_WM_UNIT_PRESET_TEXT" val="单击此处添加大标题内容"/>
  <p:tag name="KSO_WM_UNIT_DEFAULT_FONT" val="24;44;4"/>
  <p:tag name="KSO_WM_UNIT_BLOCK" val="0"/>
  <p:tag name="KSO_WM_UNIT_SHOW_EDIT_AREA_INDICATION" val="1"/>
  <p:tag name="KSO_WM_CHIP_GROUPID" val="5e7881253197e252a37019b5"/>
  <p:tag name="KSO_WM_CHIP_XID" val="5e7881253197e252a37019b6"/>
  <p:tag name="KSO_WM_UNIT_DEC_AREA_ID" val="761b91491ab34d0986903b94552322e2"/>
  <p:tag name="KSO_WM_UNIT_DECORATE_INFO" val="{&quot;ReferentInfo&quot;:{&quot;Id&quot;:&quot;slide&quot;,&quot;X&quot;:{&quot;Pos&quot;:0},&quot;Y&quot;:{&quot;Pos&quot;:0}},&quot;DecorateInfoX&quot;:{&quot;Pos&quot;:0,&quot;IsAbs&quot;:false},&quot;DecorateInfoY&quot;:{&quot;Pos&quot;:0,&quot;IsAbs&quot;:false},&quot;DecorateInfoW&quot;:{&quot;IsAbs&quot;:false},&quot;DecorateInfoH&quot;:{&quot;IsAbs&quot;:false},&quot;whChangeMode&quot;:0}"/>
  <p:tag name="KSO_WM_UNIT_SM_LIMIT_TYPE" val="2"/>
  <p:tag name="KSO_WM_CHIP_FILLAREA_FILL_RULE" val="{&quot;fill_align&quot;:&quot;lt&quot;,&quot;fill_mode&quot;:&quot;full&quot;,&quot;sacle_strategy&quot;:&quot;smart&quot;}"/>
  <p:tag name="KSO_WM_ASSEMBLE_CHIP_INDEX" val="d7d2bd0a60e34835badc2d84fd8f1268"/>
  <p:tag name="KSO_WM_UNIT_TEXT_FILL_FORE_SCHEMECOLOR_INDEX_BRIGHTNESS" val="0"/>
  <p:tag name="KSO_WM_UNIT_TEXT_FILL_FORE_SCHEMECOLOR_INDEX" val="13"/>
  <p:tag name="KSO_WM_UNIT_TEXT_FILL_TYPE" val="1"/>
  <p:tag name="KSO_WM_TEMPLATE_ASSEMBLE_XID" val="5fd0b9141fa9d42129dd4ca5"/>
  <p:tag name="KSO_WM_TEMPLATE_ASSEMBLE_GROUPID" val="5fd0b9141fa9d42129dd4ca5"/>
  <p:tag name="KSO_WM_FULL_TEXT_BEAUTIFY_COPY_ID" val="22"/>
</p:tagLst>
</file>

<file path=ppt/tags/tag94.xml><?xml version="1.0" encoding="utf-8"?>
<p:tagLst xmlns:a="http://schemas.openxmlformats.org/drawingml/2006/main" xmlns:r="http://schemas.openxmlformats.org/officeDocument/2006/relationships" xmlns:p="http://schemas.openxmlformats.org/presentationml/2006/main">
  <p:tag name="MH" val="20170705134636"/>
  <p:tag name="MH_LIBRARY" val="GRAPHIC"/>
  <p:tag name="MH_TYPE" val="Other"/>
  <p:tag name="MH_ORDER" val="1"/>
</p:tagLst>
</file>

<file path=ppt/tags/tag95.xml><?xml version="1.0" encoding="utf-8"?>
<p:tagLst xmlns:a="http://schemas.openxmlformats.org/drawingml/2006/main" xmlns:r="http://schemas.openxmlformats.org/officeDocument/2006/relationships" xmlns:p="http://schemas.openxmlformats.org/presentationml/2006/main">
  <p:tag name="MH" val="20170705134636"/>
  <p:tag name="MH_LIBRARY" val="GRAPHIC"/>
  <p:tag name="MH_TYPE" val="Other"/>
  <p:tag name="MH_ORDER" val="2"/>
</p:tagLst>
</file>

<file path=ppt/tags/tag96.xml><?xml version="1.0" encoding="utf-8"?>
<p:tagLst xmlns:a="http://schemas.openxmlformats.org/drawingml/2006/main" xmlns:r="http://schemas.openxmlformats.org/officeDocument/2006/relationships" xmlns:p="http://schemas.openxmlformats.org/presentationml/2006/main">
  <p:tag name="KSO_WM_SLIDE_ID" val="diagram20213676_1"/>
  <p:tag name="KSO_WM_TEMPLATE_SUBCATEGORY" val="21"/>
  <p:tag name="KSO_WM_SLIDE_ITEM_CNT" val="0"/>
  <p:tag name="KSO_WM_SLIDE_INDEX" val="1"/>
  <p:tag name="KSO_WM_TAG_VERSION" val="1.0"/>
  <p:tag name="KSO_WM_BEAUTIFY_FLAG" val="#wm#"/>
  <p:tag name="KSO_WM_TEMPLATE_CATEGORY" val="diagram"/>
  <p:tag name="KSO_WM_TEMPLATE_INDEX" val="20213676"/>
  <p:tag name="KSO_WM_SLIDE_LAYOUT" val="a_d"/>
  <p:tag name="KSO_WM_SLIDE_LAYOUT_CNT" val="1_1"/>
  <p:tag name="KSO_WM_SLIDE_TYPE" val="text"/>
  <p:tag name="KSO_WM_SLIDE_SUBTYPE" val="picTxt"/>
  <p:tag name="KSO_WM_SLIDE_SIZE" val="864*396"/>
  <p:tag name="KSO_WM_SLIDE_POSITION" val="48*48"/>
  <p:tag name="KSO_WM_TEMPLATE_MASTER_TYPE" val="0"/>
  <p:tag name="KSO_WM_TEMPLATE_COLOR_TYPE" val="1"/>
  <p:tag name="KSO_WM_SLIDE_CAN_ADD_NAVIGATION" val="1"/>
  <p:tag name="KSO_WM_SLIDE_BACKGROUND" val="[&quot;general&quot;]"/>
  <p:tag name="KSO_WM_SLIDE_RATIO" val="1.777778"/>
  <p:tag name="KSO_WM_CHIP_INFOS" val="{&quot;type&quot;:0,&quot;layout_type&quot;:&quot;topbottom&quot;,&quot;layout_feature&quot;:1,&quot;aspect_ratio&quot;:&quot;16:9&quot;,&quot;same_font_size&quot;:false,&quot;diagram&quot;:{&quot;type&quot;:[],&quot;direction&quot;:0,&quot;isSupportDecBetweenItems&quot;:false},&quot;tags&quot;:{&quot;style&quot;:[&quot;商务&quot;,&quot;简约&quot;,&quot;文艺清新&quot;,&quot;中国风&quot;,&quot;卡通&quot;,&quot;欧美风&quot;,&quot;黑板风&quot;,&quot;渐变风&quot;,&quot;党政风&quot;]},&quot;slide_type&quot;:[&quot;text&quot;]}"/>
  <p:tag name="KSO_WM_CHIP_FILLPROP" val="[[{&quot;text_align&quot;:&quot;lt&quot;,&quot;text_direction&quot;:&quot;horizontal&quot;,&quot;support_big_font&quot;:false,&quot;fill_id&quot;:&quot;fbc1d1c81b9c4bca8f09873cfc4ac6db&quot;,&quot;fill_align&quot;:&quot;lt&quot;,&quot;chip_types&quot;:[&quot;header&quot;]},{&quot;text_align&quot;:&quot;lt&quot;,&quot;text_direction&quot;:&quot;horizontal&quot;,&quot;support_big_font&quot;:false,&quot;fill_id&quot;:&quot;736496b0653343f1bfd4c6dc9c47e1b4&quot;,&quot;fill_align&quot;:&quot;lt&quot;,&quot;chip_types&quot;:[&quot;text&quot;]}],[{&quot;text_align&quot;:&quot;lt&quot;,&quot;text_direction&quot;:&quot;horizontal&quot;,&quot;support_big_font&quot;:false,&quot;fill_id&quot;:&quot;fbc1d1c81b9c4bca8f09873cfc4ac6db&quot;,&quot;fill_align&quot;:&quot;lt&quot;,&quot;chip_types&quot;:[&quot;header&quot;]},{&quot;text_align&quot;:&quot;lm&quot;,&quot;text_direction&quot;:&quot;horizontal&quot;,&quot;support_features&quot;:[&quot;collage&quot;,&quot;carousel&quot;],&quot;support_big_font&quot;:false,&quot;fill_id&quot;:&quot;736496b0653343f1bfd4c6dc9c47e1b4&quot;,&quot;fill_align&quot;:&quot;cm&quot;,&quot;chip_types&quot;:[&quot;diagram&quot;,&quot;pictext&quot;,&quot;picture&quot;,&quot;chart&quot;,&quot;table&quot;,&quot;video&quot;]}]]"/>
  <p:tag name="KSO_WM_CHIP_XID" val="5f696419553136823a5e6172"/>
  <p:tag name="KSO_WM_CHIP_GROUPID" val="5f5ee1ca4d6848d78f644aec"/>
  <p:tag name="KSO_WM_SLIDE_BK_DARK_LIGHT" val="2"/>
  <p:tag name="KSO_WM_SLIDE_BACKGROUND_TYPE" val="general"/>
  <p:tag name="KSO_WM_SLIDE_SUPPORT_FEATURE_TYPE" val="3"/>
  <p:tag name="KSO_WM_TEMPLATE_ASSEMBLE_XID" val="5fd0b9141fa9d42129dd4ca5"/>
  <p:tag name="KSO_WM_TEMPLATE_ASSEMBLE_GROUPID" val="5fd0b9141fa9d42129dd4ca5"/>
  <p:tag name="KSO_WM_SLIDE_LAYOUT_INFO" val="{&quot;backgroundInfo&quot;:[{&quot;bottom&quot;:0,&quot;bottomAbs&quot;:false,&quot;left&quot;:0,&quot;leftAbs&quot;:false,&quot;right&quot;:0,&quot;rightAbs&quot;:false,&quot;top&quot;:0,&quot;topAbs&quot;:false,&quot;type&quot;:&quot;general&quot;}],&quot;id&quot;:&quot;2020-12-09T19:46:28&quot;,&quot;maxSize&quot;:{&quot;size1&quot;:26.699999999999999},&quot;minSize&quot;:{&quot;size1&quot;:17.800000000000001},&quot;normalSize&quot;:{&quot;size1&quot;:17.800000000000001},&quot;subLayout&quot;:[{&quot;id&quot;:&quot;2020-12-09T19:46:28&quot;,&quot;margin&quot;:{&quot;bottom&quot;:0,&quot;left&quot;:1.6929999589920044,&quot;right&quot;:1.6929999589920044,&quot;top&quot;:1.6929999589920044},&quot;type&quot;:0},{&quot;id&quot;:&quot;2020-12-09T19:46:28&quot;,&quot;margin&quot;:{&quot;bottom&quot;:1.6929999589920044,&quot;left&quot;:1.6929999589920044,&quot;right&quot;:1.6929999589920044,&quot;top&quot;:0.84700000286102295},&quot;type&quot;:0}],&quot;type&quot;:0}"/>
  <p:tag name="FIXED_XID_TMP" val="5f5ee1ca4d6848d78f644aec"/>
  <p:tag name="KSO_WM_CHIP_DECFILLPROP" val="[]"/>
  <p:tag name="KSO_WM_FULL_TEXT_BEAUTIFY_COPY_ID" val="150995514"/>
  <p:tag name="KSO_WM_SPECIAL_SOURCE" val="bdnull"/>
</p:tagLst>
</file>

<file path=ppt/tags/tag97.xml><?xml version="1.0" encoding="utf-8"?>
<p:tagLst xmlns:a="http://schemas.openxmlformats.org/drawingml/2006/main" xmlns:r="http://schemas.openxmlformats.org/officeDocument/2006/relationships" xmlns:p="http://schemas.openxmlformats.org/presentationml/2006/main">
  <p:tag name="KSO_WM_UNIT_ISCONTENTSTITLE" val="0"/>
  <p:tag name="KSO_WM_UNIT_ISNUMDGMTITLE" val="0"/>
  <p:tag name="KSO_WM_UNIT_NOCLEAR" val="0"/>
  <p:tag name="KSO_WM_UNIT_VALUE" val="30"/>
  <p:tag name="KSO_WM_UNIT_HIGHLIGHT" val="0"/>
  <p:tag name="KSO_WM_UNIT_COMPATIBLE" val="0"/>
  <p:tag name="KSO_WM_UNIT_DIAGRAM_ISNUMVISUAL" val="0"/>
  <p:tag name="KSO_WM_UNIT_DIAGRAM_ISREFERUNIT" val="0"/>
  <p:tag name="KSO_WM_UNIT_TYPE" val="a"/>
  <p:tag name="KSO_WM_UNIT_INDEX" val="1"/>
  <p:tag name="KSO_WM_UNIT_ID" val="diagram20213676_1*a*1"/>
  <p:tag name="KSO_WM_TEMPLATE_CATEGORY" val="diagram"/>
  <p:tag name="KSO_WM_TEMPLATE_INDEX" val="20213676"/>
  <p:tag name="KSO_WM_UNIT_LAYERLEVEL" val="1"/>
  <p:tag name="KSO_WM_TAG_VERSION" val="1.0"/>
  <p:tag name="KSO_WM_BEAUTIFY_FLAG" val="#wm#"/>
  <p:tag name="KSO_WM_UNIT_PRESET_TEXT" val="单击此处添加大标题内容"/>
  <p:tag name="KSO_WM_UNIT_DEFAULT_FONT" val="24;44;4"/>
  <p:tag name="KSO_WM_UNIT_BLOCK" val="0"/>
  <p:tag name="KSO_WM_UNIT_SHOW_EDIT_AREA_INDICATION" val="1"/>
  <p:tag name="KSO_WM_CHIP_GROUPID" val="5e7881253197e252a37019b5"/>
  <p:tag name="KSO_WM_CHIP_XID" val="5e7881253197e252a37019b6"/>
  <p:tag name="KSO_WM_UNIT_DEC_AREA_ID" val="761b91491ab34d0986903b94552322e2"/>
  <p:tag name="KSO_WM_UNIT_DECORATE_INFO" val="{&quot;ReferentInfo&quot;:{&quot;Id&quot;:&quot;slide&quot;,&quot;X&quot;:{&quot;Pos&quot;:0},&quot;Y&quot;:{&quot;Pos&quot;:0}},&quot;DecorateInfoX&quot;:{&quot;Pos&quot;:0,&quot;IsAbs&quot;:false},&quot;DecorateInfoY&quot;:{&quot;Pos&quot;:0,&quot;IsAbs&quot;:false},&quot;DecorateInfoW&quot;:{&quot;IsAbs&quot;:false},&quot;DecorateInfoH&quot;:{&quot;IsAbs&quot;:false},&quot;whChangeMode&quot;:0}"/>
  <p:tag name="KSO_WM_UNIT_SM_LIMIT_TYPE" val="2"/>
  <p:tag name="KSO_WM_CHIP_FILLAREA_FILL_RULE" val="{&quot;fill_align&quot;:&quot;lt&quot;,&quot;fill_mode&quot;:&quot;full&quot;,&quot;sacle_strategy&quot;:&quot;smart&quot;}"/>
  <p:tag name="KSO_WM_ASSEMBLE_CHIP_INDEX" val="d7d2bd0a60e34835badc2d84fd8f1268"/>
  <p:tag name="KSO_WM_UNIT_TEXT_FILL_FORE_SCHEMECOLOR_INDEX_BRIGHTNESS" val="0"/>
  <p:tag name="KSO_WM_UNIT_TEXT_FILL_FORE_SCHEMECOLOR_INDEX" val="13"/>
  <p:tag name="KSO_WM_UNIT_TEXT_FILL_TYPE" val="1"/>
  <p:tag name="KSO_WM_TEMPLATE_ASSEMBLE_XID" val="5fd0b9141fa9d42129dd4ca5"/>
  <p:tag name="KSO_WM_TEMPLATE_ASSEMBLE_GROUPID" val="5fd0b9141fa9d42129dd4ca5"/>
  <p:tag name="KSO_WM_FULL_TEXT_BEAUTIFY_COPY_ID" val="22"/>
</p:tagLst>
</file>

<file path=ppt/tags/tag98.xml><?xml version="1.0" encoding="utf-8"?>
<p:tagLst xmlns:a="http://schemas.openxmlformats.org/drawingml/2006/main" xmlns:r="http://schemas.openxmlformats.org/officeDocument/2006/relationships" xmlns:p="http://schemas.openxmlformats.org/presentationml/2006/main">
  <p:tag name="KSO_WM_UNIT_ISCONTENTSTITLE" val="0"/>
  <p:tag name="KSO_WM_UNIT_ISNUMDGMTITLE" val="0"/>
  <p:tag name="KSO_WM_UNIT_NOCLEAR" val="0"/>
  <p:tag name="KSO_WM_UNIT_VALUE" val="30"/>
  <p:tag name="KSO_WM_UNIT_HIGHLIGHT" val="0"/>
  <p:tag name="KSO_WM_UNIT_COMPATIBLE" val="0"/>
  <p:tag name="KSO_WM_UNIT_DIAGRAM_ISNUMVISUAL" val="0"/>
  <p:tag name="KSO_WM_UNIT_DIAGRAM_ISREFERUNIT" val="0"/>
  <p:tag name="KSO_WM_UNIT_TYPE" val="a"/>
  <p:tag name="KSO_WM_UNIT_INDEX" val="1"/>
  <p:tag name="KSO_WM_UNIT_ID" val="diagram20213676_1*a*1"/>
  <p:tag name="KSO_WM_TEMPLATE_CATEGORY" val="diagram"/>
  <p:tag name="KSO_WM_TEMPLATE_INDEX" val="20213676"/>
  <p:tag name="KSO_WM_UNIT_LAYERLEVEL" val="1"/>
  <p:tag name="KSO_WM_TAG_VERSION" val="1.0"/>
  <p:tag name="KSO_WM_BEAUTIFY_FLAG" val="#wm#"/>
  <p:tag name="KSO_WM_UNIT_PRESET_TEXT" val="单击此处添加大标题内容"/>
  <p:tag name="KSO_WM_UNIT_DEFAULT_FONT" val="24;44;4"/>
  <p:tag name="KSO_WM_UNIT_BLOCK" val="0"/>
  <p:tag name="KSO_WM_UNIT_SHOW_EDIT_AREA_INDICATION" val="1"/>
  <p:tag name="KSO_WM_CHIP_GROUPID" val="5e7881253197e252a37019b5"/>
  <p:tag name="KSO_WM_CHIP_XID" val="5e7881253197e252a37019b6"/>
  <p:tag name="KSO_WM_UNIT_DEC_AREA_ID" val="761b91491ab34d0986903b94552322e2"/>
  <p:tag name="KSO_WM_UNIT_DECORATE_INFO" val="{&quot;ReferentInfo&quot;:{&quot;Id&quot;:&quot;slide&quot;,&quot;X&quot;:{&quot;Pos&quot;:0},&quot;Y&quot;:{&quot;Pos&quot;:0}},&quot;DecorateInfoX&quot;:{&quot;Pos&quot;:0,&quot;IsAbs&quot;:false},&quot;DecorateInfoY&quot;:{&quot;Pos&quot;:0,&quot;IsAbs&quot;:false},&quot;DecorateInfoW&quot;:{&quot;IsAbs&quot;:false},&quot;DecorateInfoH&quot;:{&quot;IsAbs&quot;:false},&quot;whChangeMode&quot;:0}"/>
  <p:tag name="KSO_WM_UNIT_SM_LIMIT_TYPE" val="2"/>
  <p:tag name="KSO_WM_CHIP_FILLAREA_FILL_RULE" val="{&quot;fill_align&quot;:&quot;lt&quot;,&quot;fill_mode&quot;:&quot;full&quot;,&quot;sacle_strategy&quot;:&quot;smart&quot;}"/>
  <p:tag name="KSO_WM_ASSEMBLE_CHIP_INDEX" val="d7d2bd0a60e34835badc2d84fd8f1268"/>
  <p:tag name="KSO_WM_UNIT_TEXT_FILL_FORE_SCHEMECOLOR_INDEX_BRIGHTNESS" val="0"/>
  <p:tag name="KSO_WM_UNIT_TEXT_FILL_FORE_SCHEMECOLOR_INDEX" val="13"/>
  <p:tag name="KSO_WM_UNIT_TEXT_FILL_TYPE" val="1"/>
  <p:tag name="KSO_WM_TEMPLATE_ASSEMBLE_XID" val="5fd0b9141fa9d42129dd4ca5"/>
  <p:tag name="KSO_WM_TEMPLATE_ASSEMBLE_GROUPID" val="5fd0b9141fa9d42129dd4ca5"/>
  <p:tag name="KSO_WM_FULL_TEXT_BEAUTIFY_COPY_ID" val="22"/>
</p:tagLst>
</file>

<file path=ppt/tags/tag99.xml><?xml version="1.0" encoding="utf-8"?>
<p:tagLst xmlns:a="http://schemas.openxmlformats.org/drawingml/2006/main" xmlns:r="http://schemas.openxmlformats.org/officeDocument/2006/relationships" xmlns:p="http://schemas.openxmlformats.org/presentationml/2006/main">
  <p:tag name="KSO_WM_UNIT_ISCONTENTSTITLE" val="0"/>
  <p:tag name="KSO_WM_UNIT_ISNUMDGMTITLE" val="0"/>
  <p:tag name="KSO_WM_UNIT_NOCLEAR" val="0"/>
  <p:tag name="KSO_WM_UNIT_VALUE" val="30"/>
  <p:tag name="KSO_WM_UNIT_HIGHLIGHT" val="0"/>
  <p:tag name="KSO_WM_UNIT_COMPATIBLE" val="0"/>
  <p:tag name="KSO_WM_UNIT_DIAGRAM_ISNUMVISUAL" val="0"/>
  <p:tag name="KSO_WM_UNIT_DIAGRAM_ISREFERUNIT" val="0"/>
  <p:tag name="KSO_WM_UNIT_TYPE" val="a"/>
  <p:tag name="KSO_WM_UNIT_INDEX" val="1"/>
  <p:tag name="KSO_WM_UNIT_ID" val="diagram20213676_1*a*1"/>
  <p:tag name="KSO_WM_TEMPLATE_CATEGORY" val="diagram"/>
  <p:tag name="KSO_WM_TEMPLATE_INDEX" val="20213676"/>
  <p:tag name="KSO_WM_UNIT_LAYERLEVEL" val="1"/>
  <p:tag name="KSO_WM_TAG_VERSION" val="1.0"/>
  <p:tag name="KSO_WM_BEAUTIFY_FLAG" val="#wm#"/>
  <p:tag name="KSO_WM_UNIT_PRESET_TEXT" val="单击此处添加大标题内容"/>
  <p:tag name="KSO_WM_UNIT_DEFAULT_FONT" val="24;44;4"/>
  <p:tag name="KSO_WM_UNIT_BLOCK" val="0"/>
  <p:tag name="KSO_WM_UNIT_SHOW_EDIT_AREA_INDICATION" val="1"/>
  <p:tag name="KSO_WM_CHIP_GROUPID" val="5e7881253197e252a37019b5"/>
  <p:tag name="KSO_WM_CHIP_XID" val="5e7881253197e252a37019b6"/>
  <p:tag name="KSO_WM_UNIT_DEC_AREA_ID" val="761b91491ab34d0986903b94552322e2"/>
  <p:tag name="KSO_WM_UNIT_DECORATE_INFO" val="{&quot;ReferentInfo&quot;:{&quot;Id&quot;:&quot;slide&quot;,&quot;X&quot;:{&quot;Pos&quot;:0},&quot;Y&quot;:{&quot;Pos&quot;:0}},&quot;DecorateInfoX&quot;:{&quot;Pos&quot;:0,&quot;IsAbs&quot;:false},&quot;DecorateInfoY&quot;:{&quot;Pos&quot;:0,&quot;IsAbs&quot;:false},&quot;DecorateInfoW&quot;:{&quot;IsAbs&quot;:false},&quot;DecorateInfoH&quot;:{&quot;IsAbs&quot;:false},&quot;whChangeMode&quot;:0}"/>
  <p:tag name="KSO_WM_UNIT_SM_LIMIT_TYPE" val="2"/>
  <p:tag name="KSO_WM_CHIP_FILLAREA_FILL_RULE" val="{&quot;fill_align&quot;:&quot;lt&quot;,&quot;fill_mode&quot;:&quot;full&quot;,&quot;sacle_strategy&quot;:&quot;smart&quot;}"/>
  <p:tag name="KSO_WM_ASSEMBLE_CHIP_INDEX" val="d7d2bd0a60e34835badc2d84fd8f1268"/>
  <p:tag name="KSO_WM_UNIT_TEXT_FILL_FORE_SCHEMECOLOR_INDEX_BRIGHTNESS" val="0"/>
  <p:tag name="KSO_WM_UNIT_TEXT_FILL_FORE_SCHEMECOLOR_INDEX" val="13"/>
  <p:tag name="KSO_WM_UNIT_TEXT_FILL_TYPE" val="1"/>
  <p:tag name="KSO_WM_TEMPLATE_ASSEMBLE_XID" val="5fd0b9141fa9d42129dd4ca5"/>
  <p:tag name="KSO_WM_TEMPLATE_ASSEMBLE_GROUPID" val="5fd0b9141fa9d42129dd4ca5"/>
  <p:tag name="KSO_WM_FULL_TEXT_BEAUTIFY_COPY_ID" val="22"/>
</p:tagLst>
</file>

<file path=ppt/theme/theme1.xml><?xml version="1.0" encoding="utf-8"?>
<a:theme xmlns:a="http://schemas.openxmlformats.org/drawingml/2006/main" name="Office 主题">
  <a:themeElements>
    <a:clrScheme name="水墨江南">
      <a:dk1>
        <a:srgbClr val="000000"/>
      </a:dk1>
      <a:lt1>
        <a:srgbClr val="FFFFFF"/>
      </a:lt1>
      <a:dk2>
        <a:srgbClr val="DEF8FF"/>
      </a:dk2>
      <a:lt2>
        <a:srgbClr val="B9D2FD"/>
      </a:lt2>
      <a:accent1>
        <a:srgbClr val="99C2FD"/>
      </a:accent1>
      <a:accent2>
        <a:srgbClr val="6C92FD"/>
      </a:accent2>
      <a:accent3>
        <a:srgbClr val="4765D8"/>
      </a:accent3>
      <a:accent4>
        <a:srgbClr val="6771AB"/>
      </a:accent4>
      <a:accent5>
        <a:srgbClr val="2E3B72"/>
      </a:accent5>
      <a:accent6>
        <a:srgbClr val="161B32"/>
      </a:accent6>
      <a:hlink>
        <a:srgbClr val="141E26"/>
      </a:hlink>
      <a:folHlink>
        <a:srgbClr val="4C579B"/>
      </a:folHlink>
    </a:clrScheme>
    <a:fontScheme name="Office 主题">
      <a:majorFont>
        <a:latin typeface="Calibri Light"/>
        <a:ea typeface="宋体"/>
        <a:cs typeface=""/>
      </a:majorFont>
      <a:minorFont>
        <a:latin typeface="Calibri"/>
        <a:ea typeface="宋体"/>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defRPr kumimoji="0" lang="zh-CN" altLang="zh-CN"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defRPr kumimoji="0" lang="zh-CN" altLang="zh-CN"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defRPr>
        </a:defPPr>
      </a:lstStyle>
    </a:lnDef>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主题">
  <a:themeElements>
    <a:clrScheme name="">
      <a:dk1>
        <a:srgbClr val="000000"/>
      </a:dk1>
      <a:lt1>
        <a:srgbClr val="FFFFFF"/>
      </a:lt1>
      <a:dk2>
        <a:srgbClr val="44546A"/>
      </a:dk2>
      <a:lt2>
        <a:srgbClr val="E7E6E6"/>
      </a:lt2>
      <a:accent1>
        <a:srgbClr val="5B9BD5"/>
      </a:accent1>
      <a:accent2>
        <a:srgbClr val="ED7D31"/>
      </a:accent2>
      <a:accent3>
        <a:srgbClr val="FFFFFF"/>
      </a:accent3>
      <a:accent4>
        <a:srgbClr val="000000"/>
      </a:accent4>
      <a:accent5>
        <a:srgbClr val="B5CBE7"/>
      </a:accent5>
      <a:accent6>
        <a:srgbClr val="D7712B"/>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117</TotalTime>
  <Words>2341</Words>
  <Application>Microsoft Office PowerPoint</Application>
  <PresentationFormat>自定义</PresentationFormat>
  <Paragraphs>200</Paragraphs>
  <Slides>27</Slides>
  <Notes>26</Notes>
  <HiddenSlides>0</HiddenSlides>
  <MMClips>0</MMClips>
  <ScaleCrop>false</ScaleCrop>
  <HeadingPairs>
    <vt:vector size="4" baseType="variant">
      <vt:variant>
        <vt:lpstr>主题</vt:lpstr>
      </vt:variant>
      <vt:variant>
        <vt:i4>1</vt:i4>
      </vt:variant>
      <vt:variant>
        <vt:lpstr>幻灯片标题</vt:lpstr>
      </vt:variant>
      <vt:variant>
        <vt:i4>27</vt:i4>
      </vt:variant>
    </vt:vector>
  </HeadingPairs>
  <TitlesOfParts>
    <vt:vector size="28" baseType="lpstr">
      <vt:lpstr>Office 主题</vt:lpstr>
      <vt:lpstr>幻灯片 1</vt:lpstr>
      <vt:lpstr>幻灯片 2</vt:lpstr>
      <vt:lpstr>幻灯片 3</vt:lpstr>
      <vt:lpstr>幻灯片 4</vt:lpstr>
      <vt:lpstr>幻灯片 5</vt:lpstr>
      <vt:lpstr>幻灯片 6</vt:lpstr>
      <vt:lpstr>幻灯片 7</vt:lpstr>
      <vt:lpstr>幻灯片 8</vt:lpstr>
      <vt:lpstr>幻灯片 9</vt:lpstr>
      <vt:lpstr>幻灯片 10</vt:lpstr>
      <vt:lpstr>幻灯片 11</vt:lpstr>
      <vt:lpstr>幻灯片 12</vt:lpstr>
      <vt:lpstr>幻灯片 13</vt:lpstr>
      <vt:lpstr>幻灯片 14</vt:lpstr>
      <vt:lpstr>幻灯片 15</vt:lpstr>
      <vt:lpstr>幻灯片 16</vt:lpstr>
      <vt:lpstr>幻灯片 17</vt:lpstr>
      <vt:lpstr>幻灯片 18</vt:lpstr>
      <vt:lpstr>幻灯片 19</vt:lpstr>
      <vt:lpstr>幻灯片 20</vt:lpstr>
      <vt:lpstr>幻灯片 21</vt:lpstr>
      <vt:lpstr>幻灯片 22</vt:lpstr>
      <vt:lpstr>幻灯片 23</vt:lpstr>
      <vt:lpstr>幻灯片 24</vt:lpstr>
      <vt:lpstr>幻灯片 25</vt:lpstr>
      <vt:lpstr>幻灯片 26</vt:lpstr>
      <vt:lpstr>幻灯片 27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Nee</dc:creator>
  <cp:lastModifiedBy>聂</cp:lastModifiedBy>
  <cp:revision>665</cp:revision>
  <dcterms:created xsi:type="dcterms:W3CDTF">2013-10-25T14:41:00Z</dcterms:created>
  <dcterms:modified xsi:type="dcterms:W3CDTF">2021-09-03T08:17:16Z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2052-11.1.0.10700</vt:lpwstr>
  </property>
  <property fmtid="{D5CDD505-2E9C-101B-9397-08002B2CF9AE}" pid="3" name="KSOSaveFontToCloudKey">
    <vt:lpwstr>511122308_cloud</vt:lpwstr>
  </property>
  <property fmtid="{D5CDD505-2E9C-101B-9397-08002B2CF9AE}" pid="4" name="ICV">
    <vt:lpwstr>C07F16C51C8B4A39A6682A64723106C6</vt:lpwstr>
  </property>
</Properties>
</file>