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tags/tag140.xml" ContentType="application/vnd.openxmlformats-officedocument.presentationml.tags+xml"/>
  <Override PartName="/ppt/tags/tag151.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52.xml" ContentType="application/vnd.openxmlformats-officedocument.presentationml.tags+xml"/>
  <Override PartName="/ppt/tags/tag109.xml" ContentType="application/vnd.openxmlformats-officedocument.presentationml.tags+xml"/>
  <Override PartName="/ppt/tags/tag156.xml" ContentType="application/vnd.openxmlformats-officedocument.presentationml.tags+xml"/>
  <Override PartName="/ppt/tags/tag167.xml" ContentType="application/vnd.openxmlformats-officedocument.presentationml.tags+xml"/>
  <Override PartName="/ppt/tags/tag41.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tags/tag30.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tags/tag170.xml" ContentType="application/vnd.openxmlformats-officedocument.presentationml.tag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57.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notesSlides/notesSlide13.xml" ContentType="application/vnd.openxmlformats-officedocument.presentationml.notesSlide+xml"/>
  <Override PartName="/ppt/tags/tag82.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68.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notesSlides/notesSlide8.xml" ContentType="application/vnd.openxmlformats-officedocument.presentationml.notesSlide+xml"/>
  <Override PartName="/ppt/tags/tag53.xml" ContentType="application/vnd.openxmlformats-officedocument.presentationml.tags+xml"/>
  <Override PartName="/ppt/tags/tag71.xml" ContentType="application/vnd.openxmlformats-officedocument.presentationml.tags+xml"/>
  <Override PartName="/ppt/notesSlides/notesSlide20.xml" ContentType="application/vnd.openxmlformats-officedocument.presentationml.notesSlide+xml"/>
  <Override PartName="/ppt/tags/tag128.xml" ContentType="application/vnd.openxmlformats-officedocument.presentationml.tags+xml"/>
  <Override PartName="/ppt/tags/tag157.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tags/tag146.xml" ContentType="application/vnd.openxmlformats-officedocument.presentationml.tags+xml"/>
  <Override PartName="/ppt/tags/tag164.xml" ContentType="application/vnd.openxmlformats-officedocument.presentationml.tags+xml"/>
  <Override PartName="/ppt/handoutMasters/handoutMaster1.xml" ContentType="application/vnd.openxmlformats-officedocument.presentationml.handoutMaster+xml"/>
  <Override PartName="/ppt/tags/tag20.xml" ContentType="application/vnd.openxmlformats-officedocument.presentationml.tags+xml"/>
  <Override PartName="/ppt/notesSlides/notesSlide4.xml" ContentType="application/vnd.openxmlformats-officedocument.presentationml.notesSlide+xml"/>
  <Override PartName="/ppt/tags/tag106.xml" ContentType="application/vnd.openxmlformats-officedocument.presentationml.tags+xml"/>
  <Override PartName="/ppt/tags/tag124.xml" ContentType="application/vnd.openxmlformats-officedocument.presentationml.tags+xml"/>
  <Override PartName="/ppt/tags/tag142.xml" ContentType="application/vnd.openxmlformats-officedocument.presentationml.tags+xml"/>
  <Override PartName="/ppt/tags/tag153.xml" ContentType="application/vnd.openxmlformats-officedocument.presentationml.tags+xml"/>
  <Override PartName="/ppt/tags/tag17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tags/tag160.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83.xml" ContentType="application/vnd.openxmlformats-officedocument.presentationml.tags+xml"/>
  <Override PartName="/ppt/tags/tag158.xml" ContentType="application/vnd.openxmlformats-officedocument.presentationml.tags+xml"/>
  <Override PartName="/ppt/tags/tag169.xml" ContentType="application/vnd.openxmlformats-officedocument.presentationml.tags+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notesSlides/notesSlide9.xml" ContentType="application/vnd.openxmlformats-officedocument.presentationml.notesSlide+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notesSlides/notesSlide21.xml" ContentType="application/vnd.openxmlformats-officedocument.presentationml.notesSlide+xml"/>
  <Override PartName="/ppt/tags/tag129.xml" ContentType="application/vnd.openxmlformats-officedocument.presentationml.tags+xml"/>
  <Override PartName="/ppt/tags/tag147.xml" ContentType="application/vnd.openxmlformats-officedocument.presentationml.tags+xml"/>
  <Override PartName="/ppt/tags/tag165.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tags/tag136.xml" ContentType="application/vnd.openxmlformats-officedocument.presentationml.tags+xml"/>
  <Override PartName="/ppt/tags/tag154.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114.xml" ContentType="application/vnd.openxmlformats-officedocument.presentationml.tags+xml"/>
  <Override PartName="/ppt/tags/tag125.xml" ContentType="application/vnd.openxmlformats-officedocument.presentationml.tags+xml"/>
  <Override PartName="/ppt/tags/tag143.xml" ContentType="application/vnd.openxmlformats-officedocument.presentationml.tags+xml"/>
  <Override PartName="/ppt/tags/tag16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tags/tag150.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tags/tag121.xml" ContentType="application/vnd.openxmlformats-officedocument.presentationml.tags+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notesSlides/notesSlide15.xml" ContentType="application/vnd.openxmlformats-officedocument.presentationml.notesSlide+xml"/>
  <Override PartName="/ppt/tags/tag84.xml" ContentType="application/vnd.openxmlformats-officedocument.presentationml.tags+xml"/>
  <Override PartName="/ppt/tags/tag95.xml" ContentType="application/vnd.openxmlformats-officedocument.presentationml.tags+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notesSlides/notesSlide22.xml" ContentType="application/vnd.openxmlformats-officedocument.presentationml.notesSlide+xml"/>
  <Override PartName="/ppt/tags/tag159.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148.xml" ContentType="application/vnd.openxmlformats-officedocument.presentationml.tags+xml"/>
  <Override PartName="/ppt/tags/tag166.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notesSlides/notesSlide6.xml" ContentType="application/vnd.openxmlformats-officedocument.presentationml.notesSlide+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tags/tag155.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tags/tag115.xml" ContentType="application/vnd.openxmlformats-officedocument.presentationml.tags+xml"/>
  <Override PartName="/ppt/tags/tag133.xml" ContentType="application/vnd.openxmlformats-officedocument.presentationml.tags+xml"/>
  <Override PartName="/ppt/tags/tag144.xml" ContentType="application/vnd.openxmlformats-officedocument.presentationml.tags+xml"/>
  <Override PartName="/ppt/tags/tag162.xml" ContentType="application/vnd.openxmlformats-officedocument.presentationml.tags+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Override PartName="/ppt/notesSlides/notesSlide23.xml" ContentType="application/vnd.openxmlformats-officedocument.presentationml.notesSlide+xml"/>
  <Override PartName="/ppt/tags/tag149.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notesSlides/notesSlide12.xml" ContentType="application/vnd.openxmlformats-officedocument.presentationml.notesSlide+xml"/>
  <Override PartName="/ppt/tags/tag81.xml" ContentType="application/vnd.openxmlformats-officedocument.presentationml.tags+xml"/>
  <Override PartName="/ppt/tags/tag138.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127.xml" ContentType="application/vnd.openxmlformats-officedocument.presentationml.tags+xml"/>
  <Override PartName="/ppt/tags/tag163.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105.xml" ContentType="application/vnd.openxmlformats-officedocument.presentationml.tags+xml"/>
  <Override PartName="/ppt/tags/tag152.xml" ContentType="application/vnd.openxmlformats-officedocument.presentationml.tags+xml"/>
  <Override PartName="/ppt/notesSlides/notesSlide3.xml" ContentType="application/vnd.openxmlformats-officedocument.presentationml.notesSlide+xml"/>
  <Override PartName="/ppt/tags/tag141.xml" ContentType="application/vnd.openxmlformats-officedocument.presentationml.tags+xml"/>
  <Override PartName="/ppt/slides/slide26.xml" ContentType="application/vnd.openxmlformats-officedocument.presentationml.slide+xml"/>
  <Override PartName="/ppt/presProps.xml" ContentType="application/vnd.openxmlformats-officedocument.presentationml.presProp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tags/tag1.xml" ContentType="application/vnd.openxmlformats-officedocument.presentationml.tags+xml"/>
  <Override PartName="/ppt/tags/tag28.xml" ContentType="application/vnd.openxmlformats-officedocument.presentationml.tags+xml"/>
  <Override PartName="/ppt/tags/tag75.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8" r:id="rId2"/>
  </p:sldMasterIdLst>
  <p:notesMasterIdLst>
    <p:notesMasterId r:id="rId31"/>
  </p:notesMasterIdLst>
  <p:handoutMasterIdLst>
    <p:handoutMasterId r:id="rId32"/>
  </p:handoutMasterIdLst>
  <p:sldIdLst>
    <p:sldId id="729" r:id="rId3"/>
    <p:sldId id="1360" r:id="rId4"/>
    <p:sldId id="1214" r:id="rId5"/>
    <p:sldId id="1353" r:id="rId6"/>
    <p:sldId id="1354" r:id="rId7"/>
    <p:sldId id="1355" r:id="rId8"/>
    <p:sldId id="1356" r:id="rId9"/>
    <p:sldId id="1241" r:id="rId10"/>
    <p:sldId id="1321" r:id="rId11"/>
    <p:sldId id="1357" r:id="rId12"/>
    <p:sldId id="1358" r:id="rId13"/>
    <p:sldId id="1359" r:id="rId14"/>
    <p:sldId id="1322" r:id="rId15"/>
    <p:sldId id="955" r:id="rId16"/>
    <p:sldId id="1363" r:id="rId17"/>
    <p:sldId id="975" r:id="rId18"/>
    <p:sldId id="828" r:id="rId19"/>
    <p:sldId id="757" r:id="rId20"/>
    <p:sldId id="761" r:id="rId21"/>
    <p:sldId id="1364" r:id="rId22"/>
    <p:sldId id="959" r:id="rId23"/>
    <p:sldId id="765" r:id="rId24"/>
    <p:sldId id="1365" r:id="rId25"/>
    <p:sldId id="1323" r:id="rId26"/>
    <p:sldId id="1366" r:id="rId27"/>
    <p:sldId id="1369" r:id="rId28"/>
    <p:sldId id="1370" r:id="rId29"/>
    <p:sldId id="270" r:id="rId30"/>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xmlns="">
        <p15:guide id="1" orient="horz" pos="2038">
          <p15:clr>
            <a:srgbClr val="A4A3A4"/>
          </p15:clr>
        </p15:guide>
        <p15:guide id="2" pos="381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586FB"/>
    <a:srgbClr val="89000E"/>
    <a:srgbClr val="E8CA8C"/>
    <a:srgbClr val="0000CC"/>
    <a:srgbClr val="00724D"/>
    <a:srgbClr val="CAF6DF"/>
    <a:srgbClr val="5DEFA9"/>
    <a:srgbClr val="003300"/>
    <a:srgbClr val="006600"/>
    <a:srgbClr val="F2FCF7"/>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1230" autoAdjust="0"/>
    <p:restoredTop sz="86289" autoAdjust="0"/>
  </p:normalViewPr>
  <p:slideViewPr>
    <p:cSldViewPr snapToGrid="0" showGuides="1">
      <p:cViewPr varScale="1">
        <p:scale>
          <a:sx n="76" d="100"/>
          <a:sy n="76" d="100"/>
        </p:scale>
        <p:origin x="-1278" y="-90"/>
      </p:cViewPr>
      <p:guideLst>
        <p:guide orient="horz" pos="2038"/>
        <p:guide pos="3816"/>
      </p:guideLst>
    </p:cSldViewPr>
  </p:slideViewPr>
  <p:outlineViewPr>
    <p:cViewPr>
      <p:scale>
        <a:sx n="33" d="100"/>
        <a:sy n="33" d="100"/>
      </p:scale>
      <p:origin x="0" y="-2788"/>
    </p:cViewPr>
  </p:outlineViewPr>
  <p:notesTextViewPr>
    <p:cViewPr>
      <p:scale>
        <a:sx n="1" d="1"/>
        <a:sy n="1" d="1"/>
      </p:scale>
      <p:origin x="0" y="0"/>
    </p:cViewPr>
  </p:notesTextViewPr>
  <p:sorterViewPr>
    <p:cViewPr>
      <p:scale>
        <a:sx n="100" d="100"/>
        <a:sy n="100" d="100"/>
      </p:scale>
      <p:origin x="0" y="-10996"/>
    </p:cViewPr>
  </p:sorterViewPr>
  <p:notesViewPr>
    <p:cSldViewPr snapToGrid="0">
      <p:cViewPr varScale="1">
        <p:scale>
          <a:sx n="51" d="100"/>
          <a:sy n="51" d="100"/>
        </p:scale>
        <p:origin x="2692" y="4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2021/9/3</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xmlns=""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pPr lvl="0" algn="r" eaLnBrk="1" hangingPunct="1">
                <a:buNone/>
              </a:pPr>
              <a:t>‹#›</a:t>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27170064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en-US" altLang="zh-CN"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en-US" altLang="zh-CN"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en-US" altLang="zh-CN"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en-US" altLang="zh-CN"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sz="1400" dirty="0"/>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16675688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en-US" altLang="zh-CN"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1182294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397377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en-US" altLang="zh-CN"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r>
              <a:rPr lang="en-US" altLang="zh-CN" dirty="0"/>
              <a:t> </a:t>
            </a:r>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2479151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1161392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extLst>
      <p:ext uri="{BB962C8B-B14F-4D97-AF65-F5344CB8AC3E}">
        <p14:creationId xmlns:p14="http://schemas.microsoft.com/office/powerpoint/2010/main" xmlns="" val="1559450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en-US" altLang="zh-CN"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en-US" altLang="zh-CN"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en-US" altLang="zh-CN"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en-US" altLang="zh-CN"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en-US" altLang="zh-CN"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日期占位符 2"/>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t>2021/9/3</a:t>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4" name="文本占位符 3"/>
          <p:cNvSpPr>
            <a:spLocks noGrp="1"/>
          </p:cNvSpPr>
          <p:nvPr>
            <p:ph type="body" sz="quarter"/>
          </p:nvPr>
        </p:nvSpPr>
        <p:spPr>
          <a:xfrm>
            <a:off x="662016" y="3931500"/>
            <a:ext cx="5296132" cy="3216682"/>
          </a:xfrm>
          <a:prstGeom prst="rect">
            <a:avLst/>
          </a:prstGeom>
        </p:spPr>
        <p:txBody>
          <a:bodyPr/>
          <a:lstStyle/>
          <a:p>
            <a:endParaRPr kumimoji="1" lang="zh-CN" altLang="en-US" sz="2400" dirty="0">
              <a:solidFill>
                <a:srgbClr val="095FFA"/>
              </a:solidFill>
              <a:latin typeface="微软雅黑" panose="020B0503020204020204" pitchFamily="34" charset="-122"/>
              <a:ea typeface="微软雅黑" panose="020B0503020204020204" pitchFamily="34" charset="-122"/>
              <a:cs typeface="微软雅黑" panose="020B0503020204020204" pitchFamily="34" charset="-122"/>
              <a:sym typeface="+mn-lt"/>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879742" y="6349833"/>
            <a:ext cx="2700000" cy="316800"/>
          </a:xfrm>
        </p:spPr>
        <p:txBody>
          <a:bodyPr/>
          <a:lstStyle/>
          <a:p>
            <a:fld id="{760FBDFE-C587-4B4C-A407-44438C67B59E}" type="datetimeFigureOut">
              <a:rPr lang="zh-CN" altLang="en-US" smtClean="0"/>
              <a:pPr/>
              <a:t>2021/9/3</a:t>
            </a:fld>
            <a:endParaRPr lang="zh-CN" altLang="en-US"/>
          </a:p>
        </p:txBody>
      </p:sp>
      <p:sp>
        <p:nvSpPr>
          <p:cNvPr id="3" name="页脚占位符 2"/>
          <p:cNvSpPr>
            <a:spLocks noGrp="1"/>
          </p:cNvSpPr>
          <p:nvPr>
            <p:ph type="ftr" sz="quarter" idx="11"/>
            <p:custDataLst>
              <p:tags r:id="rId2"/>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3"/>
            </p:custDataLst>
          </p:nvPr>
        </p:nvSpPr>
        <p:spPr>
          <a:xfrm>
            <a:off x="8610600" y="6349833"/>
            <a:ext cx="2700000" cy="316800"/>
          </a:xfrm>
        </p:spPr>
        <p:txBody>
          <a:bodyPr/>
          <a:lstStyle/>
          <a:p>
            <a:fld id="{49AE70B2-8BF9-45C0-BB95-33D1B9D3A854}" type="slidenum">
              <a:rPr lang="zh-CN" altLang="en-US" smtClean="0"/>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pPr/>
              <a:t>2021/9/3</a:t>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pPr/>
              <a:t>2021/9/3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正文】一部分">
    <p:bg>
      <p:bgPr>
        <a:solidFill>
          <a:srgbClr val="FFFFF5"/>
        </a:solidFill>
        <a:effectLst/>
      </p:bgPr>
    </p:bg>
    <p:spTree>
      <p:nvGrpSpPr>
        <p:cNvPr id="1" name=""/>
        <p:cNvGrpSpPr/>
        <p:nvPr/>
      </p:nvGrpSpPr>
      <p:grpSpPr>
        <a:xfrm>
          <a:off x="0" y="0"/>
          <a:ext cx="0" cy="0"/>
          <a:chOff x="0" y="0"/>
          <a:chExt cx="0" cy="0"/>
        </a:xfrm>
      </p:grpSpPr>
      <p:sp>
        <p:nvSpPr>
          <p:cNvPr id="40" name="TextBox 2"/>
          <p:cNvSpPr txBox="1">
            <a:spLocks noChangeArrowheads="1"/>
          </p:cNvSpPr>
          <p:nvPr userDrawn="1"/>
        </p:nvSpPr>
        <p:spPr bwMode="auto">
          <a:xfrm>
            <a:off x="263352" y="104386"/>
            <a:ext cx="4127673" cy="307775"/>
          </a:xfrm>
          <a:prstGeom prst="rect">
            <a:avLst/>
          </a:prstGeom>
          <a:noFill/>
          <a:ln>
            <a:noFill/>
          </a:ln>
        </p:spPr>
        <p:txBody>
          <a:bodyPr wrap="square" lIns="91436" tIns="45719" rIns="91436" bIns="45719" anchor="ctr">
            <a:spAutoFit/>
          </a:bodyPr>
          <a:lstStyle>
            <a:lvl1pPr marL="285750" indent="-285750"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13703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18275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22847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27419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indent="0" eaLnBrk="1" hangingPunct="1"/>
            <a:r>
              <a:rPr lang="zh-CN" altLang="en-US" sz="1400" b="1" kern="0" spc="120" dirty="0">
                <a:solidFill>
                  <a:schemeClr val="tx1">
                    <a:lumMod val="85000"/>
                    <a:lumOff val="15000"/>
                  </a:schemeClr>
                </a:solidFill>
                <a:latin typeface="微软雅黑" panose="020B0503020204020204" pitchFamily="34" charset="-122"/>
                <a:ea typeface="微软雅黑" panose="020B0503020204020204" pitchFamily="34" charset="-122"/>
              </a:rPr>
              <a:t>一、立足时代之基、回答时代之问的科学理论</a:t>
            </a:r>
          </a:p>
        </p:txBody>
      </p:sp>
      <p:cxnSp>
        <p:nvCxnSpPr>
          <p:cNvPr id="41" name="直接箭头连接符 79"/>
          <p:cNvCxnSpPr>
            <a:stCxn id="40" idx="3"/>
          </p:cNvCxnSpPr>
          <p:nvPr userDrawn="1"/>
        </p:nvCxnSpPr>
        <p:spPr bwMode="auto">
          <a:xfrm>
            <a:off x="4391025" y="258274"/>
            <a:ext cx="74656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2" name="文本框 41"/>
          <p:cNvSpPr txBox="1">
            <a:spLocks noChangeArrowheads="1"/>
          </p:cNvSpPr>
          <p:nvPr userDrawn="1"/>
        </p:nvSpPr>
        <p:spPr bwMode="auto">
          <a:xfrm>
            <a:off x="7900268" y="6444476"/>
            <a:ext cx="3390672" cy="276999"/>
          </a:xfrm>
          <a:prstGeom prst="rect">
            <a:avLst/>
          </a:prstGeom>
          <a:noFill/>
          <a:ln>
            <a:noFill/>
          </a:ln>
        </p:spPr>
        <p:txBody>
          <a:bodyPr wrap="none">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eaLnBrk="1" hangingPunct="1">
              <a:defRPr/>
            </a:pPr>
            <a:r>
              <a:rPr lang="zh-CN" altLang="en-US" sz="1200" b="1" kern="0" spc="120" dirty="0">
                <a:solidFill>
                  <a:schemeClr val="tx1">
                    <a:lumMod val="50000"/>
                    <a:lumOff val="50000"/>
                  </a:schemeClr>
                </a:solidFill>
                <a:latin typeface="微软雅黑" panose="020B0503020204020204" pitchFamily="34" charset="-122"/>
                <a:ea typeface="微软雅黑" panose="020B0503020204020204" pitchFamily="34" charset="-122"/>
              </a:rPr>
              <a:t>习近平新时代中国特色社会主义思想三十讲</a:t>
            </a:r>
            <a:endParaRPr lang="zh-CN" altLang="en-US" sz="1200" b="1" kern="0" spc="120" dirty="0">
              <a:solidFill>
                <a:schemeClr val="tx1">
                  <a:lumMod val="50000"/>
                  <a:lumOff val="50000"/>
                </a:schemeClr>
              </a:solidFill>
              <a:latin typeface="华文行楷" panose="02010800040101010101" pitchFamily="2" charset="-122"/>
              <a:ea typeface="华文行楷" panose="02010800040101010101" pitchFamily="2" charset="-122"/>
            </a:endParaRPr>
          </a:p>
        </p:txBody>
      </p:sp>
      <p:sp>
        <p:nvSpPr>
          <p:cNvPr id="43" name="矩形 42"/>
          <p:cNvSpPr>
            <a:spLocks noChangeArrowheads="1"/>
          </p:cNvSpPr>
          <p:nvPr userDrawn="1"/>
        </p:nvSpPr>
        <p:spPr bwMode="auto">
          <a:xfrm>
            <a:off x="11053584" y="6414299"/>
            <a:ext cx="1008112" cy="307777"/>
          </a:xfrm>
          <a:prstGeom prst="rect">
            <a:avLst/>
          </a:prstGeom>
          <a:noFill/>
          <a:ln>
            <a:noFill/>
          </a:ln>
        </p:spPr>
        <p:txBody>
          <a:bodyPr wrap="square" anchor="ctr">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defRPr/>
            </a:pPr>
            <a:r>
              <a:rPr lang="zh-CN" altLang="en-US" sz="1400" dirty="0">
                <a:solidFill>
                  <a:srgbClr val="C00000"/>
                </a:solidFill>
                <a:latin typeface="华文行楷" panose="02010800040101010101" pitchFamily="2" charset="-122"/>
                <a:ea typeface="华文行楷" panose="02010800040101010101" pitchFamily="2" charset="-122"/>
              </a:rPr>
              <a:t>第一讲</a:t>
            </a:r>
            <a:endParaRPr lang="zh-CN" altLang="en-US" sz="1400" dirty="0">
              <a:solidFill>
                <a:srgbClr val="C00000"/>
              </a:solidFill>
            </a:endParaRPr>
          </a:p>
        </p:txBody>
      </p:sp>
      <p:cxnSp>
        <p:nvCxnSpPr>
          <p:cNvPr id="10" name="直接连接符 9"/>
          <p:cNvCxnSpPr/>
          <p:nvPr userDrawn="1"/>
        </p:nvCxnSpPr>
        <p:spPr>
          <a:xfrm>
            <a:off x="340964" y="6582976"/>
            <a:ext cx="75128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正文】二部分">
    <p:bg>
      <p:bgPr>
        <a:solidFill>
          <a:srgbClr val="FFFFF5"/>
        </a:solidFill>
        <a:effectLst/>
      </p:bgPr>
    </p:bg>
    <p:spTree>
      <p:nvGrpSpPr>
        <p:cNvPr id="1" name=""/>
        <p:cNvGrpSpPr/>
        <p:nvPr/>
      </p:nvGrpSpPr>
      <p:grpSpPr>
        <a:xfrm>
          <a:off x="0" y="0"/>
          <a:ext cx="0" cy="0"/>
          <a:chOff x="0" y="0"/>
          <a:chExt cx="0" cy="0"/>
        </a:xfrm>
      </p:grpSpPr>
      <p:sp>
        <p:nvSpPr>
          <p:cNvPr id="32" name="文本框 31"/>
          <p:cNvSpPr txBox="1">
            <a:spLocks noChangeArrowheads="1"/>
          </p:cNvSpPr>
          <p:nvPr userDrawn="1"/>
        </p:nvSpPr>
        <p:spPr bwMode="auto">
          <a:xfrm>
            <a:off x="7900268" y="6444476"/>
            <a:ext cx="3390672" cy="276999"/>
          </a:xfrm>
          <a:prstGeom prst="rect">
            <a:avLst/>
          </a:prstGeom>
          <a:noFill/>
          <a:ln>
            <a:noFill/>
          </a:ln>
        </p:spPr>
        <p:txBody>
          <a:bodyPr wrap="none">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eaLnBrk="1" hangingPunct="1">
              <a:defRPr/>
            </a:pPr>
            <a:r>
              <a:rPr lang="zh-CN" altLang="en-US" sz="1200" b="1" kern="0" spc="120" dirty="0">
                <a:solidFill>
                  <a:schemeClr val="tx1">
                    <a:lumMod val="50000"/>
                    <a:lumOff val="50000"/>
                  </a:schemeClr>
                </a:solidFill>
                <a:latin typeface="微软雅黑" panose="020B0503020204020204" pitchFamily="34" charset="-122"/>
                <a:ea typeface="微软雅黑" panose="020B0503020204020204" pitchFamily="34" charset="-122"/>
              </a:rPr>
              <a:t>习近平新时代中国特色社会主义思想三十讲</a:t>
            </a:r>
            <a:endParaRPr lang="zh-CN" altLang="en-US" sz="1200" b="1" kern="0" spc="120" dirty="0">
              <a:solidFill>
                <a:schemeClr val="tx1">
                  <a:lumMod val="50000"/>
                  <a:lumOff val="50000"/>
                </a:schemeClr>
              </a:solidFill>
              <a:latin typeface="华文行楷" panose="02010800040101010101" pitchFamily="2" charset="-122"/>
              <a:ea typeface="华文行楷" panose="02010800040101010101" pitchFamily="2" charset="-122"/>
            </a:endParaRPr>
          </a:p>
        </p:txBody>
      </p:sp>
      <p:sp>
        <p:nvSpPr>
          <p:cNvPr id="33" name="矩形 32"/>
          <p:cNvSpPr>
            <a:spLocks noChangeArrowheads="1"/>
          </p:cNvSpPr>
          <p:nvPr userDrawn="1"/>
        </p:nvSpPr>
        <p:spPr bwMode="auto">
          <a:xfrm>
            <a:off x="11053584" y="6414299"/>
            <a:ext cx="1008112" cy="307777"/>
          </a:xfrm>
          <a:prstGeom prst="rect">
            <a:avLst/>
          </a:prstGeom>
          <a:noFill/>
          <a:ln>
            <a:noFill/>
          </a:ln>
        </p:spPr>
        <p:txBody>
          <a:bodyPr wrap="square" anchor="ctr">
            <a:spAutoFit/>
          </a:bodyPr>
          <a:lstStyle>
            <a:lvl1pPr>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marL="742950" indent="-28575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11430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16002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2057400" indent="-228600">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25146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29718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34290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3886200" indent="-228600" eaLnBrk="0" fontAlgn="base" hangingPunct="0">
              <a:spcBef>
                <a:spcPct val="0"/>
              </a:spcBef>
              <a:spcAft>
                <a:spcPct val="0"/>
              </a:spcAft>
              <a:buFont typeface="Arial" panose="020B0604020202020204" pitchFamily="34" charset="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algn="ctr" eaLnBrk="1" hangingPunct="1">
              <a:defRPr/>
            </a:pPr>
            <a:r>
              <a:rPr lang="zh-CN" altLang="en-US" sz="1400" dirty="0">
                <a:solidFill>
                  <a:srgbClr val="C00000"/>
                </a:solidFill>
                <a:latin typeface="华文行楷" panose="02010800040101010101" pitchFamily="2" charset="-122"/>
                <a:ea typeface="华文行楷" panose="02010800040101010101" pitchFamily="2" charset="-122"/>
              </a:rPr>
              <a:t>第一讲</a:t>
            </a:r>
            <a:endParaRPr lang="zh-CN" altLang="en-US" sz="1400" dirty="0">
              <a:solidFill>
                <a:srgbClr val="C00000"/>
              </a:solidFill>
            </a:endParaRPr>
          </a:p>
        </p:txBody>
      </p:sp>
      <p:cxnSp>
        <p:nvCxnSpPr>
          <p:cNvPr id="34" name="直接连接符 33"/>
          <p:cNvCxnSpPr/>
          <p:nvPr userDrawn="1"/>
        </p:nvCxnSpPr>
        <p:spPr>
          <a:xfrm>
            <a:off x="340964" y="6582976"/>
            <a:ext cx="751281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2"/>
          <p:cNvSpPr txBox="1">
            <a:spLocks noChangeArrowheads="1"/>
          </p:cNvSpPr>
          <p:nvPr userDrawn="1"/>
        </p:nvSpPr>
        <p:spPr bwMode="auto">
          <a:xfrm>
            <a:off x="263352" y="104386"/>
            <a:ext cx="4318173" cy="307775"/>
          </a:xfrm>
          <a:prstGeom prst="rect">
            <a:avLst/>
          </a:prstGeom>
          <a:noFill/>
          <a:ln>
            <a:noFill/>
          </a:ln>
        </p:spPr>
        <p:txBody>
          <a:bodyPr wrap="square" lIns="91436" tIns="45719" rIns="91436" bIns="45719" anchor="ctr">
            <a:spAutoFit/>
          </a:bodyPr>
          <a:lstStyle>
            <a:lvl1pPr marL="285750" indent="-285750"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1pPr>
            <a:lvl2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defTabSz="1828800">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marL="13703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marL="18275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marL="22847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marL="2741930" indent="916305" defTabSz="1828800"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indent="0" eaLnBrk="1" hangingPunct="1"/>
            <a:r>
              <a:rPr lang="zh-CN" altLang="en-US" sz="1400" b="1" kern="0" spc="120" dirty="0">
                <a:solidFill>
                  <a:schemeClr val="tx1">
                    <a:lumMod val="85000"/>
                    <a:lumOff val="15000"/>
                  </a:schemeClr>
                </a:solidFill>
                <a:latin typeface="微软雅黑" panose="020B0503020204020204" pitchFamily="34" charset="-122"/>
                <a:ea typeface="微软雅黑" panose="020B0503020204020204" pitchFamily="34" charset="-122"/>
              </a:rPr>
              <a:t>二、系统完备的科学体系、特色鲜明的理论品格</a:t>
            </a:r>
          </a:p>
        </p:txBody>
      </p:sp>
      <p:cxnSp>
        <p:nvCxnSpPr>
          <p:cNvPr id="36" name="直接箭头连接符 79"/>
          <p:cNvCxnSpPr>
            <a:stCxn id="35" idx="3"/>
          </p:cNvCxnSpPr>
          <p:nvPr userDrawn="1"/>
        </p:nvCxnSpPr>
        <p:spPr bwMode="auto">
          <a:xfrm>
            <a:off x="4581525" y="258274"/>
            <a:ext cx="7275115" cy="2374"/>
          </a:xfrm>
          <a:prstGeom prst="straightConnector1">
            <a:avLst/>
          </a:prstGeom>
          <a:ln w="6350">
            <a:solidFill>
              <a:srgbClr val="C00000"/>
            </a:solidFill>
            <a:headEnd type="none"/>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11"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5"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0.xml"/><Relationship Id="rId1" Type="http://schemas.openxmlformats.org/officeDocument/2006/relationships/tags" Target="../tags/tag4.xml"/></Relationships>
</file>

<file path=ppt/slides/_rels/slide10.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notesSlide" Target="../notesSlides/notesSlide11.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3" Type="http://schemas.openxmlformats.org/officeDocument/2006/relationships/tags" Target="../tags/tag63.xml"/><Relationship Id="rId7" Type="http://schemas.openxmlformats.org/officeDocument/2006/relationships/notesSlide" Target="../notesSlides/notesSlide12.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slideLayout" Target="../slideLayouts/slideLayout2.xml"/><Relationship Id="rId5" Type="http://schemas.openxmlformats.org/officeDocument/2006/relationships/tags" Target="../tags/tag65.xml"/><Relationship Id="rId4" Type="http://schemas.openxmlformats.org/officeDocument/2006/relationships/tags" Target="../tags/tag6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2.xml"/><Relationship Id="rId1" Type="http://schemas.openxmlformats.org/officeDocument/2006/relationships/tags" Target="../tags/tag7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75.xml"/><Relationship Id="rId7" Type="http://schemas.openxmlformats.org/officeDocument/2006/relationships/slideLayout" Target="../slideLayouts/slideLayout2.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s/_rels/slide17.xml.rels><?xml version="1.0" encoding="UTF-8" standalone="yes"?>
<Relationships xmlns="http://schemas.openxmlformats.org/package/2006/relationships"><Relationship Id="rId8" Type="http://schemas.openxmlformats.org/officeDocument/2006/relationships/tags" Target="../tags/tag86.xml"/><Relationship Id="rId13" Type="http://schemas.openxmlformats.org/officeDocument/2006/relationships/tags" Target="../tags/tag91.xml"/><Relationship Id="rId18" Type="http://schemas.openxmlformats.org/officeDocument/2006/relationships/tags" Target="../tags/tag96.xml"/><Relationship Id="rId26" Type="http://schemas.openxmlformats.org/officeDocument/2006/relationships/notesSlide" Target="../notesSlides/notesSlide17.xml"/><Relationship Id="rId3" Type="http://schemas.openxmlformats.org/officeDocument/2006/relationships/tags" Target="../tags/tag81.xml"/><Relationship Id="rId21" Type="http://schemas.openxmlformats.org/officeDocument/2006/relationships/tags" Target="../tags/tag99.xml"/><Relationship Id="rId7" Type="http://schemas.openxmlformats.org/officeDocument/2006/relationships/tags" Target="../tags/tag85.xml"/><Relationship Id="rId12" Type="http://schemas.openxmlformats.org/officeDocument/2006/relationships/tags" Target="../tags/tag90.xml"/><Relationship Id="rId17" Type="http://schemas.openxmlformats.org/officeDocument/2006/relationships/tags" Target="../tags/tag95.xml"/><Relationship Id="rId25" Type="http://schemas.openxmlformats.org/officeDocument/2006/relationships/slideLayout" Target="../slideLayouts/slideLayout2.xml"/><Relationship Id="rId2" Type="http://schemas.openxmlformats.org/officeDocument/2006/relationships/tags" Target="../tags/tag80.xml"/><Relationship Id="rId16" Type="http://schemas.openxmlformats.org/officeDocument/2006/relationships/tags" Target="../tags/tag94.xml"/><Relationship Id="rId20" Type="http://schemas.openxmlformats.org/officeDocument/2006/relationships/tags" Target="../tags/tag98.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tags" Target="../tags/tag89.xml"/><Relationship Id="rId24" Type="http://schemas.openxmlformats.org/officeDocument/2006/relationships/tags" Target="../tags/tag102.xml"/><Relationship Id="rId5" Type="http://schemas.openxmlformats.org/officeDocument/2006/relationships/tags" Target="../tags/tag83.xml"/><Relationship Id="rId15" Type="http://schemas.openxmlformats.org/officeDocument/2006/relationships/tags" Target="../tags/tag93.xml"/><Relationship Id="rId23" Type="http://schemas.openxmlformats.org/officeDocument/2006/relationships/tags" Target="../tags/tag101.xml"/><Relationship Id="rId10" Type="http://schemas.openxmlformats.org/officeDocument/2006/relationships/tags" Target="../tags/tag88.xml"/><Relationship Id="rId19" Type="http://schemas.openxmlformats.org/officeDocument/2006/relationships/tags" Target="../tags/tag97.xml"/><Relationship Id="rId4" Type="http://schemas.openxmlformats.org/officeDocument/2006/relationships/tags" Target="../tags/tag82.xml"/><Relationship Id="rId9" Type="http://schemas.openxmlformats.org/officeDocument/2006/relationships/tags" Target="../tags/tag87.xml"/><Relationship Id="rId14" Type="http://schemas.openxmlformats.org/officeDocument/2006/relationships/tags" Target="../tags/tag92.xml"/><Relationship Id="rId22" Type="http://schemas.openxmlformats.org/officeDocument/2006/relationships/tags" Target="../tags/tag100.xml"/></Relationships>
</file>

<file path=ppt/slides/_rels/slide18.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tags" Target="../tags/tag105.xml"/><Relationship Id="rId7" Type="http://schemas.openxmlformats.org/officeDocument/2006/relationships/image" Target="../media/image4.jpe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8.xml"/><Relationship Id="rId5" Type="http://schemas.openxmlformats.org/officeDocument/2006/relationships/slideLayout" Target="../slideLayouts/slideLayout2.xml"/><Relationship Id="rId4" Type="http://schemas.openxmlformats.org/officeDocument/2006/relationships/tags" Target="../tags/tag106.xml"/><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7.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notesSlide" Target="../notesSlides/notesSlide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slideLayout" Target="../slideLayouts/slideLayout11.xml"/><Relationship Id="rId5" Type="http://schemas.openxmlformats.org/officeDocument/2006/relationships/tags" Target="../tags/tag9.xml"/><Relationship Id="rId4" Type="http://schemas.openxmlformats.org/officeDocument/2006/relationships/tags" Target="../tags/tag8.xml"/></Relationships>
</file>

<file path=ppt/slides/_rels/slide2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13.xml"/><Relationship Id="rId7" Type="http://schemas.openxmlformats.org/officeDocument/2006/relationships/tags" Target="../tags/tag117.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125.xml"/><Relationship Id="rId3" Type="http://schemas.openxmlformats.org/officeDocument/2006/relationships/tags" Target="../tags/tag120.xml"/><Relationship Id="rId7" Type="http://schemas.openxmlformats.org/officeDocument/2006/relationships/tags" Target="../tags/tag124.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10" Type="http://schemas.openxmlformats.org/officeDocument/2006/relationships/notesSlide" Target="../notesSlides/notesSlide21.xml"/><Relationship Id="rId4" Type="http://schemas.openxmlformats.org/officeDocument/2006/relationships/tags" Target="../tags/tag121.xml"/><Relationship Id="rId9"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tags" Target="../tags/tag133.xml"/><Relationship Id="rId3" Type="http://schemas.openxmlformats.org/officeDocument/2006/relationships/tags" Target="../tags/tag128.xml"/><Relationship Id="rId7" Type="http://schemas.openxmlformats.org/officeDocument/2006/relationships/tags" Target="../tags/tag132.xml"/><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tags" Target="../tags/tag131.xml"/><Relationship Id="rId11" Type="http://schemas.openxmlformats.org/officeDocument/2006/relationships/image" Target="../media/image8.png"/><Relationship Id="rId5" Type="http://schemas.openxmlformats.org/officeDocument/2006/relationships/tags" Target="../tags/tag130.xml"/><Relationship Id="rId10" Type="http://schemas.openxmlformats.org/officeDocument/2006/relationships/notesSlide" Target="../notesSlides/notesSlide22.xml"/><Relationship Id="rId4" Type="http://schemas.openxmlformats.org/officeDocument/2006/relationships/tags" Target="../tags/tag129.xml"/><Relationship Id="rId9"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tags" Target="../tags/tag141.xml"/><Relationship Id="rId3" Type="http://schemas.openxmlformats.org/officeDocument/2006/relationships/tags" Target="../tags/tag136.xml"/><Relationship Id="rId7" Type="http://schemas.openxmlformats.org/officeDocument/2006/relationships/tags" Target="../tags/tag140.xml"/><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tags" Target="../tags/tag139.xml"/><Relationship Id="rId5" Type="http://schemas.openxmlformats.org/officeDocument/2006/relationships/tags" Target="../tags/tag138.xml"/><Relationship Id="rId10" Type="http://schemas.openxmlformats.org/officeDocument/2006/relationships/notesSlide" Target="../notesSlides/notesSlide23.xml"/><Relationship Id="rId4" Type="http://schemas.openxmlformats.org/officeDocument/2006/relationships/tags" Target="../tags/tag137.xml"/><Relationship Id="rId9"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tags" Target="../tags/tag152.xml"/><Relationship Id="rId3" Type="http://schemas.openxmlformats.org/officeDocument/2006/relationships/tags" Target="../tags/tag147.xml"/><Relationship Id="rId7" Type="http://schemas.openxmlformats.org/officeDocument/2006/relationships/tags" Target="../tags/tag151.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tags" Target="../tags/tag150.xml"/><Relationship Id="rId11" Type="http://schemas.openxmlformats.org/officeDocument/2006/relationships/image" Target="../media/image9.png"/><Relationship Id="rId5" Type="http://schemas.openxmlformats.org/officeDocument/2006/relationships/tags" Target="../tags/tag149.xml"/><Relationship Id="rId10" Type="http://schemas.openxmlformats.org/officeDocument/2006/relationships/notesSlide" Target="../notesSlides/notesSlide25.xml"/><Relationship Id="rId4" Type="http://schemas.openxmlformats.org/officeDocument/2006/relationships/tags" Target="../tags/tag148.xml"/><Relationship Id="rId9"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tags" Target="../tags/tag160.xml"/><Relationship Id="rId3" Type="http://schemas.openxmlformats.org/officeDocument/2006/relationships/tags" Target="../tags/tag155.xml"/><Relationship Id="rId7" Type="http://schemas.openxmlformats.org/officeDocument/2006/relationships/tags" Target="../tags/tag159.xml"/><Relationship Id="rId12" Type="http://schemas.openxmlformats.org/officeDocument/2006/relationships/image" Target="../media/image10.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tags" Target="../tags/tag158.xml"/><Relationship Id="rId11" Type="http://schemas.openxmlformats.org/officeDocument/2006/relationships/notesSlide" Target="../notesSlides/notesSlide26.xml"/><Relationship Id="rId5" Type="http://schemas.openxmlformats.org/officeDocument/2006/relationships/tags" Target="../tags/tag157.xml"/><Relationship Id="rId10" Type="http://schemas.openxmlformats.org/officeDocument/2006/relationships/slideLayout" Target="../slideLayouts/slideLayout2.xml"/><Relationship Id="rId4" Type="http://schemas.openxmlformats.org/officeDocument/2006/relationships/tags" Target="../tags/tag156.xml"/><Relationship Id="rId9" Type="http://schemas.openxmlformats.org/officeDocument/2006/relationships/tags" Target="../tags/tag161.xml"/></Relationships>
</file>

<file path=ppt/slides/_rels/slide27.xml.rels><?xml version="1.0" encoding="UTF-8" standalone="yes"?>
<Relationships xmlns="http://schemas.openxmlformats.org/package/2006/relationships"><Relationship Id="rId8" Type="http://schemas.openxmlformats.org/officeDocument/2006/relationships/tags" Target="../tags/tag169.xml"/><Relationship Id="rId3" Type="http://schemas.openxmlformats.org/officeDocument/2006/relationships/tags" Target="../tags/tag164.xml"/><Relationship Id="rId7" Type="http://schemas.openxmlformats.org/officeDocument/2006/relationships/tags" Target="../tags/tag168.xml"/><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tags" Target="../tags/tag167.xml"/><Relationship Id="rId11" Type="http://schemas.openxmlformats.org/officeDocument/2006/relationships/image" Target="../media/image11.png"/><Relationship Id="rId5" Type="http://schemas.openxmlformats.org/officeDocument/2006/relationships/tags" Target="../tags/tag166.xml"/><Relationship Id="rId10" Type="http://schemas.openxmlformats.org/officeDocument/2006/relationships/notesSlide" Target="../notesSlides/notesSlide27.xml"/><Relationship Id="rId4" Type="http://schemas.openxmlformats.org/officeDocument/2006/relationships/tags" Target="../tags/tag165.xml"/><Relationship Id="rId9"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71.xml"/><Relationship Id="rId1" Type="http://schemas.openxmlformats.org/officeDocument/2006/relationships/tags" Target="../tags/tag170.xml"/><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notesSlide" Target="../notesSlides/notesSlide3.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tags" Target="../tags/tag24.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4.xml"/><Relationship Id="rId5" Type="http://schemas.openxmlformats.org/officeDocument/2006/relationships/slideLayout" Target="../slideLayouts/slideLayout12.xml"/><Relationship Id="rId4" Type="http://schemas.openxmlformats.org/officeDocument/2006/relationships/tags" Target="../tags/tag32.xml"/></Relationships>
</file>

<file path=ppt/slides/_rels/slide5.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notesSlide" Target="../notesSlides/notesSlide5.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slideLayout" Target="../slideLayouts/slideLayout12.xml"/><Relationship Id="rId5" Type="http://schemas.openxmlformats.org/officeDocument/2006/relationships/tags" Target="../tags/tag37.xml"/><Relationship Id="rId4" Type="http://schemas.openxmlformats.org/officeDocument/2006/relationships/tags" Target="../tags/tag36.xml"/></Relationships>
</file>

<file path=ppt/slides/_rels/slide6.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notesSlide" Target="../notesSlides/notesSlide6.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Layout" Target="../slideLayouts/slideLayout12.xml"/><Relationship Id="rId5" Type="http://schemas.openxmlformats.org/officeDocument/2006/relationships/tags" Target="../tags/tag42.xml"/><Relationship Id="rId4" Type="http://schemas.openxmlformats.org/officeDocument/2006/relationships/tags" Target="../tags/tag41.xml"/></Relationships>
</file>

<file path=ppt/slides/_rels/slide7.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notesSlide" Target="../notesSlides/notesSlide7.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slideLayout" Target="../slideLayouts/slideLayout12.xml"/><Relationship Id="rId5" Type="http://schemas.openxmlformats.org/officeDocument/2006/relationships/tags" Target="../tags/tag47.xml"/><Relationship Id="rId4" Type="http://schemas.openxmlformats.org/officeDocument/2006/relationships/tags" Target="../tags/tag4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1.xml"/><Relationship Id="rId1" Type="http://schemas.openxmlformats.org/officeDocument/2006/relationships/tags" Target="../tags/tag50.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198880"/>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报告人：徐爽</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位：北京市昌平区第二中学</a:t>
            </a: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202180"/>
            <a:ext cx="12344400" cy="3108543"/>
          </a:xfrm>
          <a:prstGeom prst="rect">
            <a:avLst/>
          </a:prstGeom>
          <a:noFill/>
          <a:ln w="9525">
            <a:noFill/>
          </a:ln>
        </p:spPr>
        <p:txBody>
          <a:bodyPr wrap="square" anchor="t">
            <a:spAutoFit/>
          </a:bodyPr>
          <a:lstStyle/>
          <a:p>
            <a:pPr algn="ctr">
              <a:buFont typeface="Arial" panose="020B0604020202020204" pitchFamily="34" charset="0"/>
            </a:pPr>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            </a:t>
            </a: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2800" b="1" dirty="0">
                <a:latin typeface="微软雅黑" panose="020B0503020204020204" pitchFamily="34" charset="-122"/>
                <a:ea typeface="微软雅黑" panose="020B0503020204020204" pitchFamily="34" charset="-122"/>
                <a:sym typeface="微软雅黑" panose="020B0503020204020204" pitchFamily="34" charset="-122"/>
              </a:rPr>
              <a:t>讲  目标任务：实现社会主义现代化和中华民族伟大复兴</a:t>
            </a:r>
            <a:endParaRPr lang="en-US" altLang="zh-CN" sz="28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en-US" altLang="zh-CN" sz="2800" b="1" dirty="0">
                <a:latin typeface="微软雅黑" panose="020B0503020204020204" pitchFamily="34" charset="-122"/>
                <a:ea typeface="微软雅黑" panose="020B0503020204020204" pitchFamily="34" charset="-122"/>
                <a:sym typeface="微软雅黑" panose="020B0503020204020204" pitchFamily="34" charset="-122"/>
              </a:rPr>
              <a:t>           </a:t>
            </a:r>
          </a:p>
          <a:p>
            <a:pPr algn="ctr">
              <a:buFont typeface="Arial" panose="020B0604020202020204" pitchFamily="34" charset="0"/>
            </a:pPr>
            <a:r>
              <a:rPr lang="zh-CN" altLang="en-US" sz="2800" b="1" dirty="0" smtClean="0">
                <a:latin typeface="微软雅黑" panose="020B0503020204020204" pitchFamily="34" charset="-122"/>
                <a:ea typeface="微软雅黑" panose="020B0503020204020204" pitchFamily="34" charset="-122"/>
                <a:sym typeface="微软雅黑" panose="020B0503020204020204" pitchFamily="34" charset="-122"/>
              </a:rPr>
              <a:t>第一课时</a:t>
            </a:r>
            <a:r>
              <a:rPr lang="en-US" altLang="zh-CN" sz="2800" b="1" dirty="0" smtClean="0">
                <a:latin typeface="微软雅黑" panose="020B0503020204020204" pitchFamily="34" charset="-122"/>
                <a:ea typeface="微软雅黑" panose="020B0503020204020204" pitchFamily="34" charset="-122"/>
                <a:sym typeface="微软雅黑" panose="020B0503020204020204" pitchFamily="34" charset="-122"/>
              </a:rPr>
              <a:t>   </a:t>
            </a:r>
          </a:p>
          <a:p>
            <a:pPr algn="ctr">
              <a:buFont typeface="Arial" panose="020B0604020202020204" pitchFamily="34" charset="0"/>
            </a:pPr>
            <a:endParaRPr lang="en-US" altLang="zh-CN" sz="2800" b="1" dirty="0" smtClean="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2800" b="1" dirty="0" smtClean="0">
                <a:latin typeface="微软雅黑" panose="020B0503020204020204" pitchFamily="34" charset="-122"/>
                <a:ea typeface="微软雅黑" panose="020B0503020204020204" pitchFamily="34" charset="-122"/>
                <a:sym typeface="微软雅黑" panose="020B0503020204020204" pitchFamily="34" charset="-122"/>
              </a:rPr>
              <a:t>说 课</a:t>
            </a:r>
            <a:endParaRPr lang="zh-CN" altLang="en-US" sz="2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endParaRPr lang="zh-CN" altLang="en-US" sz="28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（高中）</a:t>
            </a: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grpSp>
        <p:nvGrpSpPr>
          <p:cNvPr id="26" name="组合 25"/>
          <p:cNvGrpSpPr/>
          <p:nvPr/>
        </p:nvGrpSpPr>
        <p:grpSpPr>
          <a:xfrm>
            <a:off x="585470" y="1525905"/>
            <a:ext cx="6986270" cy="2413000"/>
            <a:chOff x="386" y="5625"/>
            <a:chExt cx="11002" cy="3800"/>
          </a:xfrm>
        </p:grpSpPr>
        <p:grpSp>
          <p:nvGrpSpPr>
            <p:cNvPr id="14" name="组合 13"/>
            <p:cNvGrpSpPr/>
            <p:nvPr/>
          </p:nvGrpSpPr>
          <p:grpSpPr>
            <a:xfrm>
              <a:off x="386" y="5625"/>
              <a:ext cx="10790" cy="1282"/>
              <a:chOff x="8418" y="4543"/>
              <a:chExt cx="10790" cy="1282"/>
            </a:xfrm>
          </p:grpSpPr>
          <p:sp>
            <p:nvSpPr>
              <p:cNvPr id="21" name="矩形 3"/>
              <p:cNvSpPr/>
              <p:nvPr>
                <p:custDataLst>
                  <p:tags r:id="rId3"/>
                </p:custDataLst>
              </p:nvPr>
            </p:nvSpPr>
            <p:spPr>
              <a:xfrm>
                <a:off x="8418" y="4770"/>
                <a:ext cx="461" cy="105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2">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a:endParaRPr>
              </a:p>
            </p:txBody>
          </p:sp>
          <p:grpSp>
            <p:nvGrpSpPr>
              <p:cNvPr id="13" name="组合 12"/>
              <p:cNvGrpSpPr/>
              <p:nvPr/>
            </p:nvGrpSpPr>
            <p:grpSpPr>
              <a:xfrm>
                <a:off x="8418" y="4543"/>
                <a:ext cx="10790" cy="1039"/>
                <a:chOff x="8418" y="4543"/>
                <a:chExt cx="10790" cy="1039"/>
              </a:xfrm>
            </p:grpSpPr>
            <p:sp>
              <p:nvSpPr>
                <p:cNvPr id="22" name="矩形 21"/>
                <p:cNvSpPr/>
                <p:nvPr>
                  <p:custDataLst>
                    <p:tags r:id="rId4"/>
                  </p:custDataLst>
                </p:nvPr>
              </p:nvSpPr>
              <p:spPr>
                <a:xfrm>
                  <a:off x="8418" y="4772"/>
                  <a:ext cx="10790" cy="810"/>
                </a:xfrm>
                <a:prstGeom prst="rect">
                  <a:avLst/>
                </a:prstGeom>
                <a:solidFill>
                  <a:schemeClr val="accent2"/>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sp>
              <p:nvSpPr>
                <p:cNvPr id="5" name="文本框 4"/>
                <p:cNvSpPr txBox="1"/>
                <p:nvPr/>
              </p:nvSpPr>
              <p:spPr>
                <a:xfrm>
                  <a:off x="8418" y="4543"/>
                  <a:ext cx="7488" cy="1016"/>
                </a:xfrm>
                <a:prstGeom prst="rect">
                  <a:avLst/>
                </a:prstGeom>
                <a:noFill/>
              </p:spPr>
              <p:txBody>
                <a:bodyPr wrap="none" rtlCol="0" anchor="t">
                  <a:spAutoFit/>
                </a:bodyPr>
                <a:lstStyle/>
                <a:p>
                  <a:pPr algn="l">
                    <a:lnSpc>
                      <a:spcPct val="150000"/>
                    </a:lnSpc>
                  </a:pPr>
                  <a:r>
                    <a:rPr lang="zh-CN" altLang="en-US" sz="2400" b="1">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二、全面建设社会主义现代化国家</a:t>
                  </a:r>
                </a:p>
              </p:txBody>
            </p:sp>
          </p:grpSp>
        </p:grpSp>
        <p:sp>
          <p:nvSpPr>
            <p:cNvPr id="20" name="文本框 19"/>
            <p:cNvSpPr txBox="1"/>
            <p:nvPr/>
          </p:nvSpPr>
          <p:spPr>
            <a:xfrm>
              <a:off x="859" y="6664"/>
              <a:ext cx="10529" cy="2761"/>
            </a:xfrm>
            <a:prstGeom prst="rect">
              <a:avLst/>
            </a:prstGeom>
            <a:noFill/>
          </p:spPr>
          <p:txBody>
            <a:bodyPr wrap="square" rtlCol="0" anchor="t">
              <a:spAutoFit/>
            </a:bodyPr>
            <a:lstStyle/>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两个一百年</a:t>
              </a: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奋斗目标</a:t>
              </a:r>
              <a:endPar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分“两步</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走”全</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面建成社会主义现代化强国</a:t>
              </a:r>
              <a:endPar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2400" dirty="0"/>
            </a:p>
          </p:txBody>
        </p:sp>
      </p:gr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H_SubTitle_1"/>
          <p:cNvSpPr>
            <a:spLocks noChangeArrowheads="1"/>
          </p:cNvSpPr>
          <p:nvPr>
            <p:custDataLst>
              <p:tags r:id="rId2"/>
            </p:custDataLst>
          </p:nvPr>
        </p:nvSpPr>
        <p:spPr bwMode="gray">
          <a:xfrm>
            <a:off x="878205" y="2339975"/>
            <a:ext cx="4004310" cy="424815"/>
          </a:xfrm>
          <a:prstGeom prst="roundRect">
            <a:avLst>
              <a:gd name="adj" fmla="val 50000"/>
            </a:avLst>
          </a:prstGeom>
          <a:solidFill>
            <a:schemeClr val="accent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tIns="0" rIns="0" bIns="0" anchor="ctr"/>
          <a:lstStyle/>
          <a:p>
            <a:pPr marL="107950">
              <a:lnSpc>
                <a:spcPct val="120000"/>
              </a:lnSpc>
              <a:spcBef>
                <a:spcPts val="450"/>
              </a:spcBef>
              <a:spcAft>
                <a:spcPts val="450"/>
              </a:spcAft>
              <a:defRPr/>
            </a:pPr>
            <a:endParaRPr lang="zh-CN" altLang="en-US" sz="1600" dirty="0">
              <a:solidFill>
                <a:srgbClr val="FFFFFF"/>
              </a:solidFill>
            </a:endParaRPr>
          </a:p>
        </p:txBody>
      </p:sp>
      <p:sp>
        <p:nvSpPr>
          <p:cNvPr id="2" name="文本框 1"/>
          <p:cNvSpPr txBox="1"/>
          <p:nvPr>
            <p:custDataLst>
              <p:tags r:id="rId3"/>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grpSp>
        <p:nvGrpSpPr>
          <p:cNvPr id="26" name="组合 25"/>
          <p:cNvGrpSpPr/>
          <p:nvPr/>
        </p:nvGrpSpPr>
        <p:grpSpPr>
          <a:xfrm>
            <a:off x="585470" y="1525905"/>
            <a:ext cx="6986270" cy="2413000"/>
            <a:chOff x="386" y="5625"/>
            <a:chExt cx="11002" cy="3800"/>
          </a:xfrm>
        </p:grpSpPr>
        <p:grpSp>
          <p:nvGrpSpPr>
            <p:cNvPr id="14" name="组合 13"/>
            <p:cNvGrpSpPr/>
            <p:nvPr/>
          </p:nvGrpSpPr>
          <p:grpSpPr>
            <a:xfrm>
              <a:off x="386" y="5625"/>
              <a:ext cx="9108" cy="1282"/>
              <a:chOff x="8418" y="4543"/>
              <a:chExt cx="9108" cy="1282"/>
            </a:xfrm>
          </p:grpSpPr>
          <p:sp>
            <p:nvSpPr>
              <p:cNvPr id="21" name="矩形 3"/>
              <p:cNvSpPr/>
              <p:nvPr>
                <p:custDataLst>
                  <p:tags r:id="rId4"/>
                </p:custDataLst>
              </p:nvPr>
            </p:nvSpPr>
            <p:spPr>
              <a:xfrm>
                <a:off x="8418" y="4770"/>
                <a:ext cx="461" cy="105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2">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a:endParaRPr>
              </a:p>
            </p:txBody>
          </p:sp>
          <p:grpSp>
            <p:nvGrpSpPr>
              <p:cNvPr id="13" name="组合 12"/>
              <p:cNvGrpSpPr/>
              <p:nvPr/>
            </p:nvGrpSpPr>
            <p:grpSpPr>
              <a:xfrm>
                <a:off x="8418" y="4543"/>
                <a:ext cx="9108" cy="1039"/>
                <a:chOff x="8418" y="4543"/>
                <a:chExt cx="9108" cy="1039"/>
              </a:xfrm>
            </p:grpSpPr>
            <p:sp>
              <p:nvSpPr>
                <p:cNvPr id="22" name="矩形 21"/>
                <p:cNvSpPr/>
                <p:nvPr>
                  <p:custDataLst>
                    <p:tags r:id="rId5"/>
                  </p:custDataLst>
                </p:nvPr>
              </p:nvSpPr>
              <p:spPr>
                <a:xfrm>
                  <a:off x="8418" y="4772"/>
                  <a:ext cx="9108" cy="810"/>
                </a:xfrm>
                <a:prstGeom prst="rect">
                  <a:avLst/>
                </a:prstGeom>
                <a:solidFill>
                  <a:schemeClr val="accent2"/>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sp>
              <p:nvSpPr>
                <p:cNvPr id="5" name="文本框 4"/>
                <p:cNvSpPr txBox="1"/>
                <p:nvPr/>
              </p:nvSpPr>
              <p:spPr>
                <a:xfrm>
                  <a:off x="8418" y="4543"/>
                  <a:ext cx="7488" cy="1016"/>
                </a:xfrm>
                <a:prstGeom prst="rect">
                  <a:avLst/>
                </a:prstGeom>
                <a:noFill/>
              </p:spPr>
              <p:txBody>
                <a:bodyPr wrap="none" rtlCol="0" anchor="t">
                  <a:spAutoFit/>
                </a:bodyPr>
                <a:lstStyle/>
                <a:p>
                  <a:pPr algn="l">
                    <a:lnSpc>
                      <a:spcPct val="150000"/>
                    </a:lnSpc>
                  </a:pPr>
                  <a:r>
                    <a:rPr lang="zh-CN" altLang="en-US" sz="2400" b="1">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二、全面建设社会主义现代化国家</a:t>
                  </a:r>
                </a:p>
              </p:txBody>
            </p:sp>
          </p:grpSp>
        </p:grpSp>
        <p:sp>
          <p:nvSpPr>
            <p:cNvPr id="20" name="文本框 19"/>
            <p:cNvSpPr txBox="1"/>
            <p:nvPr/>
          </p:nvSpPr>
          <p:spPr>
            <a:xfrm>
              <a:off x="859" y="6664"/>
              <a:ext cx="10529" cy="2761"/>
            </a:xfrm>
            <a:prstGeom prst="rect">
              <a:avLst/>
            </a:prstGeom>
            <a:noFill/>
          </p:spPr>
          <p:txBody>
            <a:bodyPr wrap="square" rtlCol="0" anchor="t">
              <a:spAutoFit/>
            </a:bodyPr>
            <a:lstStyle/>
            <a:p>
              <a:pPr>
                <a:lnSpc>
                  <a:spcPct val="150000"/>
                </a:lnSpc>
              </a:pPr>
              <a:r>
                <a:rPr lang="en-US" altLang="zh-CN"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两个一百年</a:t>
              </a:r>
              <a:r>
                <a:rPr lang="en-US" altLang="zh-CN"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奋斗目标</a:t>
              </a:r>
              <a:endPar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2. </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分“两步</a:t>
              </a: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mn-ea"/>
                </a:rPr>
                <a:t>走”全</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面建成社会主义现代化强国</a:t>
              </a:r>
              <a:endPar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2400" dirty="0"/>
            </a:p>
          </p:txBody>
        </p:sp>
      </p:gr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SubTitle_1"/>
          <p:cNvSpPr>
            <a:spLocks noChangeArrowheads="1"/>
          </p:cNvSpPr>
          <p:nvPr>
            <p:custDataLst>
              <p:tags r:id="rId2"/>
            </p:custDataLst>
          </p:nvPr>
        </p:nvSpPr>
        <p:spPr bwMode="gray">
          <a:xfrm>
            <a:off x="885825" y="2890156"/>
            <a:ext cx="6290310" cy="424815"/>
          </a:xfrm>
          <a:prstGeom prst="roundRect">
            <a:avLst>
              <a:gd name="adj" fmla="val 50000"/>
            </a:avLst>
          </a:prstGeom>
          <a:solidFill>
            <a:schemeClr val="accent1"/>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504000" tIns="0" rIns="0" bIns="0" anchor="ctr"/>
          <a:lstStyle/>
          <a:p>
            <a:pPr marL="107950">
              <a:lnSpc>
                <a:spcPct val="120000"/>
              </a:lnSpc>
              <a:spcBef>
                <a:spcPts val="450"/>
              </a:spcBef>
              <a:spcAft>
                <a:spcPts val="450"/>
              </a:spcAft>
              <a:defRPr/>
            </a:pPr>
            <a:endParaRPr lang="zh-CN" altLang="en-US" sz="1600" dirty="0">
              <a:solidFill>
                <a:srgbClr val="FFFFFF"/>
              </a:solidFill>
            </a:endParaRPr>
          </a:p>
        </p:txBody>
      </p:sp>
      <p:sp>
        <p:nvSpPr>
          <p:cNvPr id="2" name="文本框 1"/>
          <p:cNvSpPr txBox="1"/>
          <p:nvPr>
            <p:custDataLst>
              <p:tags r:id="rId3"/>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grpSp>
        <p:nvGrpSpPr>
          <p:cNvPr id="26" name="组合 25"/>
          <p:cNvGrpSpPr/>
          <p:nvPr/>
        </p:nvGrpSpPr>
        <p:grpSpPr>
          <a:xfrm>
            <a:off x="585470" y="1525905"/>
            <a:ext cx="6986270" cy="2420620"/>
            <a:chOff x="386" y="5625"/>
            <a:chExt cx="11002" cy="3812"/>
          </a:xfrm>
        </p:grpSpPr>
        <p:grpSp>
          <p:nvGrpSpPr>
            <p:cNvPr id="14" name="组合 13"/>
            <p:cNvGrpSpPr/>
            <p:nvPr/>
          </p:nvGrpSpPr>
          <p:grpSpPr>
            <a:xfrm>
              <a:off x="386" y="5625"/>
              <a:ext cx="9108" cy="1282"/>
              <a:chOff x="8418" y="4543"/>
              <a:chExt cx="9108" cy="1282"/>
            </a:xfrm>
          </p:grpSpPr>
          <p:sp>
            <p:nvSpPr>
              <p:cNvPr id="21" name="矩形 3"/>
              <p:cNvSpPr/>
              <p:nvPr>
                <p:custDataLst>
                  <p:tags r:id="rId4"/>
                </p:custDataLst>
              </p:nvPr>
            </p:nvSpPr>
            <p:spPr>
              <a:xfrm>
                <a:off x="8418" y="4770"/>
                <a:ext cx="461" cy="105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2">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a:endParaRPr>
              </a:p>
            </p:txBody>
          </p:sp>
          <p:grpSp>
            <p:nvGrpSpPr>
              <p:cNvPr id="13" name="组合 12"/>
              <p:cNvGrpSpPr/>
              <p:nvPr/>
            </p:nvGrpSpPr>
            <p:grpSpPr>
              <a:xfrm>
                <a:off x="8418" y="4543"/>
                <a:ext cx="9108" cy="1039"/>
                <a:chOff x="8418" y="4543"/>
                <a:chExt cx="9108" cy="1039"/>
              </a:xfrm>
            </p:grpSpPr>
            <p:sp>
              <p:nvSpPr>
                <p:cNvPr id="22" name="矩形 21"/>
                <p:cNvSpPr/>
                <p:nvPr>
                  <p:custDataLst>
                    <p:tags r:id="rId5"/>
                  </p:custDataLst>
                </p:nvPr>
              </p:nvSpPr>
              <p:spPr>
                <a:xfrm>
                  <a:off x="8418" y="4772"/>
                  <a:ext cx="9108" cy="810"/>
                </a:xfrm>
                <a:prstGeom prst="rect">
                  <a:avLst/>
                </a:prstGeom>
                <a:solidFill>
                  <a:schemeClr val="accent2"/>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sp>
              <p:nvSpPr>
                <p:cNvPr id="5" name="文本框 4"/>
                <p:cNvSpPr txBox="1"/>
                <p:nvPr/>
              </p:nvSpPr>
              <p:spPr>
                <a:xfrm>
                  <a:off x="8418" y="4543"/>
                  <a:ext cx="7488" cy="1016"/>
                </a:xfrm>
                <a:prstGeom prst="rect">
                  <a:avLst/>
                </a:prstGeom>
                <a:noFill/>
              </p:spPr>
              <p:txBody>
                <a:bodyPr wrap="none" rtlCol="0" anchor="t">
                  <a:spAutoFit/>
                </a:bodyPr>
                <a:lstStyle/>
                <a:p>
                  <a:pPr algn="l">
                    <a:lnSpc>
                      <a:spcPct val="150000"/>
                    </a:lnSpc>
                  </a:pPr>
                  <a:r>
                    <a:rPr lang="zh-CN" altLang="en-US" sz="2400" b="1">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二、全面建设社会主义现代化国家</a:t>
                  </a:r>
                </a:p>
              </p:txBody>
            </p:sp>
          </p:grpSp>
        </p:grpSp>
        <p:sp>
          <p:nvSpPr>
            <p:cNvPr id="20" name="文本框 19"/>
            <p:cNvSpPr txBox="1"/>
            <p:nvPr/>
          </p:nvSpPr>
          <p:spPr>
            <a:xfrm>
              <a:off x="859" y="6676"/>
              <a:ext cx="10529" cy="2761"/>
            </a:xfrm>
            <a:prstGeom prst="rect">
              <a:avLst/>
            </a:prstGeom>
            <a:noFill/>
          </p:spPr>
          <p:txBody>
            <a:bodyPr wrap="square" rtlCol="0" anchor="t">
              <a:spAutoFit/>
            </a:bodyPr>
            <a:lstStyle/>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两个一百年</a:t>
              </a: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奋斗目标</a:t>
              </a:r>
              <a:endPar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分“两步</a:t>
              </a:r>
              <a:r>
                <a:rPr lang="zh-CN" altLang="en-US" sz="2400"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走”全</a:t>
              </a:r>
              <a:r>
                <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面建成社会主义现代化强国</a:t>
              </a:r>
              <a:endPar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endPar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sp>
        <p:nvSpPr>
          <p:cNvPr id="5" name="矩形 146"/>
          <p:cNvSpPr>
            <a:spLocks noChangeArrowheads="1"/>
          </p:cNvSpPr>
          <p:nvPr/>
        </p:nvSpPr>
        <p:spPr bwMode="auto">
          <a:xfrm>
            <a:off x="491490" y="2070735"/>
            <a:ext cx="10922635" cy="1523494"/>
          </a:xfrm>
          <a:prstGeom prst="rect">
            <a:avLst/>
          </a:prstGeom>
          <a:noFill/>
          <a:ln w="9525">
            <a:noFill/>
            <a:miter lim="800000"/>
          </a:ln>
          <a:extLst>
            <a:ext uri="{909E8E84-426E-40DD-AFC4-6F175D3DCCD1}">
              <a14:hiddenFill xmlns:a14="http://schemas.microsoft.com/office/drawing/2010/main" xmlns="">
                <a:solidFill>
                  <a:schemeClr val="lt1"/>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indent="0" algn="just">
              <a:lnSpc>
                <a:spcPct val="100000"/>
              </a:lnSpc>
              <a:spcBef>
                <a:spcPts val="3000"/>
              </a:spcBef>
              <a:buNone/>
            </a:pPr>
            <a:r>
              <a:rPr kumimoji="0" lang="zh-CN" altLang="en-US" sz="18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中国人民的成功实践昭示世人，通向现代化的道路不止一条，只要找准正确方向、驰而不息，条条大路通罗马。</a:t>
            </a:r>
          </a:p>
          <a:p>
            <a:pPr indent="0" algn="r">
              <a:lnSpc>
                <a:spcPct val="100000"/>
              </a:lnSpc>
              <a:spcBef>
                <a:spcPts val="3000"/>
              </a:spcBef>
              <a:buNone/>
            </a:pPr>
            <a:r>
              <a:rPr lang="en-US" altLang="zh-CN" sz="200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——习近平2018年4月10日在博鳌亚洲论坛2018年年会开幕式上的主旨演讲</a:t>
            </a:r>
            <a:endParaRPr kumimoji="0" lang="en-US" altLang="zh-CN" sz="20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1" name="矩形 20"/>
          <p:cNvSpPr/>
          <p:nvPr/>
        </p:nvSpPr>
        <p:spPr>
          <a:xfrm>
            <a:off x="3870885" y="1453409"/>
            <a:ext cx="4450080" cy="460375"/>
          </a:xfrm>
          <a:prstGeom prst="rect">
            <a:avLst/>
          </a:prstGeom>
        </p:spPr>
        <p:txBody>
          <a:bodyPr wrap="none">
            <a:spAutoFit/>
          </a:bodyPr>
          <a:lstStyle/>
          <a:p>
            <a:r>
              <a:rPr lang="zh-CN" sz="2400" dirty="0">
                <a:latin typeface="微软雅黑" panose="020B0503020204020204" pitchFamily="34" charset="-122"/>
                <a:ea typeface="微软雅黑" panose="020B0503020204020204" pitchFamily="34" charset="-122"/>
              </a:rPr>
              <a:t>关于</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两步走</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战略安排</a:t>
            </a:r>
            <a:r>
              <a:rPr lang="zh-CN" sz="2400" dirty="0">
                <a:latin typeface="微软雅黑" panose="020B0503020204020204" pitchFamily="34" charset="-122"/>
                <a:ea typeface="微软雅黑" panose="020B0503020204020204" pitchFamily="34" charset="-122"/>
              </a:rPr>
              <a:t>的论述</a:t>
            </a:r>
          </a:p>
        </p:txBody>
      </p:sp>
      <p:sp>
        <p:nvSpPr>
          <p:cNvPr id="31" name="文本框 30"/>
          <p:cNvSpPr txBox="1"/>
          <p:nvPr/>
        </p:nvSpPr>
        <p:spPr>
          <a:xfrm>
            <a:off x="490855" y="4180840"/>
            <a:ext cx="10923270" cy="1953260"/>
          </a:xfrm>
          <a:prstGeom prst="rect">
            <a:avLst/>
          </a:prstGeom>
          <a:noFill/>
          <a:ln>
            <a:noFill/>
          </a:ln>
          <a:extLst>
            <a:ext uri="{909E8E84-426E-40DD-AFC4-6F175D3DCCD1}">
              <a14:hiddenFill xmlns:a14="http://schemas.microsoft.com/office/drawing/2010/main" xmlns="">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nchor="t">
            <a:spAutoFit/>
          </a:bodyPr>
          <a:lstStyle/>
          <a:p>
            <a:pPr indent="0" algn="just">
              <a:lnSpc>
                <a:spcPct val="100000"/>
              </a:lnSpc>
              <a:spcBef>
                <a:spcPts val="3000"/>
              </a:spcBef>
              <a:buNone/>
            </a:pPr>
            <a:r>
              <a:rPr kumimoji="0" lang="en-US"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从全面建成小康社会到基本实现现代化，再到全面建成社会主义现代化强国，是新时代中国特色社会主义发展的战略安排。我们要坚忍不拔、锲而不舍，奋力谱写社会主义现代化新征程的壮丽篇章！</a:t>
            </a:r>
          </a:p>
          <a:p>
            <a:pPr indent="0" algn="r">
              <a:lnSpc>
                <a:spcPct val="100000"/>
              </a:lnSpc>
              <a:spcBef>
                <a:spcPts val="3000"/>
              </a:spcBef>
              <a:buNone/>
            </a:pPr>
            <a:r>
              <a:rPr lang="en-US" altLang="zh-CN" sz="2400" dirty="0">
                <a:solidFill>
                  <a:schemeClr val="tx1">
                    <a:lumMod val="85000"/>
                    <a:lumOff val="15000"/>
                  </a:schemeClr>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00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——习近平2017年10月18日在中国共产党第十九次全国代表大会上的报告</a:t>
            </a:r>
            <a:endParaRPr kumimoji="0" lang="en-US" altLang="zh-CN"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p>
        </p:txBody>
      </p:sp>
      <p:sp>
        <p:nvSpPr>
          <p:cNvPr id="8" name="文本框 7"/>
          <p:cNvSpPr txBox="1"/>
          <p:nvPr/>
        </p:nvSpPr>
        <p:spPr>
          <a:xfrm>
            <a:off x="724535" y="779780"/>
            <a:ext cx="3108960" cy="645160"/>
          </a:xfrm>
          <a:prstGeom prst="rect">
            <a:avLst/>
          </a:prstGeom>
          <a:noFill/>
        </p:spPr>
        <p:txBody>
          <a:bodyPr wrap="none" rtlCol="0" anchor="t">
            <a:spAutoFit/>
          </a:bodyPr>
          <a:lstStyle/>
          <a:p>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sym typeface="+mn-ea"/>
              </a:rPr>
              <a:t>二、学情分析</a:t>
            </a:r>
            <a:endParaRPr lang="zh-CN" altLang="en-US" sz="3600" b="1" spc="240" dirty="0">
              <a:solidFill>
                <a:schemeClr val="accent1">
                  <a:lumMod val="75000"/>
                </a:schemeClr>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
        <p:nvSpPr>
          <p:cNvPr id="39" name="Title 6"/>
          <p:cNvSpPr txBox="1"/>
          <p:nvPr>
            <p:custDataLst>
              <p:tags r:id="rId2"/>
            </p:custDataLst>
          </p:nvPr>
        </p:nvSpPr>
        <p:spPr>
          <a:xfrm>
            <a:off x="1630045" y="1856740"/>
            <a:ext cx="8512175" cy="150558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00000"/>
              </a:lnSpc>
              <a:spcBef>
                <a:spcPts val="0"/>
              </a:spcBef>
              <a:spcAft>
                <a:spcPts val="800"/>
              </a:spcAft>
              <a:buSzPct val="100000"/>
            </a:pP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通过</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sym typeface="+mn-ea"/>
              </a:rPr>
              <a:t>道德与法治</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九年级上第八课</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中国人</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 </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中国梦</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a:t>
            </a:r>
          </a:p>
          <a:p>
            <a:pPr lvl="0" fontAlgn="auto">
              <a:lnSpc>
                <a:spcPct val="100000"/>
              </a:lnSpc>
              <a:spcBef>
                <a:spcPts val="0"/>
              </a:spcBef>
              <a:spcAft>
                <a:spcPts val="800"/>
              </a:spcAft>
              <a:buSzPct val="100000"/>
            </a:pP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的学习，学生已初步了解了中华民族伟大复兴中国梦的</a:t>
            </a:r>
          </a:p>
          <a:p>
            <a:pPr lvl="0" fontAlgn="auto">
              <a:lnSpc>
                <a:spcPct val="100000"/>
              </a:lnSpc>
              <a:spcBef>
                <a:spcPts val="0"/>
              </a:spcBef>
              <a:spcAft>
                <a:spcPts val="800"/>
              </a:spcAft>
              <a:buSzPct val="100000"/>
            </a:pP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内涵、</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两个一百年</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奋斗目标、</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两步走</a:t>
            </a:r>
            <a:r>
              <a:rPr altLang="zh-CN"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a:t>
            </a:r>
            <a:r>
              <a:rPr lang="zh-CN" altLang="en-US" sz="2400" spc="12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楷体" panose="02010609060101010101" pitchFamily="49" charset="-122"/>
              </a:rPr>
              <a:t>战略安排。</a:t>
            </a:r>
          </a:p>
        </p:txBody>
      </p:sp>
      <p:sp>
        <p:nvSpPr>
          <p:cNvPr id="2" name="Title 6"/>
          <p:cNvSpPr txBox="1"/>
          <p:nvPr>
            <p:custDataLst>
              <p:tags r:id="rId3"/>
            </p:custDataLst>
          </p:nvPr>
        </p:nvSpPr>
        <p:spPr>
          <a:xfrm>
            <a:off x="1630045" y="3759200"/>
            <a:ext cx="8321675" cy="1505585"/>
          </a:xfrm>
          <a:prstGeom prst="rect">
            <a:avLst/>
          </a:prstGeom>
          <a:noFill/>
          <a:ln w="3175">
            <a:noFill/>
            <a:prstDash val="dash"/>
          </a:ln>
        </p:spPr>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fontAlgn="auto">
              <a:lnSpc>
                <a:spcPct val="100000"/>
              </a:lnSpc>
              <a:spcBef>
                <a:spcPts val="0"/>
              </a:spcBef>
              <a:spcAft>
                <a:spcPts val="800"/>
              </a:spcAft>
              <a:buClrTx/>
              <a:buSzTx/>
              <a:buFontTx/>
              <a:buNone/>
              <a:defRPr/>
            </a:pPr>
            <a:r>
              <a:rPr kumimoji="0" lang="en-US" altLang="zh-CN" sz="2400" b="0" i="0" u="none" strike="noStrike" kern="1200" cap="none" spc="120" normalizeH="0" baseline="0" noProof="0" dirty="0" err="1">
                <a:ln w="3175">
                  <a:noFill/>
                  <a:prstDash val="dash"/>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学生</a:t>
            </a:r>
            <a:r>
              <a:rPr kumimoji="0" lang="zh-CN" altLang="en-US" sz="2400" b="0" i="0" u="none" strike="noStrike" kern="1200" cap="none" spc="120" normalizeH="0" baseline="0" noProof="0" dirty="0">
                <a:ln w="3175">
                  <a:noFill/>
                  <a:prstDash val="dash"/>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关心时政，</a:t>
            </a:r>
            <a:r>
              <a:rPr kumimoji="0" lang="en-US" altLang="zh-CN" sz="2400" b="0" i="0" u="none" strike="noStrike" kern="1200" cap="none" spc="120" normalizeH="0" baseline="0" noProof="0" dirty="0" err="1">
                <a:ln w="3175">
                  <a:noFill/>
                  <a:prstDash val="dash"/>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有较好的观察能力</a:t>
            </a:r>
            <a:r>
              <a:rPr kumimoji="0" lang="zh-CN" altLang="en-US" sz="2400" b="0" i="0" u="none" strike="noStrike" kern="1200" cap="none" spc="120" normalizeH="0" baseline="0" noProof="0" dirty="0">
                <a:ln w="3175">
                  <a:noFill/>
                  <a:prstDash val="dash"/>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a:t>
            </a:r>
            <a:r>
              <a:rPr kumimoji="0" lang="en-US" altLang="zh-CN" sz="2400" b="0" i="0" u="none" strike="noStrike" kern="1200" cap="none" spc="120" normalizeH="0" baseline="0" noProof="0" dirty="0" err="1">
                <a:ln w="3175">
                  <a:noFill/>
                  <a:prstDash val="dash"/>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善于通过案例分析</a:t>
            </a:r>
          </a:p>
          <a:p>
            <a:pPr marL="0" marR="0" lvl="0" indent="0" algn="l" defTabSz="913765" rtl="0" fontAlgn="auto">
              <a:lnSpc>
                <a:spcPct val="100000"/>
              </a:lnSpc>
              <a:spcBef>
                <a:spcPts val="0"/>
              </a:spcBef>
              <a:spcAft>
                <a:spcPts val="800"/>
              </a:spcAft>
              <a:buClrTx/>
              <a:buSzTx/>
              <a:buFontTx/>
              <a:buNone/>
              <a:defRPr/>
            </a:pPr>
            <a:r>
              <a:rPr kumimoji="0" lang="en-US" altLang="zh-CN" sz="2400" b="0" i="0" u="none" strike="noStrike" kern="1200" cap="none" spc="120" normalizeH="0" baseline="0" noProof="0" dirty="0" err="1">
                <a:ln w="3175">
                  <a:noFill/>
                  <a:prstDash val="dash"/>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得出结论</a:t>
            </a:r>
            <a:r>
              <a:rPr kumimoji="0" lang="en-US" altLang="zh-CN" sz="2400" b="0" i="0" u="none" strike="noStrike" kern="1200" cap="none" spc="120" normalizeH="0" baseline="0" noProof="0" dirty="0">
                <a:ln w="3175">
                  <a:noFill/>
                  <a:prstDash val="dash"/>
                </a:ln>
                <a:solidFill>
                  <a:srgbClr val="000000">
                    <a:lumMod val="75000"/>
                    <a:lumOff val="25000"/>
                  </a:srgbClr>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a:t>
            </a:r>
          </a:p>
        </p:txBody>
      </p:sp>
      <p:sp>
        <p:nvSpPr>
          <p:cNvPr id="45" name="MH_SubTitle_1"/>
          <p:cNvSpPr/>
          <p:nvPr/>
        </p:nvSpPr>
        <p:spPr>
          <a:xfrm>
            <a:off x="741045" y="2005330"/>
            <a:ext cx="589915" cy="525780"/>
          </a:xfrm>
          <a:custGeom>
            <a:avLst/>
            <a:gdLst>
              <a:gd name="connsiteX0" fmla="*/ 242094 w 331788"/>
              <a:gd name="connsiteY0" fmla="*/ 203585 h 328613"/>
              <a:gd name="connsiteX1" fmla="*/ 214264 w 331788"/>
              <a:gd name="connsiteY1" fmla="*/ 214264 h 328613"/>
              <a:gd name="connsiteX2" fmla="*/ 214264 w 331788"/>
              <a:gd name="connsiteY2" fmla="*/ 269924 h 328613"/>
              <a:gd name="connsiteX3" fmla="*/ 269924 w 331788"/>
              <a:gd name="connsiteY3" fmla="*/ 269924 h 328613"/>
              <a:gd name="connsiteX4" fmla="*/ 269924 w 331788"/>
              <a:gd name="connsiteY4" fmla="*/ 214264 h 328613"/>
              <a:gd name="connsiteX5" fmla="*/ 242094 w 331788"/>
              <a:gd name="connsiteY5" fmla="*/ 203585 h 328613"/>
              <a:gd name="connsiteX6" fmla="*/ 85725 w 331788"/>
              <a:gd name="connsiteY6" fmla="*/ 200752 h 328613"/>
              <a:gd name="connsiteX7" fmla="*/ 136525 w 331788"/>
              <a:gd name="connsiteY7" fmla="*/ 207698 h 328613"/>
              <a:gd name="connsiteX8" fmla="*/ 132667 w 331788"/>
              <a:gd name="connsiteY8" fmla="*/ 222250 h 328613"/>
              <a:gd name="connsiteX9" fmla="*/ 38783 w 331788"/>
              <a:gd name="connsiteY9" fmla="*/ 222250 h 328613"/>
              <a:gd name="connsiteX10" fmla="*/ 34925 w 331788"/>
              <a:gd name="connsiteY10" fmla="*/ 207698 h 328613"/>
              <a:gd name="connsiteX11" fmla="*/ 85725 w 331788"/>
              <a:gd name="connsiteY11" fmla="*/ 200752 h 328613"/>
              <a:gd name="connsiteX12" fmla="*/ 86038 w 331788"/>
              <a:gd name="connsiteY12" fmla="*/ 150283 h 328613"/>
              <a:gd name="connsiteX13" fmla="*/ 136525 w 331788"/>
              <a:gd name="connsiteY13" fmla="*/ 158221 h 328613"/>
              <a:gd name="connsiteX14" fmla="*/ 132678 w 331788"/>
              <a:gd name="connsiteY14" fmla="*/ 171450 h 328613"/>
              <a:gd name="connsiteX15" fmla="*/ 39076 w 331788"/>
              <a:gd name="connsiteY15" fmla="*/ 171450 h 328613"/>
              <a:gd name="connsiteX16" fmla="*/ 36512 w 331788"/>
              <a:gd name="connsiteY16" fmla="*/ 158221 h 328613"/>
              <a:gd name="connsiteX17" fmla="*/ 86038 w 331788"/>
              <a:gd name="connsiteY17" fmla="*/ 150283 h 328613"/>
              <a:gd name="connsiteX18" fmla="*/ 243681 w 331788"/>
              <a:gd name="connsiteY18" fmla="*/ 148724 h 328613"/>
              <a:gd name="connsiteX19" fmla="*/ 295275 w 331788"/>
              <a:gd name="connsiteY19" fmla="*/ 156745 h 328613"/>
              <a:gd name="connsiteX20" fmla="*/ 292663 w 331788"/>
              <a:gd name="connsiteY20" fmla="*/ 171450 h 328613"/>
              <a:gd name="connsiteX21" fmla="*/ 197312 w 331788"/>
              <a:gd name="connsiteY21" fmla="*/ 171450 h 328613"/>
              <a:gd name="connsiteX22" fmla="*/ 192087 w 331788"/>
              <a:gd name="connsiteY22" fmla="*/ 156745 h 328613"/>
              <a:gd name="connsiteX23" fmla="*/ 243681 w 331788"/>
              <a:gd name="connsiteY23" fmla="*/ 148724 h 328613"/>
              <a:gd name="connsiteX24" fmla="*/ 86038 w 331788"/>
              <a:gd name="connsiteY24" fmla="*/ 99483 h 328613"/>
              <a:gd name="connsiteX25" fmla="*/ 136525 w 331788"/>
              <a:gd name="connsiteY25" fmla="*/ 107421 h 328613"/>
              <a:gd name="connsiteX26" fmla="*/ 132678 w 331788"/>
              <a:gd name="connsiteY26" fmla="*/ 120650 h 328613"/>
              <a:gd name="connsiteX27" fmla="*/ 39076 w 331788"/>
              <a:gd name="connsiteY27" fmla="*/ 120650 h 328613"/>
              <a:gd name="connsiteX28" fmla="*/ 36512 w 331788"/>
              <a:gd name="connsiteY28" fmla="*/ 107421 h 328613"/>
              <a:gd name="connsiteX29" fmla="*/ 86038 w 331788"/>
              <a:gd name="connsiteY29" fmla="*/ 99483 h 328613"/>
              <a:gd name="connsiteX30" fmla="*/ 243681 w 331788"/>
              <a:gd name="connsiteY30" fmla="*/ 99152 h 328613"/>
              <a:gd name="connsiteX31" fmla="*/ 295275 w 331788"/>
              <a:gd name="connsiteY31" fmla="*/ 106098 h 328613"/>
              <a:gd name="connsiteX32" fmla="*/ 292663 w 331788"/>
              <a:gd name="connsiteY32" fmla="*/ 120650 h 328613"/>
              <a:gd name="connsiteX33" fmla="*/ 196006 w 331788"/>
              <a:gd name="connsiteY33" fmla="*/ 120650 h 328613"/>
              <a:gd name="connsiteX34" fmla="*/ 192087 w 331788"/>
              <a:gd name="connsiteY34" fmla="*/ 106098 h 328613"/>
              <a:gd name="connsiteX35" fmla="*/ 243681 w 331788"/>
              <a:gd name="connsiteY35" fmla="*/ 99152 h 328613"/>
              <a:gd name="connsiteX36" fmla="*/ 243681 w 331788"/>
              <a:gd name="connsiteY36" fmla="*/ 48711 h 328613"/>
              <a:gd name="connsiteX37" fmla="*/ 295275 w 331788"/>
              <a:gd name="connsiteY37" fmla="*/ 56732 h 328613"/>
              <a:gd name="connsiteX38" fmla="*/ 292663 w 331788"/>
              <a:gd name="connsiteY38" fmla="*/ 71437 h 328613"/>
              <a:gd name="connsiteX39" fmla="*/ 197312 w 331788"/>
              <a:gd name="connsiteY39" fmla="*/ 71437 h 328613"/>
              <a:gd name="connsiteX40" fmla="*/ 192087 w 331788"/>
              <a:gd name="connsiteY40" fmla="*/ 56732 h 328613"/>
              <a:gd name="connsiteX41" fmla="*/ 243681 w 331788"/>
              <a:gd name="connsiteY41" fmla="*/ 48711 h 328613"/>
              <a:gd name="connsiteX42" fmla="*/ 85725 w 331788"/>
              <a:gd name="connsiteY42" fmla="*/ 48683 h 328613"/>
              <a:gd name="connsiteX43" fmla="*/ 136525 w 331788"/>
              <a:gd name="connsiteY43" fmla="*/ 56621 h 328613"/>
              <a:gd name="connsiteX44" fmla="*/ 132667 w 331788"/>
              <a:gd name="connsiteY44" fmla="*/ 69850 h 328613"/>
              <a:gd name="connsiteX45" fmla="*/ 38783 w 331788"/>
              <a:gd name="connsiteY45" fmla="*/ 69850 h 328613"/>
              <a:gd name="connsiteX46" fmla="*/ 34925 w 331788"/>
              <a:gd name="connsiteY46" fmla="*/ 56621 h 328613"/>
              <a:gd name="connsiteX47" fmla="*/ 85725 w 331788"/>
              <a:gd name="connsiteY47" fmla="*/ 48683 h 328613"/>
              <a:gd name="connsiteX48" fmla="*/ 245779 w 331788"/>
              <a:gd name="connsiteY48" fmla="*/ 12700 h 328613"/>
              <a:gd name="connsiteX49" fmla="*/ 171450 w 331788"/>
              <a:gd name="connsiteY49" fmla="*/ 28215 h 328613"/>
              <a:gd name="connsiteX50" fmla="*/ 171450 w 331788"/>
              <a:gd name="connsiteY50" fmla="*/ 263525 h 328613"/>
              <a:gd name="connsiteX51" fmla="*/ 192314 w 331788"/>
              <a:gd name="connsiteY51" fmla="*/ 257061 h 328613"/>
              <a:gd name="connsiteX52" fmla="*/ 205355 w 331788"/>
              <a:gd name="connsiteY52" fmla="*/ 205344 h 328613"/>
              <a:gd name="connsiteX53" fmla="*/ 279684 w 331788"/>
              <a:gd name="connsiteY53" fmla="*/ 205344 h 328613"/>
              <a:gd name="connsiteX54" fmla="*/ 294028 w 331788"/>
              <a:gd name="connsiteY54" fmla="*/ 257061 h 328613"/>
              <a:gd name="connsiteX55" fmla="*/ 317500 w 331788"/>
              <a:gd name="connsiteY55" fmla="*/ 263525 h 328613"/>
              <a:gd name="connsiteX56" fmla="*/ 317500 w 331788"/>
              <a:gd name="connsiteY56" fmla="*/ 28215 h 328613"/>
              <a:gd name="connsiteX57" fmla="*/ 245779 w 331788"/>
              <a:gd name="connsiteY57" fmla="*/ 12700 h 328613"/>
              <a:gd name="connsiteX58" fmla="*/ 84931 w 331788"/>
              <a:gd name="connsiteY58" fmla="*/ 12700 h 328613"/>
              <a:gd name="connsiteX59" fmla="*/ 12700 w 331788"/>
              <a:gd name="connsiteY59" fmla="*/ 28215 h 328613"/>
              <a:gd name="connsiteX60" fmla="*/ 12700 w 331788"/>
              <a:gd name="connsiteY60" fmla="*/ 263525 h 328613"/>
              <a:gd name="connsiteX61" fmla="*/ 84931 w 331788"/>
              <a:gd name="connsiteY61" fmla="*/ 249303 h 328613"/>
              <a:gd name="connsiteX62" fmla="*/ 157163 w 331788"/>
              <a:gd name="connsiteY62" fmla="*/ 263525 h 328613"/>
              <a:gd name="connsiteX63" fmla="*/ 157163 w 331788"/>
              <a:gd name="connsiteY63" fmla="*/ 28215 h 328613"/>
              <a:gd name="connsiteX64" fmla="*/ 84931 w 331788"/>
              <a:gd name="connsiteY64" fmla="*/ 12700 h 328613"/>
              <a:gd name="connsiteX65" fmla="*/ 86835 w 331788"/>
              <a:gd name="connsiteY65" fmla="*/ 0 h 328613"/>
              <a:gd name="connsiteX66" fmla="*/ 165894 w 331788"/>
              <a:gd name="connsiteY66" fmla="*/ 15525 h 328613"/>
              <a:gd name="connsiteX67" fmla="*/ 244953 w 331788"/>
              <a:gd name="connsiteY67" fmla="*/ 0 h 328613"/>
              <a:gd name="connsiteX68" fmla="*/ 326604 w 331788"/>
              <a:gd name="connsiteY68" fmla="*/ 16819 h 328613"/>
              <a:gd name="connsiteX69" fmla="*/ 331788 w 331788"/>
              <a:gd name="connsiteY69" fmla="*/ 23288 h 328613"/>
              <a:gd name="connsiteX70" fmla="*/ 331788 w 331788"/>
              <a:gd name="connsiteY70" fmla="*/ 274276 h 328613"/>
              <a:gd name="connsiteX71" fmla="*/ 322716 w 331788"/>
              <a:gd name="connsiteY71" fmla="*/ 280744 h 328613"/>
              <a:gd name="connsiteX72" fmla="*/ 289019 w 331788"/>
              <a:gd name="connsiteY72" fmla="*/ 269101 h 328613"/>
              <a:gd name="connsiteX73" fmla="*/ 285130 w 331788"/>
              <a:gd name="connsiteY73" fmla="*/ 274276 h 328613"/>
              <a:gd name="connsiteX74" fmla="*/ 329196 w 331788"/>
              <a:gd name="connsiteY74" fmla="*/ 318263 h 328613"/>
              <a:gd name="connsiteX75" fmla="*/ 318828 w 331788"/>
              <a:gd name="connsiteY75" fmla="*/ 328613 h 328613"/>
              <a:gd name="connsiteX76" fmla="*/ 274762 w 331788"/>
              <a:gd name="connsiteY76" fmla="*/ 284626 h 328613"/>
              <a:gd name="connsiteX77" fmla="*/ 206072 w 331788"/>
              <a:gd name="connsiteY77" fmla="*/ 279451 h 328613"/>
              <a:gd name="connsiteX78" fmla="*/ 198295 w 331788"/>
              <a:gd name="connsiteY78" fmla="*/ 270394 h 328613"/>
              <a:gd name="connsiteX79" fmla="*/ 167190 w 331788"/>
              <a:gd name="connsiteY79" fmla="*/ 280744 h 328613"/>
              <a:gd name="connsiteX80" fmla="*/ 163302 w 331788"/>
              <a:gd name="connsiteY80" fmla="*/ 280744 h 328613"/>
              <a:gd name="connsiteX81" fmla="*/ 85539 w 331788"/>
              <a:gd name="connsiteY81" fmla="*/ 263926 h 328613"/>
              <a:gd name="connsiteX82" fmla="*/ 9072 w 331788"/>
              <a:gd name="connsiteY82" fmla="*/ 280744 h 328613"/>
              <a:gd name="connsiteX83" fmla="*/ 0 w 331788"/>
              <a:gd name="connsiteY83" fmla="*/ 274276 h 328613"/>
              <a:gd name="connsiteX84" fmla="*/ 0 w 331788"/>
              <a:gd name="connsiteY84" fmla="*/ 23288 h 328613"/>
              <a:gd name="connsiteX85" fmla="*/ 5184 w 331788"/>
              <a:gd name="connsiteY85" fmla="*/ 16819 h 328613"/>
              <a:gd name="connsiteX86" fmla="*/ 86835 w 331788"/>
              <a:gd name="connsiteY86" fmla="*/ 0 h 328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31788" h="328613">
                <a:moveTo>
                  <a:pt x="242094" y="203585"/>
                </a:moveTo>
                <a:cubicBezTo>
                  <a:pt x="232062" y="203585"/>
                  <a:pt x="222031" y="207145"/>
                  <a:pt x="214264" y="214264"/>
                </a:cubicBezTo>
                <a:cubicBezTo>
                  <a:pt x="200025" y="229797"/>
                  <a:pt x="200025" y="254391"/>
                  <a:pt x="214264" y="269924"/>
                </a:cubicBezTo>
                <a:cubicBezTo>
                  <a:pt x="229797" y="284163"/>
                  <a:pt x="254391" y="284163"/>
                  <a:pt x="269924" y="269924"/>
                </a:cubicBezTo>
                <a:cubicBezTo>
                  <a:pt x="284163" y="254391"/>
                  <a:pt x="284163" y="229797"/>
                  <a:pt x="269924" y="214264"/>
                </a:cubicBezTo>
                <a:cubicBezTo>
                  <a:pt x="262158" y="207145"/>
                  <a:pt x="252126" y="203585"/>
                  <a:pt x="242094" y="203585"/>
                </a:cubicBezTo>
                <a:close/>
                <a:moveTo>
                  <a:pt x="85725" y="200752"/>
                </a:moveTo>
                <a:cubicBezTo>
                  <a:pt x="102122" y="200752"/>
                  <a:pt x="118520" y="203067"/>
                  <a:pt x="136525" y="207698"/>
                </a:cubicBezTo>
                <a:cubicBezTo>
                  <a:pt x="136525" y="207698"/>
                  <a:pt x="136525" y="207698"/>
                  <a:pt x="132667" y="222250"/>
                </a:cubicBezTo>
                <a:cubicBezTo>
                  <a:pt x="99229" y="211667"/>
                  <a:pt x="72221" y="211667"/>
                  <a:pt x="38783" y="222250"/>
                </a:cubicBezTo>
                <a:cubicBezTo>
                  <a:pt x="38783" y="222250"/>
                  <a:pt x="38783" y="222250"/>
                  <a:pt x="34925" y="207698"/>
                </a:cubicBezTo>
                <a:cubicBezTo>
                  <a:pt x="52930" y="203067"/>
                  <a:pt x="69327" y="200752"/>
                  <a:pt x="85725" y="200752"/>
                </a:cubicBezTo>
                <a:close/>
                <a:moveTo>
                  <a:pt x="86038" y="150283"/>
                </a:moveTo>
                <a:cubicBezTo>
                  <a:pt x="102226" y="150283"/>
                  <a:pt x="118574" y="152929"/>
                  <a:pt x="136525" y="158221"/>
                </a:cubicBezTo>
                <a:cubicBezTo>
                  <a:pt x="136525" y="158221"/>
                  <a:pt x="136525" y="158221"/>
                  <a:pt x="132678" y="171450"/>
                </a:cubicBezTo>
                <a:cubicBezTo>
                  <a:pt x="99341" y="162190"/>
                  <a:pt x="72414" y="162190"/>
                  <a:pt x="39076" y="171450"/>
                </a:cubicBezTo>
                <a:cubicBezTo>
                  <a:pt x="39076" y="171450"/>
                  <a:pt x="39076" y="171450"/>
                  <a:pt x="36512" y="158221"/>
                </a:cubicBezTo>
                <a:cubicBezTo>
                  <a:pt x="53822" y="152929"/>
                  <a:pt x="69850" y="150283"/>
                  <a:pt x="86038" y="150283"/>
                </a:cubicBezTo>
                <a:close/>
                <a:moveTo>
                  <a:pt x="243681" y="148724"/>
                </a:moveTo>
                <a:cubicBezTo>
                  <a:pt x="260335" y="148724"/>
                  <a:pt x="276989" y="151398"/>
                  <a:pt x="295275" y="156745"/>
                </a:cubicBezTo>
                <a:cubicBezTo>
                  <a:pt x="295275" y="156745"/>
                  <a:pt x="295275" y="156745"/>
                  <a:pt x="292663" y="171450"/>
                </a:cubicBezTo>
                <a:cubicBezTo>
                  <a:pt x="257396" y="162092"/>
                  <a:pt x="231272" y="162092"/>
                  <a:pt x="197312" y="171450"/>
                </a:cubicBezTo>
                <a:cubicBezTo>
                  <a:pt x="197312" y="171450"/>
                  <a:pt x="197312" y="171450"/>
                  <a:pt x="192087" y="156745"/>
                </a:cubicBezTo>
                <a:cubicBezTo>
                  <a:pt x="210374" y="151398"/>
                  <a:pt x="227027" y="148724"/>
                  <a:pt x="243681" y="148724"/>
                </a:cubicBezTo>
                <a:close/>
                <a:moveTo>
                  <a:pt x="86038" y="99483"/>
                </a:moveTo>
                <a:cubicBezTo>
                  <a:pt x="102226" y="99483"/>
                  <a:pt x="118574" y="102129"/>
                  <a:pt x="136525" y="107421"/>
                </a:cubicBezTo>
                <a:cubicBezTo>
                  <a:pt x="136525" y="107421"/>
                  <a:pt x="136525" y="107421"/>
                  <a:pt x="132678" y="120650"/>
                </a:cubicBezTo>
                <a:cubicBezTo>
                  <a:pt x="99341" y="111390"/>
                  <a:pt x="72414" y="111390"/>
                  <a:pt x="39076" y="120650"/>
                </a:cubicBezTo>
                <a:cubicBezTo>
                  <a:pt x="39076" y="120650"/>
                  <a:pt x="39076" y="120650"/>
                  <a:pt x="36512" y="107421"/>
                </a:cubicBezTo>
                <a:cubicBezTo>
                  <a:pt x="53822" y="102129"/>
                  <a:pt x="69850" y="99483"/>
                  <a:pt x="86038" y="99483"/>
                </a:cubicBezTo>
                <a:close/>
                <a:moveTo>
                  <a:pt x="243681" y="99152"/>
                </a:moveTo>
                <a:cubicBezTo>
                  <a:pt x="260335" y="99152"/>
                  <a:pt x="276989" y="101467"/>
                  <a:pt x="295275" y="106098"/>
                </a:cubicBezTo>
                <a:cubicBezTo>
                  <a:pt x="295275" y="106098"/>
                  <a:pt x="295275" y="106098"/>
                  <a:pt x="292663" y="120650"/>
                </a:cubicBezTo>
                <a:cubicBezTo>
                  <a:pt x="257396" y="111390"/>
                  <a:pt x="231272" y="111390"/>
                  <a:pt x="196006" y="120650"/>
                </a:cubicBezTo>
                <a:cubicBezTo>
                  <a:pt x="196006" y="120650"/>
                  <a:pt x="196006" y="120650"/>
                  <a:pt x="192087" y="106098"/>
                </a:cubicBezTo>
                <a:cubicBezTo>
                  <a:pt x="210374" y="101467"/>
                  <a:pt x="227027" y="99152"/>
                  <a:pt x="243681" y="99152"/>
                </a:cubicBezTo>
                <a:close/>
                <a:moveTo>
                  <a:pt x="243681" y="48711"/>
                </a:moveTo>
                <a:cubicBezTo>
                  <a:pt x="260335" y="48711"/>
                  <a:pt x="276989" y="51385"/>
                  <a:pt x="295275" y="56732"/>
                </a:cubicBezTo>
                <a:cubicBezTo>
                  <a:pt x="295275" y="56732"/>
                  <a:pt x="295275" y="56732"/>
                  <a:pt x="292663" y="71437"/>
                </a:cubicBezTo>
                <a:cubicBezTo>
                  <a:pt x="257396" y="60742"/>
                  <a:pt x="231272" y="60742"/>
                  <a:pt x="197312" y="71437"/>
                </a:cubicBezTo>
                <a:cubicBezTo>
                  <a:pt x="197312" y="71437"/>
                  <a:pt x="197312" y="71437"/>
                  <a:pt x="192087" y="56732"/>
                </a:cubicBezTo>
                <a:cubicBezTo>
                  <a:pt x="210374" y="51385"/>
                  <a:pt x="227027" y="48711"/>
                  <a:pt x="243681" y="48711"/>
                </a:cubicBezTo>
                <a:close/>
                <a:moveTo>
                  <a:pt x="85725" y="48683"/>
                </a:moveTo>
                <a:cubicBezTo>
                  <a:pt x="102122" y="48683"/>
                  <a:pt x="118520" y="51329"/>
                  <a:pt x="136525" y="56621"/>
                </a:cubicBezTo>
                <a:cubicBezTo>
                  <a:pt x="136525" y="56621"/>
                  <a:pt x="136525" y="56621"/>
                  <a:pt x="132667" y="69850"/>
                </a:cubicBezTo>
                <a:cubicBezTo>
                  <a:pt x="99229" y="60590"/>
                  <a:pt x="72221" y="60590"/>
                  <a:pt x="38783" y="69850"/>
                </a:cubicBezTo>
                <a:lnTo>
                  <a:pt x="34925" y="56621"/>
                </a:lnTo>
                <a:cubicBezTo>
                  <a:pt x="52930" y="51329"/>
                  <a:pt x="69327" y="48683"/>
                  <a:pt x="85725" y="48683"/>
                </a:cubicBezTo>
                <a:close/>
                <a:moveTo>
                  <a:pt x="245779" y="12700"/>
                </a:moveTo>
                <a:cubicBezTo>
                  <a:pt x="224915" y="12700"/>
                  <a:pt x="201443" y="16579"/>
                  <a:pt x="171450" y="28215"/>
                </a:cubicBezTo>
                <a:cubicBezTo>
                  <a:pt x="171450" y="28215"/>
                  <a:pt x="171450" y="28215"/>
                  <a:pt x="171450" y="263525"/>
                </a:cubicBezTo>
                <a:cubicBezTo>
                  <a:pt x="176666" y="262232"/>
                  <a:pt x="185794" y="259646"/>
                  <a:pt x="192314" y="257061"/>
                </a:cubicBezTo>
                <a:cubicBezTo>
                  <a:pt x="185794" y="238960"/>
                  <a:pt x="191010" y="219566"/>
                  <a:pt x="205355" y="205344"/>
                </a:cubicBezTo>
                <a:cubicBezTo>
                  <a:pt x="226219" y="184657"/>
                  <a:pt x="258819" y="184657"/>
                  <a:pt x="279684" y="205344"/>
                </a:cubicBezTo>
                <a:cubicBezTo>
                  <a:pt x="294028" y="218273"/>
                  <a:pt x="299244" y="238960"/>
                  <a:pt x="294028" y="257061"/>
                </a:cubicBezTo>
                <a:cubicBezTo>
                  <a:pt x="301852" y="258353"/>
                  <a:pt x="312284" y="262232"/>
                  <a:pt x="317500" y="263525"/>
                </a:cubicBezTo>
                <a:lnTo>
                  <a:pt x="317500" y="28215"/>
                </a:lnTo>
                <a:cubicBezTo>
                  <a:pt x="288812" y="17872"/>
                  <a:pt x="266643" y="12700"/>
                  <a:pt x="245779" y="12700"/>
                </a:cubicBezTo>
                <a:close/>
                <a:moveTo>
                  <a:pt x="84931" y="12700"/>
                </a:moveTo>
                <a:cubicBezTo>
                  <a:pt x="63004" y="12700"/>
                  <a:pt x="42366" y="17872"/>
                  <a:pt x="12700" y="28215"/>
                </a:cubicBezTo>
                <a:cubicBezTo>
                  <a:pt x="12700" y="28215"/>
                  <a:pt x="12700" y="28215"/>
                  <a:pt x="12700" y="263525"/>
                </a:cubicBezTo>
                <a:cubicBezTo>
                  <a:pt x="41077" y="254475"/>
                  <a:pt x="63004" y="249303"/>
                  <a:pt x="84931" y="249303"/>
                </a:cubicBezTo>
                <a:cubicBezTo>
                  <a:pt x="106859" y="249303"/>
                  <a:pt x="128786" y="254475"/>
                  <a:pt x="157163" y="263525"/>
                </a:cubicBezTo>
                <a:lnTo>
                  <a:pt x="157163" y="28215"/>
                </a:lnTo>
                <a:cubicBezTo>
                  <a:pt x="128786" y="17872"/>
                  <a:pt x="106859" y="12700"/>
                  <a:pt x="84931" y="12700"/>
                </a:cubicBezTo>
                <a:close/>
                <a:moveTo>
                  <a:pt x="86835" y="0"/>
                </a:moveTo>
                <a:cubicBezTo>
                  <a:pt x="110164" y="0"/>
                  <a:pt x="133493" y="5175"/>
                  <a:pt x="165894" y="15525"/>
                </a:cubicBezTo>
                <a:cubicBezTo>
                  <a:pt x="198295" y="5175"/>
                  <a:pt x="221624" y="0"/>
                  <a:pt x="244953" y="0"/>
                </a:cubicBezTo>
                <a:cubicBezTo>
                  <a:pt x="269578" y="0"/>
                  <a:pt x="294203" y="5175"/>
                  <a:pt x="326604" y="16819"/>
                </a:cubicBezTo>
                <a:cubicBezTo>
                  <a:pt x="329196" y="18113"/>
                  <a:pt x="331788" y="20700"/>
                  <a:pt x="331788" y="23288"/>
                </a:cubicBezTo>
                <a:cubicBezTo>
                  <a:pt x="331788" y="23288"/>
                  <a:pt x="331788" y="23288"/>
                  <a:pt x="331788" y="274276"/>
                </a:cubicBezTo>
                <a:cubicBezTo>
                  <a:pt x="331788" y="280744"/>
                  <a:pt x="325308" y="280744"/>
                  <a:pt x="322716" y="280744"/>
                </a:cubicBezTo>
                <a:cubicBezTo>
                  <a:pt x="313643" y="276863"/>
                  <a:pt x="299387" y="272982"/>
                  <a:pt x="289019" y="269101"/>
                </a:cubicBezTo>
                <a:cubicBezTo>
                  <a:pt x="287723" y="271688"/>
                  <a:pt x="286427" y="272982"/>
                  <a:pt x="285130" y="274276"/>
                </a:cubicBezTo>
                <a:cubicBezTo>
                  <a:pt x="285130" y="274276"/>
                  <a:pt x="285130" y="274276"/>
                  <a:pt x="329196" y="318263"/>
                </a:cubicBezTo>
                <a:cubicBezTo>
                  <a:pt x="329196" y="318263"/>
                  <a:pt x="329196" y="318263"/>
                  <a:pt x="318828" y="328613"/>
                </a:cubicBezTo>
                <a:cubicBezTo>
                  <a:pt x="318828" y="328613"/>
                  <a:pt x="318828" y="328613"/>
                  <a:pt x="274762" y="284626"/>
                </a:cubicBezTo>
                <a:cubicBezTo>
                  <a:pt x="254025" y="300151"/>
                  <a:pt x="224216" y="298857"/>
                  <a:pt x="206072" y="279451"/>
                </a:cubicBezTo>
                <a:cubicBezTo>
                  <a:pt x="202183" y="276863"/>
                  <a:pt x="200887" y="274276"/>
                  <a:pt x="198295" y="270394"/>
                </a:cubicBezTo>
                <a:cubicBezTo>
                  <a:pt x="189223" y="272982"/>
                  <a:pt x="174966" y="278157"/>
                  <a:pt x="167190" y="280744"/>
                </a:cubicBezTo>
                <a:cubicBezTo>
                  <a:pt x="165894" y="280744"/>
                  <a:pt x="164598" y="280744"/>
                  <a:pt x="163302" y="280744"/>
                </a:cubicBezTo>
                <a:cubicBezTo>
                  <a:pt x="130901" y="269101"/>
                  <a:pt x="108868" y="263926"/>
                  <a:pt x="85539" y="263926"/>
                </a:cubicBezTo>
                <a:cubicBezTo>
                  <a:pt x="63506" y="263926"/>
                  <a:pt x="40177" y="269101"/>
                  <a:pt x="9072" y="280744"/>
                </a:cubicBezTo>
                <a:cubicBezTo>
                  <a:pt x="6480" y="280744"/>
                  <a:pt x="0" y="280744"/>
                  <a:pt x="0" y="274276"/>
                </a:cubicBezTo>
                <a:cubicBezTo>
                  <a:pt x="0" y="274276"/>
                  <a:pt x="0" y="274276"/>
                  <a:pt x="0" y="23288"/>
                </a:cubicBezTo>
                <a:cubicBezTo>
                  <a:pt x="0" y="20700"/>
                  <a:pt x="2592" y="18113"/>
                  <a:pt x="5184" y="16819"/>
                </a:cubicBezTo>
                <a:cubicBezTo>
                  <a:pt x="37585" y="5175"/>
                  <a:pt x="62210" y="0"/>
                  <a:pt x="86835" y="0"/>
                </a:cubicBezTo>
                <a:close/>
              </a:path>
            </a:pathLst>
          </a:custGeom>
          <a:solidFill>
            <a:schemeClr val="accent1">
              <a:lumMod val="75000"/>
            </a:schemeClr>
          </a:solidFill>
          <a:ln w="25400" cap="flat" cmpd="sng" algn="ctr">
            <a:noFill/>
            <a:prstDash val="solid"/>
          </a:ln>
          <a:effectLst/>
        </p:spPr>
        <p:txBody>
          <a:bodyPr lIns="0" tIns="0" rIns="0" bIns="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600" kern="0" dirty="0">
              <a:solidFill>
                <a:srgbClr val="FFFFFF"/>
              </a:solidFill>
            </a:endParaRPr>
          </a:p>
        </p:txBody>
      </p:sp>
      <p:sp>
        <p:nvSpPr>
          <p:cNvPr id="10" name="MH_SubTitle_2"/>
          <p:cNvSpPr/>
          <p:nvPr/>
        </p:nvSpPr>
        <p:spPr>
          <a:xfrm>
            <a:off x="741045" y="4122420"/>
            <a:ext cx="605790" cy="485140"/>
          </a:xfrm>
          <a:custGeom>
            <a:avLst/>
            <a:gdLst>
              <a:gd name="connsiteX0" fmla="*/ 182569 w 338094"/>
              <a:gd name="connsiteY0" fmla="*/ 192088 h 307975"/>
              <a:gd name="connsiteX1" fmla="*/ 191830 w 338094"/>
              <a:gd name="connsiteY1" fmla="*/ 202620 h 307975"/>
              <a:gd name="connsiteX2" fmla="*/ 206382 w 338094"/>
              <a:gd name="connsiteY2" fmla="*/ 203936 h 307975"/>
              <a:gd name="connsiteX3" fmla="*/ 205059 w 338094"/>
              <a:gd name="connsiteY3" fmla="*/ 209202 h 307975"/>
              <a:gd name="connsiteX4" fmla="*/ 206382 w 338094"/>
              <a:gd name="connsiteY4" fmla="*/ 221050 h 307975"/>
              <a:gd name="connsiteX5" fmla="*/ 206382 w 338094"/>
              <a:gd name="connsiteY5" fmla="*/ 234215 h 307975"/>
              <a:gd name="connsiteX6" fmla="*/ 194476 w 338094"/>
              <a:gd name="connsiteY6" fmla="*/ 246063 h 307975"/>
              <a:gd name="connsiteX7" fmla="*/ 182569 w 338094"/>
              <a:gd name="connsiteY7" fmla="*/ 234215 h 307975"/>
              <a:gd name="connsiteX8" fmla="*/ 182569 w 338094"/>
              <a:gd name="connsiteY8" fmla="*/ 192088 h 307975"/>
              <a:gd name="connsiteX9" fmla="*/ 149231 w 338094"/>
              <a:gd name="connsiteY9" fmla="*/ 183859 h 307975"/>
              <a:gd name="connsiteX10" fmla="*/ 173044 w 338094"/>
              <a:gd name="connsiteY10" fmla="*/ 194226 h 307975"/>
              <a:gd name="connsiteX11" fmla="*/ 173044 w 338094"/>
              <a:gd name="connsiteY11" fmla="*/ 234400 h 307975"/>
              <a:gd name="connsiteX12" fmla="*/ 159815 w 338094"/>
              <a:gd name="connsiteY12" fmla="*/ 246063 h 307975"/>
              <a:gd name="connsiteX13" fmla="*/ 149231 w 338094"/>
              <a:gd name="connsiteY13" fmla="*/ 234400 h 307975"/>
              <a:gd name="connsiteX14" fmla="*/ 149231 w 338094"/>
              <a:gd name="connsiteY14" fmla="*/ 183859 h 307975"/>
              <a:gd name="connsiteX15" fmla="*/ 74619 w 338094"/>
              <a:gd name="connsiteY15" fmla="*/ 182563 h 307975"/>
              <a:gd name="connsiteX16" fmla="*/ 74619 w 338094"/>
              <a:gd name="connsiteY16" fmla="*/ 238126 h 307975"/>
              <a:gd name="connsiteX17" fmla="*/ 63506 w 338094"/>
              <a:gd name="connsiteY17" fmla="*/ 227789 h 307975"/>
              <a:gd name="connsiteX18" fmla="*/ 63506 w 338094"/>
              <a:gd name="connsiteY18" fmla="*/ 192900 h 307975"/>
              <a:gd name="connsiteX19" fmla="*/ 73230 w 338094"/>
              <a:gd name="connsiteY19" fmla="*/ 183855 h 307975"/>
              <a:gd name="connsiteX20" fmla="*/ 74619 w 338094"/>
              <a:gd name="connsiteY20" fmla="*/ 182563 h 307975"/>
              <a:gd name="connsiteX21" fmla="*/ 90666 w 338094"/>
              <a:gd name="connsiteY21" fmla="*/ 92075 h 307975"/>
              <a:gd name="connsiteX22" fmla="*/ 130275 w 338094"/>
              <a:gd name="connsiteY22" fmla="*/ 92075 h 307975"/>
              <a:gd name="connsiteX23" fmla="*/ 140838 w 338094"/>
              <a:gd name="connsiteY23" fmla="*/ 97302 h 307975"/>
              <a:gd name="connsiteX24" fmla="*/ 175165 w 338094"/>
              <a:gd name="connsiteY24" fmla="*/ 171785 h 307975"/>
              <a:gd name="connsiteX25" fmla="*/ 169884 w 338094"/>
              <a:gd name="connsiteY25" fmla="*/ 186159 h 307975"/>
              <a:gd name="connsiteX26" fmla="*/ 156681 w 338094"/>
              <a:gd name="connsiteY26" fmla="*/ 180932 h 307975"/>
              <a:gd name="connsiteX27" fmla="*/ 139517 w 338094"/>
              <a:gd name="connsiteY27" fmla="*/ 144344 h 307975"/>
              <a:gd name="connsiteX28" fmla="*/ 139517 w 338094"/>
              <a:gd name="connsiteY28" fmla="*/ 271096 h 307975"/>
              <a:gd name="connsiteX29" fmla="*/ 127635 w 338094"/>
              <a:gd name="connsiteY29" fmla="*/ 284163 h 307975"/>
              <a:gd name="connsiteX30" fmla="*/ 115752 w 338094"/>
              <a:gd name="connsiteY30" fmla="*/ 271096 h 307975"/>
              <a:gd name="connsiteX31" fmla="*/ 115752 w 338094"/>
              <a:gd name="connsiteY31" fmla="*/ 197919 h 307975"/>
              <a:gd name="connsiteX32" fmla="*/ 106510 w 338094"/>
              <a:gd name="connsiteY32" fmla="*/ 197919 h 307975"/>
              <a:gd name="connsiteX33" fmla="*/ 106510 w 338094"/>
              <a:gd name="connsiteY33" fmla="*/ 271096 h 307975"/>
              <a:gd name="connsiteX34" fmla="*/ 94627 w 338094"/>
              <a:gd name="connsiteY34" fmla="*/ 284163 h 307975"/>
              <a:gd name="connsiteX35" fmla="*/ 81424 w 338094"/>
              <a:gd name="connsiteY35" fmla="*/ 271096 h 307975"/>
              <a:gd name="connsiteX36" fmla="*/ 81424 w 338094"/>
              <a:gd name="connsiteY36" fmla="*/ 144344 h 307975"/>
              <a:gd name="connsiteX37" fmla="*/ 65581 w 338094"/>
              <a:gd name="connsiteY37" fmla="*/ 180932 h 307975"/>
              <a:gd name="connsiteX38" fmla="*/ 51058 w 338094"/>
              <a:gd name="connsiteY38" fmla="*/ 186159 h 307975"/>
              <a:gd name="connsiteX39" fmla="*/ 45776 w 338094"/>
              <a:gd name="connsiteY39" fmla="*/ 171785 h 307975"/>
              <a:gd name="connsiteX40" fmla="*/ 80104 w 338094"/>
              <a:gd name="connsiteY40" fmla="*/ 97302 h 307975"/>
              <a:gd name="connsiteX41" fmla="*/ 90666 w 338094"/>
              <a:gd name="connsiteY41" fmla="*/ 92075 h 307975"/>
              <a:gd name="connsiteX42" fmla="*/ 238843 w 338094"/>
              <a:gd name="connsiteY42" fmla="*/ 88900 h 307975"/>
              <a:gd name="connsiteX43" fmla="*/ 286633 w 338094"/>
              <a:gd name="connsiteY43" fmla="*/ 88900 h 307975"/>
              <a:gd name="connsiteX44" fmla="*/ 297253 w 338094"/>
              <a:gd name="connsiteY44" fmla="*/ 95459 h 307975"/>
              <a:gd name="connsiteX45" fmla="*/ 337077 w 338094"/>
              <a:gd name="connsiteY45" fmla="*/ 180728 h 307975"/>
              <a:gd name="connsiteX46" fmla="*/ 330440 w 338094"/>
              <a:gd name="connsiteY46" fmla="*/ 195158 h 307975"/>
              <a:gd name="connsiteX47" fmla="*/ 315837 w 338094"/>
              <a:gd name="connsiteY47" fmla="*/ 189911 h 307975"/>
              <a:gd name="connsiteX48" fmla="*/ 302563 w 338094"/>
              <a:gd name="connsiteY48" fmla="*/ 163674 h 307975"/>
              <a:gd name="connsiteX49" fmla="*/ 313182 w 338094"/>
              <a:gd name="connsiteY49" fmla="*/ 212212 h 307975"/>
              <a:gd name="connsiteX50" fmla="*/ 306545 w 338094"/>
              <a:gd name="connsiteY50" fmla="*/ 220083 h 307975"/>
              <a:gd name="connsiteX51" fmla="*/ 295925 w 338094"/>
              <a:gd name="connsiteY51" fmla="*/ 220083 h 307975"/>
              <a:gd name="connsiteX52" fmla="*/ 295925 w 338094"/>
              <a:gd name="connsiteY52" fmla="*/ 293545 h 307975"/>
              <a:gd name="connsiteX53" fmla="*/ 282650 w 338094"/>
              <a:gd name="connsiteY53" fmla="*/ 307975 h 307975"/>
              <a:gd name="connsiteX54" fmla="*/ 268048 w 338094"/>
              <a:gd name="connsiteY54" fmla="*/ 293545 h 307975"/>
              <a:gd name="connsiteX55" fmla="*/ 268048 w 338094"/>
              <a:gd name="connsiteY55" fmla="*/ 220083 h 307975"/>
              <a:gd name="connsiteX56" fmla="*/ 257428 w 338094"/>
              <a:gd name="connsiteY56" fmla="*/ 220083 h 307975"/>
              <a:gd name="connsiteX57" fmla="*/ 257428 w 338094"/>
              <a:gd name="connsiteY57" fmla="*/ 293545 h 307975"/>
              <a:gd name="connsiteX58" fmla="*/ 244153 w 338094"/>
              <a:gd name="connsiteY58" fmla="*/ 307975 h 307975"/>
              <a:gd name="connsiteX59" fmla="*/ 229551 w 338094"/>
              <a:gd name="connsiteY59" fmla="*/ 293545 h 307975"/>
              <a:gd name="connsiteX60" fmla="*/ 229551 w 338094"/>
              <a:gd name="connsiteY60" fmla="*/ 220083 h 307975"/>
              <a:gd name="connsiteX61" fmla="*/ 218931 w 338094"/>
              <a:gd name="connsiteY61" fmla="*/ 220083 h 307975"/>
              <a:gd name="connsiteX62" fmla="*/ 212294 w 338094"/>
              <a:gd name="connsiteY62" fmla="*/ 212212 h 307975"/>
              <a:gd name="connsiteX63" fmla="*/ 222914 w 338094"/>
              <a:gd name="connsiteY63" fmla="*/ 163674 h 307975"/>
              <a:gd name="connsiteX64" fmla="*/ 210966 w 338094"/>
              <a:gd name="connsiteY64" fmla="*/ 189911 h 307975"/>
              <a:gd name="connsiteX65" fmla="*/ 195036 w 338094"/>
              <a:gd name="connsiteY65" fmla="*/ 195158 h 307975"/>
              <a:gd name="connsiteX66" fmla="*/ 188399 w 338094"/>
              <a:gd name="connsiteY66" fmla="*/ 180728 h 307975"/>
              <a:gd name="connsiteX67" fmla="*/ 228223 w 338094"/>
              <a:gd name="connsiteY67" fmla="*/ 95459 h 307975"/>
              <a:gd name="connsiteX68" fmla="*/ 238843 w 338094"/>
              <a:gd name="connsiteY68" fmla="*/ 88900 h 307975"/>
              <a:gd name="connsiteX69" fmla="*/ 40753 w 338094"/>
              <a:gd name="connsiteY69" fmla="*/ 63500 h 307975"/>
              <a:gd name="connsiteX70" fmla="*/ 79117 w 338094"/>
              <a:gd name="connsiteY70" fmla="*/ 63500 h 307975"/>
              <a:gd name="connsiteX71" fmla="*/ 85732 w 338094"/>
              <a:gd name="connsiteY71" fmla="*/ 81882 h 307975"/>
              <a:gd name="connsiteX72" fmla="*/ 85732 w 338094"/>
              <a:gd name="connsiteY72" fmla="*/ 83195 h 307975"/>
              <a:gd name="connsiteX73" fmla="*/ 73826 w 338094"/>
              <a:gd name="connsiteY73" fmla="*/ 92385 h 307975"/>
              <a:gd name="connsiteX74" fmla="*/ 51336 w 338094"/>
              <a:gd name="connsiteY74" fmla="*/ 139652 h 307975"/>
              <a:gd name="connsiteX75" fmla="*/ 39430 w 338094"/>
              <a:gd name="connsiteY75" fmla="*/ 168538 h 307975"/>
              <a:gd name="connsiteX76" fmla="*/ 48690 w 338094"/>
              <a:gd name="connsiteY76" fmla="*/ 192171 h 307975"/>
              <a:gd name="connsiteX77" fmla="*/ 55305 w 338094"/>
              <a:gd name="connsiteY77" fmla="*/ 194797 h 307975"/>
              <a:gd name="connsiteX78" fmla="*/ 55305 w 338094"/>
              <a:gd name="connsiteY78" fmla="*/ 227621 h 307975"/>
              <a:gd name="connsiteX79" fmla="*/ 43398 w 338094"/>
              <a:gd name="connsiteY79" fmla="*/ 238125 h 307975"/>
              <a:gd name="connsiteX80" fmla="*/ 32815 w 338094"/>
              <a:gd name="connsiteY80" fmla="*/ 227621 h 307975"/>
              <a:gd name="connsiteX81" fmla="*/ 32815 w 338094"/>
              <a:gd name="connsiteY81" fmla="*/ 112080 h 307975"/>
              <a:gd name="connsiteX82" fmla="*/ 18263 w 338094"/>
              <a:gd name="connsiteY82" fmla="*/ 144904 h 307975"/>
              <a:gd name="connsiteX83" fmla="*/ 5034 w 338094"/>
              <a:gd name="connsiteY83" fmla="*/ 148843 h 307975"/>
              <a:gd name="connsiteX84" fmla="*/ 1065 w 338094"/>
              <a:gd name="connsiteY84" fmla="*/ 137026 h 307975"/>
              <a:gd name="connsiteX85" fmla="*/ 31492 w 338094"/>
              <a:gd name="connsiteY85" fmla="*/ 68752 h 307975"/>
              <a:gd name="connsiteX86" fmla="*/ 40753 w 338094"/>
              <a:gd name="connsiteY86" fmla="*/ 63500 h 307975"/>
              <a:gd name="connsiteX87" fmla="*/ 157633 w 338094"/>
              <a:gd name="connsiteY87" fmla="*/ 53975 h 307975"/>
              <a:gd name="connsiteX88" fmla="*/ 197198 w 338094"/>
              <a:gd name="connsiteY88" fmla="*/ 53975 h 307975"/>
              <a:gd name="connsiteX89" fmla="*/ 207749 w 338094"/>
              <a:gd name="connsiteY89" fmla="*/ 59183 h 307975"/>
              <a:gd name="connsiteX90" fmla="*/ 222256 w 338094"/>
              <a:gd name="connsiteY90" fmla="*/ 90434 h 307975"/>
              <a:gd name="connsiteX91" fmla="*/ 220937 w 338094"/>
              <a:gd name="connsiteY91" fmla="*/ 91736 h 307975"/>
              <a:gd name="connsiteX92" fmla="*/ 210386 w 338094"/>
              <a:gd name="connsiteY92" fmla="*/ 115174 h 307975"/>
              <a:gd name="connsiteX93" fmla="*/ 206430 w 338094"/>
              <a:gd name="connsiteY93" fmla="*/ 106060 h 307975"/>
              <a:gd name="connsiteX94" fmla="*/ 206430 w 338094"/>
              <a:gd name="connsiteY94" fmla="*/ 122987 h 307975"/>
              <a:gd name="connsiteX95" fmla="*/ 185328 w 338094"/>
              <a:gd name="connsiteY95" fmla="*/ 169863 h 307975"/>
              <a:gd name="connsiteX96" fmla="*/ 169502 w 338094"/>
              <a:gd name="connsiteY96" fmla="*/ 137310 h 307975"/>
              <a:gd name="connsiteX97" fmla="*/ 149719 w 338094"/>
              <a:gd name="connsiteY97" fmla="*/ 93038 h 307975"/>
              <a:gd name="connsiteX98" fmla="*/ 136531 w 338094"/>
              <a:gd name="connsiteY98" fmla="*/ 83924 h 307975"/>
              <a:gd name="connsiteX99" fmla="*/ 136531 w 338094"/>
              <a:gd name="connsiteY99" fmla="*/ 82621 h 307975"/>
              <a:gd name="connsiteX100" fmla="*/ 144444 w 338094"/>
              <a:gd name="connsiteY100" fmla="*/ 66996 h 307975"/>
              <a:gd name="connsiteX101" fmla="*/ 147082 w 338094"/>
              <a:gd name="connsiteY101" fmla="*/ 59183 h 307975"/>
              <a:gd name="connsiteX102" fmla="*/ 157633 w 338094"/>
              <a:gd name="connsiteY102" fmla="*/ 53975 h 307975"/>
              <a:gd name="connsiteX103" fmla="*/ 111926 w 338094"/>
              <a:gd name="connsiteY103" fmla="*/ 38100 h 307975"/>
              <a:gd name="connsiteX104" fmla="*/ 136533 w 338094"/>
              <a:gd name="connsiteY104" fmla="*/ 61913 h 307975"/>
              <a:gd name="connsiteX105" fmla="*/ 111926 w 338094"/>
              <a:gd name="connsiteY105" fmla="*/ 85726 h 307975"/>
              <a:gd name="connsiteX106" fmla="*/ 87319 w 338094"/>
              <a:gd name="connsiteY106" fmla="*/ 61913 h 307975"/>
              <a:gd name="connsiteX107" fmla="*/ 111926 w 338094"/>
              <a:gd name="connsiteY107" fmla="*/ 38100 h 307975"/>
              <a:gd name="connsiteX108" fmla="*/ 262738 w 338094"/>
              <a:gd name="connsiteY108" fmla="*/ 28575 h 307975"/>
              <a:gd name="connsiteX109" fmla="*/ 290519 w 338094"/>
              <a:gd name="connsiteY109" fmla="*/ 56221 h 307975"/>
              <a:gd name="connsiteX110" fmla="*/ 262738 w 338094"/>
              <a:gd name="connsiteY110" fmla="*/ 82550 h 307975"/>
              <a:gd name="connsiteX111" fmla="*/ 234956 w 338094"/>
              <a:gd name="connsiteY111" fmla="*/ 56221 h 307975"/>
              <a:gd name="connsiteX112" fmla="*/ 262738 w 338094"/>
              <a:gd name="connsiteY112" fmla="*/ 28575 h 307975"/>
              <a:gd name="connsiteX113" fmla="*/ 58744 w 338094"/>
              <a:gd name="connsiteY113" fmla="*/ 15875 h 307975"/>
              <a:gd name="connsiteX114" fmla="*/ 80969 w 338094"/>
              <a:gd name="connsiteY114" fmla="*/ 38100 h 307975"/>
              <a:gd name="connsiteX115" fmla="*/ 58744 w 338094"/>
              <a:gd name="connsiteY115" fmla="*/ 60325 h 307975"/>
              <a:gd name="connsiteX116" fmla="*/ 36519 w 338094"/>
              <a:gd name="connsiteY116" fmla="*/ 38100 h 307975"/>
              <a:gd name="connsiteX117" fmla="*/ 58744 w 338094"/>
              <a:gd name="connsiteY117" fmla="*/ 15875 h 307975"/>
              <a:gd name="connsiteX118" fmla="*/ 177013 w 338094"/>
              <a:gd name="connsiteY118" fmla="*/ 0 h 307975"/>
              <a:gd name="connsiteX119" fmla="*/ 200032 w 338094"/>
              <a:gd name="connsiteY119" fmla="*/ 23813 h 307975"/>
              <a:gd name="connsiteX120" fmla="*/ 177013 w 338094"/>
              <a:gd name="connsiteY120" fmla="*/ 47626 h 307975"/>
              <a:gd name="connsiteX121" fmla="*/ 153994 w 338094"/>
              <a:gd name="connsiteY121" fmla="*/ 23813 h 307975"/>
              <a:gd name="connsiteX122" fmla="*/ 177013 w 338094"/>
              <a:gd name="connsiteY122" fmla="*/ 0 h 30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38094" h="307975">
                <a:moveTo>
                  <a:pt x="182569" y="192088"/>
                </a:moveTo>
                <a:cubicBezTo>
                  <a:pt x="183892" y="197354"/>
                  <a:pt x="187861" y="201303"/>
                  <a:pt x="191830" y="202620"/>
                </a:cubicBezTo>
                <a:cubicBezTo>
                  <a:pt x="195798" y="205253"/>
                  <a:pt x="201090" y="205253"/>
                  <a:pt x="206382" y="203936"/>
                </a:cubicBezTo>
                <a:cubicBezTo>
                  <a:pt x="206382" y="203936"/>
                  <a:pt x="206382" y="203936"/>
                  <a:pt x="205059" y="209202"/>
                </a:cubicBezTo>
                <a:cubicBezTo>
                  <a:pt x="203736" y="213151"/>
                  <a:pt x="205059" y="217101"/>
                  <a:pt x="206382" y="221050"/>
                </a:cubicBezTo>
                <a:cubicBezTo>
                  <a:pt x="206382" y="221050"/>
                  <a:pt x="206382" y="221050"/>
                  <a:pt x="206382" y="234215"/>
                </a:cubicBezTo>
                <a:cubicBezTo>
                  <a:pt x="206382" y="240797"/>
                  <a:pt x="201090" y="246063"/>
                  <a:pt x="194476" y="246063"/>
                </a:cubicBezTo>
                <a:cubicBezTo>
                  <a:pt x="187861" y="246063"/>
                  <a:pt x="182569" y="240797"/>
                  <a:pt x="182569" y="234215"/>
                </a:cubicBezTo>
                <a:cubicBezTo>
                  <a:pt x="182569" y="234215"/>
                  <a:pt x="182569" y="234215"/>
                  <a:pt x="182569" y="192088"/>
                </a:cubicBezTo>
                <a:close/>
                <a:moveTo>
                  <a:pt x="149231" y="183859"/>
                </a:moveTo>
                <a:cubicBezTo>
                  <a:pt x="153200" y="192930"/>
                  <a:pt x="163783" y="196818"/>
                  <a:pt x="173044" y="194226"/>
                </a:cubicBezTo>
                <a:cubicBezTo>
                  <a:pt x="173044" y="194226"/>
                  <a:pt x="173044" y="194226"/>
                  <a:pt x="173044" y="234400"/>
                </a:cubicBezTo>
                <a:cubicBezTo>
                  <a:pt x="173044" y="240879"/>
                  <a:pt x="167752" y="246063"/>
                  <a:pt x="159815" y="246063"/>
                </a:cubicBezTo>
                <a:cubicBezTo>
                  <a:pt x="155846" y="246063"/>
                  <a:pt x="149231" y="242175"/>
                  <a:pt x="149231" y="234400"/>
                </a:cubicBezTo>
                <a:cubicBezTo>
                  <a:pt x="149231" y="234400"/>
                  <a:pt x="149231" y="234400"/>
                  <a:pt x="149231" y="183859"/>
                </a:cubicBezTo>
                <a:close/>
                <a:moveTo>
                  <a:pt x="74619" y="182563"/>
                </a:moveTo>
                <a:cubicBezTo>
                  <a:pt x="74619" y="182563"/>
                  <a:pt x="74619" y="182563"/>
                  <a:pt x="74619" y="238126"/>
                </a:cubicBezTo>
                <a:cubicBezTo>
                  <a:pt x="67673" y="238126"/>
                  <a:pt x="63506" y="232957"/>
                  <a:pt x="63506" y="227789"/>
                </a:cubicBezTo>
                <a:cubicBezTo>
                  <a:pt x="63506" y="227789"/>
                  <a:pt x="63506" y="227789"/>
                  <a:pt x="63506" y="192900"/>
                </a:cubicBezTo>
                <a:cubicBezTo>
                  <a:pt x="67673" y="191608"/>
                  <a:pt x="71841" y="189024"/>
                  <a:pt x="73230" y="183855"/>
                </a:cubicBezTo>
                <a:cubicBezTo>
                  <a:pt x="73230" y="183855"/>
                  <a:pt x="73230" y="183855"/>
                  <a:pt x="74619" y="182563"/>
                </a:cubicBezTo>
                <a:close/>
                <a:moveTo>
                  <a:pt x="90666" y="92075"/>
                </a:moveTo>
                <a:cubicBezTo>
                  <a:pt x="90666" y="92075"/>
                  <a:pt x="90666" y="92075"/>
                  <a:pt x="130275" y="92075"/>
                </a:cubicBezTo>
                <a:cubicBezTo>
                  <a:pt x="135557" y="92075"/>
                  <a:pt x="139517" y="93382"/>
                  <a:pt x="140838" y="97302"/>
                </a:cubicBezTo>
                <a:lnTo>
                  <a:pt x="175165" y="171785"/>
                </a:lnTo>
                <a:cubicBezTo>
                  <a:pt x="177806" y="177012"/>
                  <a:pt x="175165" y="183546"/>
                  <a:pt x="169884" y="186159"/>
                </a:cubicBezTo>
                <a:cubicBezTo>
                  <a:pt x="165923" y="187466"/>
                  <a:pt x="159322" y="186159"/>
                  <a:pt x="156681" y="180932"/>
                </a:cubicBezTo>
                <a:cubicBezTo>
                  <a:pt x="156681" y="180932"/>
                  <a:pt x="156681" y="180932"/>
                  <a:pt x="139517" y="144344"/>
                </a:cubicBezTo>
                <a:cubicBezTo>
                  <a:pt x="139517" y="144344"/>
                  <a:pt x="139517" y="144344"/>
                  <a:pt x="139517" y="271096"/>
                </a:cubicBezTo>
                <a:cubicBezTo>
                  <a:pt x="139517" y="278936"/>
                  <a:pt x="134236" y="284163"/>
                  <a:pt x="127635" y="284163"/>
                </a:cubicBezTo>
                <a:cubicBezTo>
                  <a:pt x="121033" y="284163"/>
                  <a:pt x="115752" y="278936"/>
                  <a:pt x="115752" y="271096"/>
                </a:cubicBezTo>
                <a:cubicBezTo>
                  <a:pt x="115752" y="271096"/>
                  <a:pt x="115752" y="271096"/>
                  <a:pt x="115752" y="197919"/>
                </a:cubicBezTo>
                <a:cubicBezTo>
                  <a:pt x="115752" y="197919"/>
                  <a:pt x="115752" y="197919"/>
                  <a:pt x="106510" y="197919"/>
                </a:cubicBezTo>
                <a:cubicBezTo>
                  <a:pt x="106510" y="197919"/>
                  <a:pt x="106510" y="197919"/>
                  <a:pt x="106510" y="271096"/>
                </a:cubicBezTo>
                <a:cubicBezTo>
                  <a:pt x="106510" y="278936"/>
                  <a:pt x="101229" y="284163"/>
                  <a:pt x="94627" y="284163"/>
                </a:cubicBezTo>
                <a:cubicBezTo>
                  <a:pt x="86706" y="284163"/>
                  <a:pt x="81424" y="278936"/>
                  <a:pt x="81424" y="271096"/>
                </a:cubicBezTo>
                <a:cubicBezTo>
                  <a:pt x="81424" y="271096"/>
                  <a:pt x="81424" y="271096"/>
                  <a:pt x="81424" y="144344"/>
                </a:cubicBezTo>
                <a:cubicBezTo>
                  <a:pt x="81424" y="144344"/>
                  <a:pt x="81424" y="144344"/>
                  <a:pt x="65581" y="180932"/>
                </a:cubicBezTo>
                <a:cubicBezTo>
                  <a:pt x="62940" y="186159"/>
                  <a:pt x="56339" y="187466"/>
                  <a:pt x="51058" y="186159"/>
                </a:cubicBezTo>
                <a:cubicBezTo>
                  <a:pt x="45776" y="183546"/>
                  <a:pt x="44456" y="177012"/>
                  <a:pt x="45776" y="171785"/>
                </a:cubicBezTo>
                <a:cubicBezTo>
                  <a:pt x="45776" y="171785"/>
                  <a:pt x="45776" y="171785"/>
                  <a:pt x="80104" y="97302"/>
                </a:cubicBezTo>
                <a:cubicBezTo>
                  <a:pt x="82745" y="93382"/>
                  <a:pt x="86706" y="92075"/>
                  <a:pt x="90666" y="92075"/>
                </a:cubicBezTo>
                <a:close/>
                <a:moveTo>
                  <a:pt x="238843" y="88900"/>
                </a:moveTo>
                <a:cubicBezTo>
                  <a:pt x="238843" y="88900"/>
                  <a:pt x="238843" y="88900"/>
                  <a:pt x="286633" y="88900"/>
                </a:cubicBezTo>
                <a:cubicBezTo>
                  <a:pt x="291943" y="88900"/>
                  <a:pt x="295925" y="91524"/>
                  <a:pt x="297253" y="95459"/>
                </a:cubicBezTo>
                <a:cubicBezTo>
                  <a:pt x="297253" y="95459"/>
                  <a:pt x="297253" y="95459"/>
                  <a:pt x="337077" y="180728"/>
                </a:cubicBezTo>
                <a:cubicBezTo>
                  <a:pt x="339732" y="185975"/>
                  <a:pt x="337077" y="192534"/>
                  <a:pt x="330440" y="195158"/>
                </a:cubicBezTo>
                <a:cubicBezTo>
                  <a:pt x="325130" y="197782"/>
                  <a:pt x="318492" y="196470"/>
                  <a:pt x="315837" y="189911"/>
                </a:cubicBezTo>
                <a:cubicBezTo>
                  <a:pt x="315837" y="189911"/>
                  <a:pt x="315837" y="189911"/>
                  <a:pt x="302563" y="163674"/>
                </a:cubicBezTo>
                <a:cubicBezTo>
                  <a:pt x="302563" y="163674"/>
                  <a:pt x="302563" y="163674"/>
                  <a:pt x="313182" y="212212"/>
                </a:cubicBezTo>
                <a:cubicBezTo>
                  <a:pt x="314510" y="216147"/>
                  <a:pt x="310527" y="220083"/>
                  <a:pt x="306545" y="220083"/>
                </a:cubicBezTo>
                <a:cubicBezTo>
                  <a:pt x="306545" y="220083"/>
                  <a:pt x="306545" y="220083"/>
                  <a:pt x="295925" y="220083"/>
                </a:cubicBezTo>
                <a:cubicBezTo>
                  <a:pt x="295925" y="220083"/>
                  <a:pt x="295925" y="220083"/>
                  <a:pt x="295925" y="293545"/>
                </a:cubicBezTo>
                <a:cubicBezTo>
                  <a:pt x="295925" y="301416"/>
                  <a:pt x="290615" y="307975"/>
                  <a:pt x="282650" y="307975"/>
                </a:cubicBezTo>
                <a:cubicBezTo>
                  <a:pt x="274685" y="307975"/>
                  <a:pt x="268048" y="301416"/>
                  <a:pt x="268048" y="293545"/>
                </a:cubicBezTo>
                <a:cubicBezTo>
                  <a:pt x="268048" y="293545"/>
                  <a:pt x="268048" y="293545"/>
                  <a:pt x="268048" y="220083"/>
                </a:cubicBezTo>
                <a:cubicBezTo>
                  <a:pt x="268048" y="220083"/>
                  <a:pt x="268048" y="220083"/>
                  <a:pt x="257428" y="220083"/>
                </a:cubicBezTo>
                <a:cubicBezTo>
                  <a:pt x="257428" y="220083"/>
                  <a:pt x="257428" y="220083"/>
                  <a:pt x="257428" y="293545"/>
                </a:cubicBezTo>
                <a:cubicBezTo>
                  <a:pt x="257428" y="301416"/>
                  <a:pt x="250791" y="307975"/>
                  <a:pt x="244153" y="307975"/>
                </a:cubicBezTo>
                <a:cubicBezTo>
                  <a:pt x="236188" y="307975"/>
                  <a:pt x="229551" y="301416"/>
                  <a:pt x="229551" y="293545"/>
                </a:cubicBezTo>
                <a:cubicBezTo>
                  <a:pt x="229551" y="293545"/>
                  <a:pt x="229551" y="293545"/>
                  <a:pt x="229551" y="220083"/>
                </a:cubicBezTo>
                <a:cubicBezTo>
                  <a:pt x="229551" y="220083"/>
                  <a:pt x="229551" y="220083"/>
                  <a:pt x="218931" y="220083"/>
                </a:cubicBezTo>
                <a:cubicBezTo>
                  <a:pt x="214949" y="220083"/>
                  <a:pt x="210966" y="216147"/>
                  <a:pt x="212294" y="212212"/>
                </a:cubicBezTo>
                <a:cubicBezTo>
                  <a:pt x="212294" y="212212"/>
                  <a:pt x="212294" y="212212"/>
                  <a:pt x="222914" y="163674"/>
                </a:cubicBezTo>
                <a:cubicBezTo>
                  <a:pt x="222914" y="163674"/>
                  <a:pt x="222914" y="163674"/>
                  <a:pt x="210966" y="189911"/>
                </a:cubicBezTo>
                <a:cubicBezTo>
                  <a:pt x="208311" y="196470"/>
                  <a:pt x="200346" y="197782"/>
                  <a:pt x="195036" y="195158"/>
                </a:cubicBezTo>
                <a:cubicBezTo>
                  <a:pt x="188399" y="192534"/>
                  <a:pt x="185744" y="185975"/>
                  <a:pt x="188399" y="180728"/>
                </a:cubicBezTo>
                <a:cubicBezTo>
                  <a:pt x="188399" y="180728"/>
                  <a:pt x="188399" y="180728"/>
                  <a:pt x="228223" y="95459"/>
                </a:cubicBezTo>
                <a:cubicBezTo>
                  <a:pt x="230878" y="91524"/>
                  <a:pt x="234861" y="88900"/>
                  <a:pt x="238843" y="88900"/>
                </a:cubicBezTo>
                <a:close/>
                <a:moveTo>
                  <a:pt x="40753" y="63500"/>
                </a:moveTo>
                <a:cubicBezTo>
                  <a:pt x="40753" y="63500"/>
                  <a:pt x="40753" y="63500"/>
                  <a:pt x="79117" y="63500"/>
                </a:cubicBezTo>
                <a:cubicBezTo>
                  <a:pt x="79117" y="70065"/>
                  <a:pt x="81763" y="76630"/>
                  <a:pt x="85732" y="81882"/>
                </a:cubicBezTo>
                <a:cubicBezTo>
                  <a:pt x="85732" y="81882"/>
                  <a:pt x="85732" y="81882"/>
                  <a:pt x="85732" y="83195"/>
                </a:cubicBezTo>
                <a:cubicBezTo>
                  <a:pt x="80440" y="84507"/>
                  <a:pt x="75149" y="88446"/>
                  <a:pt x="73826" y="92385"/>
                </a:cubicBezTo>
                <a:cubicBezTo>
                  <a:pt x="73826" y="92385"/>
                  <a:pt x="73826" y="92385"/>
                  <a:pt x="51336" y="139652"/>
                </a:cubicBezTo>
                <a:cubicBezTo>
                  <a:pt x="51336" y="139652"/>
                  <a:pt x="51336" y="139652"/>
                  <a:pt x="39430" y="168538"/>
                </a:cubicBezTo>
                <a:cubicBezTo>
                  <a:pt x="34138" y="177728"/>
                  <a:pt x="39430" y="188232"/>
                  <a:pt x="48690" y="192171"/>
                </a:cubicBezTo>
                <a:cubicBezTo>
                  <a:pt x="50013" y="193484"/>
                  <a:pt x="52659" y="193484"/>
                  <a:pt x="55305" y="194797"/>
                </a:cubicBezTo>
                <a:cubicBezTo>
                  <a:pt x="55305" y="194797"/>
                  <a:pt x="55305" y="194797"/>
                  <a:pt x="55305" y="227621"/>
                </a:cubicBezTo>
                <a:cubicBezTo>
                  <a:pt x="55305" y="232873"/>
                  <a:pt x="50013" y="238125"/>
                  <a:pt x="43398" y="238125"/>
                </a:cubicBezTo>
                <a:cubicBezTo>
                  <a:pt x="38107" y="238125"/>
                  <a:pt x="32815" y="232873"/>
                  <a:pt x="32815" y="227621"/>
                </a:cubicBezTo>
                <a:cubicBezTo>
                  <a:pt x="32815" y="155408"/>
                  <a:pt x="32815" y="114706"/>
                  <a:pt x="32815" y="112080"/>
                </a:cubicBezTo>
                <a:cubicBezTo>
                  <a:pt x="32815" y="112080"/>
                  <a:pt x="32815" y="112080"/>
                  <a:pt x="18263" y="144904"/>
                </a:cubicBezTo>
                <a:cubicBezTo>
                  <a:pt x="15617" y="148843"/>
                  <a:pt x="10325" y="151469"/>
                  <a:pt x="5034" y="148843"/>
                </a:cubicBezTo>
                <a:cubicBezTo>
                  <a:pt x="1065" y="146217"/>
                  <a:pt x="-1581" y="140965"/>
                  <a:pt x="1065" y="137026"/>
                </a:cubicBezTo>
                <a:cubicBezTo>
                  <a:pt x="1065" y="137026"/>
                  <a:pt x="1065" y="137026"/>
                  <a:pt x="31492" y="68752"/>
                </a:cubicBezTo>
                <a:cubicBezTo>
                  <a:pt x="34138" y="64813"/>
                  <a:pt x="36784" y="63500"/>
                  <a:pt x="40753" y="63500"/>
                </a:cubicBezTo>
                <a:close/>
                <a:moveTo>
                  <a:pt x="157633" y="53975"/>
                </a:moveTo>
                <a:cubicBezTo>
                  <a:pt x="157633" y="53975"/>
                  <a:pt x="157633" y="53975"/>
                  <a:pt x="197198" y="53975"/>
                </a:cubicBezTo>
                <a:cubicBezTo>
                  <a:pt x="202473" y="53975"/>
                  <a:pt x="206430" y="55277"/>
                  <a:pt x="207749" y="59183"/>
                </a:cubicBezTo>
                <a:cubicBezTo>
                  <a:pt x="207749" y="59183"/>
                  <a:pt x="207749" y="59183"/>
                  <a:pt x="222256" y="90434"/>
                </a:cubicBezTo>
                <a:cubicBezTo>
                  <a:pt x="222256" y="90434"/>
                  <a:pt x="220937" y="91736"/>
                  <a:pt x="220937" y="91736"/>
                </a:cubicBezTo>
                <a:cubicBezTo>
                  <a:pt x="220937" y="91736"/>
                  <a:pt x="220937" y="91736"/>
                  <a:pt x="210386" y="115174"/>
                </a:cubicBezTo>
                <a:cubicBezTo>
                  <a:pt x="210386" y="115174"/>
                  <a:pt x="210386" y="115174"/>
                  <a:pt x="206430" y="106060"/>
                </a:cubicBezTo>
                <a:cubicBezTo>
                  <a:pt x="206430" y="106060"/>
                  <a:pt x="206430" y="106060"/>
                  <a:pt x="206430" y="122987"/>
                </a:cubicBezTo>
                <a:cubicBezTo>
                  <a:pt x="199836" y="138612"/>
                  <a:pt x="205111" y="126893"/>
                  <a:pt x="185328" y="169863"/>
                </a:cubicBezTo>
                <a:cubicBezTo>
                  <a:pt x="184009" y="168561"/>
                  <a:pt x="170821" y="138612"/>
                  <a:pt x="169502" y="137310"/>
                </a:cubicBezTo>
                <a:cubicBezTo>
                  <a:pt x="169502" y="137310"/>
                  <a:pt x="169502" y="137310"/>
                  <a:pt x="149719" y="93038"/>
                </a:cubicBezTo>
                <a:cubicBezTo>
                  <a:pt x="147082" y="89132"/>
                  <a:pt x="143125" y="85226"/>
                  <a:pt x="136531" y="83924"/>
                </a:cubicBezTo>
                <a:cubicBezTo>
                  <a:pt x="136531" y="83924"/>
                  <a:pt x="136531" y="83924"/>
                  <a:pt x="136531" y="82621"/>
                </a:cubicBezTo>
                <a:cubicBezTo>
                  <a:pt x="140488" y="78715"/>
                  <a:pt x="143125" y="73507"/>
                  <a:pt x="144444" y="66996"/>
                </a:cubicBezTo>
                <a:cubicBezTo>
                  <a:pt x="144444" y="66996"/>
                  <a:pt x="144444" y="66996"/>
                  <a:pt x="147082" y="59183"/>
                </a:cubicBezTo>
                <a:cubicBezTo>
                  <a:pt x="149719" y="55277"/>
                  <a:pt x="153676" y="53975"/>
                  <a:pt x="157633" y="53975"/>
                </a:cubicBezTo>
                <a:close/>
                <a:moveTo>
                  <a:pt x="111926" y="38100"/>
                </a:moveTo>
                <a:cubicBezTo>
                  <a:pt x="125516" y="38100"/>
                  <a:pt x="136533" y="48761"/>
                  <a:pt x="136533" y="61913"/>
                </a:cubicBezTo>
                <a:cubicBezTo>
                  <a:pt x="136533" y="75065"/>
                  <a:pt x="125516" y="85726"/>
                  <a:pt x="111926" y="85726"/>
                </a:cubicBezTo>
                <a:cubicBezTo>
                  <a:pt x="98336" y="85726"/>
                  <a:pt x="87319" y="75065"/>
                  <a:pt x="87319" y="61913"/>
                </a:cubicBezTo>
                <a:cubicBezTo>
                  <a:pt x="87319" y="48761"/>
                  <a:pt x="98336" y="38100"/>
                  <a:pt x="111926" y="38100"/>
                </a:cubicBezTo>
                <a:close/>
                <a:moveTo>
                  <a:pt x="262738" y="28575"/>
                </a:moveTo>
                <a:cubicBezTo>
                  <a:pt x="278613" y="28575"/>
                  <a:pt x="290519" y="40423"/>
                  <a:pt x="290519" y="56221"/>
                </a:cubicBezTo>
                <a:cubicBezTo>
                  <a:pt x="290519" y="72018"/>
                  <a:pt x="277290" y="82550"/>
                  <a:pt x="262738" y="82550"/>
                </a:cubicBezTo>
                <a:cubicBezTo>
                  <a:pt x="248185" y="82550"/>
                  <a:pt x="234956" y="72018"/>
                  <a:pt x="234956" y="56221"/>
                </a:cubicBezTo>
                <a:cubicBezTo>
                  <a:pt x="234956" y="40423"/>
                  <a:pt x="248185" y="28575"/>
                  <a:pt x="262738" y="28575"/>
                </a:cubicBezTo>
                <a:close/>
                <a:moveTo>
                  <a:pt x="58744" y="15875"/>
                </a:moveTo>
                <a:cubicBezTo>
                  <a:pt x="71019" y="15875"/>
                  <a:pt x="80969" y="25825"/>
                  <a:pt x="80969" y="38100"/>
                </a:cubicBezTo>
                <a:cubicBezTo>
                  <a:pt x="80969" y="50375"/>
                  <a:pt x="71019" y="60325"/>
                  <a:pt x="58744" y="60325"/>
                </a:cubicBezTo>
                <a:cubicBezTo>
                  <a:pt x="46469" y="60325"/>
                  <a:pt x="36519" y="50375"/>
                  <a:pt x="36519" y="38100"/>
                </a:cubicBezTo>
                <a:cubicBezTo>
                  <a:pt x="36519" y="25825"/>
                  <a:pt x="46469" y="15875"/>
                  <a:pt x="58744" y="15875"/>
                </a:cubicBezTo>
                <a:close/>
                <a:moveTo>
                  <a:pt x="177013" y="0"/>
                </a:moveTo>
                <a:cubicBezTo>
                  <a:pt x="189726" y="0"/>
                  <a:pt x="200032" y="10661"/>
                  <a:pt x="200032" y="23813"/>
                </a:cubicBezTo>
                <a:cubicBezTo>
                  <a:pt x="200032" y="36965"/>
                  <a:pt x="189726" y="47626"/>
                  <a:pt x="177013" y="47626"/>
                </a:cubicBezTo>
                <a:cubicBezTo>
                  <a:pt x="164300" y="47626"/>
                  <a:pt x="153994" y="36965"/>
                  <a:pt x="153994" y="23813"/>
                </a:cubicBezTo>
                <a:cubicBezTo>
                  <a:pt x="153994" y="10661"/>
                  <a:pt x="164300" y="0"/>
                  <a:pt x="177013" y="0"/>
                </a:cubicBezTo>
                <a:close/>
              </a:path>
            </a:pathLst>
          </a:custGeom>
          <a:solidFill>
            <a:schemeClr val="accent2"/>
          </a:solidFill>
          <a:ln w="25400" cap="flat" cmpd="sng" algn="ctr">
            <a:noFill/>
            <a:prstDash val="solid"/>
          </a:ln>
          <a:effectLst/>
        </p:spPr>
        <p:txBody>
          <a:bodyPr lIns="0" tIns="0" rIns="0" bIns="0"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zh-CN" altLang="en-US" sz="1600" kern="0" dirty="0">
              <a:solidFill>
                <a:srgbClr val="FFFFFF"/>
              </a:solidFill>
            </a:endParaRPr>
          </a:p>
        </p:txBody>
      </p:sp>
    </p:spTree>
    <p:custDataLst>
      <p:tags r:id="rId1"/>
    </p:custData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2"/>
            </p:custDataLst>
          </p:nvPr>
        </p:nvSpPr>
        <p:spPr>
          <a:xfrm>
            <a:off x="313342" y="617089"/>
            <a:ext cx="79248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rPr>
              <a:t>三、教学目标</a:t>
            </a:r>
          </a:p>
        </p:txBody>
      </p:sp>
      <p:sp>
        <p:nvSpPr>
          <p:cNvPr id="5" name="文本框 4"/>
          <p:cNvSpPr txBox="1"/>
          <p:nvPr/>
        </p:nvSpPr>
        <p:spPr>
          <a:xfrm>
            <a:off x="1251585" y="1887855"/>
            <a:ext cx="9688195" cy="1198880"/>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1.</a:t>
            </a:r>
            <a:r>
              <a:rPr lang="zh-CN" altLang="en-US" sz="2400" dirty="0">
                <a:latin typeface="微软雅黑" panose="020B0503020204020204" pitchFamily="34" charset="-122"/>
                <a:ea typeface="微软雅黑" panose="020B0503020204020204" pitchFamily="34" charset="-122"/>
              </a:rPr>
              <a:t>结合具体案例，理解中国梦的内涵、</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两步走</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战略安排，坚定实现</a:t>
            </a:r>
          </a:p>
          <a:p>
            <a:pPr>
              <a:lnSpc>
                <a:spcPct val="150000"/>
              </a:lnSpc>
            </a:pPr>
            <a:r>
              <a:rPr lang="zh-CN" altLang="en-US" sz="2400" dirty="0">
                <a:latin typeface="微软雅黑" panose="020B0503020204020204" pitchFamily="34" charset="-122"/>
                <a:ea typeface="微软雅黑" panose="020B0503020204020204" pitchFamily="34" charset="-122"/>
              </a:rPr>
              <a:t> </a:t>
            </a:r>
            <a:r>
              <a:rPr lang="en-US" altLang="zh-CN" sz="2400" dirty="0">
                <a:latin typeface="微软雅黑" panose="020B0503020204020204" pitchFamily="34" charset="-122"/>
                <a:ea typeface="微软雅黑" panose="020B0503020204020204" pitchFamily="34" charset="-122"/>
              </a:rPr>
              <a:t>  </a:t>
            </a:r>
            <a:r>
              <a:rPr lang="zh-CN" altLang="en-US" sz="2400" dirty="0">
                <a:latin typeface="微软雅黑" panose="020B0503020204020204" pitchFamily="34" charset="-122"/>
                <a:ea typeface="微软雅黑" panose="020B0503020204020204" pitchFamily="34" charset="-122"/>
              </a:rPr>
              <a:t>中华民族伟大复兴中国梦的信心，坚定</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四个自信</a:t>
            </a:r>
            <a:r>
              <a:rPr lang="en-US" altLang="zh-CN" sz="2400" dirty="0">
                <a:latin typeface="微软雅黑" panose="020B0503020204020204" pitchFamily="34" charset="-122"/>
                <a:ea typeface="微软雅黑" panose="020B0503020204020204" pitchFamily="34" charset="-122"/>
              </a:rPr>
              <a:t>”</a:t>
            </a:r>
            <a:r>
              <a:rPr lang="zh-CN" altLang="en-US" sz="2400" dirty="0">
                <a:latin typeface="微软雅黑" panose="020B0503020204020204" pitchFamily="34" charset="-122"/>
                <a:ea typeface="微软雅黑" panose="020B0503020204020204" pitchFamily="34" charset="-122"/>
              </a:rPr>
              <a:t>。</a:t>
            </a:r>
          </a:p>
        </p:txBody>
      </p:sp>
      <p:sp>
        <p:nvSpPr>
          <p:cNvPr id="2" name="文本框 1"/>
          <p:cNvSpPr txBox="1"/>
          <p:nvPr/>
        </p:nvSpPr>
        <p:spPr>
          <a:xfrm>
            <a:off x="1251585" y="3595370"/>
            <a:ext cx="9916795" cy="1198880"/>
          </a:xfrm>
          <a:prstGeom prst="rect">
            <a:avLst/>
          </a:prstGeom>
          <a:noFill/>
        </p:spPr>
        <p:txBody>
          <a:bodyPr wrap="square" rtlCol="0">
            <a:spAutoFit/>
          </a:bodyPr>
          <a:lstStyle/>
          <a:p>
            <a:pPr>
              <a:lnSpc>
                <a:spcPct val="150000"/>
              </a:lnSpc>
            </a:pPr>
            <a:r>
              <a:rPr lang="en-US" altLang="zh-CN" sz="2400" dirty="0">
                <a:latin typeface="微软雅黑" panose="020B0503020204020204" pitchFamily="34" charset="-122"/>
                <a:ea typeface="微软雅黑" panose="020B0503020204020204" pitchFamily="34" charset="-122"/>
              </a:rPr>
              <a:t>2.</a:t>
            </a:r>
            <a:r>
              <a:rPr lang="zh-CN" altLang="en-US" sz="2400" dirty="0">
                <a:latin typeface="微软雅黑" panose="020B0503020204020204" pitchFamily="34" charset="-122"/>
                <a:ea typeface="微软雅黑" panose="020B0503020204020204" pitchFamily="34" charset="-122"/>
              </a:rPr>
              <a:t>结合</a:t>
            </a:r>
            <a:r>
              <a:rPr lang="zh-CN" altLang="en-US" sz="2400" dirty="0">
                <a:latin typeface="微软雅黑" panose="020B0503020204020204" pitchFamily="34" charset="-122"/>
                <a:ea typeface="微软雅黑" panose="020B0503020204020204" pitchFamily="34" charset="-122"/>
                <a:sym typeface="+mn-ea"/>
              </a:rPr>
              <a:t>航天强国梦</a:t>
            </a:r>
            <a:r>
              <a:rPr lang="zh-CN" altLang="en-US" sz="2400" dirty="0">
                <a:latin typeface="微软雅黑" panose="020B0503020204020204" pitchFamily="34" charset="-122"/>
                <a:ea typeface="微软雅黑" panose="020B0503020204020204" pitchFamily="34" charset="-122"/>
              </a:rPr>
              <a:t>的事例，处理好中国梦与个人梦想的关系，理解要把人生理想融入国家和民族的伟大梦想之中，激发爱国情、强国志、报国行。</a:t>
            </a:r>
          </a:p>
        </p:txBody>
      </p:sp>
      <p:grpSp>
        <p:nvGrpSpPr>
          <p:cNvPr id="14" name="组合 21"/>
          <p:cNvGrpSpPr/>
          <p:nvPr/>
        </p:nvGrpSpPr>
        <p:grpSpPr>
          <a:xfrm>
            <a:off x="418465" y="2001520"/>
            <a:ext cx="800100" cy="775335"/>
            <a:chOff x="5219" y="6161"/>
            <a:chExt cx="758" cy="756"/>
          </a:xfrm>
        </p:grpSpPr>
        <p:sp>
          <p:nvSpPr>
            <p:cNvPr id="93261" name="Freeform 1834"/>
            <p:cNvSpPr/>
            <p:nvPr/>
          </p:nvSpPr>
          <p:spPr>
            <a:xfrm>
              <a:off x="5219" y="6161"/>
              <a:ext cx="758" cy="757"/>
            </a:xfrm>
            <a:custGeom>
              <a:avLst/>
              <a:gdLst>
                <a:gd name="txL" fmla="*/ 0 w 83"/>
                <a:gd name="txT" fmla="*/ 0 h 83"/>
                <a:gd name="txR" fmla="*/ 83 w 83"/>
                <a:gd name="txB" fmla="*/ 83 h 83"/>
              </a:gdLst>
              <a:ahLst/>
              <a:cxnLst>
                <a:cxn ang="0">
                  <a:pos x="133293" y="423059"/>
                </a:cxn>
                <a:cxn ang="0">
                  <a:pos x="57953" y="133292"/>
                </a:cxn>
                <a:cxn ang="0">
                  <a:pos x="347720" y="57953"/>
                </a:cxn>
                <a:cxn ang="0">
                  <a:pos x="423060" y="347720"/>
                </a:cxn>
                <a:cxn ang="0">
                  <a:pos x="133293" y="423059"/>
                </a:cxn>
              </a:cxnLst>
              <a:rect l="txL" t="txT" r="txR" b="txB"/>
              <a:pathLst>
                <a:path w="83" h="83">
                  <a:moveTo>
                    <a:pt x="23" y="73"/>
                  </a:moveTo>
                  <a:cubicBezTo>
                    <a:pt x="6" y="63"/>
                    <a:pt x="0" y="41"/>
                    <a:pt x="10" y="23"/>
                  </a:cubicBezTo>
                  <a:cubicBezTo>
                    <a:pt x="20" y="5"/>
                    <a:pt x="42" y="0"/>
                    <a:pt x="60" y="10"/>
                  </a:cubicBezTo>
                  <a:cubicBezTo>
                    <a:pt x="77" y="20"/>
                    <a:pt x="83" y="42"/>
                    <a:pt x="73" y="60"/>
                  </a:cubicBezTo>
                  <a:cubicBezTo>
                    <a:pt x="63" y="77"/>
                    <a:pt x="41" y="83"/>
                    <a:pt x="23" y="73"/>
                  </a:cubicBezTo>
                </a:path>
              </a:pathLst>
            </a:custGeom>
            <a:solidFill>
              <a:schemeClr val="accent2"/>
            </a:solidFill>
            <a:ln w="9525">
              <a:noFill/>
            </a:ln>
          </p:spPr>
          <p:txBody>
            <a:bodyPr/>
            <a:lstStyle/>
            <a:p>
              <a:endParaRPr lang="zh-CN" altLang="en-US"/>
            </a:p>
          </p:txBody>
        </p:sp>
        <p:sp>
          <p:nvSpPr>
            <p:cNvPr id="29708" name="稻壳儿小白白(http://dwz.cn/Wu2UP)"/>
            <p:cNvSpPr>
              <a:spLocks noEditPoints="1"/>
            </p:cNvSpPr>
            <p:nvPr/>
          </p:nvSpPr>
          <p:spPr>
            <a:xfrm>
              <a:off x="5365" y="6384"/>
              <a:ext cx="455" cy="396"/>
            </a:xfrm>
            <a:custGeom>
              <a:avLst/>
              <a:gdLst/>
              <a:ahLst/>
              <a:cxnLst>
                <a:cxn ang="0">
                  <a:pos x="1504033084" y="1210718036"/>
                </a:cxn>
                <a:cxn ang="0">
                  <a:pos x="1406209033" y="1295467069"/>
                </a:cxn>
                <a:cxn ang="0">
                  <a:pos x="1308384982" y="1210718036"/>
                </a:cxn>
                <a:cxn ang="0">
                  <a:pos x="1406209033" y="1017003300"/>
                </a:cxn>
                <a:cxn ang="0">
                  <a:pos x="1504033084" y="1210718036"/>
                </a:cxn>
                <a:cxn ang="0">
                  <a:pos x="1357298880" y="508501650"/>
                </a:cxn>
                <a:cxn ang="0">
                  <a:pos x="1357298880" y="932250541"/>
                </a:cxn>
                <a:cxn ang="0">
                  <a:pos x="1406209033" y="968573684"/>
                </a:cxn>
                <a:cxn ang="0">
                  <a:pos x="1455122931" y="932250541"/>
                </a:cxn>
                <a:cxn ang="0">
                  <a:pos x="1455122931" y="508501650"/>
                </a:cxn>
                <a:cxn ang="0">
                  <a:pos x="1406209033" y="460072034"/>
                </a:cxn>
                <a:cxn ang="0">
                  <a:pos x="1357298880" y="508501650"/>
                </a:cxn>
                <a:cxn ang="0">
                  <a:pos x="1393982431" y="411642418"/>
                </a:cxn>
                <a:cxn ang="0">
                  <a:pos x="1271701431" y="435859089"/>
                </a:cxn>
                <a:cxn ang="0">
                  <a:pos x="1271701431" y="835395035"/>
                </a:cxn>
                <a:cxn ang="0">
                  <a:pos x="745901369" y="1065429189"/>
                </a:cxn>
                <a:cxn ang="0">
                  <a:pos x="232331653" y="835395035"/>
                </a:cxn>
                <a:cxn ang="0">
                  <a:pos x="232331653" y="435859089"/>
                </a:cxn>
                <a:cxn ang="0">
                  <a:pos x="110050653" y="411642418"/>
                </a:cxn>
                <a:cxn ang="0">
                  <a:pos x="0" y="278463770"/>
                </a:cxn>
                <a:cxn ang="0">
                  <a:pos x="110050653" y="145285121"/>
                </a:cxn>
                <a:cxn ang="0">
                  <a:pos x="721448164" y="0"/>
                </a:cxn>
                <a:cxn ang="0">
                  <a:pos x="745901369" y="0"/>
                </a:cxn>
                <a:cxn ang="0">
                  <a:pos x="782584920" y="0"/>
                </a:cxn>
                <a:cxn ang="0">
                  <a:pos x="1393982431" y="145285121"/>
                </a:cxn>
                <a:cxn ang="0">
                  <a:pos x="1504033084" y="278463770"/>
                </a:cxn>
                <a:cxn ang="0">
                  <a:pos x="1393982431" y="411642418"/>
                </a:cxn>
                <a:cxn ang="0">
                  <a:pos x="1173881124" y="460072034"/>
                </a:cxn>
                <a:cxn ang="0">
                  <a:pos x="782584920" y="556931266"/>
                </a:cxn>
                <a:cxn ang="0">
                  <a:pos x="745901369" y="556931266"/>
                </a:cxn>
                <a:cxn ang="0">
                  <a:pos x="721448164" y="556931266"/>
                </a:cxn>
                <a:cxn ang="0">
                  <a:pos x="330151960" y="460072034"/>
                </a:cxn>
                <a:cxn ang="0">
                  <a:pos x="330151960" y="835395035"/>
                </a:cxn>
                <a:cxn ang="0">
                  <a:pos x="745901369" y="968573684"/>
                </a:cxn>
                <a:cxn ang="0">
                  <a:pos x="1173881124" y="835395035"/>
                </a:cxn>
                <a:cxn ang="0">
                  <a:pos x="1173881124" y="460072034"/>
                </a:cxn>
                <a:cxn ang="0">
                  <a:pos x="1369525482" y="326893385"/>
                </a:cxn>
                <a:cxn ang="0">
                  <a:pos x="1406209033" y="278463770"/>
                </a:cxn>
                <a:cxn ang="0">
                  <a:pos x="1369525482" y="230037880"/>
                </a:cxn>
                <a:cxn ang="0">
                  <a:pos x="758131716" y="96855505"/>
                </a:cxn>
                <a:cxn ang="0">
                  <a:pos x="745901369" y="84749033"/>
                </a:cxn>
                <a:cxn ang="0">
                  <a:pos x="745901369" y="96855505"/>
                </a:cxn>
                <a:cxn ang="0">
                  <a:pos x="134507602" y="230037880"/>
                </a:cxn>
                <a:cxn ang="0">
                  <a:pos x="97824051" y="278463770"/>
                </a:cxn>
                <a:cxn ang="0">
                  <a:pos x="134507602" y="326893385"/>
                </a:cxn>
                <a:cxn ang="0">
                  <a:pos x="745901369" y="460072034"/>
                </a:cxn>
                <a:cxn ang="0">
                  <a:pos x="745901369" y="460072034"/>
                </a:cxn>
                <a:cxn ang="0">
                  <a:pos x="758131716" y="460072034"/>
                </a:cxn>
                <a:cxn ang="0">
                  <a:pos x="1369525482" y="326893385"/>
                </a:cxn>
                <a:cxn ang="0">
                  <a:pos x="1369525482" y="326893385"/>
                </a:cxn>
                <a:cxn ang="0">
                  <a:pos x="1369525482" y="326893385"/>
                </a:cxn>
              </a:cxnLst>
              <a:rect l="0" t="0" r="0" b="0"/>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bg1"/>
            </a:solidFill>
            <a:ln w="9525">
              <a:noFill/>
            </a:ln>
          </p:spPr>
          <p:txBody>
            <a:bodyPr/>
            <a:lstStyle/>
            <a:p>
              <a:endParaRPr lang="zh-CN" altLang="en-US"/>
            </a:p>
          </p:txBody>
        </p:sp>
      </p:grpSp>
      <p:grpSp>
        <p:nvGrpSpPr>
          <p:cNvPr id="17" name="组合 21"/>
          <p:cNvGrpSpPr/>
          <p:nvPr/>
        </p:nvGrpSpPr>
        <p:grpSpPr>
          <a:xfrm>
            <a:off x="451485" y="3722370"/>
            <a:ext cx="800100" cy="775335"/>
            <a:chOff x="5219" y="6161"/>
            <a:chExt cx="758" cy="756"/>
          </a:xfrm>
        </p:grpSpPr>
        <p:sp>
          <p:nvSpPr>
            <p:cNvPr id="20" name="Freeform 1834"/>
            <p:cNvSpPr/>
            <p:nvPr/>
          </p:nvSpPr>
          <p:spPr>
            <a:xfrm>
              <a:off x="5219" y="6161"/>
              <a:ext cx="758" cy="757"/>
            </a:xfrm>
            <a:custGeom>
              <a:avLst/>
              <a:gdLst>
                <a:gd name="txL" fmla="*/ 0 w 83"/>
                <a:gd name="txT" fmla="*/ 0 h 83"/>
                <a:gd name="txR" fmla="*/ 83 w 83"/>
                <a:gd name="txB" fmla="*/ 83 h 83"/>
              </a:gdLst>
              <a:ahLst/>
              <a:cxnLst>
                <a:cxn ang="0">
                  <a:pos x="133293" y="423059"/>
                </a:cxn>
                <a:cxn ang="0">
                  <a:pos x="57953" y="133292"/>
                </a:cxn>
                <a:cxn ang="0">
                  <a:pos x="347720" y="57953"/>
                </a:cxn>
                <a:cxn ang="0">
                  <a:pos x="423060" y="347720"/>
                </a:cxn>
                <a:cxn ang="0">
                  <a:pos x="133293" y="423059"/>
                </a:cxn>
              </a:cxnLst>
              <a:rect l="txL" t="txT" r="txR" b="txB"/>
              <a:pathLst>
                <a:path w="83" h="83">
                  <a:moveTo>
                    <a:pt x="23" y="73"/>
                  </a:moveTo>
                  <a:cubicBezTo>
                    <a:pt x="6" y="63"/>
                    <a:pt x="0" y="41"/>
                    <a:pt x="10" y="23"/>
                  </a:cubicBezTo>
                  <a:cubicBezTo>
                    <a:pt x="20" y="5"/>
                    <a:pt x="42" y="0"/>
                    <a:pt x="60" y="10"/>
                  </a:cubicBezTo>
                  <a:cubicBezTo>
                    <a:pt x="77" y="20"/>
                    <a:pt x="83" y="42"/>
                    <a:pt x="73" y="60"/>
                  </a:cubicBezTo>
                  <a:cubicBezTo>
                    <a:pt x="63" y="77"/>
                    <a:pt x="41" y="83"/>
                    <a:pt x="23" y="73"/>
                  </a:cubicBezTo>
                </a:path>
              </a:pathLst>
            </a:custGeom>
            <a:solidFill>
              <a:schemeClr val="accent2"/>
            </a:solidFill>
            <a:ln w="9525">
              <a:noFill/>
            </a:ln>
          </p:spPr>
          <p:txBody>
            <a:bodyPr/>
            <a:lstStyle/>
            <a:p>
              <a:endParaRPr lang="zh-CN" altLang="en-US"/>
            </a:p>
          </p:txBody>
        </p:sp>
        <p:sp>
          <p:nvSpPr>
            <p:cNvPr id="22" name="稻壳儿小白白(http://dwz.cn/Wu2UP)"/>
            <p:cNvSpPr>
              <a:spLocks noEditPoints="1"/>
            </p:cNvSpPr>
            <p:nvPr/>
          </p:nvSpPr>
          <p:spPr>
            <a:xfrm>
              <a:off x="5365" y="6384"/>
              <a:ext cx="455" cy="396"/>
            </a:xfrm>
            <a:custGeom>
              <a:avLst/>
              <a:gdLst/>
              <a:ahLst/>
              <a:cxnLst>
                <a:cxn ang="0">
                  <a:pos x="1504033084" y="1210718036"/>
                </a:cxn>
                <a:cxn ang="0">
                  <a:pos x="1406209033" y="1295467069"/>
                </a:cxn>
                <a:cxn ang="0">
                  <a:pos x="1308384982" y="1210718036"/>
                </a:cxn>
                <a:cxn ang="0">
                  <a:pos x="1406209033" y="1017003300"/>
                </a:cxn>
                <a:cxn ang="0">
                  <a:pos x="1504033084" y="1210718036"/>
                </a:cxn>
                <a:cxn ang="0">
                  <a:pos x="1357298880" y="508501650"/>
                </a:cxn>
                <a:cxn ang="0">
                  <a:pos x="1357298880" y="932250541"/>
                </a:cxn>
                <a:cxn ang="0">
                  <a:pos x="1406209033" y="968573684"/>
                </a:cxn>
                <a:cxn ang="0">
                  <a:pos x="1455122931" y="932250541"/>
                </a:cxn>
                <a:cxn ang="0">
                  <a:pos x="1455122931" y="508501650"/>
                </a:cxn>
                <a:cxn ang="0">
                  <a:pos x="1406209033" y="460072034"/>
                </a:cxn>
                <a:cxn ang="0">
                  <a:pos x="1357298880" y="508501650"/>
                </a:cxn>
                <a:cxn ang="0">
                  <a:pos x="1393982431" y="411642418"/>
                </a:cxn>
                <a:cxn ang="0">
                  <a:pos x="1271701431" y="435859089"/>
                </a:cxn>
                <a:cxn ang="0">
                  <a:pos x="1271701431" y="835395035"/>
                </a:cxn>
                <a:cxn ang="0">
                  <a:pos x="745901369" y="1065429189"/>
                </a:cxn>
                <a:cxn ang="0">
                  <a:pos x="232331653" y="835395035"/>
                </a:cxn>
                <a:cxn ang="0">
                  <a:pos x="232331653" y="435859089"/>
                </a:cxn>
                <a:cxn ang="0">
                  <a:pos x="110050653" y="411642418"/>
                </a:cxn>
                <a:cxn ang="0">
                  <a:pos x="0" y="278463770"/>
                </a:cxn>
                <a:cxn ang="0">
                  <a:pos x="110050653" y="145285121"/>
                </a:cxn>
                <a:cxn ang="0">
                  <a:pos x="721448164" y="0"/>
                </a:cxn>
                <a:cxn ang="0">
                  <a:pos x="745901369" y="0"/>
                </a:cxn>
                <a:cxn ang="0">
                  <a:pos x="782584920" y="0"/>
                </a:cxn>
                <a:cxn ang="0">
                  <a:pos x="1393982431" y="145285121"/>
                </a:cxn>
                <a:cxn ang="0">
                  <a:pos x="1504033084" y="278463770"/>
                </a:cxn>
                <a:cxn ang="0">
                  <a:pos x="1393982431" y="411642418"/>
                </a:cxn>
                <a:cxn ang="0">
                  <a:pos x="1173881124" y="460072034"/>
                </a:cxn>
                <a:cxn ang="0">
                  <a:pos x="782584920" y="556931266"/>
                </a:cxn>
                <a:cxn ang="0">
                  <a:pos x="745901369" y="556931266"/>
                </a:cxn>
                <a:cxn ang="0">
                  <a:pos x="721448164" y="556931266"/>
                </a:cxn>
                <a:cxn ang="0">
                  <a:pos x="330151960" y="460072034"/>
                </a:cxn>
                <a:cxn ang="0">
                  <a:pos x="330151960" y="835395035"/>
                </a:cxn>
                <a:cxn ang="0">
                  <a:pos x="745901369" y="968573684"/>
                </a:cxn>
                <a:cxn ang="0">
                  <a:pos x="1173881124" y="835395035"/>
                </a:cxn>
                <a:cxn ang="0">
                  <a:pos x="1173881124" y="460072034"/>
                </a:cxn>
                <a:cxn ang="0">
                  <a:pos x="1369525482" y="326893385"/>
                </a:cxn>
                <a:cxn ang="0">
                  <a:pos x="1406209033" y="278463770"/>
                </a:cxn>
                <a:cxn ang="0">
                  <a:pos x="1369525482" y="230037880"/>
                </a:cxn>
                <a:cxn ang="0">
                  <a:pos x="758131716" y="96855505"/>
                </a:cxn>
                <a:cxn ang="0">
                  <a:pos x="745901369" y="84749033"/>
                </a:cxn>
                <a:cxn ang="0">
                  <a:pos x="745901369" y="96855505"/>
                </a:cxn>
                <a:cxn ang="0">
                  <a:pos x="134507602" y="230037880"/>
                </a:cxn>
                <a:cxn ang="0">
                  <a:pos x="97824051" y="278463770"/>
                </a:cxn>
                <a:cxn ang="0">
                  <a:pos x="134507602" y="326893385"/>
                </a:cxn>
                <a:cxn ang="0">
                  <a:pos x="745901369" y="460072034"/>
                </a:cxn>
                <a:cxn ang="0">
                  <a:pos x="745901369" y="460072034"/>
                </a:cxn>
                <a:cxn ang="0">
                  <a:pos x="758131716" y="460072034"/>
                </a:cxn>
                <a:cxn ang="0">
                  <a:pos x="1369525482" y="326893385"/>
                </a:cxn>
                <a:cxn ang="0">
                  <a:pos x="1369525482" y="326893385"/>
                </a:cxn>
                <a:cxn ang="0">
                  <a:pos x="1369525482" y="326893385"/>
                </a:cxn>
              </a:cxnLst>
              <a:rect l="0" t="0" r="0" b="0"/>
              <a:pathLst>
                <a:path w="123" h="107">
                  <a:moveTo>
                    <a:pt x="123" y="100"/>
                  </a:moveTo>
                  <a:cubicBezTo>
                    <a:pt x="123" y="104"/>
                    <a:pt x="119" y="107"/>
                    <a:pt x="115" y="107"/>
                  </a:cubicBezTo>
                  <a:cubicBezTo>
                    <a:pt x="111" y="107"/>
                    <a:pt x="107" y="104"/>
                    <a:pt x="107" y="100"/>
                  </a:cubicBezTo>
                  <a:cubicBezTo>
                    <a:pt x="107" y="95"/>
                    <a:pt x="111" y="84"/>
                    <a:pt x="115" y="84"/>
                  </a:cubicBezTo>
                  <a:cubicBezTo>
                    <a:pt x="119" y="84"/>
                    <a:pt x="123" y="95"/>
                    <a:pt x="123" y="100"/>
                  </a:cubicBezTo>
                  <a:close/>
                  <a:moveTo>
                    <a:pt x="111" y="42"/>
                  </a:moveTo>
                  <a:cubicBezTo>
                    <a:pt x="111" y="77"/>
                    <a:pt x="111" y="77"/>
                    <a:pt x="111" y="77"/>
                  </a:cubicBezTo>
                  <a:cubicBezTo>
                    <a:pt x="111" y="79"/>
                    <a:pt x="113" y="80"/>
                    <a:pt x="115" y="80"/>
                  </a:cubicBezTo>
                  <a:cubicBezTo>
                    <a:pt x="117" y="80"/>
                    <a:pt x="119" y="79"/>
                    <a:pt x="119" y="77"/>
                  </a:cubicBezTo>
                  <a:cubicBezTo>
                    <a:pt x="119" y="42"/>
                    <a:pt x="119" y="42"/>
                    <a:pt x="119" y="42"/>
                  </a:cubicBezTo>
                  <a:cubicBezTo>
                    <a:pt x="119" y="40"/>
                    <a:pt x="117" y="38"/>
                    <a:pt x="115" y="38"/>
                  </a:cubicBezTo>
                  <a:cubicBezTo>
                    <a:pt x="113" y="38"/>
                    <a:pt x="111" y="40"/>
                    <a:pt x="111" y="42"/>
                  </a:cubicBezTo>
                  <a:close/>
                  <a:moveTo>
                    <a:pt x="114" y="34"/>
                  </a:moveTo>
                  <a:cubicBezTo>
                    <a:pt x="104" y="36"/>
                    <a:pt x="104" y="36"/>
                    <a:pt x="104" y="36"/>
                  </a:cubicBezTo>
                  <a:cubicBezTo>
                    <a:pt x="104" y="69"/>
                    <a:pt x="104" y="69"/>
                    <a:pt x="104" y="69"/>
                  </a:cubicBezTo>
                  <a:cubicBezTo>
                    <a:pt x="104" y="79"/>
                    <a:pt x="92" y="88"/>
                    <a:pt x="61" y="88"/>
                  </a:cubicBezTo>
                  <a:cubicBezTo>
                    <a:pt x="31" y="88"/>
                    <a:pt x="19" y="79"/>
                    <a:pt x="19" y="69"/>
                  </a:cubicBezTo>
                  <a:cubicBezTo>
                    <a:pt x="19" y="36"/>
                    <a:pt x="19" y="36"/>
                    <a:pt x="19" y="36"/>
                  </a:cubicBezTo>
                  <a:cubicBezTo>
                    <a:pt x="9" y="34"/>
                    <a:pt x="9" y="34"/>
                    <a:pt x="9" y="34"/>
                  </a:cubicBezTo>
                  <a:cubicBezTo>
                    <a:pt x="4" y="33"/>
                    <a:pt x="0" y="28"/>
                    <a:pt x="0" y="23"/>
                  </a:cubicBezTo>
                  <a:cubicBezTo>
                    <a:pt x="0" y="17"/>
                    <a:pt x="4" y="13"/>
                    <a:pt x="9" y="12"/>
                  </a:cubicBezTo>
                  <a:cubicBezTo>
                    <a:pt x="59" y="0"/>
                    <a:pt x="59" y="0"/>
                    <a:pt x="59" y="0"/>
                  </a:cubicBezTo>
                  <a:cubicBezTo>
                    <a:pt x="60" y="0"/>
                    <a:pt x="61" y="0"/>
                    <a:pt x="61" y="0"/>
                  </a:cubicBezTo>
                  <a:cubicBezTo>
                    <a:pt x="62" y="0"/>
                    <a:pt x="63" y="0"/>
                    <a:pt x="64" y="0"/>
                  </a:cubicBezTo>
                  <a:cubicBezTo>
                    <a:pt x="114" y="12"/>
                    <a:pt x="114" y="12"/>
                    <a:pt x="114" y="12"/>
                  </a:cubicBezTo>
                  <a:cubicBezTo>
                    <a:pt x="119" y="13"/>
                    <a:pt x="123" y="17"/>
                    <a:pt x="123" y="23"/>
                  </a:cubicBezTo>
                  <a:cubicBezTo>
                    <a:pt x="123" y="28"/>
                    <a:pt x="119" y="33"/>
                    <a:pt x="114" y="34"/>
                  </a:cubicBezTo>
                  <a:close/>
                  <a:moveTo>
                    <a:pt x="96" y="38"/>
                  </a:moveTo>
                  <a:cubicBezTo>
                    <a:pt x="64" y="46"/>
                    <a:pt x="64" y="46"/>
                    <a:pt x="64" y="46"/>
                  </a:cubicBezTo>
                  <a:cubicBezTo>
                    <a:pt x="63" y="46"/>
                    <a:pt x="62" y="46"/>
                    <a:pt x="61" y="46"/>
                  </a:cubicBezTo>
                  <a:cubicBezTo>
                    <a:pt x="61" y="46"/>
                    <a:pt x="60" y="46"/>
                    <a:pt x="59" y="46"/>
                  </a:cubicBezTo>
                  <a:cubicBezTo>
                    <a:pt x="27" y="38"/>
                    <a:pt x="27" y="38"/>
                    <a:pt x="27" y="38"/>
                  </a:cubicBezTo>
                  <a:cubicBezTo>
                    <a:pt x="27" y="69"/>
                    <a:pt x="27" y="69"/>
                    <a:pt x="27" y="69"/>
                  </a:cubicBezTo>
                  <a:cubicBezTo>
                    <a:pt x="27" y="73"/>
                    <a:pt x="38" y="80"/>
                    <a:pt x="61" y="80"/>
                  </a:cubicBezTo>
                  <a:cubicBezTo>
                    <a:pt x="84" y="80"/>
                    <a:pt x="96" y="73"/>
                    <a:pt x="96" y="69"/>
                  </a:cubicBezTo>
                  <a:lnTo>
                    <a:pt x="96" y="38"/>
                  </a:lnTo>
                  <a:close/>
                  <a:moveTo>
                    <a:pt x="112" y="27"/>
                  </a:moveTo>
                  <a:cubicBezTo>
                    <a:pt x="114" y="26"/>
                    <a:pt x="115" y="25"/>
                    <a:pt x="115" y="23"/>
                  </a:cubicBezTo>
                  <a:cubicBezTo>
                    <a:pt x="115" y="21"/>
                    <a:pt x="114" y="19"/>
                    <a:pt x="112" y="19"/>
                  </a:cubicBezTo>
                  <a:cubicBezTo>
                    <a:pt x="62" y="8"/>
                    <a:pt x="62" y="8"/>
                    <a:pt x="62" y="8"/>
                  </a:cubicBezTo>
                  <a:cubicBezTo>
                    <a:pt x="61" y="7"/>
                    <a:pt x="61" y="7"/>
                    <a:pt x="61" y="7"/>
                  </a:cubicBezTo>
                  <a:cubicBezTo>
                    <a:pt x="61" y="8"/>
                    <a:pt x="61" y="8"/>
                    <a:pt x="61" y="8"/>
                  </a:cubicBezTo>
                  <a:cubicBezTo>
                    <a:pt x="11" y="19"/>
                    <a:pt x="11" y="19"/>
                    <a:pt x="11" y="19"/>
                  </a:cubicBezTo>
                  <a:cubicBezTo>
                    <a:pt x="9" y="19"/>
                    <a:pt x="8" y="21"/>
                    <a:pt x="8" y="23"/>
                  </a:cubicBezTo>
                  <a:cubicBezTo>
                    <a:pt x="8" y="25"/>
                    <a:pt x="9" y="26"/>
                    <a:pt x="11" y="27"/>
                  </a:cubicBezTo>
                  <a:cubicBezTo>
                    <a:pt x="61" y="38"/>
                    <a:pt x="61" y="38"/>
                    <a:pt x="61" y="38"/>
                  </a:cubicBezTo>
                  <a:cubicBezTo>
                    <a:pt x="61" y="38"/>
                    <a:pt x="61" y="38"/>
                    <a:pt x="61" y="38"/>
                  </a:cubicBezTo>
                  <a:cubicBezTo>
                    <a:pt x="62" y="38"/>
                    <a:pt x="62" y="38"/>
                    <a:pt x="62" y="38"/>
                  </a:cubicBezTo>
                  <a:lnTo>
                    <a:pt x="112" y="27"/>
                  </a:lnTo>
                  <a:close/>
                  <a:moveTo>
                    <a:pt x="112" y="27"/>
                  </a:moveTo>
                  <a:cubicBezTo>
                    <a:pt x="112" y="27"/>
                    <a:pt x="112" y="27"/>
                    <a:pt x="112" y="27"/>
                  </a:cubicBezTo>
                </a:path>
              </a:pathLst>
            </a:custGeom>
            <a:solidFill>
              <a:schemeClr val="bg1"/>
            </a:solidFill>
            <a:ln w="9525">
              <a:noFill/>
            </a:ln>
          </p:spPr>
          <p:txBody>
            <a:bodyPr/>
            <a:lstStyle/>
            <a:p>
              <a:endParaRPr lang="zh-CN" altLang="en-US"/>
            </a:p>
          </p:txBody>
        </p:sp>
      </p:gr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609600" y="967105"/>
            <a:ext cx="3386455"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rPr>
              <a:t>四、教学重点</a:t>
            </a:r>
            <a:r>
              <a:rPr lang="en-US" altLang="zh-CN" sz="3600" b="1" spc="240" dirty="0">
                <a:solidFill>
                  <a:schemeClr val="accent1">
                    <a:lumMod val="75000"/>
                  </a:schemeClr>
                </a:solidFill>
                <a:latin typeface="微软雅黑" panose="020B0503020204020204" pitchFamily="34" charset="-122"/>
                <a:ea typeface="微软雅黑" panose="020B0503020204020204" pitchFamily="34" charset="-122"/>
              </a:rPr>
              <a:t>   </a:t>
            </a:r>
            <a:endParaRPr lang="zh-CN" altLang="en-US" sz="3600" b="1" spc="240" dirty="0">
              <a:solidFill>
                <a:schemeClr val="accent1">
                  <a:lumMod val="7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510665" y="2379346"/>
            <a:ext cx="8713470" cy="825500"/>
            <a:chOff x="2809875" y="1960246"/>
            <a:chExt cx="8713470" cy="825500"/>
          </a:xfrm>
        </p:grpSpPr>
        <p:sp>
          <p:nvSpPr>
            <p:cNvPr id="5" name="MH_Other_1"/>
            <p:cNvSpPr/>
            <p:nvPr>
              <p:custDataLst>
                <p:tags r:id="rId5"/>
              </p:custDataLst>
            </p:nvPr>
          </p:nvSpPr>
          <p:spPr>
            <a:xfrm>
              <a:off x="2809875" y="1960246"/>
              <a:ext cx="8713470" cy="825500"/>
            </a:xfrm>
            <a:prstGeom prst="roundRect">
              <a:avLst>
                <a:gd name="adj" fmla="val 24179"/>
              </a:avLst>
            </a:prstGeom>
            <a:solidFill>
              <a:srgbClr val="FFFFFF"/>
            </a:solidFill>
            <a:ln>
              <a:noFill/>
            </a:ln>
            <a:effectLst>
              <a:outerShdw blurRad="381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4" name="MH_Text_1"/>
            <p:cNvSpPr/>
            <p:nvPr>
              <p:custDataLst>
                <p:tags r:id="rId6"/>
              </p:custDataLst>
            </p:nvPr>
          </p:nvSpPr>
          <p:spPr>
            <a:xfrm>
              <a:off x="2933700" y="2041526"/>
              <a:ext cx="8029575" cy="663575"/>
            </a:xfrm>
            <a:prstGeom prst="roundRect">
              <a:avLst>
                <a:gd name="adj" fmla="val 2417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normAutofit/>
            </a:bodyPr>
            <a:lstStyle/>
            <a:p>
              <a:pPr algn="ctr">
                <a:defRPr/>
              </a:pPr>
              <a:endParaRPr lang="zh-CN" altLang="en-US" dirty="0">
                <a:solidFill>
                  <a:srgbClr val="FEFEFD"/>
                </a:solidFill>
              </a:endParaRPr>
            </a:p>
          </p:txBody>
        </p:sp>
      </p:grpSp>
      <p:grpSp>
        <p:nvGrpSpPr>
          <p:cNvPr id="10" name="组合 9"/>
          <p:cNvGrpSpPr/>
          <p:nvPr/>
        </p:nvGrpSpPr>
        <p:grpSpPr>
          <a:xfrm>
            <a:off x="1510627" y="4061779"/>
            <a:ext cx="8684260" cy="825500"/>
            <a:chOff x="6734137" y="2920684"/>
            <a:chExt cx="8684260" cy="825500"/>
          </a:xfrm>
        </p:grpSpPr>
        <p:sp>
          <p:nvSpPr>
            <p:cNvPr id="31" name="MH_Other_5"/>
            <p:cNvSpPr/>
            <p:nvPr>
              <p:custDataLst>
                <p:tags r:id="rId3"/>
              </p:custDataLst>
            </p:nvPr>
          </p:nvSpPr>
          <p:spPr>
            <a:xfrm>
              <a:off x="6734137" y="2920684"/>
              <a:ext cx="8684260" cy="825500"/>
            </a:xfrm>
            <a:prstGeom prst="roundRect">
              <a:avLst>
                <a:gd name="adj" fmla="val 24179"/>
              </a:avLst>
            </a:prstGeom>
            <a:solidFill>
              <a:srgbClr val="FFFFFF"/>
            </a:solidFill>
            <a:ln>
              <a:noFill/>
            </a:ln>
            <a:effectLst>
              <a:outerShdw blurRad="38100" dist="508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sp>
          <p:nvSpPr>
            <p:cNvPr id="32" name="MH_Text_2"/>
            <p:cNvSpPr/>
            <p:nvPr>
              <p:custDataLst>
                <p:tags r:id="rId4"/>
              </p:custDataLst>
            </p:nvPr>
          </p:nvSpPr>
          <p:spPr>
            <a:xfrm>
              <a:off x="6857962" y="3001964"/>
              <a:ext cx="8001635" cy="663575"/>
            </a:xfrm>
            <a:prstGeom prst="roundRect">
              <a:avLst>
                <a:gd name="adj" fmla="val 241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144000" rIns="0" bIns="0" anchor="ctr">
              <a:normAutofit/>
            </a:bodyPr>
            <a:lstStyle/>
            <a:p>
              <a:pPr algn="ctr">
                <a:defRPr/>
              </a:pPr>
              <a:endParaRPr lang="zh-CN" altLang="en-US" dirty="0">
                <a:solidFill>
                  <a:srgbClr val="FEFEFD"/>
                </a:solidFill>
              </a:endParaRPr>
            </a:p>
          </p:txBody>
        </p:sp>
      </p:grpSp>
      <p:sp>
        <p:nvSpPr>
          <p:cNvPr id="14" name="文本框 13"/>
          <p:cNvSpPr txBox="1"/>
          <p:nvPr/>
        </p:nvSpPr>
        <p:spPr>
          <a:xfrm>
            <a:off x="1723390" y="2531110"/>
            <a:ext cx="5224780" cy="521970"/>
          </a:xfrm>
          <a:prstGeom prst="rect">
            <a:avLst/>
          </a:prstGeom>
          <a:noFill/>
        </p:spPr>
        <p:txBody>
          <a:bodyPr wrap="square" rtlCol="0">
            <a:spAutoFit/>
          </a:bodyPr>
          <a:lstStyle/>
          <a:p>
            <a:pPr algn="l"/>
            <a:r>
              <a:rPr lang="en-US" altLang="zh-CN" sz="2800" dirty="0">
                <a:solidFill>
                  <a:schemeClr val="tx1"/>
                </a:solidFill>
                <a:latin typeface="微软雅黑" panose="020B0503020204020204" pitchFamily="34" charset="-122"/>
                <a:ea typeface="微软雅黑" panose="020B0503020204020204" pitchFamily="34" charset="-122"/>
              </a:rPr>
              <a:t>   </a:t>
            </a:r>
            <a:r>
              <a:rPr lang="en-US" altLang="zh-CN" sz="2800" dirty="0">
                <a:solidFill>
                  <a:schemeClr val="bg1"/>
                </a:solidFill>
                <a:latin typeface="微软雅黑" panose="020B0503020204020204" pitchFamily="34" charset="-122"/>
                <a:ea typeface="微软雅黑" panose="020B0503020204020204" pitchFamily="34" charset="-122"/>
              </a:rPr>
              <a:t>1.</a:t>
            </a:r>
            <a:r>
              <a:rPr lang="zh-CN" altLang="en-US" sz="2800" dirty="0">
                <a:solidFill>
                  <a:schemeClr val="bg1"/>
                </a:solidFill>
                <a:latin typeface="微软雅黑" panose="020B0503020204020204" pitchFamily="34" charset="-122"/>
                <a:ea typeface="微软雅黑" panose="020B0503020204020204" pitchFamily="34" charset="-122"/>
              </a:rPr>
              <a:t>准确理解中国梦的内涵。</a:t>
            </a:r>
            <a:r>
              <a:rPr lang="en-US" altLang="zh-CN" sz="2800" dirty="0">
                <a:solidFill>
                  <a:schemeClr val="bg1"/>
                </a:solidFill>
                <a:latin typeface="微软雅黑" panose="020B0503020204020204" pitchFamily="34" charset="-122"/>
                <a:ea typeface="微软雅黑" panose="020B0503020204020204" pitchFamily="34" charset="-122"/>
              </a:rPr>
              <a:t> </a:t>
            </a:r>
          </a:p>
        </p:txBody>
      </p:sp>
      <p:sp>
        <p:nvSpPr>
          <p:cNvPr id="11" name="文本框 10"/>
          <p:cNvSpPr txBox="1"/>
          <p:nvPr/>
        </p:nvSpPr>
        <p:spPr>
          <a:xfrm>
            <a:off x="2041701" y="4213860"/>
            <a:ext cx="7207885" cy="521970"/>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2.</a:t>
            </a:r>
            <a:r>
              <a:rPr lang="zh-CN" sz="2800" dirty="0">
                <a:solidFill>
                  <a:schemeClr val="bg1"/>
                </a:solidFill>
                <a:latin typeface="微软雅黑" panose="020B0503020204020204" pitchFamily="34" charset="-122"/>
                <a:ea typeface="微软雅黑" panose="020B0503020204020204" pitchFamily="34" charset="-122"/>
              </a:rPr>
              <a:t>处理好中国梦与个人梦想之间的关系。</a:t>
            </a: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609562" y="802010"/>
            <a:ext cx="10972876"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3600" b="1" u="none" spc="240" dirty="0">
                <a:solidFill>
                  <a:schemeClr val="accent1">
                    <a:lumMod val="75000"/>
                  </a:schemeClr>
                </a:solidFill>
                <a:latin typeface="微软雅黑" panose="020B0503020204020204" pitchFamily="34" charset="-122"/>
                <a:ea typeface="微软雅黑" panose="020B0503020204020204" pitchFamily="34" charset="-122"/>
                <a:sym typeface="+mn-ea"/>
              </a:rPr>
              <a:t>五、教学过程</a:t>
            </a:r>
          </a:p>
        </p:txBody>
      </p:sp>
      <p:sp>
        <p:nvSpPr>
          <p:cNvPr id="4" name="文本框 3"/>
          <p:cNvSpPr txBox="1"/>
          <p:nvPr/>
        </p:nvSpPr>
        <p:spPr>
          <a:xfrm>
            <a:off x="4566920" y="2082800"/>
            <a:ext cx="1938020" cy="521970"/>
          </a:xfrm>
          <a:prstGeom prst="rect">
            <a:avLst/>
          </a:prstGeom>
          <a:noFill/>
        </p:spPr>
        <p:txBody>
          <a:bodyPr wrap="square" rtlCol="0">
            <a:spAutoFit/>
          </a:bodyPr>
          <a:lstStyle/>
          <a:p>
            <a:pPr algn="l"/>
            <a:r>
              <a:rPr lang="zh-CN" sz="2800" dirty="0">
                <a:solidFill>
                  <a:schemeClr val="bg1"/>
                </a:solidFill>
                <a:latin typeface="楷体" panose="02010609060101010101" pitchFamily="49" charset="-122"/>
                <a:ea typeface="楷体" panose="02010609060101010101" pitchFamily="49" charset="-122"/>
              </a:rPr>
              <a:t>第一课时</a:t>
            </a:r>
          </a:p>
        </p:txBody>
      </p:sp>
      <p:grpSp>
        <p:nvGrpSpPr>
          <p:cNvPr id="7" name="组合 6"/>
          <p:cNvGrpSpPr/>
          <p:nvPr/>
        </p:nvGrpSpPr>
        <p:grpSpPr>
          <a:xfrm>
            <a:off x="2727325" y="2082800"/>
            <a:ext cx="6518275" cy="4157980"/>
            <a:chOff x="310" y="2648"/>
            <a:chExt cx="10265" cy="6548"/>
          </a:xfrm>
        </p:grpSpPr>
        <p:grpSp>
          <p:nvGrpSpPr>
            <p:cNvPr id="8" name="组合 7"/>
            <p:cNvGrpSpPr/>
            <p:nvPr/>
          </p:nvGrpSpPr>
          <p:grpSpPr>
            <a:xfrm>
              <a:off x="310" y="2648"/>
              <a:ext cx="9115" cy="6548"/>
              <a:chOff x="3154364" y="2643188"/>
              <a:chExt cx="2949575" cy="2308377"/>
            </a:xfrm>
          </p:grpSpPr>
          <p:sp>
            <p:nvSpPr>
              <p:cNvPr id="9" name="MH_SubTitle_1"/>
              <p:cNvSpPr/>
              <p:nvPr>
                <p:custDataLst>
                  <p:tags r:id="rId3"/>
                </p:custDataLst>
              </p:nvPr>
            </p:nvSpPr>
            <p:spPr>
              <a:xfrm>
                <a:off x="3154364" y="2643188"/>
                <a:ext cx="2949575" cy="3048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solidFill>
                    <a:srgbClr val="FFFFFF"/>
                  </a:solidFill>
                </a:endParaRPr>
              </a:p>
            </p:txBody>
          </p:sp>
          <p:sp>
            <p:nvSpPr>
              <p:cNvPr id="10" name="MH_Text_1"/>
              <p:cNvSpPr/>
              <p:nvPr>
                <p:custDataLst>
                  <p:tags r:id="rId4"/>
                </p:custDataLst>
              </p:nvPr>
            </p:nvSpPr>
            <p:spPr>
              <a:xfrm>
                <a:off x="3208920" y="3108108"/>
                <a:ext cx="2840741" cy="1843457"/>
              </a:xfrm>
              <a:prstGeom prst="rect">
                <a:avLst/>
              </a:prstGeom>
              <a:solidFill>
                <a:srgbClr val="FFFFFF"/>
              </a:solidFill>
              <a:ln w="1270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just">
                  <a:lnSpc>
                    <a:spcPct val="130000"/>
                  </a:lnSpc>
                  <a:spcBef>
                    <a:spcPts val="1200"/>
                  </a:spcBef>
                  <a:defRPr/>
                </a:pPr>
                <a:endParaRPr lang="zh-CN" altLang="en-US" sz="1600" kern="0" dirty="0">
                  <a:solidFill>
                    <a:srgbClr val="3A3A3A"/>
                  </a:solidFill>
                </a:endParaRPr>
              </a:p>
            </p:txBody>
          </p:sp>
          <p:sp>
            <p:nvSpPr>
              <p:cNvPr id="12" name="MH_Other_1"/>
              <p:cNvSpPr/>
              <p:nvPr>
                <p:custDataLst>
                  <p:tags r:id="rId5"/>
                </p:custDataLst>
              </p:nvPr>
            </p:nvSpPr>
            <p:spPr>
              <a:xfrm rot="4460462">
                <a:off x="3351213" y="3059113"/>
                <a:ext cx="95250" cy="952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13" name="MH_Other_2"/>
              <p:cNvSpPr/>
              <p:nvPr>
                <p:custDataLst>
                  <p:tags r:id="rId6"/>
                </p:custDataLst>
              </p:nvPr>
            </p:nvSpPr>
            <p:spPr>
              <a:xfrm rot="4460462">
                <a:off x="3348038" y="2855913"/>
                <a:ext cx="95250" cy="952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14" name="MH_Other_3"/>
              <p:cNvSpPr/>
              <p:nvPr>
                <p:custDataLst>
                  <p:tags r:id="rId7"/>
                </p:custDataLst>
              </p:nvPr>
            </p:nvSpPr>
            <p:spPr>
              <a:xfrm rot="5441149">
                <a:off x="3369997" y="3067556"/>
                <a:ext cx="57332" cy="7015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15" name="MH_Other_4"/>
              <p:cNvSpPr/>
              <p:nvPr>
                <p:custDataLst>
                  <p:tags r:id="rId8"/>
                </p:custDataLst>
              </p:nvPr>
            </p:nvSpPr>
            <p:spPr>
              <a:xfrm rot="5441149">
                <a:off x="3368940" y="2865376"/>
                <a:ext cx="57332" cy="7015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16" name="MH_Other_5"/>
              <p:cNvSpPr/>
              <p:nvPr>
                <p:custDataLst>
                  <p:tags r:id="rId9"/>
                </p:custDataLst>
              </p:nvPr>
            </p:nvSpPr>
            <p:spPr>
              <a:xfrm rot="5441149">
                <a:off x="3283744" y="2983706"/>
                <a:ext cx="215900" cy="46038"/>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17" name="MH_Other_6"/>
              <p:cNvSpPr/>
              <p:nvPr>
                <p:custDataLst>
                  <p:tags r:id="rId10"/>
                </p:custDataLst>
              </p:nvPr>
            </p:nvSpPr>
            <p:spPr>
              <a:xfrm rot="4460462">
                <a:off x="3462338" y="3059113"/>
                <a:ext cx="95250" cy="952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18" name="MH_Other_7"/>
              <p:cNvSpPr/>
              <p:nvPr>
                <p:custDataLst>
                  <p:tags r:id="rId11"/>
                </p:custDataLst>
              </p:nvPr>
            </p:nvSpPr>
            <p:spPr>
              <a:xfrm rot="4460462">
                <a:off x="3457575" y="2855913"/>
                <a:ext cx="95250" cy="952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27" name="MH_Other_8"/>
              <p:cNvSpPr/>
              <p:nvPr>
                <p:custDataLst>
                  <p:tags r:id="rId12"/>
                </p:custDataLst>
              </p:nvPr>
            </p:nvSpPr>
            <p:spPr>
              <a:xfrm rot="5441149">
                <a:off x="3480462" y="3067556"/>
                <a:ext cx="57332" cy="7015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29" name="MH_Other_9"/>
              <p:cNvSpPr/>
              <p:nvPr>
                <p:custDataLst>
                  <p:tags r:id="rId13"/>
                </p:custDataLst>
              </p:nvPr>
            </p:nvSpPr>
            <p:spPr>
              <a:xfrm rot="5441149">
                <a:off x="3479405" y="2865376"/>
                <a:ext cx="57332" cy="7015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50" name="MH_Other_10"/>
              <p:cNvSpPr/>
              <p:nvPr>
                <p:custDataLst>
                  <p:tags r:id="rId14"/>
                </p:custDataLst>
              </p:nvPr>
            </p:nvSpPr>
            <p:spPr>
              <a:xfrm rot="5441149">
                <a:off x="3394076" y="2982913"/>
                <a:ext cx="215900" cy="4762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51" name="MH_Other_11"/>
              <p:cNvSpPr/>
              <p:nvPr>
                <p:custDataLst>
                  <p:tags r:id="rId15"/>
                </p:custDataLst>
              </p:nvPr>
            </p:nvSpPr>
            <p:spPr>
              <a:xfrm rot="4460462">
                <a:off x="5686425" y="3059113"/>
                <a:ext cx="95250" cy="952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52" name="MH_Other_12"/>
              <p:cNvSpPr/>
              <p:nvPr>
                <p:custDataLst>
                  <p:tags r:id="rId16"/>
                </p:custDataLst>
              </p:nvPr>
            </p:nvSpPr>
            <p:spPr>
              <a:xfrm rot="4460462">
                <a:off x="5683250" y="2855913"/>
                <a:ext cx="95250" cy="952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53" name="MH_Other_13"/>
              <p:cNvSpPr/>
              <p:nvPr>
                <p:custDataLst>
                  <p:tags r:id="rId17"/>
                </p:custDataLst>
              </p:nvPr>
            </p:nvSpPr>
            <p:spPr>
              <a:xfrm rot="5441149">
                <a:off x="5705489" y="3067556"/>
                <a:ext cx="57332" cy="7015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79" name="MH_Other_14"/>
              <p:cNvSpPr/>
              <p:nvPr>
                <p:custDataLst>
                  <p:tags r:id="rId18"/>
                </p:custDataLst>
              </p:nvPr>
            </p:nvSpPr>
            <p:spPr>
              <a:xfrm rot="5441149">
                <a:off x="5704432" y="2865376"/>
                <a:ext cx="57332" cy="7015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80" name="MH_Other_15"/>
              <p:cNvSpPr/>
              <p:nvPr>
                <p:custDataLst>
                  <p:tags r:id="rId19"/>
                </p:custDataLst>
              </p:nvPr>
            </p:nvSpPr>
            <p:spPr>
              <a:xfrm rot="5441149">
                <a:off x="5619751" y="2982913"/>
                <a:ext cx="215900" cy="47625"/>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81" name="MH_Other_16"/>
              <p:cNvSpPr/>
              <p:nvPr>
                <p:custDataLst>
                  <p:tags r:id="rId20"/>
                </p:custDataLst>
              </p:nvPr>
            </p:nvSpPr>
            <p:spPr>
              <a:xfrm rot="4460462">
                <a:off x="5797550" y="3059113"/>
                <a:ext cx="95250" cy="952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82" name="MH_Other_17"/>
              <p:cNvSpPr/>
              <p:nvPr>
                <p:custDataLst>
                  <p:tags r:id="rId21"/>
                </p:custDataLst>
              </p:nvPr>
            </p:nvSpPr>
            <p:spPr>
              <a:xfrm rot="4460462">
                <a:off x="5792788" y="2855913"/>
                <a:ext cx="95250" cy="95250"/>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83" name="MH_Other_18"/>
              <p:cNvSpPr/>
              <p:nvPr>
                <p:custDataLst>
                  <p:tags r:id="rId22"/>
                </p:custDataLst>
              </p:nvPr>
            </p:nvSpPr>
            <p:spPr>
              <a:xfrm rot="5441149">
                <a:off x="5815954" y="3067556"/>
                <a:ext cx="57332" cy="7015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84" name="MH_Other_19"/>
              <p:cNvSpPr/>
              <p:nvPr>
                <p:custDataLst>
                  <p:tags r:id="rId23"/>
                </p:custDataLst>
              </p:nvPr>
            </p:nvSpPr>
            <p:spPr>
              <a:xfrm rot="5441149">
                <a:off x="5814897" y="2865376"/>
                <a:ext cx="57332" cy="70157"/>
              </a:xfrm>
              <a:prstGeom prst="ellipse">
                <a:avLst/>
              </a:prstGeom>
              <a:gradFill flip="none" rotWithShape="1">
                <a:gsLst>
                  <a:gs pos="51000">
                    <a:schemeClr val="tx1">
                      <a:lumMod val="65000"/>
                      <a:lumOff val="35000"/>
                    </a:schemeClr>
                  </a:gs>
                  <a:gs pos="20000">
                    <a:schemeClr val="bg1">
                      <a:lumMod val="50000"/>
                    </a:schemeClr>
                  </a:gs>
                  <a:gs pos="86000">
                    <a:schemeClr val="bg1">
                      <a:lumMod val="65000"/>
                    </a:schemeClr>
                  </a:gs>
                </a:gsLst>
                <a:path path="circle">
                  <a:fillToRect l="100000" t="100000"/>
                </a:path>
                <a:tileRect r="-100000" b="-100000"/>
              </a:gra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sp>
            <p:nvSpPr>
              <p:cNvPr id="85" name="MH_Other_20"/>
              <p:cNvSpPr/>
              <p:nvPr>
                <p:custDataLst>
                  <p:tags r:id="rId24"/>
                </p:custDataLst>
              </p:nvPr>
            </p:nvSpPr>
            <p:spPr>
              <a:xfrm rot="5441149">
                <a:off x="5730082" y="2983707"/>
                <a:ext cx="215900" cy="46037"/>
              </a:xfrm>
              <a:prstGeom prst="rect">
                <a:avLst/>
              </a:prstGeom>
              <a:gradFill flip="none" rotWithShape="1">
                <a:gsLst>
                  <a:gs pos="57000">
                    <a:schemeClr val="bg1">
                      <a:lumMod val="85000"/>
                    </a:schemeClr>
                  </a:gs>
                  <a:gs pos="9000">
                    <a:schemeClr val="tx1">
                      <a:lumMod val="85000"/>
                      <a:lumOff val="15000"/>
                    </a:schemeClr>
                  </a:gs>
                  <a:gs pos="98000">
                    <a:schemeClr val="tx1">
                      <a:lumMod val="85000"/>
                      <a:lumOff val="15000"/>
                    </a:schemeClr>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mn-ea"/>
                </a:endParaRPr>
              </a:p>
            </p:txBody>
          </p:sp>
        </p:grpSp>
        <p:sp>
          <p:nvSpPr>
            <p:cNvPr id="86" name="矩形 85"/>
            <p:cNvSpPr/>
            <p:nvPr/>
          </p:nvSpPr>
          <p:spPr>
            <a:xfrm>
              <a:off x="3417" y="2715"/>
              <a:ext cx="3531" cy="8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第一课时</a:t>
              </a:r>
            </a:p>
          </p:txBody>
        </p:sp>
        <p:sp>
          <p:nvSpPr>
            <p:cNvPr id="87" name="文本框 86"/>
            <p:cNvSpPr txBox="1"/>
            <p:nvPr/>
          </p:nvSpPr>
          <p:spPr>
            <a:xfrm>
              <a:off x="931" y="4947"/>
              <a:ext cx="9620" cy="725"/>
            </a:xfrm>
            <a:prstGeom prst="rect">
              <a:avLst/>
            </a:prstGeom>
            <a:noFill/>
          </p:spPr>
          <p:txBody>
            <a:bodyPr wrap="square" rtlCol="0">
              <a:spAutoFit/>
            </a:bodyPr>
            <a:lstStyle/>
            <a:p>
              <a:pPr algn="l"/>
              <a:r>
                <a:rPr lang="zh-CN" sz="2400" dirty="0">
                  <a:solidFill>
                    <a:schemeClr val="tx1"/>
                  </a:solidFill>
                  <a:latin typeface="微软雅黑" panose="020B0503020204020204" pitchFamily="34" charset="-122"/>
                  <a:ea typeface="微软雅黑" panose="020B0503020204020204" pitchFamily="34" charset="-122"/>
                </a:rPr>
                <a:t>一、实现中华民族伟大复兴中国梦</a:t>
              </a:r>
            </a:p>
          </p:txBody>
        </p:sp>
        <p:sp>
          <p:nvSpPr>
            <p:cNvPr id="88" name="文本框 87"/>
            <p:cNvSpPr txBox="1"/>
            <p:nvPr/>
          </p:nvSpPr>
          <p:spPr>
            <a:xfrm>
              <a:off x="955" y="6475"/>
              <a:ext cx="9620" cy="725"/>
            </a:xfrm>
            <a:prstGeom prst="rect">
              <a:avLst/>
            </a:prstGeom>
            <a:noFill/>
          </p:spPr>
          <p:txBody>
            <a:bodyPr wrap="square" rtlCol="0">
              <a:spAutoFit/>
            </a:bodyPr>
            <a:lstStyle/>
            <a:p>
              <a:pPr algn="l"/>
              <a:r>
                <a:rPr lang="zh-CN" sz="2400" dirty="0">
                  <a:solidFill>
                    <a:schemeClr val="tx1"/>
                  </a:solidFill>
                  <a:latin typeface="微软雅黑" panose="020B0503020204020204" pitchFamily="34" charset="-122"/>
                  <a:ea typeface="微软雅黑" panose="020B0503020204020204" pitchFamily="34" charset="-122"/>
                </a:rPr>
                <a:t>二、全面建设社会主义现代化国家</a:t>
              </a:r>
            </a:p>
          </p:txBody>
        </p:sp>
      </p:grpSp>
    </p:spTree>
    <p:custDataLst>
      <p:tags r:id="rId1"/>
    </p:custData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800" b="1" u="none" spc="240" dirty="0">
                <a:solidFill>
                  <a:schemeClr val="accent1">
                    <a:lumMod val="75000"/>
                  </a:schemeClr>
                </a:solidFill>
                <a:latin typeface="微软雅黑" panose="020B0503020204020204" pitchFamily="34" charset="-122"/>
                <a:ea typeface="微软雅黑" panose="020B0503020204020204" pitchFamily="34" charset="-122"/>
                <a:sym typeface="+mn-ea"/>
              </a:rPr>
              <a:t>一、实现中华民族伟大复兴中国梦</a:t>
            </a:r>
          </a:p>
        </p:txBody>
      </p:sp>
      <p:sp>
        <p:nvSpPr>
          <p:cNvPr id="63" name="TextBox 5"/>
          <p:cNvSpPr txBox="1"/>
          <p:nvPr/>
        </p:nvSpPr>
        <p:spPr>
          <a:xfrm>
            <a:off x="1117600" y="1117600"/>
            <a:ext cx="6287770" cy="499624"/>
          </a:xfrm>
          <a:prstGeom prst="rect">
            <a:avLst/>
          </a:prstGeom>
          <a:noFill/>
          <a:ln>
            <a:noFill/>
          </a:ln>
        </p:spPr>
        <p:txBody>
          <a:bodyPr vert="horz" wrap="square" rtlCol="0">
            <a:spAutoFit/>
          </a:bodyPr>
          <a:lstStyle>
            <a:defPPr>
              <a:defRPr lang="zh-CN"/>
            </a:defPPr>
            <a:lvl1pPr algn="ctr" fontAlgn="base">
              <a:lnSpc>
                <a:spcPct val="150000"/>
              </a:lnSpc>
              <a:spcBef>
                <a:spcPct val="0"/>
              </a:spcBef>
              <a:spcAft>
                <a:spcPct val="0"/>
              </a:spcAft>
              <a:defRPr sz="2400" b="1" kern="0" spc="120">
                <a:solidFill>
                  <a:schemeClr val="tx1">
                    <a:lumMod val="85000"/>
                    <a:lumOff val="15000"/>
                  </a:schemeClr>
                </a:solidFill>
                <a:latin typeface="微软雅黑" panose="020B0503020204020204" pitchFamily="34" charset="-122"/>
                <a:ea typeface="微软雅黑" panose="020B0503020204020204" pitchFamily="34" charset="-122"/>
                <a:sym typeface="Helvetica" panose="020B0604020202020204" pitchFamily="34" charset="0"/>
              </a:defRPr>
            </a:lvl1pPr>
            <a:lvl2pPr marL="227330" indent="2305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455930" indent="4591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684530" indent="6877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9131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lvl="0" algn="l"/>
            <a:r>
              <a:rPr lang="zh-CN" altLang="en-US" sz="2000" b="0" dirty="0"/>
              <a:t>材料一：中国古代的辉煌</a:t>
            </a:r>
            <a:r>
              <a:rPr lang="en-US" altLang="zh-CN" sz="2000" b="0" dirty="0"/>
              <a:t>  </a:t>
            </a:r>
            <a:endParaRPr lang="zh-CN" altLang="en-US" sz="2000" b="0" dirty="0"/>
          </a:p>
        </p:txBody>
      </p:sp>
      <p:sp>
        <p:nvSpPr>
          <p:cNvPr id="10" name="矩形: 圆角 14"/>
          <p:cNvSpPr/>
          <p:nvPr/>
        </p:nvSpPr>
        <p:spPr>
          <a:xfrm>
            <a:off x="982346" y="3477895"/>
            <a:ext cx="10238104" cy="1248410"/>
          </a:xfrm>
          <a:prstGeom prst="roundRect">
            <a:avLst>
              <a:gd name="adj" fmla="val 6341"/>
            </a:avLst>
          </a:prstGeom>
          <a:solidFill>
            <a:srgbClr val="FFFFFF"/>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矩形: 圆角 14"/>
          <p:cNvSpPr/>
          <p:nvPr/>
        </p:nvSpPr>
        <p:spPr>
          <a:xfrm>
            <a:off x="982345" y="1844040"/>
            <a:ext cx="10213340" cy="1531620"/>
          </a:xfrm>
          <a:prstGeom prst="roundRect">
            <a:avLst>
              <a:gd name="adj" fmla="val 6341"/>
            </a:avLst>
          </a:prstGeom>
          <a:solidFill>
            <a:srgbClr val="FFFFFF"/>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146"/>
          <p:cNvSpPr>
            <a:spLocks noChangeArrowheads="1"/>
          </p:cNvSpPr>
          <p:nvPr/>
        </p:nvSpPr>
        <p:spPr bwMode="auto">
          <a:xfrm>
            <a:off x="2242993" y="2049641"/>
            <a:ext cx="8755207" cy="104535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just">
              <a:lnSpc>
                <a:spcPct val="120000"/>
              </a:lnSpc>
              <a:spcBef>
                <a:spcPct val="0"/>
              </a:spcBef>
              <a:buNone/>
            </a:pPr>
            <a:r>
              <a:rPr lang="zh-CN" altLang="en-US" sz="1800" dirty="0">
                <a:solidFill>
                  <a:schemeClr val="tx1">
                    <a:lumMod val="85000"/>
                    <a:lumOff val="15000"/>
                  </a:schemeClr>
                </a:solidFill>
                <a:latin typeface="楷体" panose="02010609060101010101" pitchFamily="49" charset="-122"/>
                <a:ea typeface="楷体" panose="02010609060101010101" pitchFamily="49" charset="-122"/>
              </a:rPr>
              <a:t>火药、指南针、印刷术</a:t>
            </a:r>
            <a:r>
              <a:rPr lang="en-US" altLang="zh-CN" sz="1800" dirty="0">
                <a:solidFill>
                  <a:schemeClr val="tx1">
                    <a:lumMod val="85000"/>
                    <a:lumOff val="15000"/>
                  </a:schemeClr>
                </a:solidFill>
                <a:latin typeface="楷体" panose="02010609060101010101" pitchFamily="49" charset="-122"/>
                <a:ea typeface="楷体" panose="02010609060101010101" pitchFamily="49" charset="-122"/>
              </a:rPr>
              <a:t>——</a:t>
            </a:r>
            <a:r>
              <a:rPr lang="zh-CN" altLang="en-US" sz="1800" dirty="0">
                <a:solidFill>
                  <a:schemeClr val="tx1">
                    <a:lumMod val="85000"/>
                    <a:lumOff val="15000"/>
                  </a:schemeClr>
                </a:solidFill>
                <a:latin typeface="楷体" panose="02010609060101010101" pitchFamily="49" charset="-122"/>
                <a:ea typeface="楷体" panose="02010609060101010101" pitchFamily="49" charset="-122"/>
              </a:rPr>
              <a:t>这是预告资产阶级社会到来的三大发明。火药把骑士阶层炸得粉碎，指南针打开了世界市场并建立了殖民地，而印刷术则变成新教的工具，总的来说变成科学复兴的手段，变成对精神发展创造必要前提的最强大的杠杆。</a:t>
            </a:r>
            <a:endParaRPr lang="en-US" altLang="zh-CN" sz="1800" dirty="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6" name="矩形 146"/>
          <p:cNvSpPr>
            <a:spLocks noChangeArrowheads="1"/>
          </p:cNvSpPr>
          <p:nvPr/>
        </p:nvSpPr>
        <p:spPr bwMode="auto">
          <a:xfrm>
            <a:off x="2242993" y="3589599"/>
            <a:ext cx="8910782" cy="1311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l">
              <a:lnSpc>
                <a:spcPct val="120000"/>
              </a:lnSpc>
              <a:spcBef>
                <a:spcPct val="0"/>
              </a:spcBef>
              <a:buNone/>
            </a:pPr>
            <a:r>
              <a:rPr lang="en-US" altLang="zh-CN" sz="1800" dirty="0">
                <a:latin typeface="楷体" panose="02010609060101010101" pitchFamily="49" charset="-122"/>
                <a:ea typeface="楷体" panose="02010609060101010101" pitchFamily="49" charset="-122"/>
                <a:sym typeface="Helvetica" panose="020B0604020202020204" pitchFamily="34" charset="0"/>
              </a:rPr>
              <a:t>16</a:t>
            </a:r>
            <a:r>
              <a:rPr lang="zh-CN" altLang="en-US" sz="1800" dirty="0">
                <a:latin typeface="楷体" panose="02010609060101010101" pitchFamily="49" charset="-122"/>
                <a:ea typeface="楷体" panose="02010609060101010101" pitchFamily="49" charset="-122"/>
                <a:sym typeface="Helvetica" panose="020B0604020202020204" pitchFamily="34" charset="0"/>
              </a:rPr>
              <a:t>世纪以前，影响人类生活的重大科技发明约有</a:t>
            </a:r>
            <a:r>
              <a:rPr lang="en-US" altLang="zh-CN" sz="1800" dirty="0">
                <a:latin typeface="楷体" panose="02010609060101010101" pitchFamily="49" charset="-122"/>
                <a:ea typeface="楷体" panose="02010609060101010101" pitchFamily="49" charset="-122"/>
                <a:sym typeface="Helvetica" panose="020B0604020202020204" pitchFamily="34" charset="0"/>
              </a:rPr>
              <a:t>300</a:t>
            </a:r>
            <a:r>
              <a:rPr lang="zh-CN" altLang="en-US" sz="1800" dirty="0">
                <a:latin typeface="楷体" panose="02010609060101010101" pitchFamily="49" charset="-122"/>
                <a:ea typeface="楷体" panose="02010609060101010101" pitchFamily="49" charset="-122"/>
                <a:sym typeface="Helvetica" panose="020B0604020202020204" pitchFamily="34" charset="0"/>
              </a:rPr>
              <a:t>项，其中，中国人的发明占</a:t>
            </a:r>
            <a:r>
              <a:rPr lang="en-US" altLang="zh-CN" sz="1800" dirty="0">
                <a:latin typeface="楷体" panose="02010609060101010101" pitchFamily="49" charset="-122"/>
                <a:ea typeface="楷体" panose="02010609060101010101" pitchFamily="49" charset="-122"/>
                <a:sym typeface="Helvetica" panose="020B0604020202020204" pitchFamily="34" charset="0"/>
              </a:rPr>
              <a:t>175</a:t>
            </a:r>
            <a:r>
              <a:rPr lang="zh-CN" altLang="en-US" sz="1800" dirty="0">
                <a:latin typeface="楷体" panose="02010609060101010101" pitchFamily="49" charset="-122"/>
                <a:ea typeface="楷体" panose="02010609060101010101" pitchFamily="49" charset="-122"/>
                <a:sym typeface="Helvetica" panose="020B0604020202020204" pitchFamily="34" charset="0"/>
              </a:rPr>
              <a:t>项。英国人李约瑟在</a:t>
            </a:r>
            <a:r>
              <a:rPr lang="en-US" altLang="zh-CN" sz="1800" dirty="0">
                <a:latin typeface="楷体" panose="02010609060101010101" pitchFamily="49" charset="-122"/>
                <a:ea typeface="楷体" panose="02010609060101010101" pitchFamily="49" charset="-122"/>
                <a:sym typeface="Helvetica" panose="020B0604020202020204" pitchFamily="34" charset="0"/>
              </a:rPr>
              <a:t>《</a:t>
            </a:r>
            <a:r>
              <a:rPr lang="zh-CN" altLang="en-US" sz="1800" dirty="0">
                <a:latin typeface="楷体" panose="02010609060101010101" pitchFamily="49" charset="-122"/>
                <a:ea typeface="楷体" panose="02010609060101010101" pitchFamily="49" charset="-122"/>
                <a:sym typeface="Helvetica" panose="020B0604020202020204" pitchFamily="34" charset="0"/>
              </a:rPr>
              <a:t>中国科学技术史</a:t>
            </a:r>
            <a:r>
              <a:rPr lang="en-US" altLang="zh-CN" sz="1800" dirty="0">
                <a:latin typeface="楷体" panose="02010609060101010101" pitchFamily="49" charset="-122"/>
                <a:ea typeface="楷体" panose="02010609060101010101" pitchFamily="49" charset="-122"/>
                <a:sym typeface="Helvetica" panose="020B0604020202020204" pitchFamily="34" charset="0"/>
              </a:rPr>
              <a:t>》</a:t>
            </a:r>
            <a:r>
              <a:rPr lang="zh-CN" altLang="en-US" sz="1800" dirty="0">
                <a:latin typeface="楷体" panose="02010609060101010101" pitchFamily="49" charset="-122"/>
                <a:ea typeface="楷体" panose="02010609060101010101" pitchFamily="49" charset="-122"/>
                <a:sym typeface="Helvetica" panose="020B0604020202020204" pitchFamily="34" charset="0"/>
              </a:rPr>
              <a:t>中写</a:t>
            </a:r>
            <a:r>
              <a:rPr lang="zh-CN" altLang="en-US" sz="1800" dirty="0" smtClean="0">
                <a:latin typeface="楷体" panose="02010609060101010101" pitchFamily="49" charset="-122"/>
                <a:ea typeface="楷体" panose="02010609060101010101" pitchFamily="49" charset="-122"/>
                <a:sym typeface="Helvetica" panose="020B0604020202020204" pitchFamily="34" charset="0"/>
              </a:rPr>
              <a:t>道</a:t>
            </a:r>
            <a:r>
              <a:rPr lang="en-US" altLang="zh-CN" sz="1800" dirty="0" smtClean="0">
                <a:latin typeface="楷体" panose="02010609060101010101" pitchFamily="49" charset="-122"/>
                <a:ea typeface="楷体" panose="02010609060101010101" pitchFamily="49" charset="-122"/>
                <a:sym typeface="Helvetica" panose="020B0604020202020204" pitchFamily="34" charset="0"/>
              </a:rPr>
              <a:t>:</a:t>
            </a:r>
            <a:r>
              <a:rPr lang="zh-CN" altLang="en-US" sz="1800" dirty="0" smtClean="0">
                <a:latin typeface="楷体" panose="02010609060101010101" pitchFamily="49" charset="-122"/>
                <a:ea typeface="楷体" panose="02010609060101010101" pitchFamily="49" charset="-122"/>
                <a:sym typeface="Helvetica" panose="020B0604020202020204" pitchFamily="34" charset="0"/>
              </a:rPr>
              <a:t>“</a:t>
            </a:r>
            <a:r>
              <a:rPr lang="zh-CN" altLang="en-US" sz="1800" dirty="0">
                <a:latin typeface="楷体" panose="02010609060101010101" pitchFamily="49" charset="-122"/>
                <a:ea typeface="楷体" panose="02010609060101010101" pitchFamily="49" charset="-122"/>
                <a:sym typeface="+mn-ea"/>
              </a:rPr>
              <a:t>在现代科学技术登场前十多个世纪，中国在科技和知识方面的积累远胜于西方。</a:t>
            </a:r>
            <a:r>
              <a:rPr lang="zh-CN" altLang="en-US" sz="1800" dirty="0">
                <a:latin typeface="楷体" panose="02010609060101010101" pitchFamily="49" charset="-122"/>
                <a:ea typeface="楷体" panose="02010609060101010101" pitchFamily="49" charset="-122"/>
                <a:sym typeface="Helvetica" panose="020B0604020202020204" pitchFamily="34" charset="0"/>
              </a:rPr>
              <a:t>”</a:t>
            </a:r>
            <a:endParaRPr lang="en-US" altLang="zh-CN" sz="1800" dirty="0">
              <a:latin typeface="楷体" panose="02010609060101010101" pitchFamily="49" charset="-122"/>
              <a:ea typeface="楷体" panose="02010609060101010101" pitchFamily="49" charset="-122"/>
            </a:endParaRPr>
          </a:p>
          <a:p>
            <a:pPr algn="l">
              <a:lnSpc>
                <a:spcPct val="120000"/>
              </a:lnSpc>
              <a:spcBef>
                <a:spcPct val="0"/>
              </a:spcBef>
              <a:buNone/>
            </a:pPr>
            <a:endParaRPr lang="zh-CN" altLang="en-US" sz="1200" dirty="0">
              <a:latin typeface="楷体" panose="02010609060101010101" pitchFamily="49" charset="-122"/>
              <a:ea typeface="楷体" panose="02010609060101010101" pitchFamily="49" charset="-122"/>
            </a:endParaRPr>
          </a:p>
        </p:txBody>
      </p:sp>
      <p:pic>
        <p:nvPicPr>
          <p:cNvPr id="9" name="图片 8"/>
          <p:cNvPicPr>
            <a:picLocks noChangeAspect="1"/>
          </p:cNvPicPr>
          <p:nvPr/>
        </p:nvPicPr>
        <p:blipFill rotWithShape="1">
          <a:blip r:embed="rId7" cstate="print">
            <a:extLst>
              <a:ext uri="{28A0092B-C50C-407E-A947-70E740481C1C}">
                <a14:useLocalDpi xmlns:a14="http://schemas.microsoft.com/office/drawing/2010/main" xmlns="" val="0"/>
              </a:ext>
            </a:extLst>
          </a:blip>
          <a:srcRect l="1035"/>
          <a:stretch>
            <a:fillRect/>
          </a:stretch>
        </p:blipFill>
        <p:spPr>
          <a:xfrm>
            <a:off x="1118235" y="3598545"/>
            <a:ext cx="1064895" cy="897255"/>
          </a:xfrm>
          <a:prstGeom prst="rect">
            <a:avLst/>
          </a:prstGeom>
          <a:noFill/>
          <a:ln w="25400">
            <a:solidFill>
              <a:schemeClr val="bg1"/>
            </a:solidFill>
            <a:miter lim="800000"/>
            <a:headEnd/>
            <a:tailEnd/>
          </a:ln>
          <a:effectLst>
            <a:outerShdw blurRad="50800" dist="38100" dir="2700000" algn="tl" rotWithShape="0">
              <a:prstClr val="black">
                <a:alpha val="40000"/>
              </a:prstClr>
            </a:outerShdw>
          </a:effectLst>
        </p:spPr>
      </p:pic>
      <p:sp>
        <p:nvSpPr>
          <p:cNvPr id="7" name="矩形: 圆角 14"/>
          <p:cNvSpPr/>
          <p:nvPr/>
        </p:nvSpPr>
        <p:spPr>
          <a:xfrm>
            <a:off x="982345" y="4923790"/>
            <a:ext cx="10228579" cy="991235"/>
          </a:xfrm>
          <a:prstGeom prst="roundRect">
            <a:avLst>
              <a:gd name="adj" fmla="val 6341"/>
            </a:avLst>
          </a:prstGeom>
          <a:solidFill>
            <a:srgbClr val="FFFFFF"/>
          </a:solidFill>
          <a:ln>
            <a:no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 name="矩形 146"/>
          <p:cNvSpPr>
            <a:spLocks noChangeArrowheads="1"/>
          </p:cNvSpPr>
          <p:nvPr/>
        </p:nvSpPr>
        <p:spPr bwMode="auto">
          <a:xfrm>
            <a:off x="2242993" y="5035494"/>
            <a:ext cx="8929832" cy="7571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algn="l">
              <a:lnSpc>
                <a:spcPct val="120000"/>
              </a:lnSpc>
              <a:spcBef>
                <a:spcPct val="0"/>
              </a:spcBef>
              <a:buNone/>
            </a:pPr>
            <a:r>
              <a:rPr lang="zh-CN" sz="1800" dirty="0">
                <a:solidFill>
                  <a:schemeClr val="tx1">
                    <a:lumMod val="85000"/>
                    <a:lumOff val="15000"/>
                  </a:schemeClr>
                </a:solidFill>
                <a:latin typeface="楷体" panose="02010609060101010101" pitchFamily="49" charset="-122"/>
                <a:ea typeface="楷体" panose="02010609060101010101" pitchFamily="49" charset="-122"/>
                <a:sym typeface="Helvetica" panose="020B0604020202020204" pitchFamily="34" charset="0"/>
              </a:rPr>
              <a:t>中国历史上先后出现的文景之治、贞观之治、康乾盛世等，彰显了经济文化发展的繁荣景象和社会治理的博大智慧。</a:t>
            </a:r>
            <a:endParaRPr lang="zh-CN" sz="1200" dirty="0">
              <a:solidFill>
                <a:schemeClr val="tx1">
                  <a:lumMod val="85000"/>
                  <a:lumOff val="15000"/>
                </a:schemeClr>
              </a:solidFill>
              <a:latin typeface="楷体" panose="02010609060101010101" pitchFamily="49" charset="-122"/>
              <a:ea typeface="楷体" panose="02010609060101010101" pitchFamily="49" charset="-122"/>
            </a:endParaRPr>
          </a:p>
        </p:txBody>
      </p:sp>
      <p:pic>
        <p:nvPicPr>
          <p:cNvPr id="13" name="图片 12"/>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149985" y="4923790"/>
            <a:ext cx="1033145" cy="878840"/>
          </a:xfrm>
          <a:prstGeom prst="rect">
            <a:avLst/>
          </a:prstGeom>
          <a:noFill/>
          <a:ln w="25400">
            <a:solidFill>
              <a:schemeClr val="bg1"/>
            </a:solidFill>
            <a:miter lim="800000"/>
            <a:headEnd/>
            <a:tailEnd/>
          </a:ln>
          <a:effectLst>
            <a:outerShdw blurRad="50800" dist="38100" dir="2700000" algn="tl" rotWithShape="0">
              <a:prstClr val="black">
                <a:alpha val="40000"/>
              </a:prstClr>
            </a:outerShdw>
          </a:effectLst>
        </p:spPr>
      </p:pic>
      <p:sp>
        <p:nvSpPr>
          <p:cNvPr id="18" name="文本框 17"/>
          <p:cNvSpPr txBox="1"/>
          <p:nvPr>
            <p:custDataLst>
              <p:tags r:id="rId3"/>
            </p:custDataLst>
          </p:nvPr>
        </p:nvSpPr>
        <p:spPr>
          <a:xfrm>
            <a:off x="982345" y="6026150"/>
            <a:ext cx="10213340" cy="643255"/>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400" u="none" spc="240" dirty="0">
                <a:solidFill>
                  <a:schemeClr val="accent1">
                    <a:lumMod val="75000"/>
                  </a:schemeClr>
                </a:solidFill>
                <a:latin typeface="微软雅黑" panose="020B0503020204020204" pitchFamily="34" charset="-122"/>
                <a:ea typeface="微软雅黑" panose="020B0503020204020204" pitchFamily="34" charset="-122"/>
                <a:cs typeface="楷体" panose="02010609060101010101" pitchFamily="49" charset="-122"/>
                <a:sym typeface="+mn-ea"/>
              </a:rPr>
              <a:t>     </a:t>
            </a:r>
            <a:r>
              <a:rPr lang="zh-CN" sz="2400" u="none" spc="240" dirty="0">
                <a:solidFill>
                  <a:schemeClr val="tx1"/>
                </a:solidFill>
                <a:latin typeface="微软雅黑" panose="020B0503020204020204" pitchFamily="34" charset="-122"/>
                <a:ea typeface="微软雅黑" panose="020B0503020204020204" pitchFamily="34" charset="-122"/>
                <a:cs typeface="楷体" panose="02010609060101010101" pitchFamily="49" charset="-122"/>
                <a:sym typeface="+mn-ea"/>
              </a:rPr>
              <a:t>中华民族创造了灿烂的中华文明，为人类作出了卓越贡献，成为世界上伟大的民族。</a:t>
            </a:r>
          </a:p>
        </p:txBody>
      </p:sp>
      <p:pic>
        <p:nvPicPr>
          <p:cNvPr id="11" name="图片 10"/>
          <p:cNvPicPr>
            <a:picLocks noChangeAspect="1"/>
          </p:cNvPicPr>
          <p:nvPr/>
        </p:nvPicPr>
        <p:blipFill>
          <a:blip r:embed="rId9" cstate="print"/>
          <a:stretch>
            <a:fillRect/>
          </a:stretch>
        </p:blipFill>
        <p:spPr>
          <a:xfrm>
            <a:off x="1208231" y="1872168"/>
            <a:ext cx="974899" cy="1222260"/>
          </a:xfrm>
          <a:prstGeom prst="rect">
            <a:avLst/>
          </a:prstGeom>
        </p:spPr>
      </p:pic>
      <p:sp>
        <p:nvSpPr>
          <p:cNvPr id="17" name="文本框 16"/>
          <p:cNvSpPr txBox="1"/>
          <p:nvPr>
            <p:custDataLst>
              <p:tags r:id="rId4"/>
            </p:custDataLst>
          </p:nvPr>
        </p:nvSpPr>
        <p:spPr>
          <a:xfrm>
            <a:off x="354292" y="758195"/>
            <a:ext cx="6446559" cy="609600"/>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en-US" altLang="zh-CN" sz="2400" i="0" u="none" strike="noStrike" kern="1200" cap="none" spc="24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a:t>
            </a:r>
            <a:r>
              <a:rPr kumimoji="0" lang="zh-CN" altLang="en-US" sz="2400" i="0" u="none" strike="noStrike" kern="1200" cap="none" spc="24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近代以来中华民族最伟大的梦想</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800" b="1" u="none" spc="240" dirty="0">
                <a:solidFill>
                  <a:schemeClr val="accent1">
                    <a:lumMod val="75000"/>
                  </a:schemeClr>
                </a:solidFill>
                <a:latin typeface="微软雅黑" panose="020B0503020204020204" pitchFamily="34" charset="-122"/>
                <a:ea typeface="微软雅黑" panose="020B0503020204020204" pitchFamily="34" charset="-122"/>
                <a:sym typeface="+mn-ea"/>
              </a:rPr>
              <a:t>一、实现中华民族伟大复兴中国梦</a:t>
            </a:r>
          </a:p>
        </p:txBody>
      </p:sp>
      <p:sp>
        <p:nvSpPr>
          <p:cNvPr id="63" name="TextBox 5"/>
          <p:cNvSpPr txBox="1"/>
          <p:nvPr/>
        </p:nvSpPr>
        <p:spPr>
          <a:xfrm>
            <a:off x="1085215" y="1298575"/>
            <a:ext cx="4633595" cy="499624"/>
          </a:xfrm>
          <a:prstGeom prst="rect">
            <a:avLst/>
          </a:prstGeom>
          <a:noFill/>
          <a:ln>
            <a:noFill/>
          </a:ln>
        </p:spPr>
        <p:txBody>
          <a:bodyPr vert="horz" wrap="square" rtlCol="0">
            <a:spAutoFit/>
          </a:bodyPr>
          <a:lstStyle>
            <a:defPPr>
              <a:defRPr lang="zh-CN"/>
            </a:defPPr>
            <a:lvl1pPr algn="ctr" fontAlgn="base">
              <a:lnSpc>
                <a:spcPct val="150000"/>
              </a:lnSpc>
              <a:spcBef>
                <a:spcPct val="0"/>
              </a:spcBef>
              <a:spcAft>
                <a:spcPct val="0"/>
              </a:spcAft>
              <a:defRPr sz="2400" b="1" kern="0" spc="120">
                <a:solidFill>
                  <a:schemeClr val="tx1">
                    <a:lumMod val="85000"/>
                    <a:lumOff val="15000"/>
                  </a:schemeClr>
                </a:solidFill>
                <a:latin typeface="微软雅黑" panose="020B0503020204020204" pitchFamily="34" charset="-122"/>
                <a:ea typeface="微软雅黑" panose="020B0503020204020204" pitchFamily="34" charset="-122"/>
                <a:sym typeface="Helvetica" panose="020B0604020202020204" pitchFamily="34" charset="0"/>
              </a:defRPr>
            </a:lvl1pPr>
            <a:lvl2pPr marL="227330" indent="2305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455930" indent="4591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684530" indent="6877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9131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lvl="0" algn="l"/>
            <a:r>
              <a:rPr lang="zh-CN" altLang="en-US" sz="2000" b="0" dirty="0">
                <a:sym typeface="+mn-ea"/>
              </a:rPr>
              <a:t>材料二：</a:t>
            </a:r>
            <a:r>
              <a:rPr lang="en-US" altLang="zh-CN" sz="2000" b="0" dirty="0">
                <a:sym typeface="+mn-ea"/>
              </a:rPr>
              <a:t> </a:t>
            </a:r>
            <a:r>
              <a:rPr lang="zh-CN" altLang="en-US" sz="2000" b="0" dirty="0">
                <a:sym typeface="+mn-ea"/>
              </a:rPr>
              <a:t>近代中国的衰败</a:t>
            </a:r>
            <a:endParaRPr lang="en-US" altLang="zh-CN" sz="2000" b="0" dirty="0"/>
          </a:p>
        </p:txBody>
      </p:sp>
      <p:grpSp>
        <p:nvGrpSpPr>
          <p:cNvPr id="3" name="组合 2"/>
          <p:cNvGrpSpPr/>
          <p:nvPr/>
        </p:nvGrpSpPr>
        <p:grpSpPr>
          <a:xfrm>
            <a:off x="1085215" y="1923415"/>
            <a:ext cx="9399905" cy="2775585"/>
            <a:chOff x="2728" y="2869"/>
            <a:chExt cx="14803" cy="4371"/>
          </a:xfrm>
        </p:grpSpPr>
        <p:pic>
          <p:nvPicPr>
            <p:cNvPr id="86" name="Picture 2"/>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a:stretch>
              <a:fillRect/>
            </a:stretch>
          </p:blipFill>
          <p:spPr bwMode="auto">
            <a:xfrm>
              <a:off x="2728" y="2983"/>
              <a:ext cx="3409" cy="4257"/>
            </a:xfrm>
            <a:prstGeom prst="rect">
              <a:avLst/>
            </a:prstGeom>
            <a:noFill/>
            <a:ln w="38100">
              <a:solidFill>
                <a:schemeClr val="bg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chemeClr val="accent1"/>
                  </a:solidFill>
                </a14:hiddenFill>
              </a:ext>
            </a:extLst>
          </p:spPr>
        </p:pic>
        <p:sp>
          <p:nvSpPr>
            <p:cNvPr id="2" name="矩形 1"/>
            <p:cNvSpPr/>
            <p:nvPr/>
          </p:nvSpPr>
          <p:spPr>
            <a:xfrm>
              <a:off x="6625" y="2869"/>
              <a:ext cx="4471" cy="630"/>
            </a:xfrm>
            <a:prstGeom prst="rect">
              <a:avLst/>
            </a:prstGeom>
          </p:spPr>
          <p:txBody>
            <a:bodyPr wrap="none">
              <a:spAutoFit/>
            </a:bodyPr>
            <a:lstStyle/>
            <a:p>
              <a:pPr marL="342900" indent="-342900">
                <a:spcBef>
                  <a:spcPts val="3000"/>
                </a:spcBef>
                <a:buClr>
                  <a:srgbClr val="C00000"/>
                </a:buClr>
                <a:buSzPct val="80000"/>
                <a:buFont typeface="Wingdings" panose="05000000000000000000" pitchFamily="2" charset="2"/>
                <a:buChar char="u"/>
              </a:pPr>
              <a:r>
                <a:rPr lang="zh-CN" altLang="en-US" sz="2000" dirty="0">
                  <a:solidFill>
                    <a:srgbClr val="C00000"/>
                  </a:solidFill>
                  <a:latin typeface="楷体" panose="02010609060101010101" pitchFamily="49" charset="-122"/>
                  <a:ea typeface="楷体" panose="02010609060101010101" pitchFamily="49" charset="-122"/>
                </a:rPr>
                <a:t>近代中国反侵略战争</a:t>
              </a:r>
              <a:endParaRPr lang="en-US" altLang="zh-CN" sz="2000" dirty="0">
                <a:solidFill>
                  <a:srgbClr val="C00000"/>
                </a:solidFill>
                <a:latin typeface="楷体" panose="02010609060101010101" pitchFamily="49" charset="-122"/>
                <a:ea typeface="楷体" panose="02010609060101010101" pitchFamily="49" charset="-122"/>
              </a:endParaRPr>
            </a:p>
          </p:txBody>
        </p:sp>
        <p:sp>
          <p:nvSpPr>
            <p:cNvPr id="11" name="矩形 10"/>
            <p:cNvSpPr/>
            <p:nvPr/>
          </p:nvSpPr>
          <p:spPr>
            <a:xfrm>
              <a:off x="6625" y="3460"/>
              <a:ext cx="9442" cy="582"/>
            </a:xfrm>
            <a:prstGeom prst="rect">
              <a:avLst/>
            </a:prstGeom>
          </p:spPr>
          <p:txBody>
            <a:bodyPr wrap="none">
              <a:spAutoFit/>
            </a:bodyPr>
            <a:lstStyle/>
            <a:p>
              <a:pPr>
                <a:spcBef>
                  <a:spcPts val="3000"/>
                </a:spcBef>
              </a:pPr>
              <a:r>
                <a:rPr lang="zh-CN" altLang="en-US" dirty="0">
                  <a:solidFill>
                    <a:schemeClr val="tx1">
                      <a:lumMod val="85000"/>
                      <a:lumOff val="15000"/>
                    </a:schemeClr>
                  </a:solidFill>
                  <a:latin typeface="楷体" panose="02010609060101010101" pitchFamily="49" charset="-122"/>
                  <a:ea typeface="楷体" panose="02010609060101010101" pitchFamily="49" charset="-122"/>
                </a:rPr>
                <a:t>鸦片战争、中法战争、甲午战争、八国联军侵华战争</a:t>
              </a:r>
              <a:r>
                <a:rPr lang="en-US" altLang="zh-CN" dirty="0">
                  <a:solidFill>
                    <a:schemeClr val="tx1">
                      <a:lumMod val="85000"/>
                      <a:lumOff val="15000"/>
                    </a:schemeClr>
                  </a:solidFill>
                  <a:latin typeface="楷体" panose="02010609060101010101" pitchFamily="49" charset="-122"/>
                  <a:ea typeface="楷体" panose="02010609060101010101" pitchFamily="49" charset="-122"/>
                </a:rPr>
                <a:t>……</a:t>
              </a:r>
            </a:p>
          </p:txBody>
        </p:sp>
        <p:cxnSp>
          <p:nvCxnSpPr>
            <p:cNvPr id="14" name="直接连接符 13"/>
            <p:cNvCxnSpPr/>
            <p:nvPr/>
          </p:nvCxnSpPr>
          <p:spPr>
            <a:xfrm>
              <a:off x="6625" y="4121"/>
              <a:ext cx="10469" cy="0"/>
            </a:xfrm>
            <a:prstGeom prst="line">
              <a:avLst/>
            </a:prstGeom>
            <a:ln>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7" name="矩形 76"/>
            <p:cNvSpPr/>
            <p:nvPr/>
          </p:nvSpPr>
          <p:spPr>
            <a:xfrm>
              <a:off x="6625" y="4199"/>
              <a:ext cx="4875" cy="630"/>
            </a:xfrm>
            <a:prstGeom prst="rect">
              <a:avLst/>
            </a:prstGeom>
          </p:spPr>
          <p:txBody>
            <a:bodyPr wrap="none">
              <a:spAutoFit/>
            </a:bodyPr>
            <a:lstStyle/>
            <a:p>
              <a:pPr marL="342900" indent="-342900">
                <a:spcBef>
                  <a:spcPts val="3000"/>
                </a:spcBef>
                <a:buClr>
                  <a:srgbClr val="C00000"/>
                </a:buClr>
                <a:buSzPct val="80000"/>
                <a:buFont typeface="Wingdings" panose="05000000000000000000" pitchFamily="2" charset="2"/>
                <a:buChar char="u"/>
              </a:pPr>
              <a:r>
                <a:rPr lang="zh-CN" altLang="en-US" sz="2000" dirty="0">
                  <a:solidFill>
                    <a:srgbClr val="C00000"/>
                  </a:solidFill>
                  <a:latin typeface="楷体" panose="02010609060101010101" pitchFamily="49" charset="-122"/>
                  <a:ea typeface="楷体" panose="02010609060101010101" pitchFamily="49" charset="-122"/>
                </a:rPr>
                <a:t>近代中国挽救危亡运动</a:t>
              </a:r>
            </a:p>
          </p:txBody>
        </p:sp>
        <p:sp>
          <p:nvSpPr>
            <p:cNvPr id="78" name="矩形 77"/>
            <p:cNvSpPr/>
            <p:nvPr/>
          </p:nvSpPr>
          <p:spPr>
            <a:xfrm>
              <a:off x="6625" y="5026"/>
              <a:ext cx="9076" cy="582"/>
            </a:xfrm>
            <a:prstGeom prst="rect">
              <a:avLst/>
            </a:prstGeom>
          </p:spPr>
          <p:txBody>
            <a:bodyPr wrap="none">
              <a:spAutoFit/>
            </a:bodyPr>
            <a:lstStyle/>
            <a:p>
              <a:pPr>
                <a:spcBef>
                  <a:spcPts val="3000"/>
                </a:spcBef>
              </a:pPr>
              <a:r>
                <a:rPr lang="zh-CN" altLang="en-US" dirty="0">
                  <a:solidFill>
                    <a:schemeClr val="tx1">
                      <a:lumMod val="85000"/>
                      <a:lumOff val="15000"/>
                    </a:schemeClr>
                  </a:solidFill>
                  <a:latin typeface="楷体" panose="02010609060101010101" pitchFamily="49" charset="-122"/>
                  <a:ea typeface="楷体" panose="02010609060101010101" pitchFamily="49" charset="-122"/>
                </a:rPr>
                <a:t>太平天国运动、洋务运动、戊戌变法、义和团运动</a:t>
              </a:r>
              <a:r>
                <a:rPr lang="en-US" altLang="zh-CN" dirty="0">
                  <a:solidFill>
                    <a:schemeClr val="tx1">
                      <a:lumMod val="85000"/>
                      <a:lumOff val="15000"/>
                    </a:schemeClr>
                  </a:solidFill>
                  <a:latin typeface="楷体" panose="02010609060101010101" pitchFamily="49" charset="-122"/>
                  <a:ea typeface="楷体" panose="02010609060101010101" pitchFamily="49" charset="-122"/>
                </a:rPr>
                <a:t>……</a:t>
              </a:r>
            </a:p>
          </p:txBody>
        </p:sp>
        <p:cxnSp>
          <p:nvCxnSpPr>
            <p:cNvPr id="79" name="直接连接符 78"/>
            <p:cNvCxnSpPr/>
            <p:nvPr/>
          </p:nvCxnSpPr>
          <p:spPr>
            <a:xfrm>
              <a:off x="6777" y="5731"/>
              <a:ext cx="10317" cy="0"/>
            </a:xfrm>
            <a:prstGeom prst="line">
              <a:avLst/>
            </a:prstGeom>
            <a:ln>
              <a:solidFill>
                <a:schemeClr val="bg1">
                  <a:lumMod val="6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83" name="矩形 82"/>
            <p:cNvSpPr/>
            <p:nvPr/>
          </p:nvSpPr>
          <p:spPr>
            <a:xfrm>
              <a:off x="6625" y="5900"/>
              <a:ext cx="2452" cy="630"/>
            </a:xfrm>
            <a:prstGeom prst="rect">
              <a:avLst/>
            </a:prstGeom>
          </p:spPr>
          <p:txBody>
            <a:bodyPr wrap="none">
              <a:spAutoFit/>
            </a:bodyPr>
            <a:lstStyle/>
            <a:p>
              <a:pPr marL="342900" indent="-342900">
                <a:spcBef>
                  <a:spcPts val="3000"/>
                </a:spcBef>
                <a:buClr>
                  <a:srgbClr val="C00000"/>
                </a:buClr>
                <a:buSzPct val="80000"/>
                <a:buFont typeface="Wingdings" panose="05000000000000000000" pitchFamily="2" charset="2"/>
                <a:buChar char="u"/>
              </a:pPr>
              <a:r>
                <a:rPr lang="zh-CN" altLang="en-US" sz="2000" dirty="0">
                  <a:solidFill>
                    <a:srgbClr val="C00000"/>
                  </a:solidFill>
                  <a:latin typeface="楷体" panose="02010609060101010101" pitchFamily="49" charset="-122"/>
                  <a:ea typeface="楷体" panose="02010609060101010101" pitchFamily="49" charset="-122"/>
                </a:rPr>
                <a:t>辛亥革命</a:t>
              </a:r>
            </a:p>
          </p:txBody>
        </p:sp>
        <p:sp>
          <p:nvSpPr>
            <p:cNvPr id="84" name="矩形 83"/>
            <p:cNvSpPr/>
            <p:nvPr/>
          </p:nvSpPr>
          <p:spPr>
            <a:xfrm>
              <a:off x="6625" y="6658"/>
              <a:ext cx="10906" cy="582"/>
            </a:xfrm>
            <a:prstGeom prst="rect">
              <a:avLst/>
            </a:prstGeom>
          </p:spPr>
          <p:txBody>
            <a:bodyPr wrap="none">
              <a:spAutoFit/>
            </a:bodyPr>
            <a:lstStyle/>
            <a:p>
              <a:pPr>
                <a:spcBef>
                  <a:spcPts val="3000"/>
                </a:spcBef>
              </a:pPr>
              <a:r>
                <a:rPr lang="zh-CN" altLang="en-US" dirty="0">
                  <a:solidFill>
                    <a:schemeClr val="tx1">
                      <a:lumMod val="85000"/>
                      <a:lumOff val="15000"/>
                    </a:schemeClr>
                  </a:solidFill>
                  <a:latin typeface="楷体" panose="02010609060101010101" pitchFamily="49" charset="-122"/>
                  <a:ea typeface="楷体" panose="02010609060101010101" pitchFamily="49" charset="-122"/>
                </a:rPr>
                <a:t>推翻了封建帝制，但没有改变旧中国的社会性质和人民的悲惨命运</a:t>
              </a:r>
            </a:p>
          </p:txBody>
        </p:sp>
      </p:grpSp>
      <p:sp>
        <p:nvSpPr>
          <p:cNvPr id="18" name="文本框 17"/>
          <p:cNvSpPr txBox="1"/>
          <p:nvPr>
            <p:custDataLst>
              <p:tags r:id="rId3"/>
            </p:custDataLst>
          </p:nvPr>
        </p:nvSpPr>
        <p:spPr>
          <a:xfrm>
            <a:off x="977265" y="5104130"/>
            <a:ext cx="9703435" cy="643255"/>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000" spc="240" dirty="0">
                <a:solidFill>
                  <a:schemeClr val="accent1">
                    <a:lumMod val="75000"/>
                  </a:schemeClr>
                </a:solidFill>
                <a:latin typeface="微软雅黑" panose="020B0503020204020204" pitchFamily="34" charset="-122"/>
                <a:ea typeface="微软雅黑" panose="020B0503020204020204" pitchFamily="34" charset="-122"/>
                <a:cs typeface="楷体" panose="02010609060101010101" pitchFamily="49" charset="-122"/>
                <a:sym typeface="+mn-ea"/>
              </a:rPr>
              <a:t>     </a:t>
            </a:r>
            <a:r>
              <a:rPr lang="zh-CN" altLang="en-US" sz="2400" spc="24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鸦片战争后，中国人民经历了深重苦难。为了探索复兴之路，无数仁人志士进行了各种尝试，一次次奋起抗争都失败了，但是自强不息的中华民族从未放弃过对美好梦想的向往和追求。</a:t>
            </a:r>
            <a:endParaRPr lang="zh-CN" altLang="en-US" sz="2000" spc="24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sp>
        <p:nvSpPr>
          <p:cNvPr id="16" name="文本框 15"/>
          <p:cNvSpPr txBox="1"/>
          <p:nvPr>
            <p:custDataLst>
              <p:tags r:id="rId4"/>
            </p:custDataLst>
          </p:nvPr>
        </p:nvSpPr>
        <p:spPr>
          <a:xfrm>
            <a:off x="354292" y="758195"/>
            <a:ext cx="6446559" cy="609600"/>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en-US" altLang="zh-CN" sz="2400" i="0" u="none" strike="noStrike" kern="1200" cap="none" spc="24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a:t>
            </a:r>
            <a:r>
              <a:rPr kumimoji="0" lang="zh-CN" altLang="en-US" sz="2400" i="0" u="none" strike="noStrike" kern="1200" cap="none" spc="24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近代以来中华民族最伟大的梦想</a:t>
            </a: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31640" y="2293620"/>
            <a:ext cx="1057910" cy="2065020"/>
            <a:chOff x="6664" y="3612"/>
            <a:chExt cx="1666" cy="3252"/>
          </a:xfrm>
        </p:grpSpPr>
        <p:cxnSp>
          <p:nvCxnSpPr>
            <p:cNvPr id="34" name="直接连接符 33"/>
            <p:cNvCxnSpPr/>
            <p:nvPr/>
          </p:nvCxnSpPr>
          <p:spPr>
            <a:xfrm>
              <a:off x="7087" y="3618"/>
              <a:ext cx="963"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p:spPr>
        </p:cxnSp>
        <p:cxnSp>
          <p:nvCxnSpPr>
            <p:cNvPr id="35" name="直接连接符 34"/>
            <p:cNvCxnSpPr/>
            <p:nvPr/>
          </p:nvCxnSpPr>
          <p:spPr>
            <a:xfrm>
              <a:off x="6664" y="5178"/>
              <a:ext cx="1666" cy="15"/>
            </a:xfrm>
            <a:prstGeom prst="line">
              <a:avLst/>
            </a:prstGeom>
            <a:solidFill>
              <a:schemeClr val="accent1"/>
            </a:solidFill>
            <a:ln w="9525" cap="flat" cmpd="sng" algn="ctr">
              <a:solidFill>
                <a:schemeClr val="bg2">
                  <a:lumMod val="50000"/>
                </a:schemeClr>
              </a:solidFill>
              <a:prstDash val="solid"/>
              <a:round/>
              <a:headEnd type="none" w="med" len="med"/>
              <a:tailEnd type="none" w="med" len="med"/>
            </a:ln>
          </p:spPr>
        </p:cxnSp>
        <p:cxnSp>
          <p:nvCxnSpPr>
            <p:cNvPr id="36" name="直接连接符 35"/>
            <p:cNvCxnSpPr/>
            <p:nvPr/>
          </p:nvCxnSpPr>
          <p:spPr>
            <a:xfrm>
              <a:off x="7097" y="6851"/>
              <a:ext cx="963" cy="0"/>
            </a:xfrm>
            <a:prstGeom prst="line">
              <a:avLst/>
            </a:prstGeom>
            <a:solidFill>
              <a:schemeClr val="accent1"/>
            </a:solidFill>
            <a:ln w="9525" cap="flat" cmpd="sng" algn="ctr">
              <a:solidFill>
                <a:schemeClr val="bg2">
                  <a:lumMod val="50000"/>
                </a:schemeClr>
              </a:solidFill>
              <a:prstDash val="solid"/>
              <a:round/>
              <a:headEnd type="none" w="med" len="med"/>
              <a:tailEnd type="none" w="med" len="med"/>
            </a:ln>
          </p:spPr>
        </p:cxnSp>
        <p:cxnSp>
          <p:nvCxnSpPr>
            <p:cNvPr id="8" name="直接连接符 7"/>
            <p:cNvCxnSpPr/>
            <p:nvPr/>
          </p:nvCxnSpPr>
          <p:spPr>
            <a:xfrm>
              <a:off x="7087" y="3612"/>
              <a:ext cx="0" cy="3253"/>
            </a:xfrm>
            <a:prstGeom prst="line">
              <a:avLst/>
            </a:prstGeom>
            <a:solidFill>
              <a:schemeClr val="accent1"/>
            </a:solidFill>
            <a:ln w="9525" cap="flat" cmpd="sng" algn="ctr">
              <a:solidFill>
                <a:schemeClr val="bg2">
                  <a:lumMod val="50000"/>
                </a:schemeClr>
              </a:solidFill>
              <a:prstDash val="solid"/>
              <a:round/>
              <a:headEnd type="none" w="med" len="med"/>
              <a:tailEnd type="none" w="med" len="med"/>
            </a:ln>
          </p:spPr>
        </p:cxnSp>
      </p:grpSp>
      <p:sp>
        <p:nvSpPr>
          <p:cNvPr id="3" name="MH_SubTitle_1"/>
          <p:cNvSpPr/>
          <p:nvPr>
            <p:custDataLst>
              <p:tags r:id="rId1"/>
            </p:custDataLst>
          </p:nvPr>
        </p:nvSpPr>
        <p:spPr>
          <a:xfrm>
            <a:off x="4800600" y="2015490"/>
            <a:ext cx="5935345" cy="628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dirty="0">
              <a:solidFill>
                <a:srgbClr val="FFFFFF"/>
              </a:solidFill>
            </a:endParaRPr>
          </a:p>
        </p:txBody>
      </p:sp>
      <p:sp>
        <p:nvSpPr>
          <p:cNvPr id="5" name="MH_SubTitle_3"/>
          <p:cNvSpPr/>
          <p:nvPr>
            <p:custDataLst>
              <p:tags r:id="rId2"/>
            </p:custDataLst>
          </p:nvPr>
        </p:nvSpPr>
        <p:spPr>
          <a:xfrm>
            <a:off x="948690" y="2648585"/>
            <a:ext cx="3307080" cy="13792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dirty="0">
              <a:solidFill>
                <a:srgbClr val="FFFFFF"/>
              </a:solidFill>
            </a:endParaRPr>
          </a:p>
        </p:txBody>
      </p:sp>
      <p:sp>
        <p:nvSpPr>
          <p:cNvPr id="6" name="MH_SubTitle_1"/>
          <p:cNvSpPr/>
          <p:nvPr>
            <p:custDataLst>
              <p:tags r:id="rId3"/>
            </p:custDataLst>
          </p:nvPr>
        </p:nvSpPr>
        <p:spPr>
          <a:xfrm>
            <a:off x="4800600" y="2983865"/>
            <a:ext cx="5935345" cy="628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dirty="0">
              <a:solidFill>
                <a:srgbClr val="FFFFFF"/>
              </a:solidFill>
            </a:endParaRPr>
          </a:p>
        </p:txBody>
      </p:sp>
      <p:sp>
        <p:nvSpPr>
          <p:cNvPr id="2" name="文本框 1"/>
          <p:cNvSpPr txBox="1"/>
          <p:nvPr>
            <p:custDataLst>
              <p:tags r:id="rId4"/>
            </p:custDataLst>
          </p:nvPr>
        </p:nvSpPr>
        <p:spPr>
          <a:xfrm>
            <a:off x="337185" y="727710"/>
            <a:ext cx="3307715" cy="704215"/>
          </a:xfrm>
          <a:prstGeom prst="rect">
            <a:avLst/>
          </a:prstGeom>
          <a:noFill/>
        </p:spPr>
        <p:txBody>
          <a:bodyPr wrap="square" lIns="63500" tIns="25400" rIns="63500" bIns="25400" rtlCol="0" anchor="b" anchorCtr="0">
            <a:norm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zh-CN" altLang="en-US" sz="3600" b="1" i="0" u="none" strike="noStrike" kern="1200" cap="none" spc="220" normalizeH="0" baseline="0" noProof="0" dirty="0">
                <a:ln>
                  <a:noFill/>
                </a:ln>
                <a:solidFill>
                  <a:srgbClr val="99C2FD">
                    <a:lumMod val="75000"/>
                  </a:srgbClr>
                </a:solidFill>
                <a:effectLst/>
                <a:uLnTx/>
                <a:uFillTx/>
                <a:latin typeface="微软雅黑" panose="020B0503020204020204" pitchFamily="34" charset="-122"/>
                <a:ea typeface="微软雅黑" panose="020B0503020204020204" pitchFamily="34" charset="-122"/>
                <a:cs typeface="+mn-cs"/>
              </a:rPr>
              <a:t>本讲内容框架</a:t>
            </a:r>
          </a:p>
        </p:txBody>
      </p:sp>
      <p:sp>
        <p:nvSpPr>
          <p:cNvPr id="7" name="MH_SubTitle_1"/>
          <p:cNvSpPr/>
          <p:nvPr>
            <p:custDataLst>
              <p:tags r:id="rId5"/>
            </p:custDataLst>
          </p:nvPr>
        </p:nvSpPr>
        <p:spPr>
          <a:xfrm>
            <a:off x="4800600" y="4015740"/>
            <a:ext cx="5935345" cy="628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endParaRPr lang="zh-CN" altLang="en-US" sz="2000" dirty="0">
              <a:solidFill>
                <a:srgbClr val="FFFFFF"/>
              </a:solidFill>
            </a:endParaRPr>
          </a:p>
        </p:txBody>
      </p:sp>
      <p:sp>
        <p:nvSpPr>
          <p:cNvPr id="15" name="矩形 14"/>
          <p:cNvSpPr/>
          <p:nvPr/>
        </p:nvSpPr>
        <p:spPr>
          <a:xfrm>
            <a:off x="948690" y="2343150"/>
            <a:ext cx="3307080" cy="1568450"/>
          </a:xfrm>
          <a:prstGeom prst="rect">
            <a:avLst/>
          </a:prstGeom>
        </p:spPr>
        <p:txBody>
          <a:bodyPr wrap="square">
            <a:spAutoFit/>
          </a:bodyPr>
          <a:lstStyle/>
          <a:p>
            <a:r>
              <a:rPr lang="zh-CN" altLang="en-US" sz="2400" dirty="0">
                <a:ln w="0"/>
                <a:solidFill>
                  <a:schemeClr val="bg1"/>
                </a:solidFill>
                <a:latin typeface="微软雅黑" panose="020B0503020204020204" pitchFamily="34" charset="-122"/>
                <a:ea typeface="微软雅黑" panose="020B0503020204020204" pitchFamily="34" charset="-122"/>
              </a:rPr>
              <a:t> </a:t>
            </a:r>
            <a:endParaRPr lang="en-US" altLang="zh-CN" sz="2400" dirty="0">
              <a:ln w="0"/>
              <a:solidFill>
                <a:schemeClr val="bg1"/>
              </a:solidFill>
              <a:latin typeface="微软雅黑" panose="020B0503020204020204" pitchFamily="34" charset="-122"/>
              <a:ea typeface="微软雅黑" panose="020B0503020204020204" pitchFamily="34" charset="-122"/>
            </a:endParaRPr>
          </a:p>
          <a:p>
            <a:r>
              <a:rPr lang="zh-CN" altLang="en-US" sz="2400" dirty="0">
                <a:ln w="0"/>
                <a:solidFill>
                  <a:schemeClr val="bg1"/>
                </a:solidFill>
                <a:latin typeface="微软雅黑" panose="020B0503020204020204" pitchFamily="34" charset="-122"/>
                <a:ea typeface="微软雅黑" panose="020B0503020204020204" pitchFamily="34" charset="-122"/>
              </a:rPr>
              <a:t>目标任务：</a:t>
            </a:r>
          </a:p>
          <a:p>
            <a:r>
              <a:rPr lang="zh-CN" altLang="en-US" sz="2400" dirty="0">
                <a:ln w="0"/>
                <a:solidFill>
                  <a:schemeClr val="bg1"/>
                </a:solidFill>
                <a:latin typeface="微软雅黑" panose="020B0503020204020204" pitchFamily="34" charset="-122"/>
                <a:ea typeface="微软雅黑" panose="020B0503020204020204" pitchFamily="34" charset="-122"/>
              </a:rPr>
              <a:t>实现社会主义现代化和中华民族伟大复兴</a:t>
            </a:r>
          </a:p>
        </p:txBody>
      </p:sp>
      <p:sp>
        <p:nvSpPr>
          <p:cNvPr id="11" name="文本框 10"/>
          <p:cNvSpPr txBox="1"/>
          <p:nvPr/>
        </p:nvSpPr>
        <p:spPr>
          <a:xfrm>
            <a:off x="4800600" y="3994785"/>
            <a:ext cx="6064250" cy="645160"/>
          </a:xfrm>
          <a:prstGeom prst="rect">
            <a:avLst/>
          </a:prstGeom>
          <a:noFill/>
        </p:spPr>
        <p:txBody>
          <a:bodyPr wrap="square" rtlCol="0" anchor="t">
            <a:spAutoFit/>
          </a:bodyPr>
          <a:lstStyle/>
          <a:p>
            <a:pPr algn="l">
              <a:lnSpc>
                <a:spcPct val="150000"/>
              </a:lnSpc>
            </a:pPr>
            <a:r>
              <a:rPr lang="zh-CN" altLang="en-US" sz="240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一以贯之坚持和发展中国特色社会主义事业</a:t>
            </a:r>
          </a:p>
        </p:txBody>
      </p:sp>
      <p:sp>
        <p:nvSpPr>
          <p:cNvPr id="14" name="文本框 13"/>
          <p:cNvSpPr txBox="1"/>
          <p:nvPr/>
        </p:nvSpPr>
        <p:spPr>
          <a:xfrm>
            <a:off x="4800600" y="1977390"/>
            <a:ext cx="4145280" cy="645160"/>
          </a:xfrm>
          <a:prstGeom prst="rect">
            <a:avLst/>
          </a:prstGeom>
          <a:noFill/>
        </p:spPr>
        <p:txBody>
          <a:bodyPr wrap="none" rtlCol="0" anchor="t">
            <a:spAutoFit/>
          </a:bodyPr>
          <a:lstStyle/>
          <a:p>
            <a:pPr>
              <a:lnSpc>
                <a:spcPct val="150000"/>
              </a:lnSpc>
            </a:pPr>
            <a:r>
              <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实现中华民族伟大复兴中国梦</a:t>
            </a:r>
          </a:p>
        </p:txBody>
      </p:sp>
      <p:sp>
        <p:nvSpPr>
          <p:cNvPr id="28" name="文本框 27"/>
          <p:cNvSpPr txBox="1"/>
          <p:nvPr/>
        </p:nvSpPr>
        <p:spPr>
          <a:xfrm>
            <a:off x="4800600" y="2910840"/>
            <a:ext cx="4145280" cy="645160"/>
          </a:xfrm>
          <a:prstGeom prst="rect">
            <a:avLst/>
          </a:prstGeom>
          <a:noFill/>
        </p:spPr>
        <p:txBody>
          <a:bodyPr wrap="none" rtlCol="0" anchor="t">
            <a:spAutoFit/>
          </a:bodyPr>
          <a:lstStyle/>
          <a:p>
            <a:pPr algn="l">
              <a:lnSpc>
                <a:spcPct val="150000"/>
              </a:lnSpc>
            </a:pPr>
            <a:r>
              <a:rPr lang="zh-CN" altLang="en-US" sz="240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全面建设社会主义现代化国家</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800" b="1" u="none" spc="240" dirty="0">
                <a:solidFill>
                  <a:schemeClr val="accent1">
                    <a:lumMod val="75000"/>
                  </a:schemeClr>
                </a:solidFill>
                <a:latin typeface="微软雅黑" panose="020B0503020204020204" pitchFamily="34" charset="-122"/>
                <a:ea typeface="微软雅黑" panose="020B0503020204020204" pitchFamily="34" charset="-122"/>
                <a:sym typeface="+mn-ea"/>
              </a:rPr>
              <a:t>一、实现中华民族伟大复兴中国梦</a:t>
            </a:r>
          </a:p>
        </p:txBody>
      </p:sp>
      <p:sp>
        <p:nvSpPr>
          <p:cNvPr id="16" name="文本框 15"/>
          <p:cNvSpPr txBox="1"/>
          <p:nvPr>
            <p:custDataLst>
              <p:tags r:id="rId3"/>
            </p:custDataLst>
          </p:nvPr>
        </p:nvSpPr>
        <p:spPr>
          <a:xfrm>
            <a:off x="650875" y="1906270"/>
            <a:ext cx="6026150" cy="1776095"/>
          </a:xfrm>
          <a:prstGeom prst="rect">
            <a:avLst/>
          </a:prstGeom>
          <a:noFill/>
        </p:spPr>
        <p:txBody>
          <a:bodyPr wrap="square" lIns="63500" tIns="25400" rIns="63500" bIns="25400" rtlCol="0" anchor="t" anchorCtr="0">
            <a:noAutofit/>
          </a:bodyPr>
          <a:lstStyle/>
          <a:p>
            <a:pPr>
              <a:lnSpc>
                <a:spcPct val="150000"/>
              </a:lnSpc>
              <a:spcBef>
                <a:spcPts val="0"/>
              </a:spcBef>
              <a:spcAft>
                <a:spcPts val="0"/>
              </a:spcAft>
              <a:buSzPct val="100000"/>
            </a:pPr>
            <a:r>
              <a:rPr lang="zh-CN" altLang="en-US" sz="2400" spc="24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spc="240" dirty="0">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400" spc="24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 结合材料一、二，理解“只有创造过辉煌的民族，才懂得复兴的意义；只有经历过苦难的民族，才对复兴有如此深切的渴望</a:t>
            </a:r>
            <a:r>
              <a:rPr lang="zh-CN" altLang="en-US" sz="2400" spc="240" dirty="0">
                <a:latin typeface="微软雅黑" panose="020B0503020204020204" pitchFamily="34" charset="-122"/>
                <a:ea typeface="微软雅黑" panose="020B0503020204020204" pitchFamily="34" charset="-122"/>
                <a:sym typeface="+mn-ea"/>
              </a:rPr>
              <a:t>” 。</a:t>
            </a:r>
            <a:endParaRPr lang="zh-CN" altLang="en-US" sz="2400" spc="240" noProof="0" dirty="0">
              <a:ln>
                <a:noFill/>
              </a:ln>
              <a:solidFill>
                <a:schemeClr val="tx1"/>
              </a:solidFill>
              <a:effectLst/>
              <a:uLnTx/>
              <a:uFillTx/>
              <a:latin typeface="微软雅黑" panose="020B0503020204020204" pitchFamily="34" charset="-122"/>
              <a:ea typeface="微软雅黑" panose="020B0503020204020204" pitchFamily="34" charset="-122"/>
              <a:sym typeface="+mn-ea"/>
            </a:endParaRPr>
          </a:p>
        </p:txBody>
      </p:sp>
      <p:grpSp>
        <p:nvGrpSpPr>
          <p:cNvPr id="18" name="组合 84"/>
          <p:cNvGrpSpPr/>
          <p:nvPr/>
        </p:nvGrpSpPr>
        <p:grpSpPr>
          <a:xfrm>
            <a:off x="793750" y="1358265"/>
            <a:ext cx="1541780" cy="460375"/>
            <a:chOff x="663000" y="1964813"/>
            <a:chExt cx="4363269" cy="781284"/>
          </a:xfrm>
        </p:grpSpPr>
        <p:grpSp>
          <p:nvGrpSpPr>
            <p:cNvPr id="21" name="组合 43"/>
            <p:cNvGrpSpPr/>
            <p:nvPr/>
          </p:nvGrpSpPr>
          <p:grpSpPr>
            <a:xfrm>
              <a:off x="663000" y="2017123"/>
              <a:ext cx="4363269" cy="655320"/>
              <a:chOff x="663000" y="2017123"/>
              <a:chExt cx="4363269" cy="655320"/>
            </a:xfrm>
            <a:solidFill>
              <a:srgbClr val="C00000"/>
            </a:solidFill>
          </p:grpSpPr>
          <p:sp>
            <p:nvSpPr>
              <p:cNvPr id="25" name="矩形 24"/>
              <p:cNvSpPr/>
              <p:nvPr/>
            </p:nvSpPr>
            <p:spPr>
              <a:xfrm>
                <a:off x="990600" y="2017123"/>
                <a:ext cx="3686496" cy="655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4371069"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3" name="文本框 22"/>
            <p:cNvSpPr txBox="1"/>
            <p:nvPr/>
          </p:nvSpPr>
          <p:spPr>
            <a:xfrm>
              <a:off x="663000" y="1964813"/>
              <a:ext cx="4203330" cy="781284"/>
            </a:xfrm>
            <a:prstGeom prst="rect">
              <a:avLst/>
            </a:prstGeom>
            <a:noFill/>
          </p:spPr>
          <p:txBody>
            <a:bodyPr wrap="square" rtlCol="0">
              <a:spAutoFit/>
            </a:bodyPr>
            <a:lstStyle/>
            <a:p>
              <a:pPr algn="ctr"/>
              <a:r>
                <a:rPr lang="zh-CN" altLang="en-US" sz="2400" b="1" dirty="0">
                  <a:solidFill>
                    <a:schemeClr val="bg1"/>
                  </a:solidFill>
                  <a:latin typeface="宋体" panose="02010600030101010101" pitchFamily="2" charset="-122"/>
                  <a:sym typeface="Century Gothic" panose="020B0502020202020204" pitchFamily="34" charset="0"/>
                </a:rPr>
                <a:t>学生活动</a:t>
              </a:r>
            </a:p>
          </p:txBody>
        </p:sp>
      </p:grpSp>
      <p:sp>
        <p:nvSpPr>
          <p:cNvPr id="28" name="文本框 27"/>
          <p:cNvSpPr txBox="1"/>
          <p:nvPr>
            <p:custDataLst>
              <p:tags r:id="rId4"/>
            </p:custDataLst>
          </p:nvPr>
        </p:nvSpPr>
        <p:spPr>
          <a:xfrm>
            <a:off x="354292" y="758195"/>
            <a:ext cx="6446559" cy="609600"/>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en-US" altLang="zh-CN" sz="2400" i="0" u="none" strike="noStrike" kern="1200" cap="none" spc="24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a:t>
            </a:r>
            <a:r>
              <a:rPr kumimoji="0" lang="zh-CN" altLang="en-US" sz="2400" i="0" u="none" strike="noStrike" kern="1200" cap="none" spc="24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近代以来中华民族最伟大的梦想</a:t>
            </a:r>
          </a:p>
        </p:txBody>
      </p:sp>
      <p:grpSp>
        <p:nvGrpSpPr>
          <p:cNvPr id="2" name="组合 1"/>
          <p:cNvGrpSpPr/>
          <p:nvPr/>
        </p:nvGrpSpPr>
        <p:grpSpPr>
          <a:xfrm>
            <a:off x="7187631" y="1720027"/>
            <a:ext cx="4495602" cy="2148580"/>
            <a:chOff x="738" y="6529"/>
            <a:chExt cx="6578" cy="3384"/>
          </a:xfrm>
        </p:grpSpPr>
        <p:grpSp>
          <p:nvGrpSpPr>
            <p:cNvPr id="7" name="组合 6"/>
            <p:cNvGrpSpPr/>
            <p:nvPr/>
          </p:nvGrpSpPr>
          <p:grpSpPr>
            <a:xfrm>
              <a:off x="738" y="6529"/>
              <a:ext cx="6578" cy="2957"/>
              <a:chOff x="2555875" y="1954213"/>
              <a:chExt cx="2777281" cy="1503544"/>
            </a:xfrm>
          </p:grpSpPr>
          <p:sp>
            <p:nvSpPr>
              <p:cNvPr id="8" name="MH_Other_1"/>
              <p:cNvSpPr/>
              <p:nvPr>
                <p:custDataLst>
                  <p:tags r:id="rId6"/>
                </p:custDataLst>
              </p:nvPr>
            </p:nvSpPr>
            <p:spPr>
              <a:xfrm>
                <a:off x="2555875" y="1954213"/>
                <a:ext cx="2777281" cy="1503544"/>
              </a:xfrm>
              <a:prstGeom prst="roundRect">
                <a:avLst/>
              </a:prstGeom>
              <a:solidFill>
                <a:schemeClr val="accent1"/>
              </a:solidFill>
              <a:ln w="25400" cap="flat" cmpd="sng" algn="ctr">
                <a:noFill/>
                <a:prstDash val="solid"/>
              </a:ln>
              <a:effectLst/>
            </p:spPr>
            <p:txBody>
              <a:bodyPr anchor="ctr"/>
              <a:lstStyle/>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设</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计</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意</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图</a:t>
                </a:r>
              </a:p>
            </p:txBody>
          </p:sp>
          <p:cxnSp>
            <p:nvCxnSpPr>
              <p:cNvPr id="9" name="MH_Other_2"/>
              <p:cNvCxnSpPr/>
              <p:nvPr>
                <p:custDataLst>
                  <p:tags r:id="rId7"/>
                </p:custDataLst>
              </p:nvPr>
            </p:nvCxnSpPr>
            <p:spPr>
              <a:xfrm>
                <a:off x="2958035" y="2085670"/>
                <a:ext cx="0" cy="1239838"/>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
          <p:nvSpPr>
            <p:cNvPr id="10" name="文本框 9"/>
            <p:cNvSpPr txBox="1"/>
            <p:nvPr>
              <p:custDataLst>
                <p:tags r:id="rId5"/>
              </p:custDataLst>
            </p:nvPr>
          </p:nvSpPr>
          <p:spPr>
            <a:xfrm>
              <a:off x="1865" y="6572"/>
              <a:ext cx="5243" cy="3341"/>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400" b="1"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2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引导学生结合中华民族在漫长历史进程中所经历的辉煌与苦难，理解实现中华民族伟大复兴的意义</a:t>
              </a:r>
              <a:r>
                <a:rPr lang="zh-CN" sz="22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a:t>
              </a:r>
            </a:p>
          </p:txBody>
        </p:sp>
      </p:grpSp>
      <p:grpSp>
        <p:nvGrpSpPr>
          <p:cNvPr id="11" name="组合 10"/>
          <p:cNvGrpSpPr/>
          <p:nvPr/>
        </p:nvGrpSpPr>
        <p:grpSpPr>
          <a:xfrm>
            <a:off x="1063942" y="4726940"/>
            <a:ext cx="9441815" cy="1545590"/>
            <a:chOff x="1864" y="2342"/>
            <a:chExt cx="14826" cy="2434"/>
          </a:xfrm>
        </p:grpSpPr>
        <p:sp>
          <p:nvSpPr>
            <p:cNvPr id="12" name="圆角矩形 29"/>
            <p:cNvSpPr/>
            <p:nvPr/>
          </p:nvSpPr>
          <p:spPr bwMode="auto">
            <a:xfrm>
              <a:off x="2021" y="2342"/>
              <a:ext cx="14669" cy="2434"/>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Calibri" panose="020F0502020204030204"/>
                <a:ea typeface="宋体" panose="02010600030101010101" pitchFamily="2" charset="-122"/>
                <a:cs typeface="+mn-cs"/>
              </a:endParaRPr>
            </a:p>
          </p:txBody>
        </p:sp>
        <p:sp>
          <p:nvSpPr>
            <p:cNvPr id="13" name="矩形 146"/>
            <p:cNvSpPr>
              <a:spLocks noChangeArrowheads="1"/>
            </p:cNvSpPr>
            <p:nvPr/>
          </p:nvSpPr>
          <p:spPr bwMode="auto">
            <a:xfrm>
              <a:off x="1864" y="2579"/>
              <a:ext cx="14669" cy="21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just" defTabSz="914400" rtl="0" eaLnBrk="1" fontAlgn="base" latinLnBrk="0" hangingPunct="0">
                <a:lnSpc>
                  <a:spcPct val="150000"/>
                </a:lnSpc>
                <a:spcBef>
                  <a:spcPts val="1200"/>
                </a:spcBef>
                <a:spcAft>
                  <a:spcPct val="0"/>
                </a:spcAft>
                <a:buClrTx/>
                <a:buSzTx/>
                <a:buFont typeface="Arial" panose="020B0604020202020204" pitchFamily="34" charset="0"/>
                <a:buNone/>
                <a:defRPr/>
              </a:pPr>
              <a:r>
                <a:rPr kumimoji="0" lang="zh-CN" altLang="en-US" sz="180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40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实现中华民族伟大复兴，就是中华民族近代以来最伟大的梦想。</a:t>
              </a:r>
              <a:r>
                <a:rPr kumimoji="0" lang="zh-CN" altLang="en-US" sz="240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p>
            <a:p>
              <a:pPr lvl="0" indent="0" algn="r" hangingPunct="0">
                <a:lnSpc>
                  <a:spcPct val="150000"/>
                </a:lnSpc>
                <a:spcBef>
                  <a:spcPts val="1200"/>
                </a:spcBef>
                <a:buNone/>
                <a:defRPr/>
              </a:pPr>
              <a:r>
                <a:rPr kumimoji="0" lang="zh-CN" altLang="en-US" sz="240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240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60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习近平</a:t>
              </a:r>
              <a:r>
                <a:rPr kumimoji="0" lang="zh-CN" altLang="en-US" sz="160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a:t>
              </a:r>
              <a:r>
                <a:rPr kumimoji="0" lang="zh-CN" altLang="en-US" sz="160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2年11月29日在参观《复兴之路》展览时的讲话</a:t>
              </a:r>
              <a:endParaRPr kumimoji="0" lang="zh-CN" altLang="en-US" sz="160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Tree>
    <p:custDataLst>
      <p:tags r:id="rId1"/>
    </p:custData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zh-CN" altLang="en-US" sz="2800" b="1" i="0" u="none" strike="noStrike" kern="1200" cap="none" spc="240" normalizeH="0" baseline="0" noProof="0" dirty="0">
                <a:ln>
                  <a:noFill/>
                </a:ln>
                <a:solidFill>
                  <a:srgbClr val="99C2FD">
                    <a:lumMod val="75000"/>
                  </a:srgbClr>
                </a:solidFill>
                <a:effectLst/>
                <a:uLnTx/>
                <a:uFillTx/>
                <a:latin typeface="微软雅黑" panose="020B0503020204020204" pitchFamily="34" charset="-122"/>
                <a:ea typeface="微软雅黑" panose="020B0503020204020204" pitchFamily="34" charset="-122"/>
                <a:cs typeface="+mn-cs"/>
                <a:sym typeface="+mn-ea"/>
              </a:rPr>
              <a:t>一、实现中华民族伟大复兴中国梦</a:t>
            </a:r>
          </a:p>
        </p:txBody>
      </p:sp>
      <p:grpSp>
        <p:nvGrpSpPr>
          <p:cNvPr id="2" name="组合 1"/>
          <p:cNvGrpSpPr/>
          <p:nvPr/>
        </p:nvGrpSpPr>
        <p:grpSpPr>
          <a:xfrm>
            <a:off x="483048" y="2828405"/>
            <a:ext cx="5539397" cy="3089910"/>
            <a:chOff x="1106" y="3946"/>
            <a:chExt cx="6813" cy="8251"/>
          </a:xfrm>
        </p:grpSpPr>
        <p:sp>
          <p:nvSpPr>
            <p:cNvPr id="37" name="圆角矩形 29"/>
            <p:cNvSpPr/>
            <p:nvPr/>
          </p:nvSpPr>
          <p:spPr bwMode="auto">
            <a:xfrm>
              <a:off x="1106" y="3946"/>
              <a:ext cx="6812" cy="8251"/>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0" i="0" u="none" strike="noStrike" kern="1200" cap="none" spc="0" normalizeH="0" baseline="0" noProof="0">
                <a:ln>
                  <a:noFill/>
                </a:ln>
                <a:solidFill>
                  <a:srgbClr val="000000">
                    <a:lumMod val="85000"/>
                    <a:lumOff val="15000"/>
                  </a:srgbClr>
                </a:solidFill>
                <a:effectLst/>
                <a:uLnTx/>
                <a:uFillTx/>
                <a:latin typeface="Calibri" panose="020F0502020204030204"/>
                <a:ea typeface="宋体" panose="02010600030101010101" pitchFamily="2" charset="-122"/>
                <a:cs typeface="+mn-cs"/>
              </a:endParaRPr>
            </a:p>
          </p:txBody>
        </p:sp>
        <p:sp>
          <p:nvSpPr>
            <p:cNvPr id="40" name="矩形 146"/>
            <p:cNvSpPr>
              <a:spLocks noChangeArrowheads="1"/>
            </p:cNvSpPr>
            <p:nvPr/>
          </p:nvSpPr>
          <p:spPr bwMode="auto">
            <a:xfrm>
              <a:off x="1193" y="4351"/>
              <a:ext cx="6726" cy="69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just" defTabSz="914400" rtl="0" hangingPunct="0">
                <a:lnSpc>
                  <a:spcPct val="100000"/>
                </a:lnSpc>
                <a:spcBef>
                  <a:spcPts val="120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8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0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国共产党一经诞生，就把为中国人民谋幸福、为中华民族谋复兴确立为自己的初心使命。一百年来，中国共产党团结带领中国人民进行的一切奋斗、一切牺牲、一切创造，归结起来就是一个主题：实现中华民族伟大复兴。</a:t>
              </a:r>
              <a:endParaRPr kumimoji="0" lang="zh-CN" altLang="en-US" sz="20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a:p>
              <a:pPr lvl="0" indent="0" algn="r" hangingPunct="0">
                <a:lnSpc>
                  <a:spcPct val="100000"/>
                </a:lnSpc>
                <a:spcBef>
                  <a:spcPts val="1200"/>
                </a:spcBef>
                <a:buNone/>
                <a:defRPr/>
              </a:pPr>
              <a:r>
                <a:rPr kumimoji="0" lang="en-US" altLang="zh-CN" sz="18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160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习近平</a:t>
              </a:r>
              <a:r>
                <a:rPr kumimoji="0" lang="en-US" altLang="zh-CN"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2021</a:t>
              </a: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a:t>
              </a:r>
              <a:r>
                <a:rPr kumimoji="0" lang="en-US" altLang="zh-CN"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7</a:t>
              </a: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月</a:t>
              </a:r>
              <a:r>
                <a:rPr kumimoji="0" lang="en-US" altLang="zh-CN"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a:t>
              </a: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日在庆祝中国共产党成立</a:t>
              </a:r>
              <a:r>
                <a:rPr kumimoji="0" lang="en-US" altLang="zh-CN"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100</a:t>
              </a:r>
              <a:r>
                <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周年大会上的讲话</a:t>
              </a:r>
              <a:endParaRPr kumimoji="0" lang="zh-CN" altLang="en-US"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endParaRPr>
            </a:p>
          </p:txBody>
        </p:sp>
      </p:grpSp>
      <p:sp>
        <p:nvSpPr>
          <p:cNvPr id="12" name="文本框 11"/>
          <p:cNvSpPr txBox="1"/>
          <p:nvPr>
            <p:custDataLst>
              <p:tags r:id="rId3"/>
            </p:custDataLst>
          </p:nvPr>
        </p:nvSpPr>
        <p:spPr>
          <a:xfrm>
            <a:off x="1130300" y="1924685"/>
            <a:ext cx="4315460" cy="498475"/>
          </a:xfrm>
          <a:prstGeom prst="rect">
            <a:avLst/>
          </a:prstGeom>
          <a:noFill/>
        </p:spPr>
        <p:txBody>
          <a:bodyPr wrap="square" lIns="63500" tIns="25400" rIns="63500" bIns="25400" rtlCol="0" anchor="t" anchorCtr="0">
            <a:noAutofit/>
          </a:bodyPr>
          <a:lstStyle/>
          <a:p>
            <a:pPr lvl="0" algn="l">
              <a:spcBef>
                <a:spcPts val="0"/>
              </a:spcBef>
              <a:spcAft>
                <a:spcPts val="0"/>
              </a:spcAft>
              <a:buClrTx/>
              <a:buSzTx/>
              <a:buFontTx/>
            </a:pPr>
            <a:r>
              <a:rPr lang="zh-CN" altLang="en-US" sz="2400" spc="240" noProof="0" dirty="0">
                <a:ln>
                  <a:noFill/>
                </a:ln>
                <a:effectLst/>
                <a:uLnTx/>
                <a:uFillTx/>
                <a:latin typeface="微软雅黑" panose="020B0503020204020204" pitchFamily="34" charset="-122"/>
                <a:ea typeface="微软雅黑" panose="020B0503020204020204" pitchFamily="34" charset="-122"/>
                <a:sym typeface="+mn-ea"/>
              </a:rPr>
              <a:t>诵读金句，谈谈你的理解。</a:t>
            </a:r>
          </a:p>
        </p:txBody>
      </p:sp>
      <p:grpSp>
        <p:nvGrpSpPr>
          <p:cNvPr id="8" name="组合 7"/>
          <p:cNvGrpSpPr/>
          <p:nvPr/>
        </p:nvGrpSpPr>
        <p:grpSpPr>
          <a:xfrm>
            <a:off x="6609080" y="4324985"/>
            <a:ext cx="4483100" cy="1593215"/>
            <a:chOff x="10408" y="7738"/>
            <a:chExt cx="7060" cy="2509"/>
          </a:xfrm>
        </p:grpSpPr>
        <p:grpSp>
          <p:nvGrpSpPr>
            <p:cNvPr id="20" name="组合 19"/>
            <p:cNvGrpSpPr/>
            <p:nvPr/>
          </p:nvGrpSpPr>
          <p:grpSpPr>
            <a:xfrm>
              <a:off x="10408" y="7738"/>
              <a:ext cx="7060" cy="2509"/>
              <a:chOff x="2555875" y="1954213"/>
              <a:chExt cx="2897188" cy="1241190"/>
            </a:xfrm>
          </p:grpSpPr>
          <p:sp>
            <p:nvSpPr>
              <p:cNvPr id="21" name="MH_Other_1"/>
              <p:cNvSpPr/>
              <p:nvPr>
                <p:custDataLst>
                  <p:tags r:id="rId7"/>
                </p:custDataLst>
              </p:nvPr>
            </p:nvSpPr>
            <p:spPr>
              <a:xfrm>
                <a:off x="2555875" y="1954213"/>
                <a:ext cx="2897188" cy="1241190"/>
              </a:xfrm>
              <a:prstGeom prst="roundRect">
                <a:avLst/>
              </a:prstGeom>
              <a:solidFill>
                <a:schemeClr val="accent1"/>
              </a:solidFill>
              <a:ln w="25400" cap="flat" cmpd="sng" algn="ctr">
                <a:noFill/>
                <a:prstDash val="solid"/>
              </a:ln>
              <a:effectLst/>
            </p:spPr>
            <p:txBody>
              <a:bodyPr anchor="ctr"/>
              <a:lstStyle/>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设</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计</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意</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图</a:t>
                </a:r>
              </a:p>
            </p:txBody>
          </p:sp>
          <p:cxnSp>
            <p:nvCxnSpPr>
              <p:cNvPr id="23" name="MH_Other_2"/>
              <p:cNvCxnSpPr/>
              <p:nvPr>
                <p:custDataLst>
                  <p:tags r:id="rId8"/>
                </p:custDataLst>
              </p:nvPr>
            </p:nvCxnSpPr>
            <p:spPr>
              <a:xfrm>
                <a:off x="2958034" y="2026437"/>
                <a:ext cx="4514" cy="1054690"/>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custDataLst>
                <p:tags r:id="rId6"/>
              </p:custDataLst>
            </p:nvPr>
          </p:nvSpPr>
          <p:spPr>
            <a:xfrm>
              <a:off x="11531" y="8004"/>
              <a:ext cx="5513" cy="2186"/>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400" b="1"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   </a:t>
              </a:r>
              <a:r>
                <a:rPr lang="zh-CN"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理解中国共产党的初心和使命，坚定</a:t>
              </a:r>
              <a:r>
                <a:rPr lang="zh-CN" altLang="en-US"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不移</a:t>
              </a:r>
              <a:r>
                <a:rPr lang="zh-CN"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听党话、跟党走。</a:t>
              </a:r>
            </a:p>
          </p:txBody>
        </p:sp>
      </p:grpSp>
      <p:sp>
        <p:nvSpPr>
          <p:cNvPr id="25" name="文本框 24"/>
          <p:cNvSpPr txBox="1"/>
          <p:nvPr>
            <p:custDataLst>
              <p:tags r:id="rId4"/>
            </p:custDataLst>
          </p:nvPr>
        </p:nvSpPr>
        <p:spPr>
          <a:xfrm>
            <a:off x="354292" y="758195"/>
            <a:ext cx="6446559" cy="609600"/>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en-US" altLang="zh-CN" sz="2400" i="0" u="none" strike="noStrike" kern="1200" cap="none" spc="24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1.</a:t>
            </a:r>
            <a:r>
              <a:rPr kumimoji="0" lang="zh-CN" altLang="en-US" sz="2400" i="0" u="none" strike="noStrike" kern="1200" cap="none" spc="24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近代以来中华民族最伟大的梦想</a:t>
            </a:r>
          </a:p>
        </p:txBody>
      </p:sp>
      <p:grpSp>
        <p:nvGrpSpPr>
          <p:cNvPr id="4" name="组合 84"/>
          <p:cNvGrpSpPr/>
          <p:nvPr/>
        </p:nvGrpSpPr>
        <p:grpSpPr>
          <a:xfrm>
            <a:off x="553720" y="1367790"/>
            <a:ext cx="1541780" cy="460375"/>
            <a:chOff x="663000" y="1964813"/>
            <a:chExt cx="4363269" cy="781284"/>
          </a:xfrm>
        </p:grpSpPr>
        <p:grpSp>
          <p:nvGrpSpPr>
            <p:cNvPr id="5" name="组合 43"/>
            <p:cNvGrpSpPr/>
            <p:nvPr/>
          </p:nvGrpSpPr>
          <p:grpSpPr>
            <a:xfrm>
              <a:off x="663000" y="2017123"/>
              <a:ext cx="4363269" cy="655320"/>
              <a:chOff x="663000" y="2017123"/>
              <a:chExt cx="4363269" cy="655320"/>
            </a:xfrm>
            <a:solidFill>
              <a:srgbClr val="C00000"/>
            </a:solidFill>
          </p:grpSpPr>
          <p:sp>
            <p:nvSpPr>
              <p:cNvPr id="6" name="矩形 5"/>
              <p:cNvSpPr/>
              <p:nvPr/>
            </p:nvSpPr>
            <p:spPr>
              <a:xfrm>
                <a:off x="990600" y="2017123"/>
                <a:ext cx="3686496" cy="655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p:cNvSpPr/>
              <p:nvPr/>
            </p:nvSpPr>
            <p:spPr>
              <a:xfrm>
                <a:off x="4371069"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663000" y="1964813"/>
              <a:ext cx="4203330" cy="781284"/>
            </a:xfrm>
            <a:prstGeom prst="rect">
              <a:avLst/>
            </a:prstGeom>
            <a:noFill/>
          </p:spPr>
          <p:txBody>
            <a:bodyPr wrap="square" rtlCol="0">
              <a:spAutoFit/>
            </a:bodyPr>
            <a:lstStyle/>
            <a:p>
              <a:pPr algn="ctr"/>
              <a:r>
                <a:rPr lang="zh-CN" altLang="en-US" sz="2400" b="1" dirty="0">
                  <a:solidFill>
                    <a:schemeClr val="bg1"/>
                  </a:solidFill>
                  <a:latin typeface="宋体" panose="02010600030101010101" pitchFamily="2" charset="-122"/>
                  <a:sym typeface="Century Gothic" panose="020B0502020202020204" pitchFamily="34" charset="0"/>
                </a:rPr>
                <a:t>学生活动</a:t>
              </a:r>
            </a:p>
          </p:txBody>
        </p:sp>
      </p:grpSp>
      <p:sp>
        <p:nvSpPr>
          <p:cNvPr id="9" name="文本框 8"/>
          <p:cNvSpPr txBox="1"/>
          <p:nvPr>
            <p:custDataLst>
              <p:tags r:id="rId5"/>
            </p:custDataLst>
          </p:nvPr>
        </p:nvSpPr>
        <p:spPr>
          <a:xfrm>
            <a:off x="6609080" y="2099310"/>
            <a:ext cx="4526280" cy="2225675"/>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400" spc="240" noProof="0" dirty="0">
                <a:ln>
                  <a:noFill/>
                </a:ln>
                <a:effectLst/>
                <a:uLnTx/>
                <a:uFillTx/>
                <a:latin typeface="微软雅黑" panose="020B0503020204020204" pitchFamily="34" charset="-122"/>
                <a:ea typeface="微软雅黑" panose="020B0503020204020204" pitchFamily="34" charset="-122"/>
                <a:sym typeface="+mn-ea"/>
              </a:rPr>
              <a:t>    </a:t>
            </a:r>
            <a:r>
              <a:rPr lang="zh-CN" altLang="en-US" sz="2400" spc="240" noProof="0" dirty="0">
                <a:ln>
                  <a:noFill/>
                </a:ln>
                <a:solidFill>
                  <a:schemeClr val="tx1"/>
                </a:solidFill>
                <a:effectLst/>
                <a:uLnTx/>
                <a:uFillTx/>
                <a:latin typeface="微软雅黑" panose="020B0503020204020204" pitchFamily="34" charset="-122"/>
                <a:ea typeface="微软雅黑" panose="020B0503020204020204" pitchFamily="34" charset="-122"/>
                <a:sym typeface="+mn-ea"/>
              </a:rPr>
              <a:t>中国共产党从诞生之日起，就义无反顾地肩负起领导中国人民实现民族复兴的历史使命。从此，中华民族终于迎来凤凰涅槃、浴火重生的曙光。</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800" b="1" u="none" spc="240" dirty="0">
                <a:solidFill>
                  <a:schemeClr val="accent1">
                    <a:lumMod val="75000"/>
                  </a:schemeClr>
                </a:solidFill>
                <a:latin typeface="微软雅黑" panose="020B0503020204020204" pitchFamily="34" charset="-122"/>
                <a:ea typeface="微软雅黑" panose="020B0503020204020204" pitchFamily="34" charset="-122"/>
                <a:sym typeface="+mn-ea"/>
              </a:rPr>
              <a:t>一、实现中华民族伟大复兴中国梦</a:t>
            </a:r>
          </a:p>
        </p:txBody>
      </p:sp>
      <p:sp>
        <p:nvSpPr>
          <p:cNvPr id="3" name="文本框 2"/>
          <p:cNvSpPr txBox="1"/>
          <p:nvPr>
            <p:custDataLst>
              <p:tags r:id="rId3"/>
            </p:custDataLst>
          </p:nvPr>
        </p:nvSpPr>
        <p:spPr>
          <a:xfrm>
            <a:off x="354292" y="758195"/>
            <a:ext cx="7821573"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400" u="none" spc="240" dirty="0">
                <a:latin typeface="微软雅黑" panose="020B0503020204020204" pitchFamily="34" charset="-122"/>
                <a:ea typeface="微软雅黑" panose="020B0503020204020204" pitchFamily="34" charset="-122"/>
                <a:sym typeface="+mn-ea"/>
              </a:rPr>
              <a:t>2.</a:t>
            </a:r>
            <a:r>
              <a:rPr lang="zh-CN" altLang="en-US" sz="2400" u="none" spc="240" dirty="0">
                <a:latin typeface="微软雅黑" panose="020B0503020204020204" pitchFamily="34" charset="-122"/>
                <a:ea typeface="微软雅黑" panose="020B0503020204020204" pitchFamily="34" charset="-122"/>
                <a:sym typeface="+mn-ea"/>
              </a:rPr>
              <a:t>中华民族伟大复兴中国梦的内涵</a:t>
            </a:r>
          </a:p>
        </p:txBody>
      </p:sp>
      <p:pic>
        <p:nvPicPr>
          <p:cNvPr id="13" name="图片 12"/>
          <p:cNvPicPr>
            <a:picLocks noChangeAspect="1"/>
          </p:cNvPicPr>
          <p:nvPr/>
        </p:nvPicPr>
        <p:blipFill>
          <a:blip r:embed="rId11" cstate="print"/>
          <a:stretch>
            <a:fillRect/>
          </a:stretch>
        </p:blipFill>
        <p:spPr>
          <a:xfrm>
            <a:off x="354292" y="1607190"/>
            <a:ext cx="7372729" cy="2806844"/>
          </a:xfrm>
          <a:prstGeom prst="rect">
            <a:avLst/>
          </a:prstGeom>
        </p:spPr>
      </p:pic>
      <p:sp>
        <p:nvSpPr>
          <p:cNvPr id="14" name="文本框 13"/>
          <p:cNvSpPr txBox="1"/>
          <p:nvPr>
            <p:custDataLst>
              <p:tags r:id="rId4"/>
            </p:custDataLst>
          </p:nvPr>
        </p:nvSpPr>
        <p:spPr>
          <a:xfrm>
            <a:off x="580835" y="5010581"/>
            <a:ext cx="6898319" cy="1323174"/>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400" u="none" spc="240" dirty="0">
                <a:solidFill>
                  <a:schemeClr val="accent1">
                    <a:lumMod val="75000"/>
                  </a:schemeClr>
                </a:solidFill>
                <a:latin typeface="微软雅黑" panose="020B0503020204020204" pitchFamily="34" charset="-122"/>
                <a:ea typeface="微软雅黑" panose="020B0503020204020204" pitchFamily="34" charset="-122"/>
                <a:sym typeface="+mn-ea"/>
              </a:rPr>
              <a:t>     </a:t>
            </a:r>
            <a:endParaRPr lang="en-US" altLang="zh-CN" sz="2400" u="none" spc="240" dirty="0">
              <a:solidFill>
                <a:schemeClr val="accent1">
                  <a:lumMod val="75000"/>
                </a:schemeClr>
              </a:solidFill>
              <a:latin typeface="微软雅黑" panose="020B0503020204020204" pitchFamily="34" charset="-122"/>
              <a:ea typeface="微软雅黑" panose="020B0503020204020204" pitchFamily="34" charset="-122"/>
              <a:sym typeface="+mn-ea"/>
            </a:endParaRPr>
          </a:p>
        </p:txBody>
      </p:sp>
      <p:grpSp>
        <p:nvGrpSpPr>
          <p:cNvPr id="23" name="组合 22"/>
          <p:cNvGrpSpPr/>
          <p:nvPr/>
        </p:nvGrpSpPr>
        <p:grpSpPr>
          <a:xfrm>
            <a:off x="8035328" y="1607190"/>
            <a:ext cx="3802380" cy="3050541"/>
            <a:chOff x="1761068" y="2003762"/>
            <a:chExt cx="8585200" cy="1398198"/>
          </a:xfrm>
        </p:grpSpPr>
        <p:sp>
          <p:nvSpPr>
            <p:cNvPr id="25" name="圆角矩形 29"/>
            <p:cNvSpPr/>
            <p:nvPr/>
          </p:nvSpPr>
          <p:spPr bwMode="auto">
            <a:xfrm>
              <a:off x="1761068" y="2003762"/>
              <a:ext cx="8585200" cy="1398198"/>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lumMod val="85000"/>
                    <a:lumOff val="15000"/>
                  </a:schemeClr>
                </a:solidFill>
              </a:endParaRPr>
            </a:p>
          </p:txBody>
        </p:sp>
        <p:sp>
          <p:nvSpPr>
            <p:cNvPr id="28" name="矩形 146"/>
            <p:cNvSpPr>
              <a:spLocks noChangeArrowheads="1"/>
            </p:cNvSpPr>
            <p:nvPr/>
          </p:nvSpPr>
          <p:spPr bwMode="auto">
            <a:xfrm>
              <a:off x="2078379" y="2117056"/>
              <a:ext cx="7841537" cy="11068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indent="0" algn="just">
                <a:lnSpc>
                  <a:spcPct val="100000"/>
                </a:lnSpc>
                <a:spcBef>
                  <a:spcPts val="3000"/>
                </a:spcBef>
                <a:buNone/>
              </a:pPr>
              <a:r>
                <a:rPr lang="zh-CN" altLang="en-US" sz="2000" dirty="0">
                  <a:solidFill>
                    <a:schemeClr val="tx1">
                      <a:lumMod val="85000"/>
                      <a:lumOff val="15000"/>
                    </a:schemeClr>
                  </a:solidFill>
                  <a:latin typeface="楷体" panose="02010609060101010101" pitchFamily="49" charset="-122"/>
                  <a:ea typeface="楷体" panose="02010609060101010101" pitchFamily="49" charset="-122"/>
                </a:rPr>
                <a:t>    </a:t>
              </a:r>
              <a:r>
                <a:rPr lang="zh-CN" altLang="en-US" sz="2400" spc="24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实现中华民族伟大复兴的中国梦，就是要实现国家富强、民族振兴、人民幸福。</a:t>
              </a:r>
            </a:p>
            <a:p>
              <a:pPr indent="0" algn="r">
                <a:lnSpc>
                  <a:spcPct val="100000"/>
                </a:lnSpc>
                <a:spcBef>
                  <a:spcPts val="3000"/>
                </a:spcBef>
                <a:buNone/>
              </a:pPr>
              <a:r>
                <a:rPr lang="en-US" altLang="zh-CN" sz="160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40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——习近平2013年3月17日在十二届全国人民代表大会第一次会议上的讲话</a:t>
              </a:r>
            </a:p>
          </p:txBody>
        </p:sp>
      </p:grpSp>
      <p:sp>
        <p:nvSpPr>
          <p:cNvPr id="2" name="文本框 1"/>
          <p:cNvSpPr txBox="1"/>
          <p:nvPr>
            <p:custDataLst>
              <p:tags r:id="rId5"/>
            </p:custDataLst>
          </p:nvPr>
        </p:nvSpPr>
        <p:spPr>
          <a:xfrm>
            <a:off x="644953" y="5486422"/>
            <a:ext cx="5520055" cy="85217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400" spc="240" dirty="0">
                <a:latin typeface="微软雅黑" panose="020B0503020204020204" pitchFamily="34" charset="-122"/>
                <a:ea typeface="微软雅黑" panose="020B0503020204020204" pitchFamily="34" charset="-122"/>
                <a:sym typeface="+mn-ea"/>
              </a:rPr>
              <a:t>     </a:t>
            </a:r>
            <a:r>
              <a:rPr lang="zh-CN" altLang="en-US" sz="2400" spc="240" dirty="0">
                <a:latin typeface="微软雅黑" panose="020B0503020204020204" pitchFamily="34" charset="-122"/>
                <a:ea typeface="微软雅黑" panose="020B0503020204020204" pitchFamily="34" charset="-122"/>
                <a:sym typeface="+mn-ea"/>
              </a:rPr>
              <a:t>赏析中国梦系列特种邮票，阐述中华民族伟大复兴中国梦的内涵。</a:t>
            </a:r>
            <a:endParaRPr lang="zh-CN" altLang="en-US" sz="2400" u="none" spc="240" dirty="0">
              <a:latin typeface="微软雅黑" panose="020B0503020204020204" pitchFamily="34" charset="-122"/>
              <a:ea typeface="微软雅黑" panose="020B0503020204020204" pitchFamily="34" charset="-122"/>
              <a:sym typeface="+mn-ea"/>
            </a:endParaRPr>
          </a:p>
        </p:txBody>
      </p:sp>
      <p:grpSp>
        <p:nvGrpSpPr>
          <p:cNvPr id="8" name="组合 7"/>
          <p:cNvGrpSpPr/>
          <p:nvPr/>
        </p:nvGrpSpPr>
        <p:grpSpPr>
          <a:xfrm>
            <a:off x="764540" y="4871442"/>
            <a:ext cx="1756410" cy="460375"/>
            <a:chOff x="2670421" y="4850410"/>
            <a:chExt cx="1756410" cy="460375"/>
          </a:xfrm>
        </p:grpSpPr>
        <p:grpSp>
          <p:nvGrpSpPr>
            <p:cNvPr id="12" name="组合 43"/>
            <p:cNvGrpSpPr/>
            <p:nvPr/>
          </p:nvGrpSpPr>
          <p:grpSpPr>
            <a:xfrm>
              <a:off x="2670421" y="4881842"/>
              <a:ext cx="1756410" cy="397510"/>
              <a:chOff x="663000" y="2017123"/>
              <a:chExt cx="4363269" cy="655320"/>
            </a:xfrm>
            <a:solidFill>
              <a:srgbClr val="C00000"/>
            </a:solidFill>
          </p:grpSpPr>
          <p:sp>
            <p:nvSpPr>
              <p:cNvPr id="5" name="矩形 4"/>
              <p:cNvSpPr/>
              <p:nvPr/>
            </p:nvSpPr>
            <p:spPr>
              <a:xfrm>
                <a:off x="990600" y="2017123"/>
                <a:ext cx="3686496" cy="655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4371069"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p:nvSpPr>
          <p:spPr>
            <a:xfrm>
              <a:off x="2825679" y="4850410"/>
              <a:ext cx="1445895" cy="460375"/>
            </a:xfrm>
            <a:prstGeom prst="rect">
              <a:avLst/>
            </a:prstGeom>
            <a:noFill/>
          </p:spPr>
          <p:txBody>
            <a:bodyPr wrap="square" rtlCol="0">
              <a:spAutoFit/>
            </a:bodyPr>
            <a:lstStyle/>
            <a:p>
              <a:pPr algn="ctr"/>
              <a:r>
                <a:rPr lang="zh-CN" altLang="en-US" sz="2400" b="1" dirty="0">
                  <a:solidFill>
                    <a:schemeClr val="bg1"/>
                  </a:solidFill>
                  <a:latin typeface="字魂36号-孙新恒宋楷体" panose="02000000000000000000" pitchFamily="2" charset="-122"/>
                  <a:ea typeface="字魂36号-孙新恒宋楷体" panose="02000000000000000000" pitchFamily="2" charset="-122"/>
                  <a:sym typeface="Century Gothic" panose="020B0502020202020204" pitchFamily="34" charset="0"/>
                </a:rPr>
                <a:t>学生活动</a:t>
              </a:r>
            </a:p>
          </p:txBody>
        </p:sp>
      </p:grpSp>
      <p:grpSp>
        <p:nvGrpSpPr>
          <p:cNvPr id="4" name="组合 3"/>
          <p:cNvGrpSpPr/>
          <p:nvPr/>
        </p:nvGrpSpPr>
        <p:grpSpPr>
          <a:xfrm>
            <a:off x="7282180" y="4878070"/>
            <a:ext cx="4483100" cy="1593215"/>
            <a:chOff x="10408" y="7738"/>
            <a:chExt cx="7060" cy="2509"/>
          </a:xfrm>
        </p:grpSpPr>
        <p:grpSp>
          <p:nvGrpSpPr>
            <p:cNvPr id="20" name="组合 19"/>
            <p:cNvGrpSpPr/>
            <p:nvPr/>
          </p:nvGrpSpPr>
          <p:grpSpPr>
            <a:xfrm>
              <a:off x="10408" y="7738"/>
              <a:ext cx="7060" cy="2509"/>
              <a:chOff x="2555875" y="1954213"/>
              <a:chExt cx="2897188" cy="1241190"/>
            </a:xfrm>
          </p:grpSpPr>
          <p:sp>
            <p:nvSpPr>
              <p:cNvPr id="21" name="MH_Other_1"/>
              <p:cNvSpPr/>
              <p:nvPr>
                <p:custDataLst>
                  <p:tags r:id="rId7"/>
                </p:custDataLst>
              </p:nvPr>
            </p:nvSpPr>
            <p:spPr>
              <a:xfrm>
                <a:off x="2555875" y="1954213"/>
                <a:ext cx="2897188" cy="1241190"/>
              </a:xfrm>
              <a:prstGeom prst="roundRect">
                <a:avLst/>
              </a:prstGeom>
              <a:solidFill>
                <a:schemeClr val="accent1"/>
              </a:solidFill>
              <a:ln w="25400" cap="flat" cmpd="sng" algn="ctr">
                <a:noFill/>
                <a:prstDash val="solid"/>
              </a:ln>
              <a:effectLst/>
            </p:spPr>
            <p:txBody>
              <a:bodyPr anchor="ctr"/>
              <a:lstStyle/>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设</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计</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意</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图</a:t>
                </a:r>
              </a:p>
            </p:txBody>
          </p:sp>
          <p:cxnSp>
            <p:nvCxnSpPr>
              <p:cNvPr id="7" name="MH_Other_2"/>
              <p:cNvCxnSpPr/>
              <p:nvPr>
                <p:custDataLst>
                  <p:tags r:id="rId8"/>
                </p:custDataLst>
              </p:nvPr>
            </p:nvCxnSpPr>
            <p:spPr>
              <a:xfrm>
                <a:off x="2958034" y="2026437"/>
                <a:ext cx="4514" cy="1054690"/>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custDataLst>
                <p:tags r:id="rId6"/>
              </p:custDataLst>
            </p:nvPr>
          </p:nvSpPr>
          <p:spPr>
            <a:xfrm>
              <a:off x="11594" y="8172"/>
              <a:ext cx="5513" cy="1504"/>
            </a:xfrm>
            <a:prstGeom prst="rect">
              <a:avLst/>
            </a:prstGeom>
            <a:noFill/>
          </p:spPr>
          <p:txBody>
            <a:bodyPr wrap="square" lIns="63500" tIns="25400" rIns="63500" bIns="25400" rtlCol="0" anchor="t" anchorCtr="0">
              <a:noAutofit/>
            </a:bodyPr>
            <a:lstStyle/>
            <a:p>
              <a:pPr marL="0" algn="l">
                <a:lnSpc>
                  <a:spcPct val="100000"/>
                </a:lnSpc>
                <a:spcBef>
                  <a:spcPts val="0"/>
                </a:spcBef>
                <a:spcAft>
                  <a:spcPts val="0"/>
                </a:spcAft>
                <a:buSzPct val="100000"/>
                <a:buNone/>
              </a:pPr>
              <a:r>
                <a:rPr lang="en-US" altLang="zh-CN"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深入理解中华民族伟大复兴中国梦的内涵。</a:t>
              </a:r>
            </a:p>
          </p:txBody>
        </p:sp>
      </p:gr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zh-CN" altLang="en-US" sz="2800" b="1" i="0" u="none" strike="noStrike" kern="1200" cap="none" spc="240" normalizeH="0" baseline="0" noProof="0" dirty="0">
                <a:ln>
                  <a:noFill/>
                </a:ln>
                <a:solidFill>
                  <a:srgbClr val="99C2FD">
                    <a:lumMod val="75000"/>
                  </a:srgbClr>
                </a:solidFill>
                <a:effectLst/>
                <a:uLnTx/>
                <a:uFillTx/>
                <a:latin typeface="微软雅黑" panose="020B0503020204020204" pitchFamily="34" charset="-122"/>
                <a:ea typeface="微软雅黑" panose="020B0503020204020204" pitchFamily="34" charset="-122"/>
                <a:cs typeface="+mn-cs"/>
                <a:sym typeface="+mn-ea"/>
              </a:rPr>
              <a:t>一、实现中华民族伟大复兴中国梦</a:t>
            </a:r>
          </a:p>
        </p:txBody>
      </p:sp>
      <p:grpSp>
        <p:nvGrpSpPr>
          <p:cNvPr id="5" name="组合 4"/>
          <p:cNvGrpSpPr/>
          <p:nvPr/>
        </p:nvGrpSpPr>
        <p:grpSpPr>
          <a:xfrm>
            <a:off x="5797513" y="2502578"/>
            <a:ext cx="5518785" cy="2205990"/>
            <a:chOff x="208243" y="2810731"/>
            <a:chExt cx="5518785" cy="2205990"/>
          </a:xfrm>
        </p:grpSpPr>
        <p:sp>
          <p:nvSpPr>
            <p:cNvPr id="25" name="圆角矩形 29"/>
            <p:cNvSpPr/>
            <p:nvPr/>
          </p:nvSpPr>
          <p:spPr bwMode="auto">
            <a:xfrm>
              <a:off x="208243" y="2810731"/>
              <a:ext cx="5518785" cy="2205990"/>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lumMod val="85000"/>
                    <a:lumOff val="15000"/>
                  </a:schemeClr>
                </a:solidFill>
              </a:endParaRPr>
            </a:p>
          </p:txBody>
        </p:sp>
        <p:sp>
          <p:nvSpPr>
            <p:cNvPr id="31" name="文本框 30"/>
            <p:cNvSpPr txBox="1"/>
            <p:nvPr/>
          </p:nvSpPr>
          <p:spPr>
            <a:xfrm>
              <a:off x="298413" y="2846291"/>
              <a:ext cx="5295182" cy="2030095"/>
            </a:xfrm>
            <a:prstGeom prst="rect">
              <a:avLst/>
            </a:prstGeom>
            <a:noFill/>
          </p:spPr>
          <p:txBody>
            <a:bodyPr wrap="square" rtlCol="0" anchor="t">
              <a:spAutoFit/>
            </a:bodyPr>
            <a:lstStyle/>
            <a:p>
              <a:pPr marL="0" marR="0" lvl="0" indent="0" algn="just" defTabSz="914400" rtl="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lumMod val="85000"/>
                      <a:lumOff val="15000"/>
                    </a:srgbClr>
                  </a:solidFill>
                  <a:effectLst/>
                  <a:uLnTx/>
                  <a:uFillTx/>
                  <a:latin typeface="微软雅黑 Light" panose="020B0502040204020203" charset="-122"/>
                  <a:ea typeface="微软雅黑 Light" panose="020B0502040204020203" charset="-122"/>
                  <a:cs typeface="微软雅黑 Light" panose="020B0502040204020203" charset="-122"/>
                  <a:sym typeface="+mn-ea"/>
                </a:rPr>
                <a:t>      </a:t>
              </a:r>
              <a:r>
                <a:rPr kumimoji="0" lang="zh-CN" altLang="en-US" sz="2400" b="0" i="0" spc="240" baseline="0" dirty="0">
                  <a:solidFill>
                    <a:schemeClr val="tx1"/>
                  </a:solidFill>
                  <a:uFillTx/>
                  <a:latin typeface="微软雅黑" panose="020B0503020204020204" pitchFamily="34" charset="-122"/>
                  <a:ea typeface="微软雅黑" panose="020B0503020204020204" pitchFamily="34" charset="-122"/>
                  <a:sym typeface="+mn-ea"/>
                </a:rPr>
                <a:t>中国将始终做全球发展的贡献者，坚持奉行互利共赢的开放战略。中国开放的大门永远不会关上，欢迎各国搭乘中国发展的“顺风车”。</a:t>
              </a:r>
            </a:p>
            <a:p>
              <a:pPr lvl="0" algn="r">
                <a:lnSpc>
                  <a:spcPct val="100000"/>
                </a:lnSpc>
                <a:defRPr/>
              </a:pPr>
              <a:r>
                <a:rPr kumimoji="0" lang="en-US" altLang="zh-CN" sz="1600" b="0" i="0" u="none" strike="noStrike" kern="1200" cap="none" spc="0" normalizeH="0" baseline="0" noProof="0" dirty="0">
                  <a:ln>
                    <a:noFill/>
                  </a:ln>
                  <a:solidFill>
                    <a:srgbClr val="000000">
                      <a:lumMod val="85000"/>
                      <a:lumOff val="15000"/>
                    </a:srgbClr>
                  </a:solidFill>
                  <a:effectLst/>
                  <a:uLnTx/>
                  <a:uFillTx/>
                  <a:latin typeface="微软雅黑 Light" panose="020B0502040204020203" charset="-122"/>
                  <a:ea typeface="微软雅黑 Light" panose="020B0502040204020203" charset="-122"/>
                  <a:cs typeface="微软雅黑 Light" panose="020B0502040204020203" charset="-122"/>
                  <a:sym typeface="+mn-ea"/>
                </a:rPr>
                <a:t>                </a:t>
              </a:r>
              <a:r>
                <a:rPr kumimoji="0" lang="en-US" altLang="zh-CN" sz="16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kumimoji="0" lang="en-US" altLang="zh-CN"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习近平</a:t>
              </a:r>
              <a:r>
                <a:rPr kumimoji="0" lang="en-US" altLang="zh-CN"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2016年1月16日在亚洲基础设施投资银行开业仪式上的致辞</a:t>
              </a:r>
            </a:p>
          </p:txBody>
        </p:sp>
      </p:grpSp>
      <p:sp>
        <p:nvSpPr>
          <p:cNvPr id="15" name="文本框 14"/>
          <p:cNvSpPr txBox="1"/>
          <p:nvPr>
            <p:custDataLst>
              <p:tags r:id="rId3"/>
            </p:custDataLst>
          </p:nvPr>
        </p:nvSpPr>
        <p:spPr>
          <a:xfrm>
            <a:off x="444500" y="1878330"/>
            <a:ext cx="9084310" cy="85217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400" u="none" spc="240" dirty="0">
                <a:latin typeface="微软雅黑" panose="020B0503020204020204" pitchFamily="34" charset="-122"/>
                <a:ea typeface="微软雅黑" panose="020B0503020204020204" pitchFamily="34" charset="-122"/>
                <a:sym typeface="+mn-ea"/>
              </a:rPr>
              <a:t>     诵读金句，体会中国梦与世界各国人民美好梦想的关系。</a:t>
            </a:r>
          </a:p>
        </p:txBody>
      </p:sp>
      <p:sp>
        <p:nvSpPr>
          <p:cNvPr id="21" name="文本框 20"/>
          <p:cNvSpPr txBox="1"/>
          <p:nvPr>
            <p:custDataLst>
              <p:tags r:id="rId4"/>
            </p:custDataLst>
          </p:nvPr>
        </p:nvSpPr>
        <p:spPr>
          <a:xfrm>
            <a:off x="354292" y="758195"/>
            <a:ext cx="7821573"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400" u="none" spc="240" dirty="0">
                <a:latin typeface="微软雅黑" panose="020B0503020204020204" pitchFamily="34" charset="-122"/>
                <a:ea typeface="微软雅黑" panose="020B0503020204020204" pitchFamily="34" charset="-122"/>
                <a:sym typeface="+mn-ea"/>
              </a:rPr>
              <a:t>2.</a:t>
            </a:r>
            <a:r>
              <a:rPr lang="zh-CN" altLang="en-US" sz="2400" u="none" spc="240" dirty="0">
                <a:latin typeface="微软雅黑" panose="020B0503020204020204" pitchFamily="34" charset="-122"/>
                <a:ea typeface="微软雅黑" panose="020B0503020204020204" pitchFamily="34" charset="-122"/>
                <a:sym typeface="+mn-ea"/>
              </a:rPr>
              <a:t>中华民族伟大复兴中国梦的内涵</a:t>
            </a:r>
          </a:p>
        </p:txBody>
      </p:sp>
      <p:grpSp>
        <p:nvGrpSpPr>
          <p:cNvPr id="6" name="组合 5"/>
          <p:cNvGrpSpPr/>
          <p:nvPr/>
        </p:nvGrpSpPr>
        <p:grpSpPr>
          <a:xfrm>
            <a:off x="444462" y="2450578"/>
            <a:ext cx="4912360" cy="2289175"/>
            <a:chOff x="208242" y="4776761"/>
            <a:chExt cx="4912360" cy="2289175"/>
          </a:xfrm>
        </p:grpSpPr>
        <p:sp>
          <p:nvSpPr>
            <p:cNvPr id="23" name="圆角矩形 29"/>
            <p:cNvSpPr/>
            <p:nvPr/>
          </p:nvSpPr>
          <p:spPr bwMode="auto">
            <a:xfrm>
              <a:off x="208242" y="4776761"/>
              <a:ext cx="4912360" cy="2289175"/>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a:solidFill>
                  <a:schemeClr val="tx1">
                    <a:lumMod val="85000"/>
                    <a:lumOff val="15000"/>
                  </a:schemeClr>
                </a:solidFill>
              </a:endParaRPr>
            </a:p>
          </p:txBody>
        </p:sp>
        <p:sp>
          <p:nvSpPr>
            <p:cNvPr id="26" name="文本框 25"/>
            <p:cNvSpPr txBox="1"/>
            <p:nvPr/>
          </p:nvSpPr>
          <p:spPr>
            <a:xfrm>
              <a:off x="273012" y="4851056"/>
              <a:ext cx="4847590" cy="2214880"/>
            </a:xfrm>
            <a:prstGeom prst="rect">
              <a:avLst/>
            </a:prstGeom>
            <a:noFill/>
          </p:spPr>
          <p:txBody>
            <a:bodyPr wrap="square" rtlCol="0" anchor="t">
              <a:spAutoFit/>
            </a:bodyPr>
            <a:lstStyle/>
            <a:p>
              <a:pPr marL="0" marR="0" lvl="0" indent="0" algn="just" defTabSz="914400" rtl="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mn-cs"/>
                  <a:sym typeface="+mn-ea"/>
                </a:rPr>
                <a:t>     </a:t>
              </a:r>
              <a:r>
                <a:rPr kumimoji="0" lang="en-US" altLang="zh-CN" sz="2400" b="0" i="0" u="none" strike="noStrike" kern="1200" cap="none" spc="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kumimoji="0" lang="zh-CN" altLang="en-US" sz="2400" b="0" i="0" spc="240" baseline="0" dirty="0">
                  <a:solidFill>
                    <a:schemeClr val="tx1"/>
                  </a:solidFill>
                  <a:uFillTx/>
                  <a:latin typeface="微软雅黑" panose="020B0503020204020204" pitchFamily="34" charset="-122"/>
                  <a:ea typeface="微软雅黑" panose="020B0503020204020204" pitchFamily="34" charset="-122"/>
                  <a:sym typeface="+mn-ea"/>
                </a:rPr>
                <a:t>中华民族伟大复兴的中国梦和“金色孟加拉”梦想相互契合，中孟务实合作为两国人民带来实实在在的福祉。</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r">
                <a:lnSpc>
                  <a:spcPct val="100000"/>
                </a:lnSpc>
                <a:defRPr/>
              </a:pPr>
              <a:r>
                <a:rPr lang="en-US" altLang="zh-CN" sz="1400" dirty="0">
                  <a:solidFill>
                    <a:srgbClr val="000000">
                      <a:lumMod val="85000"/>
                      <a:lumOff val="15000"/>
                    </a:srgbClr>
                  </a:solidFill>
                  <a:latin typeface="微软雅黑" panose="020B0503020204020204" pitchFamily="34" charset="-122"/>
                  <a:ea typeface="微软雅黑" panose="020B0503020204020204" pitchFamily="34" charset="-122"/>
                  <a:cs typeface="微软雅黑" panose="020B0503020204020204" pitchFamily="34" charset="-122"/>
                  <a:sym typeface="+mn-ea"/>
                </a:rPr>
                <a:t>       ——习近平2021</a:t>
              </a:r>
              <a:r>
                <a:rPr kumimoji="0" lang="en-US" altLang="zh-CN"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年3月17日向孟加拉国纪念“国父”</a:t>
              </a:r>
            </a:p>
            <a:p>
              <a:pPr lvl="0" algn="r">
                <a:lnSpc>
                  <a:spcPct val="100000"/>
                </a:lnSpc>
                <a:defRPr/>
              </a:pPr>
              <a:r>
                <a:rPr kumimoji="0" lang="en-US" altLang="zh-CN"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穆吉布·拉赫曼诞辰100周年暨庆祝独立50周年活动发表的视频致辞</a:t>
              </a:r>
            </a:p>
          </p:txBody>
        </p:sp>
      </p:grpSp>
      <p:grpSp>
        <p:nvGrpSpPr>
          <p:cNvPr id="8" name="组合 7"/>
          <p:cNvGrpSpPr/>
          <p:nvPr/>
        </p:nvGrpSpPr>
        <p:grpSpPr>
          <a:xfrm>
            <a:off x="584200" y="1299567"/>
            <a:ext cx="1756410" cy="460375"/>
            <a:chOff x="2670421" y="4850410"/>
            <a:chExt cx="1756410" cy="460375"/>
          </a:xfrm>
        </p:grpSpPr>
        <p:grpSp>
          <p:nvGrpSpPr>
            <p:cNvPr id="2" name="组合 43"/>
            <p:cNvGrpSpPr/>
            <p:nvPr/>
          </p:nvGrpSpPr>
          <p:grpSpPr>
            <a:xfrm>
              <a:off x="2670421" y="4881842"/>
              <a:ext cx="1756410" cy="397510"/>
              <a:chOff x="663000" y="2017123"/>
              <a:chExt cx="4363269" cy="655320"/>
            </a:xfrm>
            <a:solidFill>
              <a:srgbClr val="C00000"/>
            </a:solidFill>
          </p:grpSpPr>
          <p:sp>
            <p:nvSpPr>
              <p:cNvPr id="3" name="矩形 2"/>
              <p:cNvSpPr/>
              <p:nvPr/>
            </p:nvSpPr>
            <p:spPr>
              <a:xfrm>
                <a:off x="990600" y="2017123"/>
                <a:ext cx="3686496" cy="655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p:cNvSpPr/>
              <p:nvPr/>
            </p:nvSpPr>
            <p:spPr>
              <a:xfrm>
                <a:off x="4371069"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p:cNvSpPr txBox="1"/>
            <p:nvPr/>
          </p:nvSpPr>
          <p:spPr>
            <a:xfrm>
              <a:off x="2825679" y="4850410"/>
              <a:ext cx="1445895" cy="460375"/>
            </a:xfrm>
            <a:prstGeom prst="rect">
              <a:avLst/>
            </a:prstGeom>
            <a:noFill/>
          </p:spPr>
          <p:txBody>
            <a:bodyPr wrap="square" rtlCol="0">
              <a:spAutoFit/>
            </a:bodyPr>
            <a:lstStyle/>
            <a:p>
              <a:pPr algn="ctr"/>
              <a:r>
                <a:rPr lang="zh-CN" altLang="en-US" sz="2400" b="1" dirty="0">
                  <a:solidFill>
                    <a:schemeClr val="bg1"/>
                  </a:solidFill>
                  <a:latin typeface="字魂36号-孙新恒宋楷体" panose="02000000000000000000" pitchFamily="2" charset="-122"/>
                  <a:ea typeface="字魂36号-孙新恒宋楷体" panose="02000000000000000000" pitchFamily="2" charset="-122"/>
                  <a:sym typeface="Century Gothic" panose="020B0502020202020204" pitchFamily="34" charset="0"/>
                </a:rPr>
                <a:t>学生活动</a:t>
              </a:r>
            </a:p>
          </p:txBody>
        </p:sp>
      </p:grpSp>
      <p:sp>
        <p:nvSpPr>
          <p:cNvPr id="4" name="文本框 3"/>
          <p:cNvSpPr txBox="1"/>
          <p:nvPr>
            <p:custDataLst>
              <p:tags r:id="rId5"/>
            </p:custDataLst>
          </p:nvPr>
        </p:nvSpPr>
        <p:spPr>
          <a:xfrm>
            <a:off x="393662" y="5210173"/>
            <a:ext cx="6513195" cy="990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400" spc="240" dirty="0">
                <a:solidFill>
                  <a:schemeClr val="accent1">
                    <a:lumMod val="75000"/>
                  </a:schemeClr>
                </a:solidFill>
                <a:latin typeface="微软雅黑" panose="020B0503020204020204" pitchFamily="34" charset="-122"/>
                <a:ea typeface="微软雅黑" panose="020B0503020204020204" pitchFamily="34" charset="-122"/>
                <a:cs typeface="楷体" panose="02010609060101010101" pitchFamily="49" charset="-122"/>
                <a:sym typeface="+mn-ea"/>
              </a:rPr>
              <a:t>    </a:t>
            </a:r>
            <a:r>
              <a:rPr lang="zh-CN" sz="2400" spc="240" dirty="0">
                <a:solidFill>
                  <a:schemeClr val="tx1"/>
                </a:solidFill>
                <a:latin typeface="微软雅黑" panose="020B0503020204020204" pitchFamily="34" charset="-122"/>
                <a:ea typeface="微软雅黑" panose="020B0503020204020204" pitchFamily="34" charset="-122"/>
                <a:cs typeface="楷体" panose="02010609060101010101" pitchFamily="49" charset="-122"/>
                <a:sym typeface="+mn-ea"/>
              </a:rPr>
              <a:t>中国梦是和平、发展、合作、共赢的梦，与世界各国人民的美好梦想息息相通。</a:t>
            </a:r>
            <a:endParaRPr lang="zh-CN" sz="2400" u="none" kern="0" spc="240" dirty="0">
              <a:solidFill>
                <a:schemeClr val="tx1"/>
              </a:solidFill>
              <a:latin typeface="微软雅黑" panose="020B0503020204020204" pitchFamily="34" charset="-122"/>
              <a:ea typeface="微软雅黑" panose="020B0503020204020204" pitchFamily="34" charset="-122"/>
              <a:cs typeface="楷体" panose="02010609060101010101" pitchFamily="49" charset="-122"/>
              <a:sym typeface="+mn-ea"/>
            </a:endParaRPr>
          </a:p>
        </p:txBody>
      </p:sp>
      <p:grpSp>
        <p:nvGrpSpPr>
          <p:cNvPr id="11" name="组合 10"/>
          <p:cNvGrpSpPr/>
          <p:nvPr/>
        </p:nvGrpSpPr>
        <p:grpSpPr>
          <a:xfrm>
            <a:off x="7089775" y="4935855"/>
            <a:ext cx="4226560" cy="1593215"/>
            <a:chOff x="10408" y="7738"/>
            <a:chExt cx="6656" cy="2509"/>
          </a:xfrm>
        </p:grpSpPr>
        <p:grpSp>
          <p:nvGrpSpPr>
            <p:cNvPr id="20" name="组合 19"/>
            <p:cNvGrpSpPr/>
            <p:nvPr/>
          </p:nvGrpSpPr>
          <p:grpSpPr>
            <a:xfrm>
              <a:off x="10408" y="7738"/>
              <a:ext cx="6656" cy="2509"/>
              <a:chOff x="2555875" y="1954213"/>
              <a:chExt cx="2731400" cy="1241190"/>
            </a:xfrm>
          </p:grpSpPr>
          <p:sp>
            <p:nvSpPr>
              <p:cNvPr id="12" name="MH_Other_1"/>
              <p:cNvSpPr/>
              <p:nvPr>
                <p:custDataLst>
                  <p:tags r:id="rId7"/>
                </p:custDataLst>
              </p:nvPr>
            </p:nvSpPr>
            <p:spPr>
              <a:xfrm>
                <a:off x="2555875" y="1954213"/>
                <a:ext cx="2731400" cy="1241190"/>
              </a:xfrm>
              <a:prstGeom prst="roundRect">
                <a:avLst/>
              </a:prstGeom>
              <a:solidFill>
                <a:schemeClr val="accent1"/>
              </a:solidFill>
              <a:ln w="25400" cap="flat" cmpd="sng" algn="ctr">
                <a:noFill/>
                <a:prstDash val="solid"/>
              </a:ln>
              <a:effectLst/>
            </p:spPr>
            <p:txBody>
              <a:bodyPr anchor="ctr"/>
              <a:lstStyle/>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设</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计</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意</a:t>
                </a:r>
              </a:p>
              <a:p>
                <a:pPr>
                  <a:defRPr/>
                </a:pPr>
                <a:r>
                  <a:rPr lang="zh-CN" altLang="en-US" sz="2400" b="1" kern="0" dirty="0">
                    <a:solidFill>
                      <a:schemeClr val="bg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图</a:t>
                </a:r>
              </a:p>
            </p:txBody>
          </p:sp>
          <p:cxnSp>
            <p:nvCxnSpPr>
              <p:cNvPr id="13" name="MH_Other_2"/>
              <p:cNvCxnSpPr/>
              <p:nvPr>
                <p:custDataLst>
                  <p:tags r:id="rId8"/>
                </p:custDataLst>
              </p:nvPr>
            </p:nvCxnSpPr>
            <p:spPr>
              <a:xfrm>
                <a:off x="2958034" y="2026437"/>
                <a:ext cx="4514" cy="1054690"/>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custDataLst>
                <p:tags r:id="rId6"/>
              </p:custDataLst>
            </p:nvPr>
          </p:nvSpPr>
          <p:spPr>
            <a:xfrm>
              <a:off x="11551" y="8005"/>
              <a:ext cx="5458" cy="1504"/>
            </a:xfrm>
            <a:prstGeom prst="rect">
              <a:avLst/>
            </a:prstGeom>
            <a:noFill/>
          </p:spPr>
          <p:txBody>
            <a:bodyPr wrap="square" lIns="63500" tIns="25400" rIns="63500" bIns="25400" rtlCol="0" anchor="t" anchorCtr="0">
              <a:noAutofit/>
            </a:bodyPr>
            <a:lstStyle/>
            <a:p>
              <a:pPr marL="0" indent="0" algn="just">
                <a:lnSpc>
                  <a:spcPct val="100000"/>
                </a:lnSpc>
                <a:spcBef>
                  <a:spcPts val="0"/>
                </a:spcBef>
                <a:spcAft>
                  <a:spcPts val="0"/>
                </a:spcAft>
                <a:buSzPct val="100000"/>
                <a:buNone/>
              </a:pPr>
              <a:r>
                <a:rPr lang="en-US" altLang="zh-CN"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理解中国为人类和平与发展作出的贡献，增强</a:t>
              </a:r>
              <a:r>
                <a:rPr lang="zh-CN"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民族自豪感</a:t>
              </a:r>
              <a:r>
                <a:rPr lang="zh-CN" altLang="en-US"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a:t>
              </a:r>
            </a:p>
          </p:txBody>
        </p:sp>
      </p:gr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a:spcBef>
                <a:spcPts val="0"/>
              </a:spcBef>
              <a:spcAft>
                <a:spcPts val="0"/>
              </a:spcAft>
              <a:buSzPct val="100000"/>
              <a:buNone/>
            </a:pP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sym typeface="+mn-ea"/>
              </a:rPr>
              <a:t>一、实现中华民族伟大复兴中国梦</a:t>
            </a:r>
          </a:p>
        </p:txBody>
      </p:sp>
      <p:sp>
        <p:nvSpPr>
          <p:cNvPr id="3" name="文本框 2"/>
          <p:cNvSpPr txBox="1"/>
          <p:nvPr>
            <p:custDataLst>
              <p:tags r:id="rId3"/>
            </p:custDataLst>
          </p:nvPr>
        </p:nvSpPr>
        <p:spPr>
          <a:xfrm>
            <a:off x="354292" y="758195"/>
            <a:ext cx="7162927" cy="609600"/>
          </a:xfrm>
          <a:prstGeom prst="rect">
            <a:avLst/>
          </a:prstGeom>
          <a:noFill/>
        </p:spPr>
        <p:txBody>
          <a:bodyPr wrap="square" lIns="63500" tIns="25400" rIns="63500" bIns="25400" rtlCol="0" anchor="t" anchorCtr="0">
            <a:noAutofit/>
          </a:bodyPr>
          <a:lstStyle/>
          <a:p>
            <a:pPr>
              <a:spcBef>
                <a:spcPts val="0"/>
              </a:spcBef>
              <a:spcAft>
                <a:spcPts val="0"/>
              </a:spcAft>
              <a:buSzPct val="100000"/>
              <a:buNone/>
            </a:pPr>
            <a:r>
              <a:rPr lang="en-US" altLang="zh-CN" sz="2400" spc="240" dirty="0">
                <a:latin typeface="微软雅黑" panose="020B0503020204020204" pitchFamily="34" charset="-122"/>
                <a:ea typeface="微软雅黑" panose="020B0503020204020204" pitchFamily="34" charset="-122"/>
                <a:sym typeface="+mn-ea"/>
              </a:rPr>
              <a:t>3.</a:t>
            </a:r>
            <a:r>
              <a:rPr lang="zh-CN" altLang="en-US" sz="2400" spc="240" dirty="0">
                <a:latin typeface="微软雅黑" panose="020B0503020204020204" pitchFamily="34" charset="-122"/>
                <a:ea typeface="微软雅黑" panose="020B0503020204020204" pitchFamily="34" charset="-122"/>
                <a:sym typeface="+mn-ea"/>
              </a:rPr>
              <a:t>中国梦终将在接力奋斗中变为现实</a:t>
            </a:r>
          </a:p>
        </p:txBody>
      </p:sp>
      <p:sp>
        <p:nvSpPr>
          <p:cNvPr id="26" name="TextBox 5"/>
          <p:cNvSpPr txBox="1"/>
          <p:nvPr/>
        </p:nvSpPr>
        <p:spPr>
          <a:xfrm>
            <a:off x="794423" y="1810474"/>
            <a:ext cx="10476865" cy="3599815"/>
          </a:xfrm>
          <a:prstGeom prst="rect">
            <a:avLst/>
          </a:prstGeom>
          <a:noFill/>
          <a:ln>
            <a:noFill/>
          </a:ln>
          <a:extLst>
            <a:ext uri="{909E8E84-426E-40DD-AFC4-6F175D3DCCD1}">
              <a14:hiddenFill xmlns:a14="http://schemas.microsoft.com/office/drawing/2010/main" xmlns="">
                <a:solidFill>
                  <a:schemeClr val="lt1"/>
                </a:solidFill>
              </a14:hiddenFill>
            </a:ext>
          </a:extLst>
        </p:spPr>
        <p:style>
          <a:lnRef idx="2">
            <a:schemeClr val="accent1"/>
          </a:lnRef>
          <a:fillRef idx="1">
            <a:schemeClr val="lt1"/>
          </a:fillRef>
          <a:effectRef idx="0">
            <a:schemeClr val="accent1"/>
          </a:effectRef>
          <a:fontRef idx="minor">
            <a:schemeClr val="dk1"/>
          </a:fontRef>
        </p:style>
        <p:txBody>
          <a:bodyPr vert="horz" wrap="square" rtlCol="0">
            <a:spAutoFit/>
          </a:bodyPr>
          <a:lstStyle>
            <a:defPPr>
              <a:defRPr lang="zh-CN"/>
            </a:defPPr>
            <a:lvl1pPr algn="ctr" fontAlgn="base">
              <a:lnSpc>
                <a:spcPct val="150000"/>
              </a:lnSpc>
              <a:spcBef>
                <a:spcPct val="0"/>
              </a:spcBef>
              <a:spcAft>
                <a:spcPct val="0"/>
              </a:spcAft>
              <a:defRPr sz="2400" b="1" kern="0" spc="120">
                <a:solidFill>
                  <a:schemeClr val="tx1">
                    <a:lumMod val="85000"/>
                    <a:lumOff val="15000"/>
                  </a:schemeClr>
                </a:solidFill>
                <a:latin typeface="微软雅黑" panose="020B0503020204020204" pitchFamily="34" charset="-122"/>
                <a:ea typeface="微软雅黑" panose="020B0503020204020204" pitchFamily="34" charset="-122"/>
                <a:sym typeface="Helvetica" panose="020B0604020202020204" pitchFamily="34" charset="0"/>
              </a:defRPr>
            </a:lvl1pPr>
            <a:lvl2pPr marL="227330" indent="2305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455930" indent="4591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684530" indent="6877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9131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lvl="0" algn="l">
              <a:lnSpc>
                <a:spcPct val="100000"/>
              </a:lnSpc>
            </a:pPr>
            <a:r>
              <a:rPr lang="en-US" b="0" dirty="0">
                <a:latin typeface="楷体" panose="02010609060101010101" pitchFamily="49" charset="-122"/>
                <a:ea typeface="楷体" panose="02010609060101010101" pitchFamily="49" charset="-122"/>
                <a:cs typeface="楷体" panose="02010609060101010101" pitchFamily="49" charset="-122"/>
                <a:sym typeface="+mn-ea"/>
              </a:rPr>
              <a:t>    2021</a:t>
            </a:r>
            <a:r>
              <a:rPr lang="zh-CN" altLang="en-US" b="0" dirty="0">
                <a:latin typeface="楷体" panose="02010609060101010101" pitchFamily="49" charset="-122"/>
                <a:ea typeface="楷体" panose="02010609060101010101" pitchFamily="49" charset="-122"/>
                <a:cs typeface="楷体" panose="02010609060101010101" pitchFamily="49" charset="-122"/>
                <a:sym typeface="+mn-ea"/>
              </a:rPr>
              <a:t>年</a:t>
            </a:r>
            <a:r>
              <a:rPr lang="en-US" altLang="zh-CN" b="0"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b="0" dirty="0">
                <a:latin typeface="楷体" panose="02010609060101010101" pitchFamily="49" charset="-122"/>
                <a:ea typeface="楷体" panose="02010609060101010101" pitchFamily="49" charset="-122"/>
                <a:cs typeface="楷体" panose="02010609060101010101" pitchFamily="49" charset="-122"/>
                <a:sym typeface="+mn-ea"/>
              </a:rPr>
              <a:t>月</a:t>
            </a:r>
            <a:r>
              <a:rPr lang="en-US" altLang="zh-CN" b="0" dirty="0">
                <a:latin typeface="楷体" panose="02010609060101010101" pitchFamily="49" charset="-122"/>
                <a:ea typeface="楷体" panose="02010609060101010101" pitchFamily="49" charset="-122"/>
                <a:cs typeface="楷体" panose="02010609060101010101" pitchFamily="49" charset="-122"/>
                <a:sym typeface="+mn-ea"/>
              </a:rPr>
              <a:t>12</a:t>
            </a:r>
            <a:r>
              <a:rPr lang="zh-CN" altLang="en-US" b="0" dirty="0">
                <a:latin typeface="楷体" panose="02010609060101010101" pitchFamily="49" charset="-122"/>
                <a:ea typeface="楷体" panose="02010609060101010101" pitchFamily="49" charset="-122"/>
                <a:cs typeface="楷体" panose="02010609060101010101" pitchFamily="49" charset="-122"/>
                <a:sym typeface="+mn-ea"/>
              </a:rPr>
              <a:t>日，长征七号改遥二运载火箭发射成功，但其实，中国的航天事业并非一帆风顺。</a:t>
            </a:r>
            <a:r>
              <a:rPr lang="en-US" b="0" dirty="0">
                <a:latin typeface="楷体" panose="02010609060101010101" pitchFamily="49" charset="-122"/>
                <a:ea typeface="楷体" panose="02010609060101010101" pitchFamily="49" charset="-122"/>
                <a:cs typeface="楷体" panose="02010609060101010101" pitchFamily="49" charset="-122"/>
                <a:sym typeface="+mn-ea"/>
              </a:rPr>
              <a:t>2020</a:t>
            </a:r>
            <a:r>
              <a:rPr lang="zh-CN" altLang="en-US" b="0" dirty="0">
                <a:latin typeface="楷体" panose="02010609060101010101" pitchFamily="49" charset="-122"/>
                <a:ea typeface="楷体" panose="02010609060101010101" pitchFamily="49" charset="-122"/>
                <a:cs typeface="楷体" panose="02010609060101010101" pitchFamily="49" charset="-122"/>
                <a:sym typeface="+mn-ea"/>
              </a:rPr>
              <a:t>年</a:t>
            </a:r>
            <a:r>
              <a:rPr lang="en-US" altLang="zh-CN" b="0"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b="0" dirty="0">
                <a:latin typeface="楷体" panose="02010609060101010101" pitchFamily="49" charset="-122"/>
                <a:ea typeface="楷体" panose="02010609060101010101" pitchFamily="49" charset="-122"/>
                <a:cs typeface="楷体" panose="02010609060101010101" pitchFamily="49" charset="-122"/>
                <a:sym typeface="+mn-ea"/>
              </a:rPr>
              <a:t>月</a:t>
            </a:r>
            <a:r>
              <a:rPr lang="en-US" altLang="zh-CN" b="0" dirty="0">
                <a:latin typeface="楷体" panose="02010609060101010101" pitchFamily="49" charset="-122"/>
                <a:ea typeface="楷体" panose="02010609060101010101" pitchFamily="49" charset="-122"/>
                <a:cs typeface="楷体" panose="02010609060101010101" pitchFamily="49" charset="-122"/>
                <a:sym typeface="+mn-ea"/>
              </a:rPr>
              <a:t>16</a:t>
            </a:r>
            <a:r>
              <a:rPr lang="zh-CN" altLang="en-US" b="0" dirty="0">
                <a:latin typeface="楷体" panose="02010609060101010101" pitchFamily="49" charset="-122"/>
                <a:ea typeface="楷体" panose="02010609060101010101" pitchFamily="49" charset="-122"/>
                <a:cs typeface="楷体" panose="02010609060101010101" pitchFamily="49" charset="-122"/>
                <a:sym typeface="+mn-ea"/>
              </a:rPr>
              <a:t>日，我国长征七号改中型运载火箭发射任务失利。看到这个消息后，一位有着航天梦的初中生非常难过和着急，他利用课上课下积累的知识给科研人员寄了一封信，讲述了自己对长七失利原因的分析。</a:t>
            </a:r>
          </a:p>
          <a:p>
            <a:pPr lvl="0" algn="l">
              <a:lnSpc>
                <a:spcPct val="100000"/>
              </a:lnSpc>
            </a:pPr>
            <a:r>
              <a:rPr lang="en-US" altLang="zh-CN" b="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b="0" dirty="0">
                <a:latin typeface="楷体" panose="02010609060101010101" pitchFamily="49" charset="-122"/>
                <a:ea typeface="楷体" panose="02010609060101010101" pitchFamily="49" charset="-122"/>
                <a:cs typeface="楷体" panose="02010609060101010101" pitchFamily="49" charset="-122"/>
                <a:sym typeface="+mn-ea"/>
              </a:rPr>
              <a:t>在信件寄出约一周后，长征七号总设计师范瑞祥和长征七号总指挥孟刚便给这位初中生写了回信：</a:t>
            </a:r>
            <a:r>
              <a:rPr lang="en-US" altLang="zh-CN" b="0" dirty="0">
                <a:latin typeface="楷体" panose="02010609060101010101" pitchFamily="49" charset="-122"/>
                <a:ea typeface="楷体" panose="02010609060101010101" pitchFamily="49" charset="-122"/>
                <a:cs typeface="楷体" panose="02010609060101010101" pitchFamily="49" charset="-122"/>
                <a:sym typeface="+mn-ea"/>
              </a:rPr>
              <a:t>“</a:t>
            </a:r>
            <a:r>
              <a:rPr lang="zh-CN" altLang="en-US" b="0" dirty="0">
                <a:latin typeface="楷体" panose="02010609060101010101" pitchFamily="49" charset="-122"/>
                <a:ea typeface="楷体" panose="02010609060101010101" pitchFamily="49" charset="-122"/>
                <a:cs typeface="楷体" panose="02010609060101010101" pitchFamily="49" charset="-122"/>
                <a:sym typeface="+mn-ea"/>
              </a:rPr>
              <a:t>你分析推理很有逻辑，见解也很独特，相信长大后一定可以为祖国的航天事业贡献力量。</a:t>
            </a:r>
            <a:r>
              <a:rPr lang="en-US" altLang="zh-CN" b="0" dirty="0">
                <a:latin typeface="楷体" panose="02010609060101010101" pitchFamily="49" charset="-122"/>
                <a:ea typeface="楷体" panose="02010609060101010101" pitchFamily="49" charset="-122"/>
                <a:cs typeface="楷体" panose="02010609060101010101" pitchFamily="49" charset="-122"/>
                <a:sym typeface="+mn-ea"/>
              </a:rPr>
              <a:t>”</a:t>
            </a:r>
          </a:p>
          <a:p>
            <a:pPr lvl="0" algn="r">
              <a:lnSpc>
                <a:spcPct val="100000"/>
              </a:lnSpc>
            </a:pPr>
            <a:endParaRPr lang="en-US" altLang="zh-CN" sz="1800" b="0" dirty="0">
              <a:latin typeface="楷体" panose="02010609060101010101" pitchFamily="49" charset="-122"/>
              <a:ea typeface="楷体" panose="02010609060101010101" pitchFamily="49" charset="-122"/>
              <a:cs typeface="楷体" panose="02010609060101010101" pitchFamily="49" charset="-122"/>
              <a:sym typeface="+mn-ea"/>
            </a:endParaRPr>
          </a:p>
          <a:p>
            <a:pPr lvl="0" algn="r">
              <a:lnSpc>
                <a:spcPct val="100000"/>
              </a:lnSpc>
            </a:pPr>
            <a:r>
              <a:rPr lang="en-US" altLang="zh-CN" sz="1800" b="0" dirty="0">
                <a:latin typeface="楷体" panose="02010609060101010101" pitchFamily="49" charset="-122"/>
                <a:ea typeface="楷体" panose="02010609060101010101" pitchFamily="49" charset="-122"/>
                <a:cs typeface="楷体" panose="02010609060101010101" pitchFamily="49" charset="-122"/>
                <a:sym typeface="+mn-ea"/>
              </a:rPr>
              <a:t>2021</a:t>
            </a:r>
            <a:r>
              <a:rPr lang="zh-CN" altLang="en-US" sz="1800" b="0" dirty="0">
                <a:latin typeface="楷体" panose="02010609060101010101" pitchFamily="49" charset="-122"/>
                <a:ea typeface="楷体" panose="02010609060101010101" pitchFamily="49" charset="-122"/>
                <a:cs typeface="楷体" panose="02010609060101010101" pitchFamily="49" charset="-122"/>
                <a:sym typeface="+mn-ea"/>
              </a:rPr>
              <a:t>年</a:t>
            </a:r>
            <a:r>
              <a:rPr lang="en-US" altLang="zh-CN" sz="1800" b="0" dirty="0">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1800" b="0" dirty="0">
                <a:latin typeface="楷体" panose="02010609060101010101" pitchFamily="49" charset="-122"/>
                <a:ea typeface="楷体" panose="02010609060101010101" pitchFamily="49" charset="-122"/>
                <a:cs typeface="楷体" panose="02010609060101010101" pitchFamily="49" charset="-122"/>
                <a:sym typeface="+mn-ea"/>
              </a:rPr>
              <a:t>月</a:t>
            </a:r>
            <a:r>
              <a:rPr lang="en-US" altLang="zh-CN" sz="1800" b="0" dirty="0">
                <a:latin typeface="楷体" panose="02010609060101010101" pitchFamily="49" charset="-122"/>
                <a:ea typeface="楷体" panose="02010609060101010101" pitchFamily="49" charset="-122"/>
                <a:cs typeface="楷体" panose="02010609060101010101" pitchFamily="49" charset="-122"/>
                <a:sym typeface="+mn-ea"/>
              </a:rPr>
              <a:t>14</a:t>
            </a:r>
            <a:r>
              <a:rPr lang="zh-CN" altLang="en-US" sz="1800" b="0" dirty="0">
                <a:latin typeface="楷体" panose="02010609060101010101" pitchFamily="49" charset="-122"/>
                <a:ea typeface="楷体" panose="02010609060101010101" pitchFamily="49" charset="-122"/>
                <a:cs typeface="楷体" panose="02010609060101010101" pitchFamily="49" charset="-122"/>
                <a:sym typeface="+mn-ea"/>
              </a:rPr>
              <a:t>日</a:t>
            </a:r>
            <a:r>
              <a:rPr lang="en-US" altLang="zh-CN" sz="1800" b="0" dirty="0">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1800" b="0" dirty="0">
                <a:latin typeface="楷体" panose="02010609060101010101" pitchFamily="49" charset="-122"/>
                <a:ea typeface="楷体" panose="02010609060101010101" pitchFamily="49" charset="-122"/>
                <a:cs typeface="楷体" panose="02010609060101010101" pitchFamily="49" charset="-122"/>
                <a:sym typeface="+mn-ea"/>
              </a:rPr>
              <a:t>人民日报公众号</a:t>
            </a:r>
          </a:p>
        </p:txBody>
      </p:sp>
      <p:cxnSp>
        <p:nvCxnSpPr>
          <p:cNvPr id="6" name="直接连接符 5"/>
          <p:cNvCxnSpPr/>
          <p:nvPr/>
        </p:nvCxnSpPr>
        <p:spPr bwMode="auto">
          <a:xfrm>
            <a:off x="7253416" y="5202195"/>
            <a:ext cx="432487" cy="0"/>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a:spcBef>
                <a:spcPts val="0"/>
              </a:spcBef>
              <a:spcAft>
                <a:spcPts val="0"/>
              </a:spcAft>
              <a:buSzPct val="100000"/>
              <a:buNone/>
            </a:pPr>
            <a:r>
              <a:rPr lang="zh-CN" altLang="en-US" sz="2800" b="1" spc="240" dirty="0">
                <a:solidFill>
                  <a:schemeClr val="accent1">
                    <a:lumMod val="75000"/>
                  </a:schemeClr>
                </a:solidFill>
                <a:latin typeface="微软雅黑" panose="020B0503020204020204" pitchFamily="34" charset="-122"/>
                <a:ea typeface="微软雅黑" panose="020B0503020204020204" pitchFamily="34" charset="-122"/>
                <a:sym typeface="+mn-ea"/>
              </a:rPr>
              <a:t>一、实现中华民族伟大复兴中国梦</a:t>
            </a:r>
          </a:p>
        </p:txBody>
      </p:sp>
      <p:sp>
        <p:nvSpPr>
          <p:cNvPr id="3" name="文本框 2"/>
          <p:cNvSpPr txBox="1"/>
          <p:nvPr>
            <p:custDataLst>
              <p:tags r:id="rId3"/>
            </p:custDataLst>
          </p:nvPr>
        </p:nvSpPr>
        <p:spPr>
          <a:xfrm>
            <a:off x="354292" y="758195"/>
            <a:ext cx="7162927" cy="609600"/>
          </a:xfrm>
          <a:prstGeom prst="rect">
            <a:avLst/>
          </a:prstGeom>
          <a:noFill/>
        </p:spPr>
        <p:txBody>
          <a:bodyPr wrap="square" lIns="63500" tIns="25400" rIns="63500" bIns="25400" rtlCol="0" anchor="t" anchorCtr="0">
            <a:noAutofit/>
          </a:bodyPr>
          <a:lstStyle/>
          <a:p>
            <a:pPr>
              <a:spcBef>
                <a:spcPts val="0"/>
              </a:spcBef>
              <a:spcAft>
                <a:spcPts val="0"/>
              </a:spcAft>
              <a:buSzPct val="100000"/>
              <a:buNone/>
            </a:pPr>
            <a:r>
              <a:rPr lang="en-US" altLang="zh-CN" sz="2400" spc="240" dirty="0">
                <a:latin typeface="微软雅黑" panose="020B0503020204020204" pitchFamily="34" charset="-122"/>
                <a:ea typeface="微软雅黑" panose="020B0503020204020204" pitchFamily="34" charset="-122"/>
                <a:sym typeface="+mn-ea"/>
              </a:rPr>
              <a:t>3.</a:t>
            </a:r>
            <a:r>
              <a:rPr lang="zh-CN" altLang="en-US" sz="2400" spc="240" dirty="0">
                <a:latin typeface="微软雅黑" panose="020B0503020204020204" pitchFamily="34" charset="-122"/>
                <a:ea typeface="微软雅黑" panose="020B0503020204020204" pitchFamily="34" charset="-122"/>
                <a:sym typeface="+mn-ea"/>
              </a:rPr>
              <a:t>中国梦终将在接力奋斗中变为现实</a:t>
            </a:r>
          </a:p>
        </p:txBody>
      </p:sp>
      <p:sp>
        <p:nvSpPr>
          <p:cNvPr id="7" name="文本框 6"/>
          <p:cNvSpPr txBox="1"/>
          <p:nvPr>
            <p:custDataLst>
              <p:tags r:id="rId4"/>
            </p:custDataLst>
          </p:nvPr>
        </p:nvSpPr>
        <p:spPr>
          <a:xfrm>
            <a:off x="694055" y="5416910"/>
            <a:ext cx="4811805" cy="3823691"/>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400" spc="240" dirty="0">
                <a:latin typeface="微软雅黑" panose="020B0503020204020204" pitchFamily="34" charset="-122"/>
                <a:ea typeface="微软雅黑" panose="020B0503020204020204" pitchFamily="34" charset="-122"/>
                <a:sym typeface="+mn-ea"/>
              </a:rPr>
              <a:t>阅读材料，观看视频，谈一谈该名中学生将怎样实现自己的航天梦。</a:t>
            </a:r>
            <a:endParaRPr lang="zh-CN" altLang="en-US" sz="2400" u="none" spc="240" dirty="0">
              <a:latin typeface="宋体" panose="02010600030101010101" pitchFamily="2" charset="-122"/>
              <a:cs typeface="宋体" panose="02010600030101010101" pitchFamily="2" charset="-122"/>
              <a:sym typeface="+mn-ea"/>
            </a:endParaRPr>
          </a:p>
        </p:txBody>
      </p:sp>
      <p:grpSp>
        <p:nvGrpSpPr>
          <p:cNvPr id="8" name="组合 7"/>
          <p:cNvGrpSpPr/>
          <p:nvPr/>
        </p:nvGrpSpPr>
        <p:grpSpPr>
          <a:xfrm>
            <a:off x="217471" y="4925103"/>
            <a:ext cx="1756410" cy="460375"/>
            <a:chOff x="2670421" y="4850410"/>
            <a:chExt cx="1756410" cy="460375"/>
          </a:xfrm>
        </p:grpSpPr>
        <p:grpSp>
          <p:nvGrpSpPr>
            <p:cNvPr id="12" name="组合 43"/>
            <p:cNvGrpSpPr/>
            <p:nvPr/>
          </p:nvGrpSpPr>
          <p:grpSpPr>
            <a:xfrm>
              <a:off x="2670421" y="4881842"/>
              <a:ext cx="1756410" cy="397510"/>
              <a:chOff x="663000" y="2017123"/>
              <a:chExt cx="4363269" cy="655320"/>
            </a:xfrm>
            <a:solidFill>
              <a:srgbClr val="C00000"/>
            </a:solidFill>
          </p:grpSpPr>
          <p:sp>
            <p:nvSpPr>
              <p:cNvPr id="9" name="矩形 8"/>
              <p:cNvSpPr/>
              <p:nvPr/>
            </p:nvSpPr>
            <p:spPr>
              <a:xfrm>
                <a:off x="990600" y="2017123"/>
                <a:ext cx="3686496" cy="655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4371069"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p:cNvSpPr txBox="1"/>
            <p:nvPr/>
          </p:nvSpPr>
          <p:spPr>
            <a:xfrm>
              <a:off x="2825679" y="4850410"/>
              <a:ext cx="1445895" cy="460375"/>
            </a:xfrm>
            <a:prstGeom prst="rect">
              <a:avLst/>
            </a:prstGeom>
            <a:noFill/>
          </p:spPr>
          <p:txBody>
            <a:bodyPr wrap="square" rtlCol="0">
              <a:spAutoFit/>
            </a:bodyPr>
            <a:lstStyle/>
            <a:p>
              <a:pPr algn="ctr"/>
              <a:r>
                <a:rPr lang="zh-CN" altLang="en-US" sz="2400" b="1" dirty="0">
                  <a:solidFill>
                    <a:schemeClr val="bg1"/>
                  </a:solidFill>
                  <a:latin typeface="字魂36号-孙新恒宋楷体" panose="02000000000000000000" pitchFamily="2" charset="-122"/>
                  <a:ea typeface="字魂36号-孙新恒宋楷体" panose="02000000000000000000" pitchFamily="2" charset="-122"/>
                  <a:sym typeface="Century Gothic" panose="020B0502020202020204" pitchFamily="34" charset="0"/>
                </a:rPr>
                <a:t>学生活动</a:t>
              </a:r>
            </a:p>
          </p:txBody>
        </p:sp>
      </p:grpSp>
      <p:grpSp>
        <p:nvGrpSpPr>
          <p:cNvPr id="4" name="组合 3"/>
          <p:cNvGrpSpPr/>
          <p:nvPr/>
        </p:nvGrpSpPr>
        <p:grpSpPr>
          <a:xfrm>
            <a:off x="534035" y="1543728"/>
            <a:ext cx="4492625" cy="3381375"/>
            <a:chOff x="8287" y="2934"/>
            <a:chExt cx="6046" cy="4159"/>
          </a:xfrm>
        </p:grpSpPr>
        <p:sp>
          <p:nvSpPr>
            <p:cNvPr id="11" name="TextBox 5"/>
            <p:cNvSpPr txBox="1"/>
            <p:nvPr/>
          </p:nvSpPr>
          <p:spPr>
            <a:xfrm>
              <a:off x="8287" y="6072"/>
              <a:ext cx="6046" cy="1021"/>
            </a:xfrm>
            <a:prstGeom prst="rect">
              <a:avLst/>
            </a:prstGeom>
            <a:noFill/>
            <a:ln>
              <a:noFill/>
            </a:ln>
          </p:spPr>
          <p:txBody>
            <a:bodyPr vert="horz" wrap="square" rtlCol="0">
              <a:spAutoFit/>
            </a:bodyPr>
            <a:lstStyle>
              <a:defPPr>
                <a:defRPr lang="zh-CN"/>
              </a:defPPr>
              <a:lvl1pPr algn="ctr" fontAlgn="base">
                <a:lnSpc>
                  <a:spcPct val="150000"/>
                </a:lnSpc>
                <a:spcBef>
                  <a:spcPct val="0"/>
                </a:spcBef>
                <a:spcAft>
                  <a:spcPct val="0"/>
                </a:spcAft>
                <a:defRPr sz="2400" b="1" kern="0" spc="120">
                  <a:solidFill>
                    <a:schemeClr val="tx1">
                      <a:lumMod val="85000"/>
                      <a:lumOff val="15000"/>
                    </a:schemeClr>
                  </a:solidFill>
                  <a:latin typeface="微软雅黑" panose="020B0503020204020204" pitchFamily="34" charset="-122"/>
                  <a:ea typeface="微软雅黑" panose="020B0503020204020204" pitchFamily="34" charset="-122"/>
                  <a:sym typeface="Helvetica" panose="020B0604020202020204" pitchFamily="34" charset="0"/>
                </a:defRPr>
              </a:lvl1pPr>
              <a:lvl2pPr marL="227330" indent="2305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455930" indent="4591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684530" indent="6877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9131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marR="0" lvl="0" indent="0" algn="l" defTabSz="914400" rtl="0" eaLnBrk="1" fontAlgn="base" latinLnBrk="0" hangingPunct="1">
                <a:lnSpc>
                  <a:spcPct val="150000"/>
                </a:lnSpc>
                <a:spcBef>
                  <a:spcPct val="0"/>
                </a:spcBef>
                <a:spcAft>
                  <a:spcPct val="0"/>
                </a:spcAft>
                <a:buClrTx/>
                <a:buSzTx/>
                <a:buFontTx/>
                <a:buNone/>
                <a:defRPr/>
              </a:pPr>
              <a:r>
                <a:rPr kumimoji="0" 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2021</a:t>
              </a:r>
              <a:r>
                <a:rPr kumimoji="0" lang="zh-CN" alt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年</a:t>
              </a:r>
              <a:r>
                <a:rPr kumimoji="0" lang="en-US" altLang="zh-CN"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4</a:t>
              </a:r>
              <a:r>
                <a:rPr kumimoji="0" lang="zh-CN" alt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月</a:t>
              </a:r>
              <a:r>
                <a:rPr kumimoji="0" lang="en-US" altLang="zh-CN"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29</a:t>
              </a:r>
              <a:r>
                <a:rPr kumimoji="0" lang="zh-CN" alt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日，央视新闻频道</a:t>
              </a:r>
              <a:r>
                <a:rPr kumimoji="0" lang="en-US" altLang="zh-CN"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 “</a:t>
              </a:r>
              <a:r>
                <a:rPr kumimoji="0" lang="zh-CN" alt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时空观察</a:t>
              </a:r>
              <a:r>
                <a:rPr kumimoji="0" lang="en-US" altLang="zh-CN"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a:t>
              </a:r>
              <a:r>
                <a:rPr kumimoji="0" lang="zh-CN" alt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视频节选</a:t>
              </a:r>
            </a:p>
          </p:txBody>
        </p:sp>
        <p:pic>
          <p:nvPicPr>
            <p:cNvPr id="34" name="图片 33"/>
            <p:cNvPicPr>
              <a:picLocks noChangeAspect="1"/>
            </p:cNvPicPr>
            <p:nvPr/>
          </p:nvPicPr>
          <p:blipFill>
            <a:blip r:embed="rId11" cstate="print"/>
            <a:stretch>
              <a:fillRect/>
            </a:stretch>
          </p:blipFill>
          <p:spPr>
            <a:xfrm>
              <a:off x="8287" y="2934"/>
              <a:ext cx="6046" cy="3098"/>
            </a:xfrm>
            <a:prstGeom prst="rect">
              <a:avLst/>
            </a:prstGeom>
          </p:spPr>
        </p:pic>
      </p:grpSp>
      <p:grpSp>
        <p:nvGrpSpPr>
          <p:cNvPr id="23" name="组合 22"/>
          <p:cNvGrpSpPr/>
          <p:nvPr/>
        </p:nvGrpSpPr>
        <p:grpSpPr>
          <a:xfrm>
            <a:off x="6136143" y="4687570"/>
            <a:ext cx="5120201" cy="1718042"/>
            <a:chOff x="2940" y="3364"/>
            <a:chExt cx="10407" cy="2740"/>
          </a:xfrm>
        </p:grpSpPr>
        <p:grpSp>
          <p:nvGrpSpPr>
            <p:cNvPr id="24" name="组合 23"/>
            <p:cNvGrpSpPr/>
            <p:nvPr/>
          </p:nvGrpSpPr>
          <p:grpSpPr>
            <a:xfrm>
              <a:off x="2940" y="3364"/>
              <a:ext cx="10407" cy="2740"/>
              <a:chOff x="2555875" y="2085670"/>
              <a:chExt cx="2900143" cy="1239838"/>
            </a:xfrm>
          </p:grpSpPr>
          <p:sp>
            <p:nvSpPr>
              <p:cNvPr id="27" name="MH_Other_1"/>
              <p:cNvSpPr/>
              <p:nvPr>
                <p:custDataLst>
                  <p:tags r:id="rId7"/>
                </p:custDataLst>
              </p:nvPr>
            </p:nvSpPr>
            <p:spPr>
              <a:xfrm>
                <a:off x="2555875" y="2085670"/>
                <a:ext cx="2900143" cy="1140784"/>
              </a:xfrm>
              <a:prstGeom prst="roundRect">
                <a:avLst/>
              </a:prstGeom>
              <a:solidFill>
                <a:schemeClr val="accent1"/>
              </a:solidFill>
              <a:ln w="25400" cap="flat" cmpd="sng" algn="ctr">
                <a:no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设</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计</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意</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图</a:t>
                </a:r>
              </a:p>
            </p:txBody>
          </p:sp>
          <p:cxnSp>
            <p:nvCxnSpPr>
              <p:cNvPr id="28" name="MH_Other_2"/>
              <p:cNvCxnSpPr/>
              <p:nvPr>
                <p:custDataLst>
                  <p:tags r:id="rId8"/>
                </p:custDataLst>
              </p:nvPr>
            </p:nvCxnSpPr>
            <p:spPr>
              <a:xfrm>
                <a:off x="2958035" y="2085670"/>
                <a:ext cx="0" cy="1239838"/>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custDataLst>
                <p:tags r:id="rId6"/>
              </p:custDataLst>
            </p:nvPr>
          </p:nvSpPr>
          <p:spPr>
            <a:xfrm>
              <a:off x="4407" y="3364"/>
              <a:ext cx="8866" cy="2521"/>
            </a:xfrm>
            <a:prstGeom prst="rect">
              <a:avLst/>
            </a:prstGeom>
            <a:noFill/>
          </p:spPr>
          <p:txBody>
            <a:bodyPr wrap="square" lIns="63500" tIns="25400" rIns="63500" bIns="25400" rtlCol="0" anchor="t" anchorCtr="0">
              <a:noAutofit/>
            </a:bodyPr>
            <a:lstStyle/>
            <a:p>
              <a:pPr marL="0" marR="0" lvl="0" indent="0" algn="just" defTabSz="914400" rtl="0" eaLnBrk="1" fontAlgn="base" latinLnBrk="0" hangingPunct="1">
                <a:lnSpc>
                  <a:spcPct val="100000"/>
                </a:lnSpc>
                <a:spcBef>
                  <a:spcPts val="0"/>
                </a:spcBef>
                <a:spcAft>
                  <a:spcPts val="0"/>
                </a:spcAft>
                <a:buClrTx/>
                <a:buSzPct val="100000"/>
                <a:buFontTx/>
                <a:buNone/>
                <a:defRPr/>
              </a:pPr>
              <a:r>
                <a:rPr kumimoji="0" lang="en-US" sz="2400" b="1" i="0" u="none" strike="noStrike" kern="1200" cap="none" spc="24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lang="en-US" sz="2400" b="1" spc="240" dirty="0">
                  <a:solidFill>
                    <a:srgbClr val="FFFFFF"/>
                  </a:solidFill>
                  <a:latin typeface="楷体" panose="02010609060101010101" pitchFamily="49" charset="-122"/>
                  <a:ea typeface="楷体" panose="02010609060101010101" pitchFamily="49" charset="-122"/>
                  <a:cs typeface="楷体" panose="02010609060101010101" pitchFamily="49" charset="-122"/>
                  <a:sym typeface="+mn-ea"/>
                </a:rPr>
                <a:t> </a:t>
              </a:r>
              <a:r>
                <a:rPr kumimoji="0" lang="zh-CN" altLang="en-US" sz="2400" b="1" i="0" u="none" strike="noStrike" kern="1200" cap="none" spc="24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引导学生理解中国梦和个人梦想的关系，懂得把人生理想融入国家和民族的伟大梦想之中</a:t>
              </a:r>
              <a:r>
                <a:rPr kumimoji="0" lang="en-US" sz="2400" b="1" i="0" u="none" strike="noStrike" kern="1200" cap="none" spc="24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a:t>
              </a:r>
            </a:p>
          </p:txBody>
        </p:sp>
      </p:grpSp>
      <p:sp>
        <p:nvSpPr>
          <p:cNvPr id="6" name="文本框 5"/>
          <p:cNvSpPr txBox="1"/>
          <p:nvPr>
            <p:custDataLst>
              <p:tags r:id="rId5"/>
            </p:custDataLst>
          </p:nvPr>
        </p:nvSpPr>
        <p:spPr>
          <a:xfrm>
            <a:off x="5767282" y="1539596"/>
            <a:ext cx="5890683" cy="1932305"/>
          </a:xfrm>
          <a:prstGeom prst="rect">
            <a:avLst/>
          </a:prstGeom>
          <a:noFill/>
        </p:spPr>
        <p:txBody>
          <a:bodyPr wrap="square" lIns="63500" tIns="25400" rIns="63500" bIns="25400" rtlCol="0" anchor="t" anchorCtr="0">
            <a:noAutofit/>
          </a:bodyPr>
          <a:lstStyle/>
          <a:p>
            <a:pPr marL="0" indent="0" algn="l">
              <a:lnSpc>
                <a:spcPct val="150000"/>
              </a:lnSpc>
              <a:spcBef>
                <a:spcPts val="0"/>
              </a:spcBef>
              <a:spcAft>
                <a:spcPts val="0"/>
              </a:spcAft>
              <a:buSzPct val="100000"/>
              <a:buNone/>
            </a:pPr>
            <a:r>
              <a:rPr lang="en-US" altLang="zh-CN" sz="2400" spc="240" dirty="0">
                <a:solidFill>
                  <a:schemeClr val="tx1"/>
                </a:solidFill>
                <a:latin typeface="微软雅黑" panose="020B0503020204020204" pitchFamily="34" charset="-122"/>
                <a:ea typeface="微软雅黑" panose="020B0503020204020204" pitchFamily="34" charset="-122"/>
                <a:cs typeface="楷体" panose="02010609060101010101" pitchFamily="49" charset="-122"/>
                <a:sym typeface="+mn-ea"/>
              </a:rPr>
              <a:t>     </a:t>
            </a:r>
            <a:r>
              <a:rPr lang="zh-CN" altLang="en-US" sz="2400" spc="240" dirty="0">
                <a:solidFill>
                  <a:schemeClr val="tx1"/>
                </a:solidFill>
                <a:latin typeface="微软雅黑" panose="020B0503020204020204" pitchFamily="34" charset="-122"/>
                <a:ea typeface="微软雅黑" panose="020B0503020204020204" pitchFamily="34" charset="-122"/>
                <a:cs typeface="楷体" panose="02010609060101010101" pitchFamily="49" charset="-122"/>
                <a:sym typeface="+mn-ea"/>
              </a:rPr>
              <a:t>把人生理想融入国家和民族的伟大梦想之中，敢于有梦、勇于追梦、勤于圆梦，中华民族伟大复兴的中国梦必将变为现实。</a:t>
            </a:r>
            <a:endParaRPr lang="zh-CN" altLang="en-US" sz="2400" u="none" kern="0" spc="240" dirty="0">
              <a:solidFill>
                <a:schemeClr val="tx1"/>
              </a:solidFill>
              <a:latin typeface="微软雅黑" panose="020B0503020204020204" pitchFamily="34" charset="-122"/>
              <a:ea typeface="微软雅黑" panose="020B0503020204020204" pitchFamily="34" charset="-122"/>
              <a:cs typeface="楷体" panose="02010609060101010101" pitchFamily="49" charset="-122"/>
              <a:sym typeface="+mn-ea"/>
            </a:endParaRP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2" cstate="print"/>
          <a:stretch>
            <a:fillRect/>
          </a:stretch>
        </p:blipFill>
        <p:spPr>
          <a:xfrm>
            <a:off x="212359" y="2970423"/>
            <a:ext cx="6150692" cy="3343706"/>
          </a:xfrm>
          <a:prstGeom prst="rect">
            <a:avLst/>
          </a:prstGeom>
        </p:spPr>
      </p:pic>
      <p:sp>
        <p:nvSpPr>
          <p:cNvPr id="22" name="文本框 2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2800" b="1" u="none" spc="240" dirty="0">
                <a:solidFill>
                  <a:schemeClr val="accent1">
                    <a:lumMod val="75000"/>
                  </a:schemeClr>
                </a:solidFill>
                <a:latin typeface="微软雅黑" panose="020B0503020204020204" pitchFamily="34" charset="-122"/>
                <a:ea typeface="微软雅黑" panose="020B0503020204020204" pitchFamily="34" charset="-122"/>
                <a:sym typeface="+mn-ea"/>
              </a:rPr>
              <a:t>二、全面建设社会主义现代化国家</a:t>
            </a:r>
          </a:p>
        </p:txBody>
      </p:sp>
      <p:sp>
        <p:nvSpPr>
          <p:cNvPr id="4" name="文本框 3"/>
          <p:cNvSpPr txBox="1"/>
          <p:nvPr>
            <p:custDataLst>
              <p:tags r:id="rId3"/>
            </p:custDataLst>
          </p:nvPr>
        </p:nvSpPr>
        <p:spPr>
          <a:xfrm>
            <a:off x="359372" y="767720"/>
            <a:ext cx="5287467"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en-US" altLang="zh-CN" sz="2400" u="none" spc="240" dirty="0">
                <a:latin typeface="微软雅黑" panose="020B0503020204020204" pitchFamily="34" charset="-122"/>
                <a:ea typeface="微软雅黑" panose="020B0503020204020204" pitchFamily="34" charset="-122"/>
                <a:sym typeface="+mn-ea"/>
              </a:rPr>
              <a:t>1.</a:t>
            </a:r>
            <a:r>
              <a:rPr lang="zh-CN" altLang="en-US" sz="2400" u="none" spc="240" dirty="0">
                <a:latin typeface="微软雅黑" panose="020B0503020204020204" pitchFamily="34" charset="-122"/>
                <a:ea typeface="微软雅黑" panose="020B0503020204020204" pitchFamily="34" charset="-122"/>
                <a:sym typeface="+mn-ea"/>
              </a:rPr>
              <a:t>“两个一百年”奋斗目标</a:t>
            </a:r>
          </a:p>
        </p:txBody>
      </p:sp>
      <p:sp>
        <p:nvSpPr>
          <p:cNvPr id="31" name="文本框 30"/>
          <p:cNvSpPr txBox="1"/>
          <p:nvPr>
            <p:custDataLst>
              <p:tags r:id="rId4"/>
            </p:custDataLst>
          </p:nvPr>
        </p:nvSpPr>
        <p:spPr>
          <a:xfrm>
            <a:off x="2070112" y="1531586"/>
            <a:ext cx="3671204" cy="684140"/>
          </a:xfrm>
          <a:prstGeom prst="rect">
            <a:avLst/>
          </a:prstGeom>
          <a:noFill/>
        </p:spPr>
        <p:txBody>
          <a:bodyPr wrap="square" lIns="63500" tIns="25400" rIns="63500" bIns="25400" rtlCol="0" anchor="t" anchorCtr="0">
            <a:noAutofit/>
          </a:bodyPr>
          <a:lstStyle/>
          <a:p>
            <a:pPr algn="l">
              <a:lnSpc>
                <a:spcPct val="150000"/>
              </a:lnSpc>
              <a:spcBef>
                <a:spcPts val="0"/>
              </a:spcBef>
              <a:spcAft>
                <a:spcPts val="0"/>
              </a:spcAft>
              <a:buSzPct val="100000"/>
            </a:pPr>
            <a:r>
              <a:rPr lang="zh-CN" altLang="en-US" sz="2400" u="none" spc="240" dirty="0">
                <a:latin typeface="微软雅黑" panose="020B0503020204020204" pitchFamily="34" charset="-122"/>
                <a:ea typeface="微软雅黑" panose="020B0503020204020204" pitchFamily="34" charset="-122"/>
                <a:sym typeface="+mn-ea"/>
              </a:rPr>
              <a:t>    绘制强国“路线图”</a:t>
            </a:r>
          </a:p>
        </p:txBody>
      </p:sp>
      <p:sp>
        <p:nvSpPr>
          <p:cNvPr id="47" name="文本框 46"/>
          <p:cNvSpPr txBox="1"/>
          <p:nvPr>
            <p:custDataLst>
              <p:tags r:id="rId5"/>
            </p:custDataLst>
          </p:nvPr>
        </p:nvSpPr>
        <p:spPr>
          <a:xfrm>
            <a:off x="6450686" y="1377320"/>
            <a:ext cx="5209207" cy="2576830"/>
          </a:xfrm>
          <a:prstGeom prst="rect">
            <a:avLst/>
          </a:prstGeom>
          <a:noFill/>
        </p:spPr>
        <p:txBody>
          <a:bodyPr wrap="square" lIns="63500" tIns="25400" rIns="63500" bIns="25400" rtlCol="0" anchor="t" anchorCtr="0">
            <a:noAutofit/>
          </a:bodyPr>
          <a:lstStyle/>
          <a:p>
            <a:pPr marL="0" indent="0" algn="l">
              <a:lnSpc>
                <a:spcPct val="150000"/>
              </a:lnSpc>
              <a:spcBef>
                <a:spcPts val="0"/>
              </a:spcBef>
              <a:spcAft>
                <a:spcPts val="0"/>
              </a:spcAft>
              <a:buSzPct val="100000"/>
              <a:buNone/>
            </a:pPr>
            <a:r>
              <a:rPr lang="en-US" altLang="zh-CN" sz="2400" u="none" spc="240" dirty="0">
                <a:solidFill>
                  <a:schemeClr val="accent1">
                    <a:lumMod val="75000"/>
                  </a:schemeClr>
                </a:solidFill>
                <a:latin typeface="微软雅黑" panose="020B0503020204020204" pitchFamily="34" charset="-122"/>
                <a:ea typeface="微软雅黑" panose="020B0503020204020204" pitchFamily="34" charset="-122"/>
                <a:cs typeface="楷体" panose="02010609060101010101" pitchFamily="49" charset="-122"/>
                <a:sym typeface="+mn-ea"/>
              </a:rPr>
              <a:t>     </a:t>
            </a:r>
            <a:r>
              <a:rPr lang="zh-CN" altLang="en-US" sz="2400" u="none" spc="240" dirty="0">
                <a:solidFill>
                  <a:schemeClr val="tx1"/>
                </a:solidFill>
                <a:latin typeface="微软雅黑" panose="020B0503020204020204" pitchFamily="34" charset="-122"/>
                <a:ea typeface="微软雅黑" panose="020B0503020204020204" pitchFamily="34" charset="-122"/>
                <a:cs typeface="楷体" panose="02010609060101010101" pitchFamily="49" charset="-122"/>
                <a:sym typeface="+mn-ea"/>
              </a:rPr>
              <a:t>建成社会主义现代化强国，实现中华民族伟大复兴，是中华民族的最高利益和根本利益，是新时代中国共产党和中国人民的奋斗目标。</a:t>
            </a:r>
            <a:endParaRPr lang="zh-CN" sz="2400" u="none" spc="240" dirty="0">
              <a:solidFill>
                <a:schemeClr val="tx1"/>
              </a:solidFill>
              <a:latin typeface="微软雅黑" panose="020B0503020204020204" pitchFamily="34" charset="-122"/>
              <a:ea typeface="微软雅黑" panose="020B0503020204020204" pitchFamily="34" charset="-122"/>
              <a:cs typeface="楷体" panose="02010609060101010101" pitchFamily="49" charset="-122"/>
              <a:sym typeface="+mn-ea"/>
            </a:endParaRPr>
          </a:p>
        </p:txBody>
      </p:sp>
      <p:grpSp>
        <p:nvGrpSpPr>
          <p:cNvPr id="8" name="组合 7"/>
          <p:cNvGrpSpPr/>
          <p:nvPr/>
        </p:nvGrpSpPr>
        <p:grpSpPr>
          <a:xfrm>
            <a:off x="517101" y="1522239"/>
            <a:ext cx="1756410" cy="460375"/>
            <a:chOff x="2670421" y="4850410"/>
            <a:chExt cx="1756410" cy="460375"/>
          </a:xfrm>
        </p:grpSpPr>
        <p:grpSp>
          <p:nvGrpSpPr>
            <p:cNvPr id="12" name="组合 43"/>
            <p:cNvGrpSpPr/>
            <p:nvPr/>
          </p:nvGrpSpPr>
          <p:grpSpPr>
            <a:xfrm>
              <a:off x="2670421" y="4881842"/>
              <a:ext cx="1756410" cy="397510"/>
              <a:chOff x="663000" y="2017123"/>
              <a:chExt cx="4363269" cy="655320"/>
            </a:xfrm>
            <a:solidFill>
              <a:srgbClr val="C00000"/>
            </a:solidFill>
          </p:grpSpPr>
          <p:sp>
            <p:nvSpPr>
              <p:cNvPr id="9" name="矩形 8"/>
              <p:cNvSpPr/>
              <p:nvPr/>
            </p:nvSpPr>
            <p:spPr>
              <a:xfrm>
                <a:off x="990600" y="2017123"/>
                <a:ext cx="3686496" cy="655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p:cNvSpPr/>
              <p:nvPr/>
            </p:nvSpPr>
            <p:spPr>
              <a:xfrm>
                <a:off x="4371069"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10" name="文本框 9"/>
            <p:cNvSpPr txBox="1"/>
            <p:nvPr/>
          </p:nvSpPr>
          <p:spPr>
            <a:xfrm>
              <a:off x="2825679" y="4850410"/>
              <a:ext cx="1445895" cy="460375"/>
            </a:xfrm>
            <a:prstGeom prst="rect">
              <a:avLst/>
            </a:prstGeom>
            <a:noFill/>
          </p:spPr>
          <p:txBody>
            <a:bodyPr wrap="square" rtlCol="0">
              <a:spAutoFit/>
            </a:bodyPr>
            <a:lstStyle/>
            <a:p>
              <a:pPr algn="ctr"/>
              <a:r>
                <a:rPr lang="zh-CN" altLang="en-US" sz="2400" b="1" dirty="0">
                  <a:solidFill>
                    <a:schemeClr val="bg1"/>
                  </a:solidFill>
                  <a:latin typeface="字魂36号-孙新恒宋楷体" panose="02000000000000000000" pitchFamily="2" charset="-122"/>
                  <a:ea typeface="字魂36号-孙新恒宋楷体" panose="02000000000000000000" pitchFamily="2" charset="-122"/>
                  <a:sym typeface="Century Gothic" panose="020B0502020202020204" pitchFamily="34" charset="0"/>
                </a:rPr>
                <a:t>学生活动</a:t>
              </a:r>
            </a:p>
          </p:txBody>
        </p:sp>
      </p:grpSp>
      <p:grpSp>
        <p:nvGrpSpPr>
          <p:cNvPr id="23" name="组合 22"/>
          <p:cNvGrpSpPr/>
          <p:nvPr/>
        </p:nvGrpSpPr>
        <p:grpSpPr>
          <a:xfrm>
            <a:off x="7428230" y="4721860"/>
            <a:ext cx="3735705" cy="1379855"/>
            <a:chOff x="2940" y="3364"/>
            <a:chExt cx="10657" cy="2521"/>
          </a:xfrm>
        </p:grpSpPr>
        <p:grpSp>
          <p:nvGrpSpPr>
            <p:cNvPr id="24" name="组合 23"/>
            <p:cNvGrpSpPr/>
            <p:nvPr/>
          </p:nvGrpSpPr>
          <p:grpSpPr>
            <a:xfrm>
              <a:off x="2940" y="3364"/>
              <a:ext cx="10407" cy="2521"/>
              <a:chOff x="2555875" y="2085670"/>
              <a:chExt cx="2900143" cy="1140784"/>
            </a:xfrm>
          </p:grpSpPr>
          <p:sp>
            <p:nvSpPr>
              <p:cNvPr id="27" name="MH_Other_1"/>
              <p:cNvSpPr/>
              <p:nvPr>
                <p:custDataLst>
                  <p:tags r:id="rId8"/>
                </p:custDataLst>
              </p:nvPr>
            </p:nvSpPr>
            <p:spPr>
              <a:xfrm>
                <a:off x="2555875" y="2085670"/>
                <a:ext cx="2900143" cy="1140784"/>
              </a:xfrm>
              <a:prstGeom prst="roundRect">
                <a:avLst/>
              </a:prstGeom>
              <a:solidFill>
                <a:schemeClr val="accent1"/>
              </a:solidFill>
              <a:ln w="25400" cap="flat" cmpd="sng" algn="ctr">
                <a:no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设</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计</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意</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图</a:t>
                </a:r>
              </a:p>
            </p:txBody>
          </p:sp>
          <p:cxnSp>
            <p:nvCxnSpPr>
              <p:cNvPr id="28" name="MH_Other_2"/>
              <p:cNvCxnSpPr/>
              <p:nvPr>
                <p:custDataLst>
                  <p:tags r:id="rId9"/>
                </p:custDataLst>
              </p:nvPr>
            </p:nvCxnSpPr>
            <p:spPr>
              <a:xfrm>
                <a:off x="2944076" y="2119228"/>
                <a:ext cx="0" cy="1098416"/>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custDataLst>
                <p:tags r:id="rId7"/>
              </p:custDataLst>
            </p:nvPr>
          </p:nvSpPr>
          <p:spPr>
            <a:xfrm>
              <a:off x="4562" y="3364"/>
              <a:ext cx="9035" cy="2521"/>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en-US" sz="2400" b="1" i="0" u="none" strike="noStrike" kern="1200" cap="none" spc="24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endParaRPr kumimoji="0" lang="zh-CN" sz="2400" b="1" i="0" u="none" strike="noStrike" kern="1200" cap="none" spc="24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endParaRPr>
            </a:p>
          </p:txBody>
        </p:sp>
      </p:grpSp>
      <p:sp>
        <p:nvSpPr>
          <p:cNvPr id="76" name="文本框 75"/>
          <p:cNvSpPr txBox="1"/>
          <p:nvPr>
            <p:custDataLst>
              <p:tags r:id="rId6"/>
            </p:custDataLst>
          </p:nvPr>
        </p:nvSpPr>
        <p:spPr>
          <a:xfrm>
            <a:off x="7969885" y="4871085"/>
            <a:ext cx="3044190" cy="807720"/>
          </a:xfrm>
          <a:prstGeom prst="rect">
            <a:avLst/>
          </a:prstGeom>
          <a:noFill/>
        </p:spPr>
        <p:txBody>
          <a:bodyPr wrap="square" lIns="63500" tIns="25400" rIns="63500" bIns="25400" rtlCol="0" anchor="t" anchorCtr="0">
            <a:noAutofit/>
          </a:bodyPr>
          <a:lstStyle/>
          <a:p>
            <a:pPr marL="0" indent="0">
              <a:lnSpc>
                <a:spcPct val="100000"/>
              </a:lnSpc>
              <a:spcBef>
                <a:spcPts val="0"/>
              </a:spcBef>
              <a:spcAft>
                <a:spcPts val="0"/>
              </a:spcAft>
              <a:buSzPct val="100000"/>
              <a:buNone/>
            </a:pPr>
            <a:r>
              <a:rPr lang="en-US" altLang="zh-CN"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u="none" spc="240" dirty="0">
                <a:solidFill>
                  <a:schemeClr val="bg1"/>
                </a:solidFill>
                <a:latin typeface="楷体" panose="02010609060101010101" pitchFamily="49" charset="-122"/>
                <a:ea typeface="楷体" panose="02010609060101010101" pitchFamily="49" charset="-122"/>
                <a:cs typeface="楷体" panose="02010609060101010101" pitchFamily="49" charset="-122"/>
                <a:sym typeface="+mn-ea"/>
              </a:rPr>
              <a:t>坚定全面建成社会主义现代化国家的信心。</a:t>
            </a:r>
          </a:p>
        </p:txBody>
      </p:sp>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298412" y="5"/>
            <a:ext cx="10972876" cy="609600"/>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zh-CN" altLang="en-US" sz="2800" b="1" i="0" u="none" strike="noStrike" kern="1200" cap="none" spc="240" normalizeH="0" baseline="0" noProof="0" dirty="0">
                <a:ln>
                  <a:noFill/>
                </a:ln>
                <a:solidFill>
                  <a:srgbClr val="99C2FD">
                    <a:lumMod val="75000"/>
                  </a:srgbClr>
                </a:solidFill>
                <a:effectLst/>
                <a:uLnTx/>
                <a:uFillTx/>
                <a:latin typeface="微软雅黑" panose="020B0503020204020204" pitchFamily="34" charset="-122"/>
                <a:ea typeface="微软雅黑" panose="020B0503020204020204" pitchFamily="34" charset="-122"/>
                <a:cs typeface="+mn-cs"/>
                <a:sym typeface="+mn-ea"/>
              </a:rPr>
              <a:t>二、全面建设社会主义现代化国家</a:t>
            </a:r>
          </a:p>
        </p:txBody>
      </p:sp>
      <p:sp>
        <p:nvSpPr>
          <p:cNvPr id="4" name="文本框 3"/>
          <p:cNvSpPr txBox="1"/>
          <p:nvPr>
            <p:custDataLst>
              <p:tags r:id="rId3"/>
            </p:custDataLst>
          </p:nvPr>
        </p:nvSpPr>
        <p:spPr>
          <a:xfrm>
            <a:off x="326972" y="776430"/>
            <a:ext cx="10972876" cy="609600"/>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en-US" altLang="zh-CN" sz="2400" b="0" i="0" u="none" strike="noStrike" kern="1200" cap="none" spc="2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2.</a:t>
            </a:r>
            <a:r>
              <a:rPr kumimoji="0" lang="zh-CN" altLang="en-US" sz="2400" b="0" i="0" u="none" strike="noStrike" kern="1200" cap="none" spc="2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分“两步走”全面建成社会主义现代化强国</a:t>
            </a:r>
            <a:endParaRPr kumimoji="0" lang="en-US" altLang="zh-CN" sz="2400" b="0" i="0" u="none" strike="noStrike" kern="1200" cap="none" spc="2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endParaRPr>
          </a:p>
        </p:txBody>
      </p:sp>
      <p:grpSp>
        <p:nvGrpSpPr>
          <p:cNvPr id="72" name="组合 71"/>
          <p:cNvGrpSpPr/>
          <p:nvPr/>
        </p:nvGrpSpPr>
        <p:grpSpPr>
          <a:xfrm>
            <a:off x="6374168" y="4956047"/>
            <a:ext cx="4897120" cy="1873321"/>
            <a:chOff x="2940" y="3072"/>
            <a:chExt cx="10396" cy="3107"/>
          </a:xfrm>
        </p:grpSpPr>
        <p:grpSp>
          <p:nvGrpSpPr>
            <p:cNvPr id="73" name="组合 72"/>
            <p:cNvGrpSpPr/>
            <p:nvPr/>
          </p:nvGrpSpPr>
          <p:grpSpPr>
            <a:xfrm>
              <a:off x="2940" y="3072"/>
              <a:ext cx="10396" cy="3107"/>
              <a:chOff x="2555875" y="1953562"/>
              <a:chExt cx="2897302" cy="1406433"/>
            </a:xfrm>
          </p:grpSpPr>
          <p:sp>
            <p:nvSpPr>
              <p:cNvPr id="74" name="MH_Other_1"/>
              <p:cNvSpPr/>
              <p:nvPr>
                <p:custDataLst>
                  <p:tags r:id="rId7"/>
                </p:custDataLst>
              </p:nvPr>
            </p:nvSpPr>
            <p:spPr>
              <a:xfrm>
                <a:off x="2555875" y="1953562"/>
                <a:ext cx="2897302" cy="1250963"/>
              </a:xfrm>
              <a:prstGeom prst="roundRect">
                <a:avLst/>
              </a:prstGeom>
              <a:solidFill>
                <a:schemeClr val="accent1"/>
              </a:solidFill>
              <a:ln w="25400" cap="flat" cmpd="sng" algn="ctr">
                <a:noFill/>
                <a:prstDash val="solid"/>
              </a:ln>
              <a:effectLst/>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设</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计</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意</a:t>
                </a: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dirty="0">
                    <a:ln>
                      <a:noFill/>
                    </a:ln>
                    <a:solidFill>
                      <a:srgbClr val="FFFFFF"/>
                    </a:solidFill>
                    <a:effectLst>
                      <a:outerShdw blurRad="38100" dist="19050" dir="2700000" algn="tl" rotWithShape="0">
                        <a:srgbClr val="000000">
                          <a:alpha val="40000"/>
                        </a:srgbClr>
                      </a:outerShdw>
                    </a:effectLst>
                    <a:uLnTx/>
                    <a:uFillTx/>
                    <a:latin typeface="微软雅黑" panose="020B0503020204020204" pitchFamily="34" charset="-122"/>
                    <a:ea typeface="微软雅黑" panose="020B0503020204020204" pitchFamily="34" charset="-122"/>
                    <a:cs typeface="+mn-cs"/>
                  </a:rPr>
                  <a:t>图</a:t>
                </a:r>
              </a:p>
            </p:txBody>
          </p:sp>
          <p:cxnSp>
            <p:nvCxnSpPr>
              <p:cNvPr id="75" name="MH_Other_2"/>
              <p:cNvCxnSpPr/>
              <p:nvPr>
                <p:custDataLst>
                  <p:tags r:id="rId8"/>
                </p:custDataLst>
              </p:nvPr>
            </p:nvCxnSpPr>
            <p:spPr>
              <a:xfrm>
                <a:off x="2904345" y="2120157"/>
                <a:ext cx="0" cy="1239838"/>
              </a:xfrm>
              <a:prstGeom prst="line">
                <a:avLst/>
              </a:prstGeom>
              <a:ln>
                <a:solidFill>
                  <a:srgbClr val="FFFFFF"/>
                </a:solidFill>
                <a:prstDash val="dash"/>
              </a:ln>
            </p:spPr>
            <p:style>
              <a:lnRef idx="1">
                <a:schemeClr val="accent1"/>
              </a:lnRef>
              <a:fillRef idx="0">
                <a:schemeClr val="accent1"/>
              </a:fillRef>
              <a:effectRef idx="0">
                <a:schemeClr val="accent1"/>
              </a:effectRef>
              <a:fontRef idx="minor">
                <a:schemeClr val="tx1"/>
              </a:fontRef>
            </p:style>
          </p:cxnSp>
        </p:grpSp>
        <p:sp>
          <p:nvSpPr>
            <p:cNvPr id="76" name="文本框 75"/>
            <p:cNvSpPr txBox="1"/>
            <p:nvPr>
              <p:custDataLst>
                <p:tags r:id="rId6"/>
              </p:custDataLst>
            </p:nvPr>
          </p:nvSpPr>
          <p:spPr>
            <a:xfrm>
              <a:off x="4346" y="3237"/>
              <a:ext cx="8891" cy="2520"/>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en-US" sz="2400" b="1" i="0" u="none" strike="noStrike" kern="1200" cap="none" spc="24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   </a:t>
              </a:r>
              <a:r>
                <a:rPr kumimoji="0" lang="zh-CN" altLang="en-US" sz="2400" b="1" i="0" u="none" strike="noStrike" kern="1200" cap="none" spc="240" normalizeH="0" baseline="0" noProof="0" dirty="0">
                  <a:ln>
                    <a:noFill/>
                  </a:ln>
                  <a:solidFill>
                    <a:srgbClr val="FFFFFF"/>
                  </a:solidFill>
                  <a:effectLst/>
                  <a:uLnTx/>
                  <a:uFillTx/>
                  <a:latin typeface="楷体" panose="02010609060101010101" pitchFamily="49" charset="-122"/>
                  <a:ea typeface="楷体" panose="02010609060101010101" pitchFamily="49" charset="-122"/>
                  <a:cs typeface="楷体" panose="02010609060101010101" pitchFamily="49" charset="-122"/>
                  <a:sym typeface="+mn-ea"/>
                </a:rPr>
                <a:t>引导学生理解实现社会主义现代化强国目标需要一代代青年的接力奋斗，提升使命感。</a:t>
              </a:r>
            </a:p>
          </p:txBody>
        </p:sp>
      </p:grpSp>
      <p:sp>
        <p:nvSpPr>
          <p:cNvPr id="26" name="文本框 25"/>
          <p:cNvSpPr txBox="1"/>
          <p:nvPr>
            <p:custDataLst>
              <p:tags r:id="rId4"/>
            </p:custDataLst>
          </p:nvPr>
        </p:nvSpPr>
        <p:spPr>
          <a:xfrm>
            <a:off x="567690" y="5350510"/>
            <a:ext cx="5680710" cy="1181735"/>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en-US" altLang="zh-CN" sz="2400" b="0" i="0" u="none" strike="noStrike" kern="1200" cap="none" spc="2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     </a:t>
            </a:r>
            <a:r>
              <a:rPr kumimoji="0" lang="zh-CN" altLang="en-US" sz="2400" b="0" i="0" u="none" strike="noStrike" kern="1200" cap="none" spc="2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观看视频，诵读金句，以“请党放心，强国有我</a:t>
            </a:r>
            <a:r>
              <a:rPr kumimoji="0" lang="zh-CN" altLang="en-US" sz="2400" b="0" i="0" u="none" strike="noStrike" kern="1200" cap="none" spc="240" normalizeH="0" baseline="0" noProof="0" dirty="0">
                <a:ln>
                  <a:noFill/>
                </a:ln>
                <a:effectLst/>
                <a:uLnTx/>
                <a:uFillTx/>
                <a:latin typeface="微软雅黑" panose="020B0503020204020204" pitchFamily="34" charset="-122"/>
                <a:ea typeface="微软雅黑" panose="020B0503020204020204" pitchFamily="34" charset="-122"/>
                <a:cs typeface="+mn-cs"/>
                <a:sym typeface="+mn-ea"/>
              </a:rPr>
              <a:t>！</a:t>
            </a:r>
            <a:r>
              <a:rPr kumimoji="0" lang="zh-CN" altLang="en-US" sz="2400" b="0" i="0" u="none" strike="noStrike" kern="1200" cap="none" spc="2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ea"/>
              </a:rPr>
              <a:t>”为主题，写一篇演讲稿。</a:t>
            </a:r>
          </a:p>
        </p:txBody>
      </p:sp>
      <p:grpSp>
        <p:nvGrpSpPr>
          <p:cNvPr id="27" name="组合 26"/>
          <p:cNvGrpSpPr/>
          <p:nvPr/>
        </p:nvGrpSpPr>
        <p:grpSpPr>
          <a:xfrm>
            <a:off x="4591937" y="1363177"/>
            <a:ext cx="6819400" cy="2475342"/>
            <a:chOff x="1258" y="8125"/>
            <a:chExt cx="16967" cy="4712"/>
          </a:xfrm>
        </p:grpSpPr>
        <p:sp>
          <p:nvSpPr>
            <p:cNvPr id="28" name="圆角矩形 29"/>
            <p:cNvSpPr/>
            <p:nvPr/>
          </p:nvSpPr>
          <p:spPr bwMode="auto">
            <a:xfrm>
              <a:off x="1258" y="8125"/>
              <a:ext cx="16967" cy="3990"/>
            </a:xfrm>
            <a:prstGeom prst="roundRect">
              <a:avLst/>
            </a:prstGeom>
            <a:solidFill>
              <a:srgbClr val="FFFCD3"/>
            </a:solidFill>
            <a:ln>
              <a:solidFill>
                <a:schemeClr val="bg1">
                  <a:lumMod val="9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en-US" sz="1800" b="1" i="0" u="none" strike="noStrike" kern="1200" cap="none" spc="0" normalizeH="0" baseline="0" noProof="0">
                <a:ln>
                  <a:noFill/>
                </a:ln>
                <a:solidFill>
                  <a:srgbClr val="000000">
                    <a:lumMod val="85000"/>
                    <a:lumOff val="15000"/>
                  </a:srgbClr>
                </a:solidFill>
                <a:effectLst/>
                <a:uLnTx/>
                <a:uFillTx/>
                <a:latin typeface="Calibri" panose="020F0502020204030204"/>
                <a:ea typeface="宋体" panose="02010600030101010101" pitchFamily="2" charset="-122"/>
                <a:cs typeface="+mn-cs"/>
              </a:endParaRPr>
            </a:p>
          </p:txBody>
        </p:sp>
        <p:sp>
          <p:nvSpPr>
            <p:cNvPr id="30" name="文本框 29"/>
            <p:cNvSpPr txBox="1"/>
            <p:nvPr/>
          </p:nvSpPr>
          <p:spPr>
            <a:xfrm>
              <a:off x="10340" y="12266"/>
              <a:ext cx="460" cy="571"/>
            </a:xfrm>
            <a:prstGeom prst="rect">
              <a:avLst/>
            </a:prstGeom>
            <a:noFill/>
          </p:spPr>
          <p:txBody>
            <a:bodyPr wrap="none" rtlCol="0" anchor="t">
              <a:spAutoFit/>
            </a:bodyPr>
            <a:lstStyle/>
            <a:p>
              <a:pPr marL="0" marR="0" lvl="0" indent="0" algn="just" defTabSz="914400" rtl="0" eaLnBrk="1" fontAlgn="base" latinLnBrk="0" hangingPunct="1">
                <a:lnSpc>
                  <a:spcPct val="150000"/>
                </a:lnSpc>
                <a:spcBef>
                  <a:spcPts val="3000"/>
                </a:spcBef>
                <a:spcAft>
                  <a:spcPct val="0"/>
                </a:spcAft>
                <a:buClrTx/>
                <a:buSzTx/>
                <a:buFontTx/>
                <a:buNone/>
                <a:defRPr/>
              </a:pPr>
              <a:endParaRPr kumimoji="0" lang="en-US" altLang="zh-CN" sz="1400" b="0" i="0" u="none" strike="noStrike" kern="1200" cap="none" spc="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endParaRPr>
            </a:p>
          </p:txBody>
        </p:sp>
      </p:grpSp>
      <p:grpSp>
        <p:nvGrpSpPr>
          <p:cNvPr id="7" name="组合 6"/>
          <p:cNvGrpSpPr/>
          <p:nvPr/>
        </p:nvGrpSpPr>
        <p:grpSpPr>
          <a:xfrm>
            <a:off x="978535" y="1553210"/>
            <a:ext cx="3211830" cy="2980690"/>
            <a:chOff x="1541" y="2446"/>
            <a:chExt cx="5058" cy="4694"/>
          </a:xfrm>
        </p:grpSpPr>
        <p:pic>
          <p:nvPicPr>
            <p:cNvPr id="22" name="图片 21"/>
            <p:cNvPicPr>
              <a:picLocks noChangeAspect="1"/>
            </p:cNvPicPr>
            <p:nvPr/>
          </p:nvPicPr>
          <p:blipFill>
            <a:blip r:embed="rId11" cstate="print"/>
            <a:stretch>
              <a:fillRect/>
            </a:stretch>
          </p:blipFill>
          <p:spPr>
            <a:xfrm>
              <a:off x="1541" y="2446"/>
              <a:ext cx="5058" cy="2981"/>
            </a:xfrm>
            <a:prstGeom prst="rect">
              <a:avLst/>
            </a:prstGeom>
          </p:spPr>
        </p:pic>
        <p:sp>
          <p:nvSpPr>
            <p:cNvPr id="11" name="TextBox 5"/>
            <p:cNvSpPr txBox="1"/>
            <p:nvPr/>
          </p:nvSpPr>
          <p:spPr>
            <a:xfrm>
              <a:off x="1541" y="5446"/>
              <a:ext cx="5057" cy="1695"/>
            </a:xfrm>
            <a:prstGeom prst="rect">
              <a:avLst/>
            </a:prstGeom>
            <a:noFill/>
            <a:ln>
              <a:noFill/>
            </a:ln>
          </p:spPr>
          <p:txBody>
            <a:bodyPr vert="horz" wrap="square" rtlCol="0">
              <a:spAutoFit/>
            </a:bodyPr>
            <a:lstStyle>
              <a:defPPr>
                <a:defRPr lang="zh-CN"/>
              </a:defPPr>
              <a:lvl1pPr algn="ctr" fontAlgn="base">
                <a:lnSpc>
                  <a:spcPct val="150000"/>
                </a:lnSpc>
                <a:spcBef>
                  <a:spcPct val="0"/>
                </a:spcBef>
                <a:spcAft>
                  <a:spcPct val="0"/>
                </a:spcAft>
                <a:defRPr sz="2400" b="1" kern="0" spc="120">
                  <a:solidFill>
                    <a:schemeClr val="tx1">
                      <a:lumMod val="85000"/>
                      <a:lumOff val="15000"/>
                    </a:schemeClr>
                  </a:solidFill>
                  <a:latin typeface="微软雅黑" panose="020B0503020204020204" pitchFamily="34" charset="-122"/>
                  <a:ea typeface="微软雅黑" panose="020B0503020204020204" pitchFamily="34" charset="-122"/>
                  <a:sym typeface="Helvetica" panose="020B0604020202020204" pitchFamily="34" charset="0"/>
                </a:defRPr>
              </a:lvl1pPr>
              <a:lvl2pPr marL="227330" indent="2305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2pPr>
              <a:lvl3pPr marL="455930" indent="4591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3pPr>
              <a:lvl4pPr marL="684530" indent="6877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4pPr>
              <a:lvl5pPr marL="913130" indent="916305" eaLnBrk="0" fontAlgn="base" hangingPunct="0">
                <a:spcBef>
                  <a:spcPct val="0"/>
                </a:spcBef>
                <a:spcAft>
                  <a:spcPct val="0"/>
                </a:spcAft>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5pPr>
              <a:lvl6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6pPr>
              <a:lvl7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7pPr>
              <a:lvl8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8pPr>
              <a:lvl9pPr>
                <a:defRPr>
                  <a:solidFill>
                    <a:srgbClr val="000000"/>
                  </a:solidFill>
                  <a:latin typeface="Helvetica" panose="020B0604020202020204" pitchFamily="34" charset="0"/>
                  <a:ea typeface="宋体" panose="02010600030101010101" pitchFamily="2" charset="-122"/>
                  <a:sym typeface="Helvetica"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在庆祝中国共产党成立</a:t>
              </a:r>
              <a:r>
                <a:rPr kumimoji="0" lang="en-US" altLang="zh-CN"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100</a:t>
              </a:r>
              <a:r>
                <a:rPr kumimoji="0" lang="zh-CN" alt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周年大会上</a:t>
              </a:r>
              <a:r>
                <a:rPr kumimoji="0"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共青团员和少先队员代表集体致献词</a:t>
              </a:r>
              <a:r>
                <a:rPr kumimoji="0" 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a:t>
              </a:r>
              <a:r>
                <a:rPr kumimoji="0"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请党放心，强国有我</a:t>
              </a:r>
              <a:r>
                <a:rPr kumimoji="0" 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a:t>
              </a:r>
              <a:r>
                <a:rPr kumimoji="0" lang="zh-CN" altLang="en-US" sz="1600" b="0" i="0" u="none" strike="noStrike" kern="0" cap="none" spc="120" normalizeH="0" baseline="0" noProof="0" dirty="0">
                  <a:ln>
                    <a:noFill/>
                  </a:ln>
                  <a:solidFill>
                    <a:srgbClr val="000000">
                      <a:lumMod val="85000"/>
                      <a:lumOff val="15000"/>
                    </a:srgbClr>
                  </a:solidFill>
                  <a:effectLst/>
                  <a:uLnTx/>
                  <a:uFillTx/>
                  <a:latin typeface="楷体" panose="02010609060101010101" pitchFamily="49" charset="-122"/>
                  <a:ea typeface="楷体" panose="02010609060101010101" pitchFamily="49" charset="-122"/>
                  <a:cs typeface="+mn-cs"/>
                  <a:sym typeface="+mn-ea"/>
                </a:rPr>
                <a:t>视频节选</a:t>
              </a:r>
            </a:p>
          </p:txBody>
        </p:sp>
      </p:grpSp>
      <p:grpSp>
        <p:nvGrpSpPr>
          <p:cNvPr id="8" name="组合 7"/>
          <p:cNvGrpSpPr/>
          <p:nvPr/>
        </p:nvGrpSpPr>
        <p:grpSpPr>
          <a:xfrm>
            <a:off x="640080" y="4674592"/>
            <a:ext cx="1756410" cy="460375"/>
            <a:chOff x="2670421" y="4850410"/>
            <a:chExt cx="1756410" cy="460375"/>
          </a:xfrm>
        </p:grpSpPr>
        <p:grpSp>
          <p:nvGrpSpPr>
            <p:cNvPr id="12" name="组合 43"/>
            <p:cNvGrpSpPr/>
            <p:nvPr/>
          </p:nvGrpSpPr>
          <p:grpSpPr>
            <a:xfrm>
              <a:off x="2670421" y="4881842"/>
              <a:ext cx="1756410" cy="397510"/>
              <a:chOff x="663000" y="2017123"/>
              <a:chExt cx="4363269" cy="655320"/>
            </a:xfrm>
            <a:solidFill>
              <a:srgbClr val="C00000"/>
            </a:solidFill>
          </p:grpSpPr>
          <p:sp>
            <p:nvSpPr>
              <p:cNvPr id="9" name="矩形 8"/>
              <p:cNvSpPr/>
              <p:nvPr/>
            </p:nvSpPr>
            <p:spPr>
              <a:xfrm>
                <a:off x="990600" y="2017123"/>
                <a:ext cx="3686496" cy="655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ea"/>
                  <a:sym typeface="+mn-lt"/>
                </a:endParaRPr>
              </a:p>
            </p:txBody>
          </p:sp>
          <p:sp>
            <p:nvSpPr>
              <p:cNvPr id="15" name="椭圆 14"/>
              <p:cNvSpPr/>
              <p:nvPr/>
            </p:nvSpPr>
            <p:spPr>
              <a:xfrm>
                <a:off x="663000"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ea"/>
                  <a:sym typeface="+mn-lt"/>
                </a:endParaRPr>
              </a:p>
            </p:txBody>
          </p:sp>
          <p:sp>
            <p:nvSpPr>
              <p:cNvPr id="16" name="椭圆 15"/>
              <p:cNvSpPr/>
              <p:nvPr/>
            </p:nvSpPr>
            <p:spPr>
              <a:xfrm>
                <a:off x="4371069" y="2017123"/>
                <a:ext cx="655200" cy="655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ea"/>
                  <a:sym typeface="+mn-lt"/>
                </a:endParaRPr>
              </a:p>
            </p:txBody>
          </p:sp>
        </p:grpSp>
        <p:sp>
          <p:nvSpPr>
            <p:cNvPr id="6" name="文本框 5"/>
            <p:cNvSpPr txBox="1"/>
            <p:nvPr/>
          </p:nvSpPr>
          <p:spPr>
            <a:xfrm>
              <a:off x="2825679" y="4850410"/>
              <a:ext cx="1445895" cy="460375"/>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b="1" i="0" u="none" strike="noStrike" kern="1200" cap="none" spc="0" normalizeH="0" baseline="0" noProof="0" dirty="0">
                  <a:ln>
                    <a:noFill/>
                  </a:ln>
                  <a:solidFill>
                    <a:srgbClr val="FFFFFF"/>
                  </a:solidFill>
                  <a:effectLst/>
                  <a:uLnTx/>
                  <a:uFillTx/>
                  <a:latin typeface="字魂36号-孙新恒宋楷体" panose="02000000000000000000" pitchFamily="2" charset="-122"/>
                  <a:ea typeface="字魂36号-孙新恒宋楷体" panose="02000000000000000000" pitchFamily="2" charset="-122"/>
                  <a:cs typeface="+mn-cs"/>
                  <a:sym typeface="Century Gothic" panose="020B0502020202020204" pitchFamily="34" charset="0"/>
                </a:rPr>
                <a:t>学生活动</a:t>
              </a:r>
            </a:p>
          </p:txBody>
        </p:sp>
      </p:grpSp>
      <p:sp>
        <p:nvSpPr>
          <p:cNvPr id="13" name="矩形 146"/>
          <p:cNvSpPr>
            <a:spLocks noChangeArrowheads="1"/>
          </p:cNvSpPr>
          <p:nvPr/>
        </p:nvSpPr>
        <p:spPr bwMode="auto">
          <a:xfrm>
            <a:off x="4644711" y="1606464"/>
            <a:ext cx="6665464" cy="17995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just" defTabSz="914400" rtl="0" eaLnBrk="1" fontAlgn="base" latinLnBrk="0" hangingPunct="1">
              <a:lnSpc>
                <a:spcPct val="100000"/>
              </a:lnSpc>
              <a:spcBef>
                <a:spcPts val="3000"/>
              </a:spcBef>
              <a:spcAft>
                <a:spcPct val="0"/>
              </a:spcAft>
              <a:buClrTx/>
              <a:buSzTx/>
              <a:buFont typeface="Arial" panose="020B0604020202020204" pitchFamily="34" charset="0"/>
              <a:buNone/>
              <a:defRPr/>
            </a:pPr>
            <a:r>
              <a:rPr kumimoji="0" lang="zh-CN" altLang="en-US" sz="20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20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中国人民的成功实践昭示世人，通向现代化的道路不止一条，只要找准正确方向、驰而不息，条条大路通罗马。</a:t>
            </a:r>
            <a:endParaRPr kumimoji="0" lang="en-US"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a:p>
            <a:pPr marL="0" marR="0" lvl="0" indent="0" algn="r" defTabSz="914400" rtl="0" eaLnBrk="1" fontAlgn="base" latinLnBrk="0" hangingPunct="1">
              <a:lnSpc>
                <a:spcPct val="100000"/>
              </a:lnSpc>
              <a:spcBef>
                <a:spcPts val="3000"/>
              </a:spcBef>
              <a:spcAft>
                <a:spcPct val="0"/>
              </a:spcAft>
              <a:buClrTx/>
              <a:buSzTx/>
              <a:buFont typeface="Arial" panose="020B0604020202020204" pitchFamily="34" charset="0"/>
              <a:buNone/>
              <a:defRPr/>
            </a:pPr>
            <a:r>
              <a:rPr kumimoji="0" lang="en-US" altLang="zh-CN"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——习近平2018年4月10</a:t>
            </a:r>
            <a:r>
              <a:rPr kumimoji="0" lang="zh-CN" altLang="en-US"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日</a:t>
            </a:r>
            <a:r>
              <a:rPr kumimoji="0" lang="en-US" altLang="zh-CN" sz="1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在博鳌亚洲论坛2018年年会开幕式上的主旨演讲</a:t>
            </a:r>
            <a:endParaRPr kumimoji="0" lang="zh-CN" altLang="en-US"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14" name="文本框 13"/>
          <p:cNvSpPr txBox="1"/>
          <p:nvPr>
            <p:custDataLst>
              <p:tags r:id="rId5"/>
            </p:custDataLst>
          </p:nvPr>
        </p:nvSpPr>
        <p:spPr>
          <a:xfrm>
            <a:off x="4073525" y="3918585"/>
            <a:ext cx="7367905" cy="723265"/>
          </a:xfrm>
          <a:prstGeom prst="rect">
            <a:avLst/>
          </a:prstGeom>
          <a:noFill/>
        </p:spPr>
        <p:txBody>
          <a:bodyPr wrap="square" lIns="63500" tIns="25400" rIns="63500" bIns="25400" rtlCol="0" anchor="t" anchorCtr="0">
            <a:noAutofit/>
          </a:bodyPr>
          <a:lstStyle/>
          <a:p>
            <a:pPr marL="0" marR="0" lvl="0" indent="0" algn="l" defTabSz="914400" rtl="0" eaLnBrk="1" fontAlgn="base" latinLnBrk="0" hangingPunct="1">
              <a:lnSpc>
                <a:spcPct val="100000"/>
              </a:lnSpc>
              <a:spcBef>
                <a:spcPts val="0"/>
              </a:spcBef>
              <a:spcAft>
                <a:spcPts val="0"/>
              </a:spcAft>
              <a:buClrTx/>
              <a:buSzPct val="100000"/>
              <a:buFontTx/>
              <a:buNone/>
              <a:defRPr/>
            </a:pPr>
            <a:r>
              <a:rPr kumimoji="0" lang="en-US" altLang="zh-CN" sz="2400" b="0" i="0" u="none" strike="noStrike" kern="1200" cap="none" spc="240" normalizeH="0" baseline="0" noProof="0" dirty="0">
                <a:ln>
                  <a:noFill/>
                </a:ln>
                <a:solidFill>
                  <a:srgbClr val="99C2FD">
                    <a:lumMod val="75000"/>
                  </a:srgbClr>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    </a:t>
            </a:r>
            <a:r>
              <a:rPr kumimoji="0" lang="zh-CN" altLang="en-US" sz="2400" b="0" i="0" u="none" strike="noStrike" kern="1200" cap="none" spc="24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楷体" panose="02010609060101010101" pitchFamily="49" charset="-122"/>
                <a:sym typeface="+mn-ea"/>
              </a:rPr>
              <a:t>党的十九大明确提出新的“两步走”战略安排。</a:t>
            </a:r>
          </a:p>
        </p:txBody>
      </p:sp>
    </p:spTree>
    <p:custDataLst>
      <p:tags r:id="rId1"/>
    </p:custData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2"/>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p>
        </p:txBody>
      </p:sp>
    </p:spTree>
    <p:custDataLst>
      <p:tags r:id="rId1"/>
    </p:custData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p:cNvGrpSpPr/>
          <p:nvPr/>
        </p:nvGrpSpPr>
        <p:grpSpPr>
          <a:xfrm>
            <a:off x="4268712" y="1304017"/>
            <a:ext cx="4047251" cy="604838"/>
            <a:chOff x="3818511" y="1079593"/>
            <a:chExt cx="3633809" cy="543051"/>
          </a:xfrm>
          <a:effectLst>
            <a:outerShdw blurRad="127000" dist="127000" dir="5400000" algn="ctr" rotWithShape="0">
              <a:srgbClr val="000000">
                <a:alpha val="43137"/>
              </a:srgbClr>
            </a:outerShdw>
          </a:effectLst>
        </p:grpSpPr>
        <p:grpSp>
          <p:nvGrpSpPr>
            <p:cNvPr id="18" name="组合 17"/>
            <p:cNvGrpSpPr/>
            <p:nvPr/>
          </p:nvGrpSpPr>
          <p:grpSpPr>
            <a:xfrm>
              <a:off x="3818511" y="1084860"/>
              <a:ext cx="3633809" cy="483501"/>
              <a:chOff x="2540000" y="1059582"/>
              <a:chExt cx="6108700" cy="812800"/>
            </a:xfrm>
            <a:solidFill>
              <a:srgbClr val="005DA2"/>
            </a:solidFill>
          </p:grpSpPr>
          <p:sp>
            <p:nvSpPr>
              <p:cNvPr id="31" name="Freeform 5"/>
              <p:cNvSpPr>
                <a:spLocks noEditPoints="1"/>
              </p:cNvSpPr>
              <p:nvPr>
                <p:custDataLst>
                  <p:tags r:id="rId1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35" name="Freeform 6"/>
              <p:cNvSpPr/>
              <p:nvPr>
                <p:custDataLst>
                  <p:tags r:id="rId1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36" name="矩形 35"/>
            <p:cNvSpPr/>
            <p:nvPr>
              <p:custDataLst>
                <p:tags r:id="rId16"/>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37" name="文本框 48"/>
            <p:cNvSpPr txBox="1">
              <a:spLocks noChangeArrowheads="1"/>
            </p:cNvSpPr>
            <p:nvPr>
              <p:custDataLst>
                <p:tags r:id="rId17"/>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1</a:t>
              </a:r>
            </a:p>
          </p:txBody>
        </p:sp>
      </p:grpSp>
      <p:grpSp>
        <p:nvGrpSpPr>
          <p:cNvPr id="38" name="组合 37"/>
          <p:cNvGrpSpPr/>
          <p:nvPr/>
        </p:nvGrpSpPr>
        <p:grpSpPr>
          <a:xfrm>
            <a:off x="4257954" y="2307327"/>
            <a:ext cx="4047251" cy="561150"/>
            <a:chOff x="3818511" y="1744615"/>
            <a:chExt cx="3633809" cy="503827"/>
          </a:xfrm>
          <a:effectLst>
            <a:outerShdw blurRad="127000" dist="127000" dir="5400000" algn="ctr" rotWithShape="0">
              <a:srgbClr val="000000">
                <a:alpha val="43137"/>
              </a:srgbClr>
            </a:outerShdw>
          </a:effectLst>
        </p:grpSpPr>
        <p:grpSp>
          <p:nvGrpSpPr>
            <p:cNvPr id="39" name="组合 38"/>
            <p:cNvGrpSpPr/>
            <p:nvPr/>
          </p:nvGrpSpPr>
          <p:grpSpPr>
            <a:xfrm>
              <a:off x="3818511" y="1744615"/>
              <a:ext cx="3633809" cy="483501"/>
              <a:chOff x="2540000" y="1059582"/>
              <a:chExt cx="6108700" cy="812800"/>
            </a:xfrm>
            <a:solidFill>
              <a:srgbClr val="005DA2"/>
            </a:solidFill>
          </p:grpSpPr>
          <p:sp>
            <p:nvSpPr>
              <p:cNvPr id="40" name="Freeform 5"/>
              <p:cNvSpPr>
                <a:spLocks noEditPoints="1"/>
              </p:cNvSpPr>
              <p:nvPr>
                <p:custDataLst>
                  <p:tags r:id="rId14"/>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41" name="Freeform 6"/>
              <p:cNvSpPr/>
              <p:nvPr>
                <p:custDataLst>
                  <p:tags r:id="rId15"/>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42" name="文本框 48"/>
            <p:cNvSpPr txBox="1">
              <a:spLocks noChangeArrowheads="1"/>
            </p:cNvSpPr>
            <p:nvPr>
              <p:custDataLst>
                <p:tags r:id="rId13"/>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2</a:t>
              </a:r>
            </a:p>
          </p:txBody>
        </p:sp>
      </p:grpSp>
      <p:grpSp>
        <p:nvGrpSpPr>
          <p:cNvPr id="43" name="组合 42"/>
          <p:cNvGrpSpPr/>
          <p:nvPr/>
        </p:nvGrpSpPr>
        <p:grpSpPr>
          <a:xfrm>
            <a:off x="4312564" y="3295386"/>
            <a:ext cx="4047251" cy="538511"/>
            <a:chOff x="3818511" y="1744615"/>
            <a:chExt cx="3633809" cy="483501"/>
          </a:xfrm>
          <a:effectLst>
            <a:outerShdw blurRad="127000" dist="127000" dir="5400000" algn="ctr" rotWithShape="0">
              <a:srgbClr val="000000">
                <a:alpha val="43137"/>
              </a:srgbClr>
            </a:outerShdw>
          </a:effectLst>
        </p:grpSpPr>
        <p:grpSp>
          <p:nvGrpSpPr>
            <p:cNvPr id="44" name="组合 43"/>
            <p:cNvGrpSpPr/>
            <p:nvPr/>
          </p:nvGrpSpPr>
          <p:grpSpPr>
            <a:xfrm>
              <a:off x="3818511" y="1744615"/>
              <a:ext cx="3633809" cy="483501"/>
              <a:chOff x="2540000" y="1059582"/>
              <a:chExt cx="6108700" cy="812800"/>
            </a:xfrm>
            <a:solidFill>
              <a:srgbClr val="005DA2"/>
            </a:solidFill>
          </p:grpSpPr>
          <p:sp>
            <p:nvSpPr>
              <p:cNvPr id="45" name="Freeform 5"/>
              <p:cNvSpPr>
                <a:spLocks noEditPoints="1"/>
              </p:cNvSpPr>
              <p:nvPr>
                <p:custDataLst>
                  <p:tags r:id="rId11"/>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46" name="Freeform 6"/>
              <p:cNvSpPr/>
              <p:nvPr>
                <p:custDataLst>
                  <p:tags r:id="rId12"/>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47" name="文本框 48"/>
            <p:cNvSpPr txBox="1">
              <a:spLocks noChangeArrowheads="1"/>
            </p:cNvSpPr>
            <p:nvPr>
              <p:custDataLst>
                <p:tags r:id="rId10"/>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3</a:t>
              </a:r>
            </a:p>
          </p:txBody>
        </p:sp>
      </p:grpSp>
      <p:grpSp>
        <p:nvGrpSpPr>
          <p:cNvPr id="48" name="组合 47"/>
          <p:cNvGrpSpPr/>
          <p:nvPr/>
        </p:nvGrpSpPr>
        <p:grpSpPr>
          <a:xfrm>
            <a:off x="4268749" y="4223022"/>
            <a:ext cx="4047251" cy="564646"/>
            <a:chOff x="3818511" y="1721150"/>
            <a:chExt cx="3633809" cy="506966"/>
          </a:xfrm>
          <a:effectLst>
            <a:outerShdw blurRad="127000" dist="127000" dir="5400000" algn="ctr" rotWithShape="0">
              <a:srgbClr val="000000">
                <a:alpha val="43137"/>
              </a:srgbClr>
            </a:outerShdw>
          </a:effectLst>
        </p:grpSpPr>
        <p:grpSp>
          <p:nvGrpSpPr>
            <p:cNvPr id="49" name="组合 48"/>
            <p:cNvGrpSpPr/>
            <p:nvPr/>
          </p:nvGrpSpPr>
          <p:grpSpPr>
            <a:xfrm>
              <a:off x="3818511" y="1744615"/>
              <a:ext cx="3633809" cy="483501"/>
              <a:chOff x="2540000" y="1059582"/>
              <a:chExt cx="6108700" cy="812800"/>
            </a:xfrm>
            <a:solidFill>
              <a:srgbClr val="005DA2"/>
            </a:solidFill>
          </p:grpSpPr>
          <p:sp>
            <p:nvSpPr>
              <p:cNvPr id="50" name="Freeform 5"/>
              <p:cNvSpPr>
                <a:spLocks noEditPoints="1"/>
              </p:cNvSpPr>
              <p:nvPr>
                <p:custDataLst>
                  <p:tags r:id="rId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51" name="Freeform 6"/>
              <p:cNvSpPr/>
              <p:nvPr>
                <p:custDataLst>
                  <p:tags r:id="rId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52" name="文本框 48"/>
            <p:cNvSpPr txBox="1">
              <a:spLocks noChangeArrowheads="1"/>
            </p:cNvSpPr>
            <p:nvPr>
              <p:custDataLst>
                <p:tags r:id="rId7"/>
              </p:custDataLst>
            </p:nvPr>
          </p:nvSpPr>
          <p:spPr bwMode="auto">
            <a:xfrm>
              <a:off x="4444525" y="1721150"/>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4</a:t>
              </a:r>
            </a:p>
          </p:txBody>
        </p:sp>
      </p:grpSp>
      <p:grpSp>
        <p:nvGrpSpPr>
          <p:cNvPr id="53" name="组合 52"/>
          <p:cNvGrpSpPr/>
          <p:nvPr/>
        </p:nvGrpSpPr>
        <p:grpSpPr>
          <a:xfrm>
            <a:off x="4257954" y="5258526"/>
            <a:ext cx="4047251" cy="548317"/>
            <a:chOff x="3818511" y="1735811"/>
            <a:chExt cx="3633809" cy="492305"/>
          </a:xfrm>
          <a:effectLst>
            <a:outerShdw blurRad="127000" dist="127000" dir="5400000" algn="ctr" rotWithShape="0">
              <a:srgbClr val="000000">
                <a:alpha val="43137"/>
              </a:srgbClr>
            </a:outerShdw>
          </a:effectLst>
        </p:grpSpPr>
        <p:grpSp>
          <p:nvGrpSpPr>
            <p:cNvPr id="54" name="组合 53"/>
            <p:cNvGrpSpPr/>
            <p:nvPr/>
          </p:nvGrpSpPr>
          <p:grpSpPr>
            <a:xfrm>
              <a:off x="3818511" y="1744615"/>
              <a:ext cx="3633809" cy="483501"/>
              <a:chOff x="2540000" y="1059582"/>
              <a:chExt cx="6108700" cy="812800"/>
            </a:xfrm>
            <a:solidFill>
              <a:srgbClr val="005DA2"/>
            </a:solidFill>
          </p:grpSpPr>
          <p:sp>
            <p:nvSpPr>
              <p:cNvPr id="55" name="Freeform 5"/>
              <p:cNvSpPr>
                <a:spLocks noEditPoints="1"/>
              </p:cNvSpPr>
              <p:nvPr>
                <p:custDataLst>
                  <p:tags r:id="rId5"/>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56" name="Freeform 6"/>
              <p:cNvSpPr/>
              <p:nvPr>
                <p:custDataLst>
                  <p:tags r:id="rId6"/>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xmlns=""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57" name="文本框 48"/>
            <p:cNvSpPr txBox="1">
              <a:spLocks noChangeArrowheads="1"/>
            </p:cNvSpPr>
            <p:nvPr>
              <p:custDataLst>
                <p:tags r:id="rId4"/>
              </p:custDataLst>
            </p:nvPr>
          </p:nvSpPr>
          <p:spPr bwMode="auto">
            <a:xfrm>
              <a:off x="4459186" y="173581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5</a:t>
              </a:r>
            </a:p>
          </p:txBody>
        </p:sp>
      </p:grpSp>
      <p:sp>
        <p:nvSpPr>
          <p:cNvPr id="58" name="文本框 57"/>
          <p:cNvSpPr txBox="1"/>
          <p:nvPr/>
        </p:nvSpPr>
        <p:spPr>
          <a:xfrm>
            <a:off x="5852138" y="1337728"/>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教材分析</a:t>
            </a:r>
          </a:p>
        </p:txBody>
      </p:sp>
      <p:sp>
        <p:nvSpPr>
          <p:cNvPr id="59" name="文本框 58"/>
          <p:cNvSpPr txBox="1"/>
          <p:nvPr/>
        </p:nvSpPr>
        <p:spPr>
          <a:xfrm>
            <a:off x="5881290" y="5275695"/>
            <a:ext cx="1620957"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教学过程</a:t>
            </a:r>
          </a:p>
        </p:txBody>
      </p:sp>
      <p:sp>
        <p:nvSpPr>
          <p:cNvPr id="60" name="文本框 59"/>
          <p:cNvSpPr txBox="1"/>
          <p:nvPr/>
        </p:nvSpPr>
        <p:spPr>
          <a:xfrm>
            <a:off x="5867888" y="4253478"/>
            <a:ext cx="1620957"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教学重点</a:t>
            </a:r>
          </a:p>
        </p:txBody>
      </p:sp>
      <p:sp>
        <p:nvSpPr>
          <p:cNvPr id="61" name="文本框 60"/>
          <p:cNvSpPr txBox="1"/>
          <p:nvPr/>
        </p:nvSpPr>
        <p:spPr>
          <a:xfrm>
            <a:off x="5856786" y="2355857"/>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学情分析</a:t>
            </a:r>
          </a:p>
        </p:txBody>
      </p:sp>
      <p:sp>
        <p:nvSpPr>
          <p:cNvPr id="62" name="文本框 61"/>
          <p:cNvSpPr txBox="1"/>
          <p:nvPr/>
        </p:nvSpPr>
        <p:spPr>
          <a:xfrm>
            <a:off x="5881290" y="3304565"/>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教学目标</a:t>
            </a:r>
          </a:p>
        </p:txBody>
      </p:sp>
      <p:sp>
        <p:nvSpPr>
          <p:cNvPr id="63" name="椭圆 62"/>
          <p:cNvSpPr/>
          <p:nvPr>
            <p:custDataLst>
              <p:tags r:id="rId1"/>
            </p:custDataLst>
          </p:nvPr>
        </p:nvSpPr>
        <p:spPr>
          <a:xfrm>
            <a:off x="911866" y="1971872"/>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64" name="椭圆 63"/>
          <p:cNvSpPr/>
          <p:nvPr>
            <p:custDataLst>
              <p:tags r:id="rId2"/>
            </p:custDataLst>
          </p:nvPr>
        </p:nvSpPr>
        <p:spPr>
          <a:xfrm>
            <a:off x="1147764" y="2182369"/>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65" name="TextBox 971"/>
          <p:cNvSpPr txBox="1"/>
          <p:nvPr>
            <p:custDataLst>
              <p:tags r:id="rId3"/>
            </p:custDataLst>
          </p:nvPr>
        </p:nvSpPr>
        <p:spPr>
          <a:xfrm>
            <a:off x="1427019" y="3041648"/>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cs typeface="+mn-ea"/>
                <a:sym typeface="+mn-lt"/>
              </a:rPr>
              <a:t>说课内容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grpSp>
        <p:nvGrpSpPr>
          <p:cNvPr id="23" name="组合 22"/>
          <p:cNvGrpSpPr/>
          <p:nvPr/>
        </p:nvGrpSpPr>
        <p:grpSpPr>
          <a:xfrm>
            <a:off x="560705" y="1610360"/>
            <a:ext cx="6979285" cy="2417445"/>
            <a:chOff x="428" y="2560"/>
            <a:chExt cx="10991" cy="3807"/>
          </a:xfrm>
        </p:grpSpPr>
        <p:grpSp>
          <p:nvGrpSpPr>
            <p:cNvPr id="12" name="组合 11"/>
            <p:cNvGrpSpPr/>
            <p:nvPr/>
          </p:nvGrpSpPr>
          <p:grpSpPr>
            <a:xfrm>
              <a:off x="428" y="2560"/>
              <a:ext cx="8189" cy="1235"/>
              <a:chOff x="8418" y="3055"/>
              <a:chExt cx="8189" cy="1235"/>
            </a:xfrm>
          </p:grpSpPr>
          <p:grpSp>
            <p:nvGrpSpPr>
              <p:cNvPr id="6" name="组合 5"/>
              <p:cNvGrpSpPr/>
              <p:nvPr/>
            </p:nvGrpSpPr>
            <p:grpSpPr>
              <a:xfrm>
                <a:off x="8418" y="3235"/>
                <a:ext cx="8189" cy="1055"/>
                <a:chOff x="5345113" y="2054226"/>
                <a:chExt cx="4171672" cy="669925"/>
              </a:xfrm>
            </p:grpSpPr>
            <p:sp>
              <p:nvSpPr>
                <p:cNvPr id="17" name="矩形 3"/>
                <p:cNvSpPr/>
                <p:nvPr>
                  <p:custDataLst>
                    <p:tags r:id="rId3"/>
                  </p:custDataLst>
                </p:nvPr>
              </p:nvSpPr>
              <p:spPr>
                <a:xfrm>
                  <a:off x="5345113" y="2054226"/>
                  <a:ext cx="234950"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a:endParaRPr>
                </a:p>
              </p:txBody>
            </p:sp>
            <p:sp>
              <p:nvSpPr>
                <p:cNvPr id="18" name="矩形 17"/>
                <p:cNvSpPr/>
                <p:nvPr>
                  <p:custDataLst>
                    <p:tags r:id="rId4"/>
                  </p:custDataLst>
                </p:nvPr>
              </p:nvSpPr>
              <p:spPr>
                <a:xfrm>
                  <a:off x="5345113" y="2055496"/>
                  <a:ext cx="4171672"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grpSp>
          <p:sp>
            <p:nvSpPr>
              <p:cNvPr id="4" name="文本框 3"/>
              <p:cNvSpPr txBox="1"/>
              <p:nvPr/>
            </p:nvSpPr>
            <p:spPr>
              <a:xfrm>
                <a:off x="8418" y="3055"/>
                <a:ext cx="7561" cy="915"/>
              </a:xfrm>
              <a:prstGeom prst="rect">
                <a:avLst/>
              </a:prstGeom>
              <a:noFill/>
            </p:spPr>
            <p:txBody>
              <a:bodyPr wrap="none" rtlCol="0" anchor="t">
                <a:spAutoFit/>
              </a:bodyPr>
              <a:lstStyle/>
              <a:p>
                <a:pPr>
                  <a:lnSpc>
                    <a:spcPct val="150000"/>
                  </a:lnSpc>
                </a:pPr>
                <a:r>
                  <a:rPr lang="zh-CN" altLang="en-US" sz="2400" b="1"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一、实现中华民族伟大复兴中国梦</a:t>
                </a:r>
              </a:p>
            </p:txBody>
          </p:sp>
        </p:grpSp>
        <p:sp>
          <p:nvSpPr>
            <p:cNvPr id="19" name="文本框 18"/>
            <p:cNvSpPr txBox="1"/>
            <p:nvPr/>
          </p:nvSpPr>
          <p:spPr>
            <a:xfrm>
              <a:off x="890" y="3606"/>
              <a:ext cx="10529" cy="2761"/>
            </a:xfrm>
            <a:prstGeom prst="rect">
              <a:avLst/>
            </a:prstGeom>
            <a:noFill/>
          </p:spPr>
          <p:txBody>
            <a:bodyPr wrap="square" rtlCol="0" anchor="t">
              <a:spAutoFit/>
            </a:bodyPr>
            <a:lstStyle/>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近代以来中华民族最伟大的梦想</a:t>
              </a:r>
              <a:endPar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中华民族伟大复兴中国梦的内涵</a:t>
              </a:r>
              <a:endPar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中国梦终将在接力奋斗中变为现实</a:t>
              </a:r>
              <a:endParaRPr lang="zh-CN" altLang="en-US" sz="2400" dirty="0"/>
            </a:p>
          </p:txBody>
        </p:sp>
      </p:gr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SubTitle_3"/>
          <p:cNvSpPr>
            <a:spLocks noChangeArrowheads="1"/>
          </p:cNvSpPr>
          <p:nvPr>
            <p:custDataLst>
              <p:tags r:id="rId2"/>
            </p:custDataLst>
          </p:nvPr>
        </p:nvSpPr>
        <p:spPr bwMode="gray">
          <a:xfrm>
            <a:off x="871220" y="2407920"/>
            <a:ext cx="4729480" cy="417195"/>
          </a:xfrm>
          <a:prstGeom prst="roundRect">
            <a:avLst>
              <a:gd name="adj" fmla="val 50000"/>
            </a:avLst>
          </a:prstGeom>
          <a:solidFill>
            <a:schemeClr val="accent3"/>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48000" tIns="0" rIns="0" bIns="0" anchor="ctr"/>
          <a:lstStyle/>
          <a:p>
            <a:pPr marL="107950">
              <a:lnSpc>
                <a:spcPct val="120000"/>
              </a:lnSpc>
              <a:spcBef>
                <a:spcPts val="450"/>
              </a:spcBef>
              <a:spcAft>
                <a:spcPts val="450"/>
              </a:spcAft>
              <a:defRPr/>
            </a:pPr>
            <a:endParaRPr lang="zh-CN" altLang="en-US" sz="1600" dirty="0">
              <a:solidFill>
                <a:srgbClr val="FFFFFF"/>
              </a:solidFill>
            </a:endParaRPr>
          </a:p>
        </p:txBody>
      </p:sp>
      <p:sp>
        <p:nvSpPr>
          <p:cNvPr id="2" name="文本框 1"/>
          <p:cNvSpPr txBox="1"/>
          <p:nvPr>
            <p:custDataLst>
              <p:tags r:id="rId3"/>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grpSp>
        <p:nvGrpSpPr>
          <p:cNvPr id="23" name="组合 22"/>
          <p:cNvGrpSpPr/>
          <p:nvPr/>
        </p:nvGrpSpPr>
        <p:grpSpPr>
          <a:xfrm>
            <a:off x="560705" y="1610360"/>
            <a:ext cx="6978650" cy="2383155"/>
            <a:chOff x="428" y="2560"/>
            <a:chExt cx="10990" cy="3753"/>
          </a:xfrm>
        </p:grpSpPr>
        <p:grpSp>
          <p:nvGrpSpPr>
            <p:cNvPr id="12" name="组合 11"/>
            <p:cNvGrpSpPr/>
            <p:nvPr/>
          </p:nvGrpSpPr>
          <p:grpSpPr>
            <a:xfrm>
              <a:off x="428" y="2560"/>
              <a:ext cx="8189" cy="1235"/>
              <a:chOff x="8418" y="3055"/>
              <a:chExt cx="8189" cy="1235"/>
            </a:xfrm>
          </p:grpSpPr>
          <p:grpSp>
            <p:nvGrpSpPr>
              <p:cNvPr id="6" name="组合 5"/>
              <p:cNvGrpSpPr/>
              <p:nvPr/>
            </p:nvGrpSpPr>
            <p:grpSpPr>
              <a:xfrm>
                <a:off x="8418" y="3235"/>
                <a:ext cx="8189" cy="1055"/>
                <a:chOff x="5345113" y="2054226"/>
                <a:chExt cx="4171672" cy="669925"/>
              </a:xfrm>
            </p:grpSpPr>
            <p:sp>
              <p:nvSpPr>
                <p:cNvPr id="17" name="矩形 3"/>
                <p:cNvSpPr/>
                <p:nvPr>
                  <p:custDataLst>
                    <p:tags r:id="rId4"/>
                  </p:custDataLst>
                </p:nvPr>
              </p:nvSpPr>
              <p:spPr>
                <a:xfrm>
                  <a:off x="5345113" y="2054226"/>
                  <a:ext cx="234950"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a:endParaRPr>
                </a:p>
              </p:txBody>
            </p:sp>
            <p:sp>
              <p:nvSpPr>
                <p:cNvPr id="18" name="矩形 17"/>
                <p:cNvSpPr/>
                <p:nvPr>
                  <p:custDataLst>
                    <p:tags r:id="rId5"/>
                  </p:custDataLst>
                </p:nvPr>
              </p:nvSpPr>
              <p:spPr>
                <a:xfrm>
                  <a:off x="5345113" y="2055496"/>
                  <a:ext cx="4171672"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grpSp>
          <p:sp>
            <p:nvSpPr>
              <p:cNvPr id="4" name="文本框 3"/>
              <p:cNvSpPr txBox="1"/>
              <p:nvPr/>
            </p:nvSpPr>
            <p:spPr>
              <a:xfrm>
                <a:off x="8418" y="3055"/>
                <a:ext cx="7561" cy="915"/>
              </a:xfrm>
              <a:prstGeom prst="rect">
                <a:avLst/>
              </a:prstGeom>
              <a:noFill/>
            </p:spPr>
            <p:txBody>
              <a:bodyPr wrap="none" rtlCol="0" anchor="t">
                <a:spAutoFit/>
              </a:bodyPr>
              <a:lstStyle/>
              <a:p>
                <a:pPr>
                  <a:lnSpc>
                    <a:spcPct val="150000"/>
                  </a:lnSpc>
                </a:pPr>
                <a:r>
                  <a:rPr lang="zh-CN" altLang="en-US" sz="2400" b="1"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一、实现中华民族伟大复兴中国梦</a:t>
                </a:r>
              </a:p>
            </p:txBody>
          </p:sp>
        </p:grpSp>
        <p:sp>
          <p:nvSpPr>
            <p:cNvPr id="19" name="文本框 18"/>
            <p:cNvSpPr txBox="1"/>
            <p:nvPr/>
          </p:nvSpPr>
          <p:spPr>
            <a:xfrm>
              <a:off x="889" y="3552"/>
              <a:ext cx="10529" cy="2761"/>
            </a:xfrm>
            <a:prstGeom prst="rect">
              <a:avLst/>
            </a:prstGeom>
            <a:noFill/>
          </p:spPr>
          <p:txBody>
            <a:bodyPr wrap="square" rtlCol="0" anchor="t">
              <a:spAutoFit/>
            </a:bodyPr>
            <a:lstStyle/>
            <a:p>
              <a:pPr>
                <a:lnSpc>
                  <a:spcPct val="150000"/>
                </a:lnSpc>
              </a:pPr>
              <a:r>
                <a:rPr lang="en-US" altLang="zh-CN"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近代以来中华民族最伟大的梦想</a:t>
              </a:r>
              <a:endPar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中华民族伟大复兴中国梦的内涵</a:t>
              </a:r>
              <a:endPar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中国梦终将在接力奋斗中变为现实</a:t>
              </a:r>
              <a:endParaRPr lang="zh-CN" altLang="en-US" sz="2400" dirty="0"/>
            </a:p>
          </p:txBody>
        </p:sp>
      </p:gr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SubTitle_3"/>
          <p:cNvSpPr>
            <a:spLocks noChangeArrowheads="1"/>
          </p:cNvSpPr>
          <p:nvPr>
            <p:custDataLst>
              <p:tags r:id="rId2"/>
            </p:custDataLst>
          </p:nvPr>
        </p:nvSpPr>
        <p:spPr bwMode="gray">
          <a:xfrm>
            <a:off x="853440" y="2973705"/>
            <a:ext cx="4729480" cy="417195"/>
          </a:xfrm>
          <a:prstGeom prst="roundRect">
            <a:avLst>
              <a:gd name="adj" fmla="val 50000"/>
            </a:avLst>
          </a:prstGeom>
          <a:solidFill>
            <a:schemeClr val="accent3"/>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48000" tIns="0" rIns="0" bIns="0" anchor="ctr"/>
          <a:lstStyle/>
          <a:p>
            <a:pPr marL="107950">
              <a:lnSpc>
                <a:spcPct val="120000"/>
              </a:lnSpc>
              <a:spcBef>
                <a:spcPts val="450"/>
              </a:spcBef>
              <a:spcAft>
                <a:spcPts val="450"/>
              </a:spcAft>
              <a:defRPr/>
            </a:pPr>
            <a:endParaRPr lang="zh-CN" altLang="en-US" sz="1600" dirty="0">
              <a:solidFill>
                <a:srgbClr val="FFFFFF"/>
              </a:solidFill>
            </a:endParaRPr>
          </a:p>
        </p:txBody>
      </p:sp>
      <p:sp>
        <p:nvSpPr>
          <p:cNvPr id="2" name="文本框 1"/>
          <p:cNvSpPr txBox="1"/>
          <p:nvPr>
            <p:custDataLst>
              <p:tags r:id="rId3"/>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grpSp>
        <p:nvGrpSpPr>
          <p:cNvPr id="23" name="组合 22"/>
          <p:cNvGrpSpPr/>
          <p:nvPr/>
        </p:nvGrpSpPr>
        <p:grpSpPr>
          <a:xfrm>
            <a:off x="560705" y="1610360"/>
            <a:ext cx="6978650" cy="2432685"/>
            <a:chOff x="428" y="2560"/>
            <a:chExt cx="10990" cy="3831"/>
          </a:xfrm>
        </p:grpSpPr>
        <p:grpSp>
          <p:nvGrpSpPr>
            <p:cNvPr id="12" name="组合 11"/>
            <p:cNvGrpSpPr/>
            <p:nvPr/>
          </p:nvGrpSpPr>
          <p:grpSpPr>
            <a:xfrm>
              <a:off x="428" y="2560"/>
              <a:ext cx="8189" cy="1235"/>
              <a:chOff x="8418" y="3055"/>
              <a:chExt cx="8189" cy="1235"/>
            </a:xfrm>
          </p:grpSpPr>
          <p:grpSp>
            <p:nvGrpSpPr>
              <p:cNvPr id="6" name="组合 5"/>
              <p:cNvGrpSpPr/>
              <p:nvPr/>
            </p:nvGrpSpPr>
            <p:grpSpPr>
              <a:xfrm>
                <a:off x="8418" y="3235"/>
                <a:ext cx="8189" cy="1055"/>
                <a:chOff x="5345113" y="2054226"/>
                <a:chExt cx="4171672" cy="669925"/>
              </a:xfrm>
            </p:grpSpPr>
            <p:sp>
              <p:nvSpPr>
                <p:cNvPr id="17" name="矩形 3"/>
                <p:cNvSpPr/>
                <p:nvPr>
                  <p:custDataLst>
                    <p:tags r:id="rId4"/>
                  </p:custDataLst>
                </p:nvPr>
              </p:nvSpPr>
              <p:spPr>
                <a:xfrm>
                  <a:off x="5345113" y="2054226"/>
                  <a:ext cx="234950"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a:endParaRPr>
                </a:p>
              </p:txBody>
            </p:sp>
            <p:sp>
              <p:nvSpPr>
                <p:cNvPr id="18" name="矩形 17"/>
                <p:cNvSpPr/>
                <p:nvPr>
                  <p:custDataLst>
                    <p:tags r:id="rId5"/>
                  </p:custDataLst>
                </p:nvPr>
              </p:nvSpPr>
              <p:spPr>
                <a:xfrm>
                  <a:off x="5345113" y="2055496"/>
                  <a:ext cx="4171672"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grpSp>
          <p:sp>
            <p:nvSpPr>
              <p:cNvPr id="4" name="文本框 3"/>
              <p:cNvSpPr txBox="1"/>
              <p:nvPr/>
            </p:nvSpPr>
            <p:spPr>
              <a:xfrm>
                <a:off x="8418" y="3055"/>
                <a:ext cx="7561" cy="915"/>
              </a:xfrm>
              <a:prstGeom prst="rect">
                <a:avLst/>
              </a:prstGeom>
              <a:noFill/>
            </p:spPr>
            <p:txBody>
              <a:bodyPr wrap="none" rtlCol="0" anchor="t">
                <a:spAutoFit/>
              </a:bodyPr>
              <a:lstStyle/>
              <a:p>
                <a:pPr>
                  <a:lnSpc>
                    <a:spcPct val="150000"/>
                  </a:lnSpc>
                </a:pPr>
                <a:r>
                  <a:rPr lang="zh-CN" altLang="en-US" sz="2400" b="1"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一、实现中华民族伟大复兴中国梦</a:t>
                </a:r>
              </a:p>
            </p:txBody>
          </p:sp>
        </p:grpSp>
        <p:sp>
          <p:nvSpPr>
            <p:cNvPr id="19" name="文本框 18"/>
            <p:cNvSpPr txBox="1"/>
            <p:nvPr/>
          </p:nvSpPr>
          <p:spPr>
            <a:xfrm>
              <a:off x="889" y="3630"/>
              <a:ext cx="10529" cy="2761"/>
            </a:xfrm>
            <a:prstGeom prst="rect">
              <a:avLst/>
            </a:prstGeom>
            <a:noFill/>
          </p:spPr>
          <p:txBody>
            <a:bodyPr wrap="square" rtlCol="0" anchor="t">
              <a:spAutoFit/>
            </a:bodyPr>
            <a:lstStyle/>
            <a:p>
              <a:pPr>
                <a:lnSpc>
                  <a:spcPct val="150000"/>
                </a:lnSpc>
              </a:pPr>
              <a:r>
                <a:rPr lang="en-US" altLang="zh-CN" sz="24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近代以来中华民族最伟大的梦想</a:t>
              </a:r>
              <a:endParaRPr lang="zh-CN" altLang="en-US" sz="24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中华民族伟大复兴中国梦的内涵</a:t>
              </a:r>
              <a:endPar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dirty="0">
                  <a:ln>
                    <a:noFill/>
                  </a:ln>
                  <a:latin typeface="微软雅黑" panose="020B0503020204020204" pitchFamily="34" charset="-122"/>
                  <a:ea typeface="微软雅黑" panose="020B0503020204020204" pitchFamily="34" charset="-122"/>
                  <a:cs typeface="微软雅黑" panose="020B0503020204020204" pitchFamily="34" charset="-122"/>
                  <a:sym typeface="+mn-ea"/>
                </a:rPr>
                <a:t>中国梦终将在接力奋斗中变为现实</a:t>
              </a:r>
              <a:endParaRPr lang="zh-CN" altLang="en-US" sz="2400" dirty="0"/>
            </a:p>
          </p:txBody>
        </p:sp>
      </p:gr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MH_SubTitle_3"/>
          <p:cNvSpPr>
            <a:spLocks noChangeArrowheads="1"/>
          </p:cNvSpPr>
          <p:nvPr>
            <p:custDataLst>
              <p:tags r:id="rId2"/>
            </p:custDataLst>
          </p:nvPr>
        </p:nvSpPr>
        <p:spPr bwMode="gray">
          <a:xfrm>
            <a:off x="853440" y="3532505"/>
            <a:ext cx="5060315" cy="417195"/>
          </a:xfrm>
          <a:prstGeom prst="roundRect">
            <a:avLst>
              <a:gd name="adj" fmla="val 50000"/>
            </a:avLst>
          </a:prstGeom>
          <a:solidFill>
            <a:schemeClr val="accent3"/>
          </a:solidFill>
          <a:ln w="31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48000" tIns="0" rIns="0" bIns="0" anchor="ctr"/>
          <a:lstStyle/>
          <a:p>
            <a:pPr marL="107950">
              <a:lnSpc>
                <a:spcPct val="120000"/>
              </a:lnSpc>
              <a:spcBef>
                <a:spcPts val="450"/>
              </a:spcBef>
              <a:spcAft>
                <a:spcPts val="450"/>
              </a:spcAft>
              <a:defRPr/>
            </a:pPr>
            <a:endParaRPr lang="zh-CN" altLang="en-US" sz="1600" dirty="0">
              <a:solidFill>
                <a:srgbClr val="FFFFFF"/>
              </a:solidFill>
            </a:endParaRPr>
          </a:p>
        </p:txBody>
      </p:sp>
      <p:sp>
        <p:nvSpPr>
          <p:cNvPr id="2" name="文本框 1"/>
          <p:cNvSpPr txBox="1"/>
          <p:nvPr>
            <p:custDataLst>
              <p:tags r:id="rId3"/>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grpSp>
        <p:nvGrpSpPr>
          <p:cNvPr id="23" name="组合 22"/>
          <p:cNvGrpSpPr/>
          <p:nvPr/>
        </p:nvGrpSpPr>
        <p:grpSpPr>
          <a:xfrm>
            <a:off x="560705" y="1610360"/>
            <a:ext cx="6978650" cy="2432685"/>
            <a:chOff x="428" y="2560"/>
            <a:chExt cx="10990" cy="3831"/>
          </a:xfrm>
        </p:grpSpPr>
        <p:grpSp>
          <p:nvGrpSpPr>
            <p:cNvPr id="12" name="组合 11"/>
            <p:cNvGrpSpPr/>
            <p:nvPr/>
          </p:nvGrpSpPr>
          <p:grpSpPr>
            <a:xfrm>
              <a:off x="428" y="2560"/>
              <a:ext cx="8189" cy="1235"/>
              <a:chOff x="8418" y="3055"/>
              <a:chExt cx="8189" cy="1235"/>
            </a:xfrm>
          </p:grpSpPr>
          <p:grpSp>
            <p:nvGrpSpPr>
              <p:cNvPr id="6" name="组合 5"/>
              <p:cNvGrpSpPr/>
              <p:nvPr/>
            </p:nvGrpSpPr>
            <p:grpSpPr>
              <a:xfrm>
                <a:off x="8418" y="3235"/>
                <a:ext cx="8189" cy="1055"/>
                <a:chOff x="5345113" y="2054226"/>
                <a:chExt cx="4171672" cy="669925"/>
              </a:xfrm>
            </p:grpSpPr>
            <p:sp>
              <p:nvSpPr>
                <p:cNvPr id="17" name="矩形 3"/>
                <p:cNvSpPr/>
                <p:nvPr>
                  <p:custDataLst>
                    <p:tags r:id="rId4"/>
                  </p:custDataLst>
                </p:nvPr>
              </p:nvSpPr>
              <p:spPr>
                <a:xfrm>
                  <a:off x="5345113" y="2054226"/>
                  <a:ext cx="234950" cy="669925"/>
                </a:xfrm>
                <a:custGeom>
                  <a:avLst/>
                  <a:gdLst>
                    <a:gd name="connsiteX0" fmla="*/ 0 w 235132"/>
                    <a:gd name="connsiteY0" fmla="*/ 0 h 496389"/>
                    <a:gd name="connsiteX1" fmla="*/ 235132 w 235132"/>
                    <a:gd name="connsiteY1" fmla="*/ 0 h 496389"/>
                    <a:gd name="connsiteX2" fmla="*/ 235132 w 235132"/>
                    <a:gd name="connsiteY2" fmla="*/ 496389 h 496389"/>
                    <a:gd name="connsiteX3" fmla="*/ 0 w 235132"/>
                    <a:gd name="connsiteY3" fmla="*/ 496389 h 496389"/>
                    <a:gd name="connsiteX4" fmla="*/ 0 w 235132"/>
                    <a:gd name="connsiteY4" fmla="*/ 0 h 496389"/>
                    <a:gd name="connsiteX0-1" fmla="*/ 0 w 243840"/>
                    <a:gd name="connsiteY0-2" fmla="*/ 0 h 566058"/>
                    <a:gd name="connsiteX1-3" fmla="*/ 235132 w 243840"/>
                    <a:gd name="connsiteY1-4" fmla="*/ 0 h 566058"/>
                    <a:gd name="connsiteX2-5" fmla="*/ 243840 w 243840"/>
                    <a:gd name="connsiteY2-6" fmla="*/ 566058 h 566058"/>
                    <a:gd name="connsiteX3-7" fmla="*/ 0 w 243840"/>
                    <a:gd name="connsiteY3-8" fmla="*/ 496389 h 566058"/>
                    <a:gd name="connsiteX4-9" fmla="*/ 0 w 243840"/>
                    <a:gd name="connsiteY4-10" fmla="*/ 0 h 566058"/>
                    <a:gd name="connsiteX0-11" fmla="*/ 0 w 235132"/>
                    <a:gd name="connsiteY0-12" fmla="*/ 0 h 637965"/>
                    <a:gd name="connsiteX1-13" fmla="*/ 235132 w 235132"/>
                    <a:gd name="connsiteY1-14" fmla="*/ 0 h 637965"/>
                    <a:gd name="connsiteX2-15" fmla="*/ 235131 w 235132"/>
                    <a:gd name="connsiteY2-16" fmla="*/ 637965 h 637965"/>
                    <a:gd name="connsiteX3-17" fmla="*/ 0 w 235132"/>
                    <a:gd name="connsiteY3-18" fmla="*/ 496389 h 637965"/>
                    <a:gd name="connsiteX4-19" fmla="*/ 0 w 235132"/>
                    <a:gd name="connsiteY4-20" fmla="*/ 0 h 6379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5132" h="637965">
                      <a:moveTo>
                        <a:pt x="0" y="0"/>
                      </a:moveTo>
                      <a:lnTo>
                        <a:pt x="235132" y="0"/>
                      </a:lnTo>
                      <a:cubicBezTo>
                        <a:pt x="235132" y="212655"/>
                        <a:pt x="235131" y="425310"/>
                        <a:pt x="235131" y="637965"/>
                      </a:cubicBezTo>
                      <a:lnTo>
                        <a:pt x="0" y="496389"/>
                      </a:lnTo>
                      <a:lnTo>
                        <a:pt x="0" y="0"/>
                      </a:lnTo>
                      <a:close/>
                    </a:path>
                  </a:pathLst>
                </a:custGeom>
                <a:solidFill>
                  <a:schemeClr val="accent1">
                    <a:lumMod val="50000"/>
                  </a:schemeClr>
                </a:solidFill>
                <a:ln w="12700" cap="flat" cmpd="sng" algn="ctr">
                  <a:noFill/>
                  <a:prstDash val="solid"/>
                  <a:miter lim="800000"/>
                </a:ln>
                <a:effectLst/>
              </p:spPr>
              <p:txBody>
                <a:bodyPr anchor="ctr"/>
                <a:lstStyle/>
                <a:p>
                  <a:pPr algn="ctr">
                    <a:defRPr/>
                  </a:pPr>
                  <a:endParaRPr lang="zh-CN" altLang="en-US" kern="0">
                    <a:solidFill>
                      <a:prstClr val="white"/>
                    </a:solidFill>
                    <a:latin typeface="Calibri" panose="020F0502020204030204"/>
                    <a:ea typeface="幼圆"/>
                  </a:endParaRPr>
                </a:p>
              </p:txBody>
            </p:sp>
            <p:sp>
              <p:nvSpPr>
                <p:cNvPr id="18" name="矩形 17"/>
                <p:cNvSpPr/>
                <p:nvPr>
                  <p:custDataLst>
                    <p:tags r:id="rId5"/>
                  </p:custDataLst>
                </p:nvPr>
              </p:nvSpPr>
              <p:spPr>
                <a:xfrm>
                  <a:off x="5345113" y="2055496"/>
                  <a:ext cx="4171672" cy="514350"/>
                </a:xfrm>
                <a:prstGeom prst="rect">
                  <a:avLst/>
                </a:prstGeom>
                <a:solidFill>
                  <a:schemeClr val="accent1"/>
                </a:solidFill>
                <a:ln w="12700" cap="flat" cmpd="sng" algn="ctr">
                  <a:noFill/>
                  <a:prstDash val="solid"/>
                  <a:miter lim="800000"/>
                </a:ln>
                <a:effectLst/>
              </p:spPr>
              <p:txBody>
                <a:bodyPr lIns="792000" tIns="36000" rIns="36000" bIns="108000" anchor="ctr">
                  <a:normAutofit/>
                </a:bodyPr>
                <a:lstStyle/>
                <a:p>
                  <a:pPr>
                    <a:defRPr/>
                  </a:pPr>
                  <a:endParaRPr lang="zh-CN" altLang="en-US" sz="1400" kern="0" dirty="0">
                    <a:solidFill>
                      <a:prstClr val="white"/>
                    </a:solidFill>
                  </a:endParaRPr>
                </a:p>
              </p:txBody>
            </p:sp>
          </p:grpSp>
          <p:sp>
            <p:nvSpPr>
              <p:cNvPr id="4" name="文本框 3"/>
              <p:cNvSpPr txBox="1"/>
              <p:nvPr/>
            </p:nvSpPr>
            <p:spPr>
              <a:xfrm>
                <a:off x="8418" y="3055"/>
                <a:ext cx="7561" cy="915"/>
              </a:xfrm>
              <a:prstGeom prst="rect">
                <a:avLst/>
              </a:prstGeom>
              <a:noFill/>
            </p:spPr>
            <p:txBody>
              <a:bodyPr wrap="none" rtlCol="0" anchor="t">
                <a:spAutoFit/>
              </a:bodyPr>
              <a:lstStyle/>
              <a:p>
                <a:pPr>
                  <a:lnSpc>
                    <a:spcPct val="150000"/>
                  </a:lnSpc>
                </a:pPr>
                <a:r>
                  <a:rPr lang="zh-CN" altLang="en-US" sz="2400" b="1"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一、实现中华民族伟大复兴中国梦</a:t>
                </a:r>
              </a:p>
            </p:txBody>
          </p:sp>
        </p:grpSp>
        <p:sp>
          <p:nvSpPr>
            <p:cNvPr id="19" name="文本框 18"/>
            <p:cNvSpPr txBox="1"/>
            <p:nvPr/>
          </p:nvSpPr>
          <p:spPr>
            <a:xfrm>
              <a:off x="889" y="3630"/>
              <a:ext cx="10529" cy="2761"/>
            </a:xfrm>
            <a:prstGeom prst="rect">
              <a:avLst/>
            </a:prstGeom>
            <a:noFill/>
          </p:spPr>
          <p:txBody>
            <a:bodyPr wrap="square" rtlCol="0" anchor="t">
              <a:spAutoFit/>
            </a:bodyPr>
            <a:lstStyle/>
            <a:p>
              <a:pPr>
                <a:lnSpc>
                  <a:spcPct val="150000"/>
                </a:lnSpc>
              </a:pPr>
              <a:r>
                <a:rPr lang="en-US" altLang="zh-CN" sz="24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1.</a:t>
              </a:r>
              <a:r>
                <a:rPr lang="zh-CN" altLang="en-US" sz="24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近代以来中华民族最伟大的梦想</a:t>
              </a:r>
              <a:endParaRPr lang="zh-CN" altLang="en-US" sz="24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2.</a:t>
              </a:r>
              <a:r>
                <a:rPr lang="zh-CN" altLang="en-US" sz="24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rPr>
                <a:t>中华民族伟大复兴中国梦的内涵</a:t>
              </a:r>
              <a:endParaRPr lang="zh-CN" altLang="en-US" sz="2400" dirty="0">
                <a:ln>
                  <a:noFill/>
                </a:ln>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nSpc>
                  <a:spcPct val="150000"/>
                </a:lnSpc>
              </a:pPr>
              <a:r>
                <a:rPr lang="en-US" altLang="zh-CN"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3.</a:t>
              </a:r>
              <a:r>
                <a:rPr lang="zh-CN" altLang="en-US" sz="2400" dirty="0">
                  <a:ln>
                    <a:noFill/>
                  </a:ln>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中国梦终将在接力奋斗中变为现实</a:t>
              </a:r>
            </a:p>
          </p:txBody>
        </p:sp>
      </p:gr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sp>
        <p:nvSpPr>
          <p:cNvPr id="5" name="矩形 146"/>
          <p:cNvSpPr>
            <a:spLocks noChangeArrowheads="1"/>
          </p:cNvSpPr>
          <p:nvPr/>
        </p:nvSpPr>
        <p:spPr bwMode="auto">
          <a:xfrm>
            <a:off x="491490" y="1954530"/>
            <a:ext cx="10656570" cy="2876550"/>
          </a:xfrm>
          <a:prstGeom prst="rect">
            <a:avLst/>
          </a:prstGeom>
          <a:noFill/>
          <a:ln w="9525">
            <a:noFill/>
            <a:miter lim="800000"/>
          </a:ln>
          <a:extLst>
            <a:ext uri="{909E8E84-426E-40DD-AFC4-6F175D3DCCD1}">
              <a14:hiddenFill xmlns:a14="http://schemas.microsoft.com/office/drawing/2010/main" xmlns="">
                <a:solidFill>
                  <a:schemeClr val="lt1"/>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just" defTabSz="914400" rtl="0" hangingPunct="0">
              <a:lnSpc>
                <a:spcPct val="100000"/>
              </a:lnSpc>
              <a:spcBef>
                <a:spcPts val="1200"/>
              </a:spcBef>
              <a:spcAft>
                <a:spcPct val="0"/>
              </a:spcAft>
              <a:buClrTx/>
              <a:buSzTx/>
              <a:buFont typeface="Arial" panose="020B0604020202020204" pitchFamily="34" charset="0"/>
              <a:buNone/>
              <a:defRPr/>
            </a:pPr>
            <a:r>
              <a:rPr kumimoji="0" lang="zh-CN" altLang="en-US" sz="18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8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en-US" altLang="zh-CN" sz="18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kumimoji="0" lang="zh-CN" altLang="en-US" sz="24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每个人都有理想和追求，都有自己的梦想。现在，大家都在讨论中国梦，我以为，实现中华民族伟大复兴，就是中华民族近代以来最伟大的梦想。这个梦想，凝聚了几代中国人的夙愿，体现了中华民族和中国人民的整体利益，是每一个中华儿女的共同期盼。历史告诉我们，每个人的前途命运都与国家和民族的前途命运紧密相连。国家好、民族好，大家才会好。</a:t>
            </a:r>
          </a:p>
          <a:p>
            <a:pPr lvl="0" indent="0" algn="r" hangingPunct="0">
              <a:lnSpc>
                <a:spcPct val="150000"/>
              </a:lnSpc>
              <a:spcBef>
                <a:spcPts val="1200"/>
              </a:spcBef>
              <a:buNone/>
              <a:defRPr/>
            </a:pPr>
            <a:r>
              <a:rPr lang="zh-CN" altLang="en-US" sz="1600" spc="240" dirty="0">
                <a:solidFill>
                  <a:srgbClr val="000000">
                    <a:lumMod val="85000"/>
                    <a:lumOff val="15000"/>
                  </a:srgbClr>
                </a:solidFill>
                <a:uFillTx/>
                <a:latin typeface="微软雅黑" panose="020B0503020204020204" pitchFamily="34" charset="-122"/>
                <a:ea typeface="微软雅黑" panose="020B0503020204020204" pitchFamily="34" charset="-122"/>
                <a:cs typeface="微软雅黑" panose="020B0503020204020204" pitchFamily="34" charset="-122"/>
                <a:sym typeface="+mn-ea"/>
              </a:rPr>
              <a:t>习近平</a:t>
            </a:r>
            <a:r>
              <a:rPr kumimoji="0" lang="zh-CN" altLang="en-US" sz="16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201</a:t>
            </a:r>
            <a:r>
              <a:rPr kumimoji="0" lang="zh-CN" altLang="en-US" sz="16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2年11月29日在参观《复兴之路》展览时的讲话</a:t>
            </a:r>
          </a:p>
        </p:txBody>
      </p:sp>
      <p:sp>
        <p:nvSpPr>
          <p:cNvPr id="21" name="矩形 20"/>
          <p:cNvSpPr/>
          <p:nvPr/>
        </p:nvSpPr>
        <p:spPr>
          <a:xfrm>
            <a:off x="4466515" y="1387369"/>
            <a:ext cx="2621280" cy="460375"/>
          </a:xfrm>
          <a:prstGeom prst="rect">
            <a:avLst/>
          </a:prstGeom>
        </p:spPr>
        <p:txBody>
          <a:bodyPr wrap="none">
            <a:spAutoFit/>
          </a:bodyPr>
          <a:lstStyle/>
          <a:p>
            <a:r>
              <a:rPr lang="zh-CN" sz="2400" dirty="0">
                <a:latin typeface="微软雅黑" panose="020B0503020204020204" pitchFamily="34" charset="-122"/>
                <a:ea typeface="微软雅黑" panose="020B0503020204020204" pitchFamily="34" charset="-122"/>
              </a:rPr>
              <a:t>关于中国梦的论述</a:t>
            </a:r>
          </a:p>
        </p:txBody>
      </p:sp>
      <p:sp>
        <p:nvSpPr>
          <p:cNvPr id="31" name="文本框 30"/>
          <p:cNvSpPr txBox="1"/>
          <p:nvPr/>
        </p:nvSpPr>
        <p:spPr>
          <a:xfrm>
            <a:off x="491490" y="4841240"/>
            <a:ext cx="10657205" cy="1691640"/>
          </a:xfrm>
          <a:prstGeom prst="rect">
            <a:avLst/>
          </a:prstGeom>
          <a:noFill/>
          <a:ln>
            <a:noFill/>
          </a:ln>
          <a:extLst>
            <a:ext uri="{909E8E84-426E-40DD-AFC4-6F175D3DCCD1}">
              <a14:hiddenFill xmlns:a14="http://schemas.microsoft.com/office/drawing/2010/main" xmlns="">
                <a:solidFill>
                  <a:schemeClr val="lt1"/>
                </a:solidFill>
              </a14:hiddenFill>
            </a:ext>
          </a:extLst>
        </p:spPr>
        <p:style>
          <a:lnRef idx="2">
            <a:schemeClr val="accent2"/>
          </a:lnRef>
          <a:fillRef idx="1">
            <a:schemeClr val="lt1"/>
          </a:fillRef>
          <a:effectRef idx="0">
            <a:schemeClr val="accent2"/>
          </a:effectRef>
          <a:fontRef idx="minor">
            <a:schemeClr val="dk1"/>
          </a:fontRef>
        </p:style>
        <p:txBody>
          <a:bodyPr wrap="square" rtlCol="0" anchor="t">
            <a:spAutoFit/>
          </a:bodyPr>
          <a:lstStyle/>
          <a:p>
            <a:pPr marL="0" marR="0" lvl="0" indent="0" algn="just" defTabSz="914400" rtl="0">
              <a:lnSpc>
                <a:spcPct val="100000"/>
              </a:lnSpc>
              <a:spcBef>
                <a:spcPct val="0"/>
              </a:spcBef>
              <a:spcAft>
                <a:spcPct val="0"/>
              </a:spcAft>
              <a:buClrTx/>
              <a:buSzTx/>
              <a:buFontTx/>
              <a:buNone/>
              <a:defRPr/>
            </a:pPr>
            <a:r>
              <a:rPr kumimoji="0" lang="en-US" altLang="zh-CN" sz="2400" b="0" i="0" u="none" strike="noStrike" kern="1200" cap="none" spc="0" normalizeH="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2400" spc="24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生活在我们伟大祖国和伟大时代的中国人民，共同享有人生出彩的机会，共同享有梦想成真的机会，共同享有同祖国和时代一起成长与进步的机会。有梦想，有机会，有奋斗，一切美好的东西都能够创造出来。</a:t>
            </a:r>
          </a:p>
          <a:p>
            <a:pPr marL="0" marR="0" lvl="0" indent="0" algn="r" defTabSz="914400" rtl="0">
              <a:lnSpc>
                <a:spcPct val="100000"/>
              </a:lnSpc>
              <a:spcBef>
                <a:spcPct val="0"/>
              </a:spcBef>
              <a:spcAft>
                <a:spcPct val="0"/>
              </a:spcAft>
              <a:buClrTx/>
              <a:buSzTx/>
              <a:buFontTx/>
              <a:buNone/>
              <a:defRPr/>
            </a:pPr>
            <a:r>
              <a:rPr kumimoji="0" lang="en-US" altLang="zh-CN" sz="16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p>
          <a:p>
            <a:pPr marL="0" marR="0" lvl="0" indent="0" algn="r" defTabSz="914400" rtl="0">
              <a:lnSpc>
                <a:spcPct val="100000"/>
              </a:lnSpc>
              <a:spcBef>
                <a:spcPct val="0"/>
              </a:spcBef>
              <a:spcAft>
                <a:spcPct val="0"/>
              </a:spcAft>
              <a:buClrTx/>
              <a:buSzTx/>
              <a:buFontTx/>
              <a:buNone/>
              <a:defRPr/>
            </a:pPr>
            <a:r>
              <a:rPr kumimoji="0" lang="en-US" altLang="zh-CN" sz="16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习近平</a:t>
            </a:r>
            <a:r>
              <a:rPr lang="en-US" altLang="zh-CN" sz="1600" spc="24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2013年3月17日在第十二届全国人民代表大会第一次会议上的讲话</a:t>
            </a:r>
            <a:endParaRPr kumimoji="0" lang="en-US" altLang="zh-CN" sz="16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cxnSp>
        <p:nvCxnSpPr>
          <p:cNvPr id="7" name="直接连接符 6"/>
          <p:cNvCxnSpPr/>
          <p:nvPr/>
        </p:nvCxnSpPr>
        <p:spPr bwMode="auto">
          <a:xfrm>
            <a:off x="4349578" y="4547286"/>
            <a:ext cx="605481" cy="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8" name="直接连接符 7"/>
          <p:cNvCxnSpPr/>
          <p:nvPr/>
        </p:nvCxnSpPr>
        <p:spPr bwMode="auto">
          <a:xfrm>
            <a:off x="2858530" y="6355492"/>
            <a:ext cx="605481" cy="0"/>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2"/>
            </p:custDataLst>
          </p:nvPr>
        </p:nvSpPr>
        <p:spPr>
          <a:xfrm>
            <a:off x="195072" y="727773"/>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一、教材分析</a:t>
            </a:r>
          </a:p>
        </p:txBody>
      </p:sp>
      <p:sp>
        <p:nvSpPr>
          <p:cNvPr id="5" name="矩形 146"/>
          <p:cNvSpPr>
            <a:spLocks noChangeArrowheads="1"/>
          </p:cNvSpPr>
          <p:nvPr/>
        </p:nvSpPr>
        <p:spPr bwMode="auto">
          <a:xfrm>
            <a:off x="837565" y="2342514"/>
            <a:ext cx="10149840" cy="1938020"/>
          </a:xfrm>
          <a:prstGeom prst="rect">
            <a:avLst/>
          </a:prstGeom>
          <a:noFill/>
          <a:ln w="9525">
            <a:noFill/>
            <a:miter lim="800000"/>
          </a:ln>
          <a:extLst>
            <a:ext uri="{909E8E84-426E-40DD-AFC4-6F175D3DCCD1}">
              <a14:hiddenFill xmlns:a14="http://schemas.microsoft.com/office/drawing/2010/main" xmlns="">
                <a:solidFill>
                  <a:schemeClr val="lt1"/>
                </a:solidFill>
              </a14:hiddenFill>
            </a:ext>
            <a:ext uri="{91240B29-F687-4F45-9708-019B960494DF}">
              <a14:hiddenLine xmlns:a14="http://schemas.microsoft.com/office/drawing/2010/main" xmlns=""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a:spAutoFit/>
          </a:bodyPr>
          <a:lstStyle>
            <a:lvl1pPr indent="457200">
              <a:lnSpc>
                <a:spcPct val="90000"/>
              </a:lnSpc>
              <a:spcBef>
                <a:spcPct val="40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ct val="201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ct val="20100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3pPr>
            <a:lvl4pPr marL="16002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a:lnSpc>
                <a:spcPct val="90000"/>
              </a:lnSpc>
              <a:spcBef>
                <a:spcPct val="201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ct val="201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algn="l" defTabSz="914400" rtl="0">
              <a:lnSpc>
                <a:spcPct val="100000"/>
              </a:lnSpc>
              <a:spcBef>
                <a:spcPct val="0"/>
              </a:spcBef>
              <a:spcAft>
                <a:spcPct val="0"/>
              </a:spcAft>
              <a:buClrTx/>
              <a:buSzTx/>
              <a:buFontTx/>
              <a:buNone/>
              <a:defRPr/>
            </a:pPr>
            <a:r>
              <a:rPr kumimoji="0" lang="zh-CN" altLang="en-US" sz="18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spc="24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中国共产党一经诞生，就把为中国人民谋幸福、为中华民族谋复兴确立为自己的初心使命。一百年来，中国共产党团结带领中国人民进行的一切奋斗、一切牺牲、一切创造，归结起来就是一个主题：实现中华民族伟大复兴。</a:t>
            </a:r>
          </a:p>
          <a:p>
            <a:pPr marL="0" marR="0" lvl="0" indent="0" algn="r" defTabSz="914400" rtl="0">
              <a:lnSpc>
                <a:spcPct val="100000"/>
              </a:lnSpc>
              <a:spcBef>
                <a:spcPct val="0"/>
              </a:spcBef>
              <a:spcAft>
                <a:spcPct val="0"/>
              </a:spcAft>
              <a:buClrTx/>
              <a:buSzTx/>
              <a:buFontTx/>
              <a:buNone/>
              <a:defRPr/>
            </a:pPr>
            <a:r>
              <a:rPr lang="en-US" altLang="zh-CN" sz="2400" spc="24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       </a:t>
            </a:r>
            <a:r>
              <a:rPr lang="en-US" altLang="zh-CN" sz="1600" spc="24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rPr>
              <a:t>习近平2021年7月1日在庆祝中国共产党成立100周年大会上的讲话</a:t>
            </a:r>
            <a:endParaRPr kumimoji="0" lang="en-US" altLang="zh-CN" sz="1600" b="0" i="0" spc="240" baseline="0" noProof="0" dirty="0">
              <a:ln>
                <a:noFill/>
              </a:ln>
              <a:solidFill>
                <a:srgbClr val="000000">
                  <a:lumMod val="85000"/>
                  <a:lumOff val="15000"/>
                </a:srgbClr>
              </a:solidFill>
              <a:effectLst/>
              <a:uLnTx/>
              <a:uFillTx/>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3" name="矩形 2"/>
          <p:cNvSpPr/>
          <p:nvPr/>
        </p:nvSpPr>
        <p:spPr>
          <a:xfrm>
            <a:off x="4466515" y="1431819"/>
            <a:ext cx="2621280" cy="460375"/>
          </a:xfrm>
          <a:prstGeom prst="rect">
            <a:avLst/>
          </a:prstGeom>
        </p:spPr>
        <p:txBody>
          <a:bodyPr wrap="none">
            <a:spAutoFit/>
          </a:bodyPr>
          <a:lstStyle/>
          <a:p>
            <a:r>
              <a:rPr lang="zh-CN" sz="2400" dirty="0">
                <a:latin typeface="微软雅黑" panose="020B0503020204020204" pitchFamily="34" charset="-122"/>
                <a:ea typeface="微软雅黑" panose="020B0503020204020204" pitchFamily="34" charset="-122"/>
              </a:rPr>
              <a:t>关于中国梦的论述</a:t>
            </a:r>
          </a:p>
        </p:txBody>
      </p:sp>
      <p:cxnSp>
        <p:nvCxnSpPr>
          <p:cNvPr id="7" name="直接连接符 6"/>
          <p:cNvCxnSpPr/>
          <p:nvPr/>
        </p:nvCxnSpPr>
        <p:spPr bwMode="auto">
          <a:xfrm>
            <a:off x="3361043" y="4085966"/>
            <a:ext cx="605481" cy="0"/>
          </a:xfrm>
          <a:prstGeom prst="line">
            <a:avLst/>
          </a:prstGeom>
          <a:solidFill>
            <a:schemeClr val="accent1"/>
          </a:solidFill>
          <a:ln w="9525" cap="flat" cmpd="sng" algn="ctr">
            <a:solidFill>
              <a:schemeClr val="tx1"/>
            </a:solidFill>
            <a:prstDash val="solid"/>
            <a:round/>
            <a:headEnd type="none" w="med" len="med"/>
            <a:tailEnd type="none" w="med" len="med"/>
          </a:ln>
        </p:spPr>
      </p:cxn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a="http://schemas.openxmlformats.org/drawingml/2006/main" xmlns:r="http://schemas.openxmlformats.org/officeDocument/2006/relationships" xmlns:p="http://schemas.openxmlformats.org/presentationml/2006/main">
  <p:tag name="KSO_WM_FULL_TEXT_BEAUTIFY_COPY_ID" val="957"/>
</p:tagLst>
</file>

<file path=ppt/tags/tag10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8"/>
</p:tagLst>
</file>

<file path=ppt/tags/tag10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9"/>
</p:tagLst>
</file>

<file path=ppt/tags/tag10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0"/>
</p:tagLst>
</file>

<file path=ppt/tags/tag103.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0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0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0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07.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0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0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1.xml><?xml version="1.0" encoding="utf-8"?>
<p:tagLst xmlns:a="http://schemas.openxmlformats.org/drawingml/2006/main" xmlns:r="http://schemas.openxmlformats.org/officeDocument/2006/relationships" xmlns:p="http://schemas.openxmlformats.org/presentationml/2006/main">
  <p:tag name="KSO_WM_FULL_TEXT_BEAUTIFY_COPY_ID" val="959"/>
</p:tagLst>
</file>

<file path=ppt/tags/tag11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11.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1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1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1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16.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1"/>
</p:tagLst>
</file>

<file path=ppt/tags/tag117.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2"/>
</p:tagLst>
</file>

<file path=ppt/tags/tag118.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1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2.xml><?xml version="1.0" encoding="utf-8"?>
<p:tagLst xmlns:a="http://schemas.openxmlformats.org/drawingml/2006/main" xmlns:r="http://schemas.openxmlformats.org/officeDocument/2006/relationships" xmlns:p="http://schemas.openxmlformats.org/presentationml/2006/main">
  <p:tag name="KSO_WM_FULL_TEXT_BEAUTIFY_COPY_ID" val="972"/>
</p:tagLst>
</file>

<file path=ppt/tags/tag12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2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2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2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24.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1"/>
</p:tagLst>
</file>

<file path=ppt/tags/tag125.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2"/>
</p:tagLst>
</file>

<file path=ppt/tags/tag126.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2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3.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1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3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32.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1"/>
</p:tagLst>
</file>

<file path=ppt/tags/tag133.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2"/>
</p:tagLst>
</file>

<file path=ppt/tags/tag134.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3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3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3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3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3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4.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140.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1"/>
</p:tagLst>
</file>

<file path=ppt/tags/tag141.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2"/>
</p:tagLst>
</file>

<file path=ppt/tags/tag142.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4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4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45.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4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4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4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5.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15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51.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1"/>
</p:tagLst>
</file>

<file path=ppt/tags/tag152.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2"/>
</p:tagLst>
</file>

<file path=ppt/tags/tag153.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5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5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5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5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5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6.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160.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1"/>
</p:tagLst>
</file>

<file path=ppt/tags/tag161.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2"/>
</p:tagLst>
</file>

<file path=ppt/tags/tag162.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1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6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6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6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168.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1"/>
</p:tagLst>
</file>

<file path=ppt/tags/tag169.xml><?xml version="1.0" encoding="utf-8"?>
<p:tagLst xmlns:a="http://schemas.openxmlformats.org/drawingml/2006/main" xmlns:r="http://schemas.openxmlformats.org/officeDocument/2006/relationships" xmlns:p="http://schemas.openxmlformats.org/presentationml/2006/main">
  <p:tag name="MH" val="20170705134636"/>
  <p:tag name="MH_LIBRARY" val="GRAPHIC"/>
  <p:tag name="MH_TYPE" val="Other"/>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170.xml><?xml version="1.0" encoding="utf-8"?>
<p:tagLst xmlns:a="http://schemas.openxmlformats.org/drawingml/2006/main" xmlns:r="http://schemas.openxmlformats.org/officeDocument/2006/relationships" xmlns:p="http://schemas.openxmlformats.org/presentationml/2006/main">
  <p:tag name="KSO_WM_FULL_TEXT_BEAUTIFY_COPY_ID" val="150995214"/>
  <p:tag name="KSO_WM_SPECIAL_SOURCE" val="bdnull"/>
</p:tagLst>
</file>

<file path=ppt/tags/tag171.xml><?xml version="1.0" encoding="utf-8"?>
<p:tagLst xmlns:a="http://schemas.openxmlformats.org/drawingml/2006/main" xmlns:r="http://schemas.openxmlformats.org/officeDocument/2006/relationships" xmlns:p="http://schemas.openxmlformats.org/presentationml/2006/main">
  <p:tag name="KSO_WM_FULL_TEXT_BEAUTIFY_COPY_ID" val="6146"/>
</p:tagLst>
</file>

<file path=ppt/tags/tag18.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19.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21.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22.xml><?xml version="1.0" encoding="utf-8"?>
<p:tagLst xmlns:a="http://schemas.openxmlformats.org/drawingml/2006/main" xmlns:r="http://schemas.openxmlformats.org/officeDocument/2006/relationships" xmlns:p="http://schemas.openxmlformats.org/presentationml/2006/main">
  <p:tag name="KSO_WM_FULL_TEXT_BEAUTIFY_COPY_ID" val="983"/>
</p:tagLst>
</file>

<file path=ppt/tags/tag23.xml><?xml version="1.0" encoding="utf-8"?>
<p:tagLst xmlns:a="http://schemas.openxmlformats.org/drawingml/2006/main" xmlns:r="http://schemas.openxmlformats.org/officeDocument/2006/relationships" xmlns:p="http://schemas.openxmlformats.org/presentationml/2006/main">
  <p:tag name="KSO_WM_FULL_TEXT_BEAUTIFY_COPY_ID" val="984"/>
</p:tagLst>
</file>

<file path=ppt/tags/tag24.xml><?xml version="1.0" encoding="utf-8"?>
<p:tagLst xmlns:a="http://schemas.openxmlformats.org/drawingml/2006/main" xmlns:r="http://schemas.openxmlformats.org/officeDocument/2006/relationships" xmlns:p="http://schemas.openxmlformats.org/presentationml/2006/main">
  <p:tag name="KSO_WM_FULL_TEXT_BEAUTIFY_COPY_ID" val="985"/>
</p:tagLst>
</file>

<file path=ppt/tags/tag25.xml><?xml version="1.0" encoding="utf-8"?>
<p:tagLst xmlns:a="http://schemas.openxmlformats.org/drawingml/2006/main" xmlns:r="http://schemas.openxmlformats.org/officeDocument/2006/relationships" xmlns:p="http://schemas.openxmlformats.org/presentationml/2006/main">
  <p:tag name="KSO_WM_FULL_TEXT_BEAUTIFY_COPY_ID" val="976"/>
</p:tagLst>
</file>

<file path=ppt/tags/tag26.xml><?xml version="1.0" encoding="utf-8"?>
<p:tagLst xmlns:a="http://schemas.openxmlformats.org/drawingml/2006/main" xmlns:r="http://schemas.openxmlformats.org/officeDocument/2006/relationships" xmlns:p="http://schemas.openxmlformats.org/presentationml/2006/main">
  <p:tag name="KSO_WM_FULL_TEXT_BEAUTIFY_COPY_ID" val="977"/>
</p:tagLst>
</file>

<file path=ppt/tags/tag27.xml><?xml version="1.0" encoding="utf-8"?>
<p:tagLst xmlns:a="http://schemas.openxmlformats.org/drawingml/2006/main" xmlns:r="http://schemas.openxmlformats.org/officeDocument/2006/relationships" xmlns:p="http://schemas.openxmlformats.org/presentationml/2006/main">
  <p:tag name="KSO_WM_FULL_TEXT_BEAUTIFY_COPY_ID" val="978"/>
</p:tagLst>
</file>

<file path=ppt/tags/tag28.xml><?xml version="1.0" encoding="utf-8"?>
<p:tagLst xmlns:a="http://schemas.openxmlformats.org/drawingml/2006/main" xmlns:r="http://schemas.openxmlformats.org/officeDocument/2006/relationships" xmlns:p="http://schemas.openxmlformats.org/presentationml/2006/main">
  <p:tag name="KSO_WM_FULL_TEXT_BEAUTIFY_COPY_ID" val="979"/>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31.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矩形 3"/>
</p:tagLst>
</file>

<file path=ppt/tags/tag32.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Rectangle 17"/>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34.xml><?xml version="1.0" encoding="utf-8"?>
<p:tagLst xmlns:a="http://schemas.openxmlformats.org/drawingml/2006/main" xmlns:r="http://schemas.openxmlformats.org/officeDocument/2006/relationships" xmlns:p="http://schemas.openxmlformats.org/presentationml/2006/main">
  <p:tag name="MH" val="20170705134724"/>
  <p:tag name="MH_LIBRARY" val="GRAPHIC"/>
  <p:tag name="MH_TYPE" val="SubTitle"/>
  <p:tag name="MH_ORDER" val="3"/>
</p:tagLst>
</file>

<file path=ppt/tags/tag3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36.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矩形 3"/>
</p:tagLst>
</file>

<file path=ppt/tags/tag37.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Rectangle 17"/>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39.xml><?xml version="1.0" encoding="utf-8"?>
<p:tagLst xmlns:a="http://schemas.openxmlformats.org/drawingml/2006/main" xmlns:r="http://schemas.openxmlformats.org/officeDocument/2006/relationships" xmlns:p="http://schemas.openxmlformats.org/presentationml/2006/main">
  <p:tag name="MH" val="20170705134724"/>
  <p:tag name="MH_LIBRARY" val="GRAPHIC"/>
  <p:tag name="MH_TYPE" val="SubTitle"/>
  <p:tag name="MH_ORDER" val="3"/>
</p:tagLst>
</file>

<file path=ppt/tags/tag4.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4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41.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矩形 3"/>
</p:tagLst>
</file>

<file path=ppt/tags/tag42.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Rectangle 17"/>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44.xml><?xml version="1.0" encoding="utf-8"?>
<p:tagLst xmlns:a="http://schemas.openxmlformats.org/drawingml/2006/main" xmlns:r="http://schemas.openxmlformats.org/officeDocument/2006/relationships" xmlns:p="http://schemas.openxmlformats.org/presentationml/2006/main">
  <p:tag name="MH" val="20170705134724"/>
  <p:tag name="MH_LIBRARY" val="GRAPHIC"/>
  <p:tag name="MH_TYPE" val="SubTitle"/>
  <p:tag name="MH_ORDER" val="3"/>
</p:tagLst>
</file>

<file path=ppt/tags/tag45.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46.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矩形 3"/>
</p:tagLst>
</file>

<file path=ppt/tags/tag47.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Rectangle 17"/>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4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xml><?xml version="1.0" encoding="utf-8"?>
<p:tagLst xmlns:a="http://schemas.openxmlformats.org/drawingml/2006/main" xmlns:r="http://schemas.openxmlformats.org/officeDocument/2006/relationships" xmlns:p="http://schemas.openxmlformats.org/presentationml/2006/main">
  <p:tag name="MH" val="20170705134459"/>
  <p:tag name="MH_LIBRARY" val="GRAPHIC"/>
  <p:tag name="MH_TYPE" val="SubTitle"/>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1.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4.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矩形 3"/>
</p:tagLst>
</file>

<file path=ppt/tags/tag55.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Rectangle 2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7.xml><?xml version="1.0" encoding="utf-8"?>
<p:tagLst xmlns:a="http://schemas.openxmlformats.org/drawingml/2006/main" xmlns:r="http://schemas.openxmlformats.org/officeDocument/2006/relationships" xmlns:p="http://schemas.openxmlformats.org/presentationml/2006/main">
  <p:tag name="MH" val="20170705134724"/>
  <p:tag name="MH_LIBRARY" val="GRAPHIC"/>
  <p:tag name="MH_TYPE" val="SubTitle"/>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9.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矩形 3"/>
</p:tagLst>
</file>

<file path=ppt/tags/tag6.xml><?xml version="1.0" encoding="utf-8"?>
<p:tagLst xmlns:a="http://schemas.openxmlformats.org/drawingml/2006/main" xmlns:r="http://schemas.openxmlformats.org/officeDocument/2006/relationships" xmlns:p="http://schemas.openxmlformats.org/presentationml/2006/main">
  <p:tag name="MH" val="20170705134459"/>
  <p:tag name="MH_LIBRARY" val="GRAPHIC"/>
  <p:tag name="MH_TYPE" val="SubTitle"/>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Rectangle 2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62.xml><?xml version="1.0" encoding="utf-8"?>
<p:tagLst xmlns:a="http://schemas.openxmlformats.org/drawingml/2006/main" xmlns:r="http://schemas.openxmlformats.org/officeDocument/2006/relationships" xmlns:p="http://schemas.openxmlformats.org/presentationml/2006/main">
  <p:tag name="MH" val="20170705134724"/>
  <p:tag name="MH_LIBRARY" val="GRAPHIC"/>
  <p:tag name="MH_TYPE" val="SubTitle"/>
  <p:tag name="MH_ORDER" val="1"/>
</p:tagLst>
</file>

<file path=ppt/tags/tag6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4.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矩形 3"/>
</p:tagLst>
</file>

<file path=ppt/tags/tag65.xml><?xml version="1.0" encoding="utf-8"?>
<p:tagLst xmlns:a="http://schemas.openxmlformats.org/drawingml/2006/main" xmlns:r="http://schemas.openxmlformats.org/officeDocument/2006/relationships" xmlns:p="http://schemas.openxmlformats.org/presentationml/2006/main">
  <p:tag name="MH" val="20170718145620"/>
  <p:tag name="MH_LIBRARY" val="GRAPHIC"/>
  <p:tag name="MH_ORDER" val="Rectangle 2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6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68.xml><?xml version="1.0" encoding="utf-8"?>
<p:tagLst xmlns:a="http://schemas.openxmlformats.org/drawingml/2006/main" xmlns:r="http://schemas.openxmlformats.org/officeDocument/2006/relationships" xmlns:p="http://schemas.openxmlformats.org/presentationml/2006/main">
  <p:tag name="KSO_WM_SPECIAL_SOURCE" val="bdnull"/>
</p:tagLst>
</file>

<file path=ppt/tags/tag69.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7.xml><?xml version="1.0" encoding="utf-8"?>
<p:tagLst xmlns:a="http://schemas.openxmlformats.org/drawingml/2006/main" xmlns:r="http://schemas.openxmlformats.org/officeDocument/2006/relationships" xmlns:p="http://schemas.openxmlformats.org/presentationml/2006/main">
  <p:tag name="MH" val="20170705134459"/>
  <p:tag name="MH_LIBRARY" val="GRAPHIC"/>
  <p:tag name="MH_TYPE" val="SubTitle"/>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71.xml><?xml version="1.0" encoding="utf-8"?>
<p:tagLst xmlns:a="http://schemas.openxmlformats.org/drawingml/2006/main" xmlns:r="http://schemas.openxmlformats.org/officeDocument/2006/relationships" xmlns:p="http://schemas.openxmlformats.org/presentationml/2006/main">
  <p:tag name="KSO_WM_SLIDE_ID" val="diagram2020860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8609"/>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18:21:14&quot;,&quot;maxSize&quot;:{&quot;size1&quot;:31.100000000000001},&quot;minSize&quot;:{&quot;size1&quot;:26.699999999999999},&quot;normalSize&quot;:{&quot;size1&quot;:28.899999999999999},&quot;subLayout&quot;:[{&quot;id&quot;:&quot;2020-12-09T18:21:14&quot;,&quot;margin&quot;:{&quot;bottom&quot;:0.026000002399086952,&quot;left&quot;:5.0799999237060547,&quot;right&quot;:6.7729997634887695,&quot;top&quot;:2.9630000591278076},&quot;type&quot;:0},{&quot;id&quot;:&quot;2020-12-09T18:21:14&quot;,&quot;margin&quot;:{&quot;bottom&quot;:4.2329998016357422,&quot;left&quot;:5.0799999237060547,&quot;right&quot;:4.6560001373291016,&quot;top&quot;:0.84700000286102295},&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4c25ca0ca5c40f185466383f79d5c7d&quot;,&quot;fill_align&quot;:&quot;lm&quot;,&quot;chip_types&quot;:[&quot;header&quot;]},{&quot;text_align&quot;:&quot;lm&quot;,&quot;text_direction&quot;:&quot;horizontal&quot;,&quot;support_big_font&quot;:false,&quot;fill_id&quot;:&quot;d48b62735a09469bb829c88fb0d6fc75&quot;,&quot;fill_align&quot;:&quot;lm&quot;,&quot;chip_types&quot;:[&quot;diagram&quot;,&quot;pictext&quot;,&quot;text&quot;,&quot;picture&quot;,&quot;chart&quot;,&quot;table&quot;,&quot;video&quot;]}]]"/>
  <p:tag name="KSO_WM_SLIDE_CAN_ADD_NAVIGATION" val="1"/>
  <p:tag name="KSO_WM_CHIP_XID" val="5ef20bd7a491bb0086638afc"/>
  <p:tag name="KSO_WM_CHIP_DECFILLPROP" val="[]"/>
  <p:tag name="KSO_WM_CHIP_GROUPID" val="5ef20bd7a491bb0086638afb"/>
  <p:tag name="KSO_WM_SLIDE_BK_DARK_LIGHT" val="2"/>
  <p:tag name="KSO_WM_SLIDE_BACKGROUND_TYPE" val="general"/>
  <p:tag name="KSO_WM_SLIDE_SUPPORT_FEATURE_TYPE" val="0"/>
  <p:tag name="KSO_WM_TEMPLATE_ASSEMBLE_XID" val="5fd0a51a1fa9d42129dcdd86"/>
  <p:tag name="KSO_WM_TEMPLATE_ASSEMBLE_GROUPID" val="5fd0a51a1fa9d42129dcdd86"/>
  <p:tag name="KSO_WM_FULL_TEXT_BEAUTIFY_COPY_ID" val="150995512"/>
  <p:tag name="KSO_WM_SPECIAL_SOURCE" val="bdnull"/>
</p:tagLst>
</file>

<file path=ppt/tags/tag7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73.xml><?xml version="1.0" encoding="utf-8"?>
<p:tagLst xmlns:a="http://schemas.openxmlformats.org/drawingml/2006/main" xmlns:r="http://schemas.openxmlformats.org/officeDocument/2006/relationships" xmlns:p="http://schemas.openxmlformats.org/presentationml/2006/main">
  <p:tag name="KSO_WM_FULL_TEXT_BEAUTIFY_COPY_ID" val="150995391"/>
  <p:tag name="KSO_WM_SLIDE_ID" val="diagram202128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20:38:00&quot;,&quot;maxSize&quot;:{&quot;size1&quot;:31.100000000000001},&quot;minSize&quot;:{&quot;size1&quot;:20.100000000000001},&quot;normalSize&quot;:{&quot;size1&quot;:20.100000000000001},&quot;subLayout&quot;:[{&quot;id&quot;:&quot;2020-12-09T20:38:00&quot;,&quot;margin&quot;:{&quot;bottom&quot;:0.026000002399086952,&quot;left&quot;:1.6929999589920044,&quot;right&quot;:1.6929999589920044,&quot;top&quot;:1.6929999589920044},&quot;type&quot;:0},{&quot;id&quot;:&quot;2020-12-09T20:38:00&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5fd0c5281fa9d42129dd6fd1"/>
  <p:tag name="KSO_WM_TEMPLATE_ASSEMBLE_GROUPID" val="5fd0c5281fa9d42129dd6fd1"/>
  <p:tag name="KSO_WM_SPECIAL_SOURCE" val="bdnull"/>
</p:tagLst>
</file>

<file path=ppt/tags/tag74.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90_1*a*1"/>
  <p:tag name="KSO_WM_TEMPLATE_CATEGORY" val="diagram"/>
  <p:tag name="KSO_WM_TEMPLATE_INDEX" val="202128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acd38fc75de463a9bad827655297ca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8a07cbdab320434fb0267f170ea65714"/>
  <p:tag name="KSO_WM_UNIT_TEXT_FILL_FORE_SCHEMECOLOR_INDEX_BRIGHTNESS" val="0"/>
  <p:tag name="KSO_WM_UNIT_TEXT_FILL_FORE_SCHEMECOLOR_INDEX" val="13"/>
  <p:tag name="KSO_WM_UNIT_TEXT_FILL_TYPE" val="1"/>
  <p:tag name="KSO_WM_TEMPLATE_ASSEMBLE_XID" val="5fd0c5281fa9d42129dd6fd1"/>
  <p:tag name="KSO_WM_TEMPLATE_ASSEMBLE_GROUPID" val="5fd0c5281fa9d42129dd6fd1"/>
</p:tagLst>
</file>

<file path=ppt/tags/tag75.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5"/>
</p:tagLst>
</file>

<file path=ppt/tags/tag76.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Text"/>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Other"/>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70718150244"/>
  <p:tag name="MH_LIBRARY" val="GRAPHIC"/>
  <p:tag name="MH_TYPE" val="Text"/>
  <p:tag name="MH_ORDER" val="1"/>
</p:tagLst>
</file>

<file path=ppt/tags/tag79.xml><?xml version="1.0" encoding="utf-8"?>
<p:tagLst xmlns:a="http://schemas.openxmlformats.org/drawingml/2006/main" xmlns:r="http://schemas.openxmlformats.org/officeDocument/2006/relationships"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8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8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SubTitle"/>
  <p:tag name="MH_ORDER" val="1"/>
</p:tagLst>
</file>

<file path=ppt/tags/tag8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Text"/>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3"/>
</p:tagLst>
</file>

<file path=ppt/tags/tag8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4"/>
</p:tagLst>
</file>

<file path=ppt/tags/tag8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5"/>
</p:tagLst>
</file>

<file path=ppt/tags/tag8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6"/>
</p:tagLst>
</file>

<file path=ppt/tags/tag8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7"/>
</p:tagLst>
</file>

<file path=ppt/tags/tag9.xml><?xml version="1.0" encoding="utf-8"?>
<p:tagLst xmlns:a="http://schemas.openxmlformats.org/drawingml/2006/main" xmlns:r="http://schemas.openxmlformats.org/officeDocument/2006/relationships" xmlns:p="http://schemas.openxmlformats.org/presentationml/2006/main">
  <p:tag name="MH" val="20170705134459"/>
  <p:tag name="MH_LIBRARY" val="GRAPHIC"/>
  <p:tag name="MH_TYPE" val="SubTitle"/>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8"/>
</p:tagLst>
</file>

<file path=ppt/tags/tag91.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9"/>
</p:tagLst>
</file>

<file path=ppt/tags/tag92.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0"/>
</p:tagLst>
</file>

<file path=ppt/tags/tag93.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1"/>
</p:tagLst>
</file>

<file path=ppt/tags/tag94.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2"/>
</p:tagLst>
</file>

<file path=ppt/tags/tag95.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3"/>
</p:tagLst>
</file>

<file path=ppt/tags/tag96.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4"/>
</p:tagLst>
</file>

<file path=ppt/tags/tag97.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5"/>
</p:tagLst>
</file>

<file path=ppt/tags/tag98.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6"/>
</p:tagLst>
</file>

<file path=ppt/tags/tag99.xml><?xml version="1.0" encoding="utf-8"?>
<p:tagLst xmlns:a="http://schemas.openxmlformats.org/drawingml/2006/main" xmlns:r="http://schemas.openxmlformats.org/officeDocument/2006/relationships" xmlns:p="http://schemas.openxmlformats.org/presentationml/2006/main">
  <p:tag name="MH" val="20170705134437"/>
  <p:tag name="MH_LIBRARY" val="GRAPHIC"/>
  <p:tag name="MH_TYPE" val="Other"/>
  <p:tag name="MH_ORDER" val="17"/>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TotalTime>
  <Words>2228</Words>
  <Application>Microsoft Office PowerPoint</Application>
  <PresentationFormat>自定义</PresentationFormat>
  <Paragraphs>232</Paragraphs>
  <Slides>28</Slides>
  <Notes>28</Notes>
  <HiddenSlides>0</HiddenSlides>
  <MMClips>0</MMClips>
  <ScaleCrop>false</ScaleCrop>
  <HeadingPairs>
    <vt:vector size="4" baseType="variant">
      <vt:variant>
        <vt:lpstr>主题</vt:lpstr>
      </vt:variant>
      <vt:variant>
        <vt:i4>2</vt:i4>
      </vt:variant>
      <vt:variant>
        <vt:lpstr>幻灯片标题</vt:lpstr>
      </vt:variant>
      <vt:variant>
        <vt:i4>28</vt:i4>
      </vt:variant>
    </vt:vector>
  </HeadingPairs>
  <TitlesOfParts>
    <vt:vector size="30" baseType="lpstr">
      <vt:lpstr>Office 主题</vt:lpstr>
      <vt:lpstr>1_Office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lpstr>幻灯片 25</vt:lpstr>
      <vt:lpstr>幻灯片 26</vt:lpstr>
      <vt:lpstr>幻灯片 27</vt:lpstr>
      <vt:lpstr>幻灯片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聂</cp:lastModifiedBy>
  <cp:revision>641</cp:revision>
  <dcterms:created xsi:type="dcterms:W3CDTF">2013-10-25T14:41:00Z</dcterms:created>
  <dcterms:modified xsi:type="dcterms:W3CDTF">2021-09-03T06:46:18Z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2052-11.1.0.10700</vt:lpwstr>
  </property>
  <property fmtid="{D5CDD505-2E9C-101B-9397-08002B2CF9AE}" pid="3" name="KSOSaveFontToCloudKey">
    <vt:lpwstr>511122308_cloud</vt:lpwstr>
  </property>
  <property fmtid="{D5CDD505-2E9C-101B-9397-08002B2CF9AE}" pid="4" name="ICV">
    <vt:lpwstr>C07F16C51C8B4A39A6682A64723106C6</vt:lpwstr>
  </property>
</Properties>
</file>