
<file path=[Content_Types].xml><?xml version="1.0" encoding="utf-8"?>
<Types xmlns="http://schemas.openxmlformats.org/package/2006/content-types">
  <Override PartName="/ppt/slideMasters/slideMaster3.xml" ContentType="application/vnd.openxmlformats-officedocument.presentationml.slideMaster+xml"/>
  <Override PartName="/ppt/tags/tag8.xml" ContentType="application/vnd.openxmlformats-officedocument.presentationml.tags+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Layouts/slideLayout17.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Override PartName="/ppt/tags/tag78.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notesSlides/notesSlide16.xml" ContentType="application/vnd.openxmlformats-officedocument.presentationml.notesSlide+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docProps/custom.xml" ContentType="application/vnd.openxmlformats-officedocument.custom-properties+xml"/>
  <Override PartName="/ppt/tags/tag34.xml" ContentType="application/vnd.openxmlformats-officedocument.presentationml.tags+xml"/>
  <Override PartName="/ppt/tags/tag52.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notesSlides/notesSlide7.xml" ContentType="application/vnd.openxmlformats-officedocument.presentationml.notesSlide+xml"/>
  <Override PartName="/ppt/tags/tag70.xml" ContentType="application/vnd.openxmlformats-officedocument.presentationml.tags+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heme/theme6.xml" ContentType="application/vnd.openxmlformats-officedocument.theme+xml"/>
  <Override PartName="/ppt/tags/tag30.xml" ContentType="application/vnd.openxmlformats-officedocument.presentationml.tag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slideLayouts/slideLayout18.xml" ContentType="application/vnd.openxmlformats-officedocument.presentationml.slideLayout+xml"/>
  <Override PartName="/ppt/tags/tag79.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tags/tag68.xml" ContentType="application/vnd.openxmlformats-officedocument.presentationml.tags+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4.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57.xml" ContentType="application/vnd.openxmlformats-officedocument.presentationml.tags+xml"/>
  <Override PartName="/ppt/tags/tag66.xml" ContentType="application/vnd.openxmlformats-officedocument.presentationml.tags+xml"/>
  <Override PartName="/ppt/tags/tag75.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55.xml" ContentType="application/vnd.openxmlformats-officedocument.presentationml.tags+xml"/>
  <Override PartName="/ppt/tags/tag64.xml" ContentType="application/vnd.openxmlformats-officedocument.presentationml.tags+xml"/>
  <Override PartName="/ppt/tags/tag73.xml" ContentType="application/vnd.openxmlformats-officedocument.presentationml.tags+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53.xml" ContentType="application/vnd.openxmlformats-officedocument.presentationml.tags+xml"/>
  <Override PartName="/ppt/notesSlides/notesSlide8.xml" ContentType="application/vnd.openxmlformats-officedocument.presentationml.notesSlide+xml"/>
  <Override PartName="/ppt/tags/tag62.xml" ContentType="application/vnd.openxmlformats-officedocument.presentationml.tags+xml"/>
  <Override PartName="/ppt/tags/tag71.xml" ContentType="application/vnd.openxmlformats-officedocument.presentationml.tags+xml"/>
  <Override PartName="/ppt/notesSlides/notesSlide11.xml" ContentType="application/vnd.openxmlformats-officedocument.presentationml.notesSlide+xml"/>
  <Override PartName="/ppt/tags/tag80.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notesSlides/notesSlide6.xml" ContentType="application/vnd.openxmlformats-officedocument.presentationml.notesSlide+xml"/>
  <Override PartName="/ppt/tags/tag60.xml" ContentType="application/vnd.openxmlformats-officedocument.presentationml.tags+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heme/theme7.xml" ContentType="application/vnd.openxmlformats-officedocument.theme+xml"/>
  <Override PartName="/ppt/tags/tag2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slideLayouts/slideLayout15.xml" ContentType="application/vnd.openxmlformats-officedocument.presentationml.slideLayout+xml"/>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notesSlides/notesSlide14.xml" ContentType="application/vnd.openxmlformats-officedocument.presentationml.notesSlide+xml"/>
  <Override PartName="/ppt/commentAuthors.xml" ContentType="application/vnd.openxmlformats-officedocument.presentationml.commentAuthor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notesSlides/notesSlide9.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theme/theme4.xml" ContentType="application/vnd.openxmlformats-officedocument.theme+xml"/>
  <Override PartName="/ppt/tags/tag7.xml" ContentType="application/vnd.openxmlformats-officedocument.presentationml.tag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Default Extension="jpeg" ContentType="image/jpeg"/>
  <Override PartName="/ppt/tags/tag3.xml" ContentType="application/vnd.openxmlformats-officedocument.presentationml.tags+xml"/>
  <Override PartName="/ppt/slideLayouts/slideLayout16.xml" ContentType="application/vnd.openxmlformats-officedocument.presentationml.slideLayout+xml"/>
  <Override PartName="/ppt/tags/tag59.xml" ContentType="application/vnd.openxmlformats-officedocument.presentationml.tags+xml"/>
  <Override PartName="/ppt/tags/tag7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6" r:id="rId2"/>
    <p:sldMasterId id="2147483660" r:id="rId3"/>
    <p:sldMasterId id="2147483665" r:id="rId4"/>
    <p:sldMasterId id="2147483668" r:id="rId5"/>
  </p:sldMasterIdLst>
  <p:notesMasterIdLst>
    <p:notesMasterId r:id="rId23"/>
  </p:notesMasterIdLst>
  <p:handoutMasterIdLst>
    <p:handoutMasterId r:id="rId24"/>
  </p:handoutMasterIdLst>
  <p:sldIdLst>
    <p:sldId id="729" r:id="rId6"/>
    <p:sldId id="759" r:id="rId7"/>
    <p:sldId id="738" r:id="rId8"/>
    <p:sldId id="777" r:id="rId9"/>
    <p:sldId id="739" r:id="rId10"/>
    <p:sldId id="740" r:id="rId11"/>
    <p:sldId id="741" r:id="rId12"/>
    <p:sldId id="775" r:id="rId13"/>
    <p:sldId id="568" r:id="rId14"/>
    <p:sldId id="597" r:id="rId15"/>
    <p:sldId id="742" r:id="rId16"/>
    <p:sldId id="744" r:id="rId17"/>
    <p:sldId id="750" r:id="rId18"/>
    <p:sldId id="748" r:id="rId19"/>
    <p:sldId id="751" r:id="rId20"/>
    <p:sldId id="749" r:id="rId21"/>
    <p:sldId id="270" r:id="rId22"/>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李东生" initials="李东生" lastIdx="1" clrIdx="0"/>
  <p:cmAuthor id="2" name="作者" initials="A" lastIdx="0" clrIdx="1"/>
  <p:cmAuthor id="3" name="Administrator" initials="A"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CC"/>
    <a:srgbClr val="00724D"/>
    <a:srgbClr val="CAF6DF"/>
    <a:srgbClr val="5DEFA9"/>
    <a:srgbClr val="003300"/>
    <a:srgbClr val="006600"/>
    <a:srgbClr val="F2FCF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230"/>
    <p:restoredTop sz="72578" autoAdjust="0"/>
  </p:normalViewPr>
  <p:slideViewPr>
    <p:cSldViewPr snapToGrid="0" showGuides="1">
      <p:cViewPr varScale="1">
        <p:scale>
          <a:sx n="63" d="100"/>
          <a:sy n="63" d="100"/>
        </p:scale>
        <p:origin x="-1794" y="-108"/>
      </p:cViewPr>
      <p:guideLst>
        <p:guide orient="horz" pos="2104"/>
        <p:guide pos="3896"/>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pPr/>
              <a:t>2021/9/2</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p:spPr>
        <p:txBody>
          <a:bodyPr vert="horz" wrap="square" lIns="91440" tIns="45720" rIns="91440" bIns="45720" numCol="1" anchor="t"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p:spPr>
        <p:txBody>
          <a:bodyPr vert="horz" wrap="square" lIns="91440" tIns="45720" rIns="91440" bIns="45720" numCol="1" anchor="t" anchorCtr="0" compatLnSpc="1"/>
          <a:lstStyle>
            <a:lvl1pPr algn="r" eaLnBrk="1" hangingPunct="1">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2" name="幻灯片图像占位符 3"/>
          <p:cNvSpPr>
            <a:spLocks noGrp="1" noRot="1" noChangeAspect="1"/>
          </p:cNvSpPr>
          <p:nvPr>
            <p:ph type="sldImg"/>
          </p:nvPr>
        </p:nvSpPr>
        <p:spPr>
          <a:xfrm>
            <a:off x="685800" y="1143000"/>
            <a:ext cx="5486400" cy="3086100"/>
          </a:xfrm>
          <a:prstGeom prst="rect">
            <a:avLst/>
          </a:prstGeom>
          <a:noFill/>
          <a:ln w="12700">
            <a:noFill/>
          </a:ln>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第二级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第三级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第四级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第五级</a:t>
            </a:r>
          </a:p>
        </p:txBody>
      </p:sp>
      <p:sp>
        <p:nvSpPr>
          <p:cNvPr id="2054" name="页脚占位符 5"/>
          <p:cNvSpPr>
            <a:spLocks noGrp="1" noChangeArrowheads="1"/>
          </p:cNvSpPr>
          <p:nvPr>
            <p:ph type="ftr" sz="quarter" idx="4"/>
          </p:nvPr>
        </p:nvSpPr>
        <p:spPr bwMode="auto">
          <a:xfrm>
            <a:off x="0" y="8685213"/>
            <a:ext cx="2971800" cy="458788"/>
          </a:xfrm>
          <a:prstGeom prst="rect">
            <a:avLst/>
          </a:prstGeom>
          <a:noFill/>
          <a:ln>
            <a:noFill/>
          </a:ln>
        </p:spPr>
        <p:txBody>
          <a:bodyPr vert="horz" wrap="square" lIns="91440" tIns="45720" rIns="91440" bIns="45720" numCol="1" anchor="b"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3884613" y="8685213"/>
            <a:ext cx="2971800" cy="458788"/>
          </a:xfrm>
          <a:prstGeom prst="rect">
            <a:avLst/>
          </a:prstGeom>
          <a:noFill/>
          <a:ln>
            <a:noFill/>
          </a:ln>
        </p:spPr>
        <p:txBody>
          <a:bodyPr vert="horz" wrap="square" lIns="91440" tIns="45720" rIns="91440" bIns="45720" numCol="1" anchor="b" anchorCtr="0" compatLnSpc="1"/>
          <a:lstStyle/>
          <a:p>
            <a:pPr lvl="0" algn="r" eaLnBrk="1" hangingPunct="1">
              <a:buNone/>
            </a:pPr>
            <a:fld id="{9A0DB2DC-4C9A-4742-B13C-FB6460FD3503}" type="slidenum">
              <a:rPr lang="zh-CN" altLang="en-US" dirty="0"/>
              <a:pPr lvl="0" algn="r" eaLnBrk="1" hangingPunct="1">
                <a:buNone/>
              </a:pPr>
              <a:t>‹#›</a:t>
            </a:fld>
            <a:endParaRPr lang="zh-CN" altLang="en-US" sz="1200" dirty="0"/>
          </a:p>
        </p:txBody>
      </p:sp>
    </p:spTree>
  </p:cSld>
  <p:clrMap bg1="lt1" tx1="dk1" bg2="lt2" tx2="dk2" accent1="accent1" accent2="accent2" accent3="accent3" accent4="accent4" accent5="accent5" accent6="accent6" hlink="hlink" folHlink="folHlink"/>
  <p:hf sldNum="0"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en-US" altLang="zh-CN" dirty="0" smtClean="0">
              <a:sym typeface="+mn-ea"/>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pPr indent="304800"/>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pPr marL="0" indent="0" algn="l">
              <a:lnSpc>
                <a:spcPct val="150000"/>
              </a:lnSpc>
              <a:buClrTx/>
              <a:buSzTx/>
              <a:buFont typeface="Wingdings" panose="05000000000000000000" pitchFamily="2" charset="2"/>
              <a:buNone/>
            </a:pPr>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0C22898-45BB-4E96-99D7-729736ECC9C5}" type="slidenum">
              <a:rPr lang="zh-CN" altLang="en-US" smtClean="0"/>
              <a:pPr/>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pPr marL="0" marR="0" lvl="0" indent="342900" algn="l" defTabSz="914400" rtl="0" eaLnBrk="1" fontAlgn="auto" latinLnBrk="0" hangingPunct="1">
              <a:lnSpc>
                <a:spcPct val="100000"/>
              </a:lnSpc>
              <a:spcBef>
                <a:spcPts val="0"/>
              </a:spcBef>
              <a:spcAft>
                <a:spcPts val="0"/>
              </a:spcAft>
              <a:buClrTx/>
              <a:buSzTx/>
              <a:buFontTx/>
              <a:buNone/>
              <a:defRPr/>
            </a:pPr>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en-US" altLang="zh-CN"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9A51D9C-74F3-4A50-80CE-FCA0A0469843}" type="slidenum">
              <a:rPr lang="zh-CN" altLang="en-US" smtClean="0"/>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r>
              <a:rPr lang="zh-CN" altLang="en-US"/>
              <a:t>将全面深化改革进行到底包括两个课时，《涉险滩与啃硬骨头》、《中国之制与中国之治》，</a:t>
            </a:r>
            <a:r>
              <a:rPr lang="zh-CN" altLang="en-US">
                <a:sym typeface="+mn-ea"/>
              </a:rPr>
              <a:t>《涉险滩与啃硬骨头》包括改革开放是决定当代中国命运的关键一招和改革只有进行时没有完成时两个框题。学习本讲内容，加深学生对改革开放的认识。</a:t>
            </a:r>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pPr marL="0" marR="0" lvl="0" indent="0" defTabSz="914400" rtl="0" eaLnBrk="1" fontAlgn="auto" latinLnBrk="0" hangingPunct="0">
              <a:lnSpc>
                <a:spcPct val="100000"/>
              </a:lnSpc>
              <a:spcBef>
                <a:spcPts val="0"/>
              </a:spcBef>
              <a:spcAft>
                <a:spcPts val="0"/>
              </a:spcAft>
              <a:buClrTx/>
              <a:buSzTx/>
              <a:buFontTx/>
              <a:buNone/>
              <a:defRPr/>
            </a:pPr>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343400"/>
            <a:ext cx="5486400" cy="4114800"/>
          </a:xfrm>
          <a:prstGeom prst="rect">
            <a:avLst/>
          </a:prstGeom>
        </p:spPr>
        <p:txBody>
          <a:bodyPr>
            <a:normAutofit/>
          </a:bodyPr>
          <a:lstStyle/>
          <a:p>
            <a:endParaRPr kumimoji="0" lang="zh-CN" altLang="en-US" b="1" i="0" u="none" strike="noStrike" kern="0" cap="none" spc="0" normalizeH="0" baseline="0" noProof="1">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endParaRPr>
          </a:p>
          <a:p>
            <a:endParaRPr lang="en-US" altLang="zh-CN" b="1" dirty="0">
              <a:ln>
                <a:noFill/>
              </a:ln>
              <a:effectLst/>
              <a:uLnTx/>
              <a:uFillTx/>
              <a:ea typeface="微软雅黑" panose="020B0503020204020204" pitchFamily="34" charset="-122"/>
              <a:cs typeface="+mn-ea"/>
              <a:sym typeface="Calibri" panose="020F0502020204030204" charset="0"/>
            </a:endParaRPr>
          </a:p>
        </p:txBody>
      </p:sp>
      <p:sp>
        <p:nvSpPr>
          <p:cNvPr id="4" name="日期占位符 3"/>
          <p:cNvSpPr>
            <a:spLocks noGrp="1"/>
          </p:cNvSpPr>
          <p:nvPr>
            <p:ph type="dt"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2021/9/2</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节标题">
    <p:spTree>
      <p:nvGrpSpPr>
        <p:cNvPr id="1" name=""/>
        <p:cNvGrpSpPr/>
        <p:nvPr/>
      </p:nvGrpSpPr>
      <p:grpSpPr>
        <a:xfrm>
          <a:off x="0" y="0"/>
          <a:ext cx="0" cy="0"/>
          <a:chOff x="0" y="0"/>
          <a:chExt cx="0" cy="0"/>
        </a:xfrm>
      </p:grpSpPr>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2021/9/2</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838200" y="6356350"/>
            <a:ext cx="2743200" cy="365125"/>
          </a:xfrm>
        </p:spPr>
        <p:txBody>
          <a:bodyPr/>
          <a:lstStyle/>
          <a:p>
            <a:fld id="{D997B5FA-0921-464F-AAE1-844C04324D75}" type="datetimeFigureOut">
              <a:rPr lang="zh-CN" altLang="en-US" smtClean="0"/>
              <a:pPr/>
              <a:t>2021/9/2</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565CE74E-AB26-4998-AD42-012C4C1AD076}" type="slidenum">
              <a:rPr lang="zh-CN" altLang="en-US" smtClean="0"/>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教学分析">
    <p:spTree>
      <p:nvGrpSpPr>
        <p:cNvPr id="1" name=""/>
        <p:cNvGrpSpPr/>
        <p:nvPr/>
      </p:nvGrpSpPr>
      <p:grpSpPr>
        <a:xfrm>
          <a:off x="0" y="0"/>
          <a:ext cx="0" cy="0"/>
          <a:chOff x="0" y="0"/>
          <a:chExt cx="0" cy="0"/>
        </a:xfrm>
      </p:grpSpPr>
      <p:sp>
        <p:nvSpPr>
          <p:cNvPr id="8" name="矩形 7"/>
          <p:cNvSpPr/>
          <p:nvPr userDrawn="1"/>
        </p:nvSpPr>
        <p:spPr>
          <a:xfrm>
            <a:off x="5472326" y="70341"/>
            <a:ext cx="1645941" cy="6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C00000"/>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7118267" y="195069"/>
            <a:ext cx="0" cy="36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8764195" y="195069"/>
            <a:ext cx="0" cy="36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10424234" y="195069"/>
            <a:ext cx="0" cy="36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7118254" y="70341"/>
            <a:ext cx="1645941" cy="6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8764195" y="70341"/>
            <a:ext cx="1645941" cy="6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10410136" y="70341"/>
            <a:ext cx="1645941" cy="6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2021/9/2</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lvl1pPr>
              <a:defRPr>
                <a:latin typeface="微软雅黑" panose="020B0503020204020204" pitchFamily="34" charset="-122"/>
                <a:ea typeface="微软雅黑" panose="020B0503020204020204" pitchFamily="34" charset="-122"/>
              </a:defRPr>
            </a:lvl1pPr>
          </a:lstStyle>
          <a:p>
            <a:fld id="{760FBDFE-C587-4B4C-A407-44438C67B59E}" type="datetimeFigureOut">
              <a:rPr lang="zh-CN" altLang="en-US" smtClean="0"/>
              <a:pPr/>
              <a:t>2021/9/2</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lvl1pPr>
              <a:defRPr>
                <a:latin typeface="微软雅黑" panose="020B0503020204020204" pitchFamily="34" charset="-122"/>
                <a:ea typeface="微软雅黑" panose="020B0503020204020204" pitchFamily="34" charset="-122"/>
              </a:defRPr>
            </a:lvl1pPr>
          </a:lstStyle>
          <a:p>
            <a:fld id="{49AE70B2-8BF9-45C0-BB95-33D1B9D3A854}" type="slidenum">
              <a:rPr lang="zh-CN" altLang="en-US" smtClean="0"/>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838200" y="6356350"/>
            <a:ext cx="2743200" cy="365125"/>
          </a:xfrm>
        </p:spPr>
        <p:txBody>
          <a:bodyPr/>
          <a:lstStyle/>
          <a:p>
            <a:fld id="{D997B5FA-0921-464F-AAE1-844C04324D75}" type="datetimeFigureOut">
              <a:rPr lang="zh-CN" altLang="en-US" smtClean="0"/>
              <a:pPr/>
              <a:t>2021/9/2</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565CE74E-AB26-4998-AD42-012C4C1AD07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05">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spd="slow" p14:dur="1600" advClick="0" advTm="5000">
        <p:blinds dir="vert"/>
      </p:transition>
    </mc:Choice>
    <mc:Fallback>
      <p:transition spd="slow" advClick="0" advTm="5000">
        <p:blinds dir="vert"/>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pic>
        <p:nvPicPr>
          <p:cNvPr id="3075" name="图片 5" descr="01c"/>
          <p:cNvPicPr>
            <a:picLocks noChangeAspect="1"/>
          </p:cNvPicPr>
          <p:nvPr userDrawn="1"/>
        </p:nvPicPr>
        <p:blipFill>
          <a:blip r:embed="rId2" cstate="print"/>
          <a:stretch>
            <a:fillRect/>
          </a:stretch>
        </p:blipFill>
        <p:spPr>
          <a:xfrm>
            <a:off x="-111125" y="0"/>
            <a:ext cx="12303125" cy="6919913"/>
          </a:xfrm>
          <a:prstGeom prst="rect">
            <a:avLst/>
          </a:prstGeom>
          <a:noFill/>
          <a:ln w="9525">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1"/>
            <a:ext cx="2743200" cy="365125"/>
          </a:xfrm>
          <a:prstGeom prst="rect">
            <a:avLst/>
          </a:prstGeom>
        </p:spPr>
        <p:txBody>
          <a:bodyPr/>
          <a:lstStyle/>
          <a:p>
            <a:fld id="{EA7A3100-DE3C-46DE-A901-464DE630C16B}" type="datetimeFigureOut">
              <a:rPr lang="zh-CN" altLang="en-US" smtClean="0"/>
              <a:pPr/>
              <a:t>2021/9/2</a:t>
            </a:fld>
            <a:endParaRPr lang="zh-CN" altLang="en-US"/>
          </a:p>
        </p:txBody>
      </p:sp>
      <p:sp>
        <p:nvSpPr>
          <p:cNvPr id="5" name="页脚占位符 4"/>
          <p:cNvSpPr>
            <a:spLocks noGrp="1"/>
          </p:cNvSpPr>
          <p:nvPr>
            <p:ph type="ftr" sz="quarter" idx="11"/>
          </p:nvPr>
        </p:nvSpPr>
        <p:spPr>
          <a:xfrm>
            <a:off x="4038600" y="6356351"/>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1"/>
            <a:ext cx="2743200" cy="365125"/>
          </a:xfrm>
          <a:prstGeom prst="rect">
            <a:avLst/>
          </a:prstGeom>
        </p:spPr>
        <p:txBody>
          <a:bodyPr/>
          <a:lstStyle/>
          <a:p>
            <a:fld id="{A775A56D-B246-4D3E-BAE7-937263F86FD5}"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矩形 7"/>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8" name="眉头"/>
          <p:cNvSpPr txBox="1"/>
          <p:nvPr userDrawn="1"/>
        </p:nvSpPr>
        <p:spPr>
          <a:xfrm>
            <a:off x="648498"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章节标题一</a:t>
            </a:r>
          </a:p>
        </p:txBody>
      </p:sp>
      <p:sp>
        <p:nvSpPr>
          <p:cNvPr id="9" name="眉头"/>
          <p:cNvSpPr txBox="1"/>
          <p:nvPr userDrawn="1"/>
        </p:nvSpPr>
        <p:spPr>
          <a:xfrm>
            <a:off x="2478497"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章节标题二</a:t>
            </a:r>
          </a:p>
        </p:txBody>
      </p:sp>
      <p:sp>
        <p:nvSpPr>
          <p:cNvPr id="10" name="眉头"/>
          <p:cNvSpPr txBox="1"/>
          <p:nvPr userDrawn="1"/>
        </p:nvSpPr>
        <p:spPr>
          <a:xfrm>
            <a:off x="4324930"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章节标题三</a:t>
            </a:r>
          </a:p>
        </p:txBody>
      </p:sp>
      <p:sp>
        <p:nvSpPr>
          <p:cNvPr id="11" name="眉头"/>
          <p:cNvSpPr txBox="1"/>
          <p:nvPr userDrawn="1"/>
        </p:nvSpPr>
        <p:spPr>
          <a:xfrm>
            <a:off x="6145876"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章节标题四</a:t>
            </a:r>
          </a:p>
        </p:txBody>
      </p:sp>
      <p:sp>
        <p:nvSpPr>
          <p:cNvPr id="12" name="眉头"/>
          <p:cNvSpPr txBox="1"/>
          <p:nvPr userDrawn="1"/>
        </p:nvSpPr>
        <p:spPr>
          <a:xfrm>
            <a:off x="7966821"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章节标题五</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0-#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0-#ppt_w/2"/>
                                          </p:val>
                                        </p:tav>
                                        <p:tav tm="100000">
                                          <p:val>
                                            <p:strVal val="#ppt_x"/>
                                          </p:val>
                                        </p:tav>
                                      </p:tavLst>
                                    </p:anim>
                                    <p:anim calcmode="lin" valueType="num">
                                      <p:cBhvr additive="base">
                                        <p:cTn id="24"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pPr/>
              <a:t>2021/9/2</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2021/9/2</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image" Target="../media/image1.jpeg"/><Relationship Id="rId5" Type="http://schemas.openxmlformats.org/officeDocument/2006/relationships/theme" Target="../theme/theme3.xml"/><Relationship Id="rId4"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1.jpeg"/><Relationship Id="rId5" Type="http://schemas.openxmlformats.org/officeDocument/2006/relationships/theme" Target="../theme/theme5.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9"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5"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6"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4"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6" r:id="rId1"/>
    <p:sldLayoutId id="2147483667" r:id="rId2"/>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6"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8.xml"/><Relationship Id="rId1" Type="http://schemas.openxmlformats.org/officeDocument/2006/relationships/tags" Target="../tags/tag13.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7.xml"/><Relationship Id="rId1" Type="http://schemas.openxmlformats.org/officeDocument/2006/relationships/tags" Target="../tags/tag76.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9.xml"/><Relationship Id="rId1" Type="http://schemas.openxmlformats.org/officeDocument/2006/relationships/tags" Target="../tags/tag7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13.xml"/><Relationship Id="rId5" Type="http://schemas.openxmlformats.org/officeDocument/2006/relationships/image" Target="../media/image10.png"/><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0.xml"/><Relationship Id="rId1" Type="http://schemas.openxmlformats.org/officeDocument/2006/relationships/tags" Target="../tags/tag79.xml"/><Relationship Id="rId4"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8" Type="http://schemas.openxmlformats.org/officeDocument/2006/relationships/tags" Target="../tags/tag21.xml"/><Relationship Id="rId13" Type="http://schemas.openxmlformats.org/officeDocument/2006/relationships/tags" Target="../tags/tag26.xml"/><Relationship Id="rId18" Type="http://schemas.openxmlformats.org/officeDocument/2006/relationships/tags" Target="../tags/tag31.xml"/><Relationship Id="rId26" Type="http://schemas.openxmlformats.org/officeDocument/2006/relationships/tags" Target="../tags/tag39.xml"/><Relationship Id="rId3" Type="http://schemas.openxmlformats.org/officeDocument/2006/relationships/tags" Target="../tags/tag16.xml"/><Relationship Id="rId21" Type="http://schemas.openxmlformats.org/officeDocument/2006/relationships/tags" Target="../tags/tag34.xml"/><Relationship Id="rId34" Type="http://schemas.openxmlformats.org/officeDocument/2006/relationships/tags" Target="../tags/tag47.xml"/><Relationship Id="rId7" Type="http://schemas.openxmlformats.org/officeDocument/2006/relationships/tags" Target="../tags/tag20.xml"/><Relationship Id="rId12" Type="http://schemas.openxmlformats.org/officeDocument/2006/relationships/tags" Target="../tags/tag25.xml"/><Relationship Id="rId17" Type="http://schemas.openxmlformats.org/officeDocument/2006/relationships/tags" Target="../tags/tag30.xml"/><Relationship Id="rId25" Type="http://schemas.openxmlformats.org/officeDocument/2006/relationships/tags" Target="../tags/tag38.xml"/><Relationship Id="rId33" Type="http://schemas.openxmlformats.org/officeDocument/2006/relationships/tags" Target="../tags/tag46.xml"/><Relationship Id="rId2" Type="http://schemas.openxmlformats.org/officeDocument/2006/relationships/tags" Target="../tags/tag15.xml"/><Relationship Id="rId16" Type="http://schemas.openxmlformats.org/officeDocument/2006/relationships/tags" Target="../tags/tag29.xml"/><Relationship Id="rId20" Type="http://schemas.openxmlformats.org/officeDocument/2006/relationships/tags" Target="../tags/tag33.xml"/><Relationship Id="rId29" Type="http://schemas.openxmlformats.org/officeDocument/2006/relationships/tags" Target="../tags/tag42.xml"/><Relationship Id="rId1" Type="http://schemas.openxmlformats.org/officeDocument/2006/relationships/tags" Target="../tags/tag14.xml"/><Relationship Id="rId6" Type="http://schemas.openxmlformats.org/officeDocument/2006/relationships/tags" Target="../tags/tag19.xml"/><Relationship Id="rId11" Type="http://schemas.openxmlformats.org/officeDocument/2006/relationships/tags" Target="../tags/tag24.xml"/><Relationship Id="rId24" Type="http://schemas.openxmlformats.org/officeDocument/2006/relationships/tags" Target="../tags/tag37.xml"/><Relationship Id="rId32" Type="http://schemas.openxmlformats.org/officeDocument/2006/relationships/tags" Target="../tags/tag45.xml"/><Relationship Id="rId5" Type="http://schemas.openxmlformats.org/officeDocument/2006/relationships/tags" Target="../tags/tag18.xml"/><Relationship Id="rId15" Type="http://schemas.openxmlformats.org/officeDocument/2006/relationships/tags" Target="../tags/tag28.xml"/><Relationship Id="rId23" Type="http://schemas.openxmlformats.org/officeDocument/2006/relationships/tags" Target="../tags/tag36.xml"/><Relationship Id="rId28" Type="http://schemas.openxmlformats.org/officeDocument/2006/relationships/tags" Target="../tags/tag41.xml"/><Relationship Id="rId36" Type="http://schemas.openxmlformats.org/officeDocument/2006/relationships/notesSlide" Target="../notesSlides/notesSlide2.xml"/><Relationship Id="rId10" Type="http://schemas.openxmlformats.org/officeDocument/2006/relationships/tags" Target="../tags/tag23.xml"/><Relationship Id="rId19" Type="http://schemas.openxmlformats.org/officeDocument/2006/relationships/tags" Target="../tags/tag32.xml"/><Relationship Id="rId31" Type="http://schemas.openxmlformats.org/officeDocument/2006/relationships/tags" Target="../tags/tag44.xml"/><Relationship Id="rId4" Type="http://schemas.openxmlformats.org/officeDocument/2006/relationships/tags" Target="../tags/tag17.xml"/><Relationship Id="rId9" Type="http://schemas.openxmlformats.org/officeDocument/2006/relationships/tags" Target="../tags/tag22.xml"/><Relationship Id="rId14" Type="http://schemas.openxmlformats.org/officeDocument/2006/relationships/tags" Target="../tags/tag27.xml"/><Relationship Id="rId22" Type="http://schemas.openxmlformats.org/officeDocument/2006/relationships/tags" Target="../tags/tag35.xml"/><Relationship Id="rId27" Type="http://schemas.openxmlformats.org/officeDocument/2006/relationships/tags" Target="../tags/tag40.xml"/><Relationship Id="rId30" Type="http://schemas.openxmlformats.org/officeDocument/2006/relationships/tags" Target="../tags/tag43.xml"/><Relationship Id="rId35"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4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9.xml"/><Relationship Id="rId7" Type="http://schemas.openxmlformats.org/officeDocument/2006/relationships/image" Target="../media/image6.png"/><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8" Type="http://schemas.openxmlformats.org/officeDocument/2006/relationships/tags" Target="../tags/tag62.xml"/><Relationship Id="rId13" Type="http://schemas.openxmlformats.org/officeDocument/2006/relationships/tags" Target="../tags/tag67.xml"/><Relationship Id="rId18" Type="http://schemas.openxmlformats.org/officeDocument/2006/relationships/tags" Target="../tags/tag72.xml"/><Relationship Id="rId3" Type="http://schemas.openxmlformats.org/officeDocument/2006/relationships/tags" Target="../tags/tag57.xml"/><Relationship Id="rId21" Type="http://schemas.openxmlformats.org/officeDocument/2006/relationships/slideLayout" Target="../slideLayouts/slideLayout15.xml"/><Relationship Id="rId7" Type="http://schemas.openxmlformats.org/officeDocument/2006/relationships/tags" Target="../tags/tag61.xml"/><Relationship Id="rId12" Type="http://schemas.openxmlformats.org/officeDocument/2006/relationships/tags" Target="../tags/tag66.xml"/><Relationship Id="rId17" Type="http://schemas.openxmlformats.org/officeDocument/2006/relationships/tags" Target="../tags/tag71.xml"/><Relationship Id="rId2" Type="http://schemas.openxmlformats.org/officeDocument/2006/relationships/tags" Target="../tags/tag56.xml"/><Relationship Id="rId16" Type="http://schemas.openxmlformats.org/officeDocument/2006/relationships/tags" Target="../tags/tag70.xml"/><Relationship Id="rId20" Type="http://schemas.openxmlformats.org/officeDocument/2006/relationships/tags" Target="../tags/tag74.xml"/><Relationship Id="rId1" Type="http://schemas.openxmlformats.org/officeDocument/2006/relationships/tags" Target="../tags/tag55.xml"/><Relationship Id="rId6" Type="http://schemas.openxmlformats.org/officeDocument/2006/relationships/tags" Target="../tags/tag60.xml"/><Relationship Id="rId11" Type="http://schemas.openxmlformats.org/officeDocument/2006/relationships/tags" Target="../tags/tag65.xml"/><Relationship Id="rId5" Type="http://schemas.openxmlformats.org/officeDocument/2006/relationships/tags" Target="../tags/tag59.xml"/><Relationship Id="rId15" Type="http://schemas.openxmlformats.org/officeDocument/2006/relationships/tags" Target="../tags/tag69.xml"/><Relationship Id="rId10" Type="http://schemas.openxmlformats.org/officeDocument/2006/relationships/tags" Target="../tags/tag64.xml"/><Relationship Id="rId19" Type="http://schemas.openxmlformats.org/officeDocument/2006/relationships/tags" Target="../tags/tag73.xml"/><Relationship Id="rId4" Type="http://schemas.openxmlformats.org/officeDocument/2006/relationships/tags" Target="../tags/tag58.xml"/><Relationship Id="rId9" Type="http://schemas.openxmlformats.org/officeDocument/2006/relationships/tags" Target="../tags/tag63.xml"/><Relationship Id="rId14" Type="http://schemas.openxmlformats.org/officeDocument/2006/relationships/tags" Target="../tags/tag68.xml"/><Relationship Id="rId2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直接连接符 17"/>
          <p:cNvSpPr/>
          <p:nvPr/>
        </p:nvSpPr>
        <p:spPr>
          <a:xfrm>
            <a:off x="4776788" y="4632325"/>
            <a:ext cx="2622550" cy="1588"/>
          </a:xfrm>
          <a:prstGeom prst="line">
            <a:avLst/>
          </a:prstGeom>
          <a:ln w="6350">
            <a:noFill/>
          </a:ln>
        </p:spPr>
      </p:sp>
      <p:sp>
        <p:nvSpPr>
          <p:cNvPr id="27650" name="文本框 24"/>
          <p:cNvSpPr/>
          <p:nvPr/>
        </p:nvSpPr>
        <p:spPr>
          <a:xfrm>
            <a:off x="3581400" y="5280025"/>
            <a:ext cx="6681788" cy="1198880"/>
          </a:xfrm>
          <a:prstGeom prst="rect">
            <a:avLst/>
          </a:prstGeom>
          <a:noFill/>
          <a:ln w="9525">
            <a:noFill/>
          </a:ln>
        </p:spPr>
        <p:txBody>
          <a:bodyPr anchor="t">
            <a:spAutoFit/>
          </a:bodyPr>
          <a:lstStyle/>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报告人</a:t>
            </a:r>
            <a:r>
              <a:rPr lang="zh-CN" altLang="en-US" sz="2400" dirty="0" smtClean="0">
                <a:latin typeface="微软雅黑" panose="020B0503020204020204" pitchFamily="34" charset="-122"/>
                <a:ea typeface="微软雅黑" panose="020B0503020204020204" pitchFamily="34" charset="-122"/>
                <a:sym typeface="Calibri" panose="020F0502020204030204" charset="0"/>
              </a:rPr>
              <a:t>：杨玲</a:t>
            </a:r>
            <a:endParaRPr lang="en-US" altLang="zh-CN" sz="2400" dirty="0">
              <a:latin typeface="微软雅黑" panose="020B0503020204020204" pitchFamily="34" charset="-122"/>
              <a:ea typeface="微软雅黑" panose="020B0503020204020204" pitchFamily="34" charset="-122"/>
              <a:sym typeface="Calibri" panose="020F0502020204030204" charset="0"/>
            </a:endParaRPr>
          </a:p>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单   位</a:t>
            </a:r>
            <a:r>
              <a:rPr lang="zh-CN" altLang="en-US" sz="2400" dirty="0" smtClean="0">
                <a:latin typeface="微软雅黑" panose="020B0503020204020204" pitchFamily="34" charset="-122"/>
                <a:ea typeface="微软雅黑" panose="020B0503020204020204" pitchFamily="34" charset="-122"/>
                <a:sym typeface="Calibri" panose="020F0502020204030204" charset="0"/>
              </a:rPr>
              <a:t>：中国人民大学附属中学朝阳学校</a:t>
            </a:r>
            <a:endParaRPr lang="en-US" altLang="zh-CN" sz="2400" dirty="0" smtClean="0">
              <a:latin typeface="微软雅黑" panose="020B0503020204020204" pitchFamily="34" charset="-122"/>
              <a:ea typeface="微软雅黑" panose="020B0503020204020204" pitchFamily="34" charset="-122"/>
              <a:sym typeface="Calibri" panose="020F0502020204030204" charset="0"/>
            </a:endParaRPr>
          </a:p>
        </p:txBody>
      </p:sp>
      <p:sp>
        <p:nvSpPr>
          <p:cNvPr id="27651" name="矩形 2"/>
          <p:cNvSpPr/>
          <p:nvPr/>
        </p:nvSpPr>
        <p:spPr>
          <a:xfrm>
            <a:off x="1036638" y="1647825"/>
            <a:ext cx="11155362" cy="2011363"/>
          </a:xfrm>
          <a:prstGeom prst="rect">
            <a:avLst/>
          </a:prstGeom>
          <a:noFill/>
          <a:ln w="9525">
            <a:noFill/>
          </a:ln>
        </p:spPr>
        <p:txBody>
          <a:bodyPr anchor="t"/>
          <a:lstStyle/>
          <a:p>
            <a:pPr>
              <a:buFont typeface="Arial" panose="020B0604020202020204" pitchFamily="34" charset="0"/>
            </a:pPr>
            <a:endParaRPr lang="zh-CN" altLang="en-US" dirty="0">
              <a:latin typeface="Arial" panose="020B0604020202020204" pitchFamily="34" charset="0"/>
              <a:ea typeface="宋体" panose="02010600030101010101" pitchFamily="2" charset="-122"/>
              <a:sym typeface="Calibri" panose="020F0502020204030204" charset="0"/>
            </a:endParaRPr>
          </a:p>
        </p:txBody>
      </p:sp>
      <p:sp>
        <p:nvSpPr>
          <p:cNvPr id="27652" name="文本框 22"/>
          <p:cNvSpPr/>
          <p:nvPr/>
        </p:nvSpPr>
        <p:spPr>
          <a:xfrm>
            <a:off x="-152400" y="2336800"/>
            <a:ext cx="12344400" cy="2799715"/>
          </a:xfrm>
          <a:prstGeom prst="rect">
            <a:avLst/>
          </a:prstGeom>
          <a:noFill/>
          <a:ln w="9525">
            <a:noFill/>
          </a:ln>
        </p:spPr>
        <p:txBody>
          <a:bodyPr wrap="square" anchor="t">
            <a:spAutoFit/>
          </a:bodyPr>
          <a:lstStyle/>
          <a:p>
            <a:pPr algn="ctr">
              <a:buFont typeface="Arial" panose="020B0604020202020204" pitchFamily="34" charset="0"/>
            </a:pPr>
            <a:r>
              <a:rPr lang="zh-CN" altLang="en-US" sz="3600" b="1" dirty="0" smtClean="0">
                <a:latin typeface="微软雅黑" panose="020B0503020204020204" pitchFamily="34" charset="-122"/>
                <a:ea typeface="微软雅黑" panose="020B0503020204020204" pitchFamily="34" charset="-122"/>
                <a:sym typeface="微软雅黑" panose="020B0503020204020204" pitchFamily="34" charset="-122"/>
              </a:rPr>
              <a:t>第4讲  </a:t>
            </a:r>
            <a:r>
              <a:rPr lang="zh-CN" altLang="en-US" sz="3600" b="1" dirty="0" smtClean="0">
                <a:latin typeface="微软雅黑" panose="020B0503020204020204" pitchFamily="34" charset="-122"/>
                <a:ea typeface="微软雅黑" panose="020B0503020204020204" pitchFamily="34" charset="-122"/>
                <a:sym typeface="+mn-ea"/>
              </a:rPr>
              <a:t>将全面深化改革进行到底</a:t>
            </a:r>
            <a:r>
              <a:rPr lang="zh-CN" altLang="en-US" sz="4400" b="1" dirty="0" smtClean="0">
                <a:latin typeface="微软雅黑" panose="020B0503020204020204" pitchFamily="34" charset="-122"/>
                <a:ea typeface="微软雅黑" panose="020B0503020204020204" pitchFamily="34" charset="-122"/>
                <a:sym typeface="微软雅黑" panose="020B0503020204020204" pitchFamily="34" charset="-122"/>
              </a:rPr>
              <a:t>  </a:t>
            </a:r>
            <a:endParaRPr lang="en-US" altLang="zh-CN" sz="44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r>
              <a:rPr lang="en-US" altLang="zh-CN" sz="4400" b="1" dirty="0">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4400" b="1" dirty="0" smtClean="0">
                <a:latin typeface="微软雅黑" panose="020B0503020204020204" pitchFamily="34" charset="-122"/>
                <a:ea typeface="微软雅黑" panose="020B0503020204020204" pitchFamily="34" charset="-122"/>
                <a:sym typeface="微软雅黑" panose="020B0503020204020204" pitchFamily="34" charset="-122"/>
              </a:rPr>
              <a:t>第一课</a:t>
            </a:r>
            <a:r>
              <a:rPr lang="zh-CN" altLang="en-US" sz="4400" b="1" dirty="0" smtClean="0">
                <a:latin typeface="微软雅黑" panose="020B0503020204020204" pitchFamily="34" charset="-122"/>
                <a:ea typeface="微软雅黑" panose="020B0503020204020204" pitchFamily="34" charset="-122"/>
                <a:sym typeface="Calibri" panose="020F0502020204030204" charset="0"/>
              </a:rPr>
              <a:t> “涉险滩”与“啃硬骨头”</a:t>
            </a:r>
            <a:endParaRPr lang="en-US" altLang="zh-CN" sz="44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r>
              <a:rPr lang="en-US" altLang="zh-CN" sz="4400" b="1" dirty="0" smtClean="0">
                <a:latin typeface="微软雅黑" panose="020B0503020204020204" pitchFamily="34" charset="-122"/>
                <a:ea typeface="微软雅黑" panose="020B0503020204020204" pitchFamily="34" charset="-122"/>
                <a:sym typeface="微软雅黑" panose="020B0503020204020204" pitchFamily="34" charset="-122"/>
              </a:rPr>
              <a:t>           </a:t>
            </a:r>
            <a:endParaRPr lang="en-US" altLang="zh-CN" sz="44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r>
              <a:rPr lang="zh-CN" altLang="en-US" sz="4400" b="1" dirty="0">
                <a:latin typeface="微软雅黑" panose="020B0503020204020204" pitchFamily="34" charset="-122"/>
                <a:ea typeface="微软雅黑" panose="020B0503020204020204" pitchFamily="34" charset="-122"/>
                <a:sym typeface="微软雅黑" panose="020B0503020204020204" pitchFamily="34" charset="-122"/>
              </a:rPr>
              <a:t>说课</a:t>
            </a:r>
          </a:p>
        </p:txBody>
      </p:sp>
      <p:sp>
        <p:nvSpPr>
          <p:cNvPr id="27654" name="文本框 99"/>
          <p:cNvSpPr txBox="1"/>
          <p:nvPr/>
        </p:nvSpPr>
        <p:spPr>
          <a:xfrm>
            <a:off x="23813" y="1290638"/>
            <a:ext cx="10739437" cy="523875"/>
          </a:xfrm>
          <a:prstGeom prst="rect">
            <a:avLst/>
          </a:prstGeom>
          <a:noFill/>
          <a:ln w="9525">
            <a:noFill/>
          </a:ln>
        </p:spPr>
        <p:txBody>
          <a:bodyPr wrap="square" anchor="t">
            <a:spAutoFit/>
          </a:bodyPr>
          <a:lstStyle/>
          <a:p>
            <a:r>
              <a:rPr lang="zh-CN" altLang="zh-CN" sz="2800" b="1" dirty="0">
                <a:solidFill>
                  <a:srgbClr val="264457"/>
                </a:solidFill>
                <a:latin typeface="黑体" panose="02010609060101010101" charset="-122"/>
                <a:ea typeface="黑体" panose="02010609060101010101" charset="-122"/>
              </a:rPr>
              <a:t>《习近平新时代中国特色社会主义思想学生读本》</a:t>
            </a:r>
            <a:r>
              <a:rPr lang="zh-CN" altLang="en-US" sz="2800" b="1" dirty="0" smtClean="0">
                <a:solidFill>
                  <a:srgbClr val="264457"/>
                </a:solidFill>
                <a:latin typeface="黑体" panose="02010609060101010101" charset="-122"/>
                <a:ea typeface="黑体" panose="02010609060101010101" charset="-122"/>
              </a:rPr>
              <a:t>（初中）</a:t>
            </a:r>
            <a:endParaRPr lang="zh-CN" altLang="en-US" sz="2800" b="1" dirty="0">
              <a:solidFill>
                <a:srgbClr val="264457"/>
              </a:solidFill>
              <a:latin typeface="黑体" panose="02010609060101010101" charset="-122"/>
              <a:ea typeface="黑体" panose="02010609060101010101" charset="-122"/>
            </a:endParaRP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11"/>
          <p:cNvSpPr txBox="1"/>
          <p:nvPr/>
        </p:nvSpPr>
        <p:spPr>
          <a:xfrm>
            <a:off x="3049556" y="3553256"/>
            <a:ext cx="8252751" cy="421640"/>
          </a:xfrm>
          <a:prstGeom prst="rect">
            <a:avLst/>
          </a:prstGeom>
          <a:noFill/>
        </p:spPr>
        <p:txBody>
          <a:bodyPr wrap="square" lIns="115104" tIns="57553" rIns="115104" bIns="57553" rtlCol="0">
            <a:spAutoFit/>
          </a:bodyPr>
          <a:lstStyle/>
          <a:p>
            <a:r>
              <a:rPr lang="en-US" altLang="zh-CN" sz="2000" b="1" dirty="0">
                <a:gradFill>
                  <a:gsLst>
                    <a:gs pos="0">
                      <a:srgbClr val="007BD3"/>
                    </a:gs>
                    <a:gs pos="100000">
                      <a:srgbClr val="034373"/>
                    </a:gs>
                  </a:gsLst>
                  <a:lin scaled="0"/>
                </a:gradFill>
                <a:latin typeface="楷体" panose="02010609060101010101" pitchFamily="49" charset="-122"/>
                <a:ea typeface="楷体" panose="02010609060101010101" pitchFamily="49" charset="-122"/>
                <a:sym typeface="+mn-ea"/>
              </a:rPr>
              <a:t> </a:t>
            </a:r>
            <a:endParaRPr lang="zh-CN" altLang="en-US" sz="2800" b="1" dirty="0">
              <a:gradFill>
                <a:gsLst>
                  <a:gs pos="0">
                    <a:srgbClr val="007BD3"/>
                  </a:gs>
                  <a:gs pos="100000">
                    <a:srgbClr val="034373"/>
                  </a:gs>
                </a:gsLst>
                <a:lin scaled="0"/>
              </a:gradFill>
              <a:latin typeface="楷体" panose="02010609060101010101" pitchFamily="49" charset="-122"/>
              <a:ea typeface="楷体" panose="02010609060101010101" pitchFamily="49" charset="-122"/>
              <a:sym typeface="+mn-ea"/>
            </a:endParaRPr>
          </a:p>
        </p:txBody>
      </p:sp>
      <p:sp>
        <p:nvSpPr>
          <p:cNvPr id="8" name="文本框 7"/>
          <p:cNvSpPr txBox="1"/>
          <p:nvPr/>
        </p:nvSpPr>
        <p:spPr>
          <a:xfrm>
            <a:off x="724535" y="779780"/>
            <a:ext cx="3413760" cy="706755"/>
          </a:xfrm>
          <a:prstGeom prst="rect">
            <a:avLst/>
          </a:prstGeom>
          <a:noFill/>
        </p:spPr>
        <p:txBody>
          <a:bodyPr wrap="none" rtlCol="0" anchor="t">
            <a:spAutoFit/>
          </a:bodyPr>
          <a:lstStyle/>
          <a:p>
            <a:r>
              <a:rPr lang="zh-CN" altLang="en-US" sz="4000" b="1" spc="240" dirty="0">
                <a:solidFill>
                  <a:schemeClr val="accent1">
                    <a:lumMod val="75000"/>
                  </a:schemeClr>
                </a:solidFill>
                <a:latin typeface="微软雅黑" panose="020B0503020204020204" pitchFamily="34" charset="-122"/>
                <a:ea typeface="微软雅黑" panose="020B0503020204020204" pitchFamily="34" charset="-122"/>
                <a:sym typeface="+mn-ea"/>
              </a:rPr>
              <a:t>三</a:t>
            </a:r>
            <a:r>
              <a:rPr lang="zh-CN" altLang="en-US" sz="4000" b="1" spc="240" dirty="0" smtClean="0">
                <a:solidFill>
                  <a:schemeClr val="accent1">
                    <a:lumMod val="75000"/>
                  </a:schemeClr>
                </a:solidFill>
                <a:latin typeface="微软雅黑" panose="020B0503020204020204" pitchFamily="34" charset="-122"/>
                <a:ea typeface="微软雅黑" panose="020B0503020204020204" pitchFamily="34" charset="-122"/>
                <a:sym typeface="+mn-ea"/>
              </a:rPr>
              <a:t>、教学目标</a:t>
            </a:r>
            <a:endParaRPr lang="zh-CN" altLang="en-US" sz="2400" b="1" dirty="0">
              <a:effectLst>
                <a:outerShdw blurRad="38100" dist="19050" dir="2700000" algn="tl" rotWithShape="0">
                  <a:schemeClr val="dk1">
                    <a:alpha val="40000"/>
                  </a:schemeClr>
                </a:outerShdw>
              </a:effectLst>
              <a:sym typeface="+mn-ea"/>
            </a:endParaRPr>
          </a:p>
        </p:txBody>
      </p:sp>
      <p:sp>
        <p:nvSpPr>
          <p:cNvPr id="100" name="文本框 99"/>
          <p:cNvSpPr txBox="1"/>
          <p:nvPr/>
        </p:nvSpPr>
        <p:spPr>
          <a:xfrm>
            <a:off x="276860" y="2307590"/>
            <a:ext cx="11680825" cy="3538220"/>
          </a:xfrm>
          <a:prstGeom prst="rect">
            <a:avLst/>
          </a:prstGeom>
          <a:noFill/>
          <a:ln w="9525">
            <a:noFill/>
          </a:ln>
        </p:spPr>
        <p:txBody>
          <a:bodyPr wrap="square">
            <a:spAutoFit/>
          </a:bodyPr>
          <a:lstStyle/>
          <a:p>
            <a:pPr indent="304800"/>
            <a:r>
              <a:rPr lang="en-US" altLang="zh-CN" sz="2400" dirty="0">
                <a:latin typeface="Calibri" panose="020F0502020204030204" charset="0"/>
                <a:cs typeface="等线" charset="0"/>
              </a:rPr>
              <a:t>   </a:t>
            </a:r>
            <a:r>
              <a:rPr lang="en-US" altLang="zh-CN" sz="2800" dirty="0">
                <a:latin typeface="Calibri" panose="020F0502020204030204" charset="0"/>
                <a:cs typeface="等线" charset="0"/>
              </a:rPr>
              <a:t> </a:t>
            </a:r>
            <a:r>
              <a:rPr lang="en-US" altLang="zh-CN" sz="2800" dirty="0" smtClean="0">
                <a:latin typeface="Calibri" panose="020F0502020204030204" charset="0"/>
                <a:cs typeface="等线" charset="0"/>
              </a:rPr>
              <a:t>1.</a:t>
            </a:r>
            <a:r>
              <a:rPr lang="zh-CN" sz="2800" dirty="0" smtClean="0">
                <a:latin typeface="Calibri" panose="020F0502020204030204" charset="0"/>
                <a:cs typeface="等线" charset="0"/>
                <a:sym typeface="+mn-ea"/>
              </a:rPr>
              <a:t>通过</a:t>
            </a:r>
            <a:r>
              <a:rPr lang="zh-CN" sz="2800" dirty="0">
                <a:latin typeface="Calibri" panose="020F0502020204030204" charset="0"/>
                <a:cs typeface="等线" charset="0"/>
                <a:sym typeface="+mn-ea"/>
              </a:rPr>
              <a:t>参观展览和图片分析等活动，探究改革开放以来我国经济社会发展，了解改革开放的代表性成就，感受改革开放给中国带来的深刻变革，认同改革的重</a:t>
            </a:r>
            <a:r>
              <a:rPr lang="zh-CN" altLang="en-US" sz="2800" dirty="0" smtClean="0">
                <a:latin typeface="Calibri" panose="020F0502020204030204" charset="0"/>
                <a:cs typeface="等线" charset="0"/>
                <a:sym typeface="+mn-ea"/>
              </a:rPr>
              <a:t>大</a:t>
            </a:r>
            <a:r>
              <a:rPr lang="zh-CN" altLang="zh-CN" sz="2800" dirty="0" smtClean="0">
                <a:latin typeface="Calibri" panose="020F0502020204030204" charset="0"/>
                <a:cs typeface="等线" charset="0"/>
                <a:sym typeface="+mn-ea"/>
              </a:rPr>
              <a:t>意义</a:t>
            </a:r>
            <a:r>
              <a:rPr lang="zh-CN" altLang="en-US" sz="2800" dirty="0" smtClean="0">
                <a:latin typeface="Calibri" panose="020F0502020204030204" charset="0"/>
                <a:cs typeface="等线" charset="0"/>
                <a:sym typeface="+mn-ea"/>
              </a:rPr>
              <a:t>。</a:t>
            </a:r>
          </a:p>
          <a:p>
            <a:pPr indent="304800"/>
            <a:r>
              <a:rPr lang="en-US" altLang="zh-CN" sz="2800" dirty="0" smtClean="0">
                <a:latin typeface="Calibri" panose="020F0502020204030204" charset="0"/>
                <a:cs typeface="等线" charset="0"/>
                <a:sym typeface="+mn-ea"/>
              </a:rPr>
              <a:t>   2.</a:t>
            </a:r>
            <a:r>
              <a:rPr lang="zh-CN" altLang="en-US" sz="2800" dirty="0" smtClean="0">
                <a:latin typeface="Calibri" panose="020F0502020204030204" charset="0"/>
                <a:cs typeface="等线" charset="0"/>
                <a:sym typeface="+mn-ea"/>
              </a:rPr>
              <a:t>通过设计“大学生行李清单”等活动，感受改革开放四十多年与人民生活的关系，明确改革开放与每个人息息相关，增强对中国特色社会主义道路的认同感。</a:t>
            </a:r>
            <a:endParaRPr lang="en-US" sz="2800" dirty="0">
              <a:latin typeface="Calibri" panose="020F0502020204030204" charset="0"/>
              <a:cs typeface="等线" charset="0"/>
            </a:endParaRPr>
          </a:p>
          <a:p>
            <a:pPr indent="304800"/>
            <a:r>
              <a:rPr lang="en-US" altLang="zh-CN" sz="2800" dirty="0">
                <a:latin typeface="Calibri" panose="020F0502020204030204" charset="0"/>
                <a:cs typeface="等线" charset="0"/>
              </a:rPr>
              <a:t>  </a:t>
            </a:r>
            <a:r>
              <a:rPr lang="en-US" altLang="zh-CN" sz="2800" dirty="0" smtClean="0">
                <a:latin typeface="Calibri" panose="020F0502020204030204" charset="0"/>
                <a:cs typeface="等线" charset="0"/>
              </a:rPr>
              <a:t>3.</a:t>
            </a:r>
            <a:r>
              <a:rPr lang="zh-CN" altLang="en-US" sz="2800" dirty="0" smtClean="0">
                <a:latin typeface="Calibri" panose="020F0502020204030204" charset="0"/>
                <a:cs typeface="等线" charset="0"/>
              </a:rPr>
              <a:t>通过“班级智囊团出谋划策”等</a:t>
            </a:r>
            <a:r>
              <a:rPr lang="zh-CN" altLang="en-US" sz="2800" dirty="0">
                <a:latin typeface="Calibri" panose="020F0502020204030204" charset="0"/>
                <a:cs typeface="等线" charset="0"/>
              </a:rPr>
              <a:t>活动，增强勇挑时代重任的责任感和使命感，坚定全面深化改革的信念</a:t>
            </a:r>
            <a:r>
              <a:rPr lang="zh-CN" altLang="en-US" sz="2800" dirty="0" smtClean="0">
                <a:latin typeface="Calibri" panose="020F0502020204030204" charset="0"/>
                <a:cs typeface="等线" charset="0"/>
              </a:rPr>
              <a:t>，立志成</a:t>
            </a:r>
            <a:r>
              <a:rPr lang="zh-CN" altLang="en-US" sz="2800" dirty="0">
                <a:latin typeface="Calibri" panose="020F0502020204030204" charset="0"/>
                <a:cs typeface="等线" charset="0"/>
              </a:rPr>
              <a:t>为改革开放的建设者和推动者。</a:t>
            </a:r>
            <a:endParaRPr lang="zh-CN" altLang="en-US" sz="2800" dirty="0"/>
          </a:p>
        </p:txBody>
      </p:sp>
    </p:spTree>
    <p:custDataLst>
      <p:tags r:id="rId1"/>
    </p:custDataLst>
  </p:cSld>
  <p:clrMapOvr>
    <a:masterClrMapping/>
  </p:clrMapOvr>
  <p:transition spd="slow">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609605" y="967110"/>
            <a:ext cx="10972876" cy="762000"/>
          </a:xfrm>
          <a:prstGeom prst="rect">
            <a:avLst/>
          </a:prstGeom>
          <a:noFill/>
        </p:spPr>
        <p:txBody>
          <a:bodyPr wrap="square" lIns="63500" tIns="25400" rIns="63500" bIns="25400" rtlCol="0" anchor="ctr" anchorCtr="0">
            <a:normAutofit/>
          </a:bodyPr>
          <a:lstStyle/>
          <a:p>
            <a:pPr>
              <a:spcBef>
                <a:spcPts val="0"/>
              </a:spcBef>
              <a:spcAft>
                <a:spcPts val="0"/>
              </a:spcAft>
              <a:buSzPct val="100000"/>
              <a:buNone/>
            </a:pPr>
            <a:r>
              <a:rPr lang="zh-CN" altLang="en-US" sz="4000" b="1" spc="240" dirty="0">
                <a:solidFill>
                  <a:schemeClr val="accent1">
                    <a:lumMod val="75000"/>
                  </a:schemeClr>
                </a:solidFill>
                <a:latin typeface="微软雅黑" panose="020B0503020204020204" pitchFamily="34" charset="-122"/>
                <a:ea typeface="微软雅黑" panose="020B0503020204020204" pitchFamily="34" charset="-122"/>
              </a:rPr>
              <a:t>四</a:t>
            </a:r>
            <a:r>
              <a:rPr lang="zh-CN" altLang="en-US" sz="4000" b="1" spc="240" dirty="0" smtClean="0">
                <a:solidFill>
                  <a:schemeClr val="accent1">
                    <a:lumMod val="75000"/>
                  </a:schemeClr>
                </a:solidFill>
                <a:latin typeface="微软雅黑" panose="020B0503020204020204" pitchFamily="34" charset="-122"/>
                <a:ea typeface="微软雅黑" panose="020B0503020204020204" pitchFamily="34" charset="-122"/>
              </a:rPr>
              <a:t>、教学重难点</a:t>
            </a:r>
            <a:endParaRPr lang="zh-CN" altLang="en-US" sz="4000" b="1" spc="160" dirty="0">
              <a:solidFill>
                <a:schemeClr val="dk1"/>
              </a:solidFill>
              <a:latin typeface="楷体" panose="02010609060101010101" pitchFamily="49" charset="-122"/>
              <a:ea typeface="楷体" panose="02010609060101010101" pitchFamily="49" charset="-122"/>
            </a:endParaRPr>
          </a:p>
        </p:txBody>
      </p:sp>
      <p:sp>
        <p:nvSpPr>
          <p:cNvPr id="3" name="Freeform 9"/>
          <p:cNvSpPr/>
          <p:nvPr/>
        </p:nvSpPr>
        <p:spPr bwMode="auto">
          <a:xfrm>
            <a:off x="1118870" y="967740"/>
            <a:ext cx="7790815" cy="5236210"/>
          </a:xfrm>
          <a:custGeom>
            <a:avLst/>
            <a:gdLst>
              <a:gd name="T0" fmla="*/ 30278 w 32079"/>
              <a:gd name="T1" fmla="*/ 4424 h 15622"/>
              <a:gd name="T2" fmla="*/ 2783 w 32079"/>
              <a:gd name="T3" fmla="*/ 15622 h 15622"/>
              <a:gd name="T4" fmla="*/ 0 w 32079"/>
              <a:gd name="T5" fmla="*/ 15523 h 15622"/>
              <a:gd name="T6" fmla="*/ 26897 w 32079"/>
              <a:gd name="T7" fmla="*/ 2112 h 15622"/>
              <a:gd name="T8" fmla="*/ 25060 w 32079"/>
              <a:gd name="T9" fmla="*/ 856 h 15622"/>
              <a:gd name="T10" fmla="*/ 27928 w 32079"/>
              <a:gd name="T11" fmla="*/ 428 h 15622"/>
              <a:gd name="T12" fmla="*/ 30796 w 32079"/>
              <a:gd name="T13" fmla="*/ 0 h 15622"/>
              <a:gd name="T14" fmla="*/ 31438 w 32079"/>
              <a:gd name="T15" fmla="*/ 2828 h 15622"/>
              <a:gd name="T16" fmla="*/ 32079 w 32079"/>
              <a:gd name="T17" fmla="*/ 5656 h 15622"/>
              <a:gd name="T18" fmla="*/ 30278 w 32079"/>
              <a:gd name="T19" fmla="*/ 4424 h 15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079" h="15622">
                <a:moveTo>
                  <a:pt x="30278" y="4424"/>
                </a:moveTo>
                <a:cubicBezTo>
                  <a:pt x="23182" y="11352"/>
                  <a:pt x="13481" y="15622"/>
                  <a:pt x="2783" y="15622"/>
                </a:cubicBezTo>
                <a:cubicBezTo>
                  <a:pt x="1847" y="15622"/>
                  <a:pt x="920" y="15587"/>
                  <a:pt x="0" y="15523"/>
                </a:cubicBezTo>
                <a:cubicBezTo>
                  <a:pt x="10716" y="14774"/>
                  <a:pt x="20250" y="9734"/>
                  <a:pt x="26897" y="2112"/>
                </a:cubicBezTo>
                <a:lnTo>
                  <a:pt x="25060" y="856"/>
                </a:lnTo>
                <a:lnTo>
                  <a:pt x="27928" y="428"/>
                </a:lnTo>
                <a:lnTo>
                  <a:pt x="30796" y="0"/>
                </a:lnTo>
                <a:lnTo>
                  <a:pt x="31438" y="2828"/>
                </a:lnTo>
                <a:lnTo>
                  <a:pt x="32079" y="5656"/>
                </a:lnTo>
                <a:lnTo>
                  <a:pt x="30278" y="4424"/>
                </a:lnTo>
                <a:close/>
              </a:path>
            </a:pathLst>
          </a:custGeom>
          <a:solidFill>
            <a:srgbClr val="35BBF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Arial" panose="020B0604020202020204"/>
              <a:ea typeface="微软雅黑" panose="020B0503020204020204" pitchFamily="34" charset="-122"/>
              <a:cs typeface="+mn-ea"/>
            </a:endParaRPr>
          </a:p>
        </p:txBody>
      </p:sp>
      <p:sp>
        <p:nvSpPr>
          <p:cNvPr id="16" name="文本框 15"/>
          <p:cNvSpPr txBox="1"/>
          <p:nvPr/>
        </p:nvSpPr>
        <p:spPr>
          <a:xfrm>
            <a:off x="182245" y="4341495"/>
            <a:ext cx="3742055" cy="1753235"/>
          </a:xfrm>
          <a:prstGeom prst="rect">
            <a:avLst/>
          </a:prstGeom>
          <a:noFill/>
        </p:spPr>
        <p:txBody>
          <a:bodyPr wrap="square" rtlCol="0">
            <a:spAutoFit/>
          </a:bodyPr>
          <a:lstStyle/>
          <a:p>
            <a:pPr marL="457200" indent="-457200" algn="l">
              <a:lnSpc>
                <a:spcPct val="150000"/>
              </a:lnSpc>
              <a:buClrTx/>
              <a:buSzTx/>
              <a:buFont typeface="Wingdings" panose="05000000000000000000" pitchFamily="2" charset="2"/>
              <a:buChar char="ü"/>
            </a:pPr>
            <a:r>
              <a:rPr lang="zh-CN" altLang="en-US" sz="2400" b="1" dirty="0">
                <a:solidFill>
                  <a:srgbClr val="FF0000"/>
                </a:solidFill>
                <a:latin typeface="华文中宋" panose="02010600040101010101" pitchFamily="2" charset="-122"/>
                <a:ea typeface="华文中宋" panose="02010600040101010101" pitchFamily="2" charset="-122"/>
                <a:sym typeface="+mn-ea"/>
              </a:rPr>
              <a:t>教学重点：</a:t>
            </a:r>
            <a:r>
              <a:rPr lang="zh-CN" altLang="en-US" sz="2400" dirty="0">
                <a:latin typeface="华文中宋" panose="02010600040101010101" pitchFamily="2" charset="-122"/>
                <a:ea typeface="华文中宋" panose="02010600040101010101" pitchFamily="2" charset="-122"/>
                <a:sym typeface="+mn-ea"/>
              </a:rPr>
              <a:t>为什么改革开放是决定当代中国命运的关键一招？</a:t>
            </a:r>
            <a:endParaRPr lang="zh-CN" altLang="en-US" sz="2400" dirty="0">
              <a:latin typeface="华文中宋" panose="02010600040101010101" pitchFamily="2" charset="-122"/>
              <a:ea typeface="华文中宋" panose="02010600040101010101" pitchFamily="2" charset="-122"/>
            </a:endParaRPr>
          </a:p>
        </p:txBody>
      </p:sp>
      <p:sp>
        <p:nvSpPr>
          <p:cNvPr id="4" name="文本框 3"/>
          <p:cNvSpPr txBox="1"/>
          <p:nvPr/>
        </p:nvSpPr>
        <p:spPr>
          <a:xfrm>
            <a:off x="1904169" y="2339189"/>
            <a:ext cx="5106525" cy="1198880"/>
          </a:xfrm>
          <a:prstGeom prst="rect">
            <a:avLst/>
          </a:prstGeom>
          <a:noFill/>
        </p:spPr>
        <p:txBody>
          <a:bodyPr wrap="square" rtlCol="0">
            <a:spAutoFit/>
          </a:bodyPr>
          <a:lstStyle/>
          <a:p>
            <a:pPr marL="457200" indent="-457200">
              <a:lnSpc>
                <a:spcPct val="150000"/>
              </a:lnSpc>
              <a:buFont typeface="Wingdings" panose="05000000000000000000" pitchFamily="2" charset="2"/>
              <a:buChar char="ü"/>
            </a:pPr>
            <a:r>
              <a:rPr lang="zh-CN" altLang="en-US" sz="2400" b="1" dirty="0">
                <a:solidFill>
                  <a:srgbClr val="FF0000"/>
                </a:solidFill>
                <a:latin typeface="华文中宋" panose="02010600040101010101" pitchFamily="2" charset="-122"/>
                <a:ea typeface="华文中宋" panose="02010600040101010101" pitchFamily="2" charset="-122"/>
              </a:rPr>
              <a:t>教学难点：</a:t>
            </a:r>
            <a:r>
              <a:rPr lang="zh-CN" altLang="en-US" sz="2400" dirty="0">
                <a:latin typeface="华文中宋" panose="02010600040101010101" pitchFamily="2" charset="-122"/>
                <a:ea typeface="华文中宋" panose="02010600040101010101" pitchFamily="2" charset="-122"/>
              </a:rPr>
              <a:t>为什么改革只有进行时没有完成时？</a:t>
            </a:r>
          </a:p>
        </p:txBody>
      </p:sp>
      <p:sp>
        <p:nvSpPr>
          <p:cNvPr id="5" name="文本框 4"/>
          <p:cNvSpPr txBox="1"/>
          <p:nvPr/>
        </p:nvSpPr>
        <p:spPr>
          <a:xfrm>
            <a:off x="4087495" y="5066665"/>
            <a:ext cx="6323965" cy="1753235"/>
          </a:xfrm>
          <a:prstGeom prst="rect">
            <a:avLst/>
          </a:prstGeom>
          <a:noFill/>
        </p:spPr>
        <p:txBody>
          <a:bodyPr wrap="square" rtlCol="0">
            <a:spAutoFit/>
          </a:bodyPr>
          <a:lstStyle/>
          <a:p>
            <a:pPr marL="457200" indent="-457200" algn="l">
              <a:lnSpc>
                <a:spcPct val="150000"/>
              </a:lnSpc>
              <a:buClrTx/>
              <a:buSzTx/>
              <a:buFont typeface="Wingdings" panose="05000000000000000000" pitchFamily="2" charset="2"/>
              <a:buChar char="ü"/>
            </a:pPr>
            <a:r>
              <a:rPr lang="zh-CN" altLang="en-US" sz="1800" dirty="0">
                <a:solidFill>
                  <a:srgbClr val="FF0000"/>
                </a:solidFill>
                <a:latin typeface="华文中宋" panose="02010600040101010101" pitchFamily="2" charset="-122"/>
                <a:ea typeface="华文中宋" panose="02010600040101010101" pitchFamily="2" charset="-122"/>
                <a:sym typeface="+mn-ea"/>
              </a:rPr>
              <a:t>依据：</a:t>
            </a:r>
            <a:r>
              <a:rPr lang="zh-CN" altLang="en-US" sz="1800" dirty="0">
                <a:latin typeface="华文中宋" panose="02010600040101010101" pitchFamily="2" charset="-122"/>
                <a:ea typeface="华文中宋" panose="02010600040101010101" pitchFamily="2" charset="-122"/>
                <a:sym typeface="+mn-ea"/>
              </a:rPr>
              <a:t>学生感性上享受改革开放成果，但理性上对改革开放的意义认知模糊。</a:t>
            </a:r>
          </a:p>
          <a:p>
            <a:pPr marL="457200" indent="-457200" algn="l">
              <a:lnSpc>
                <a:spcPct val="150000"/>
              </a:lnSpc>
              <a:buClrTx/>
              <a:buSzTx/>
              <a:buFont typeface="Wingdings" panose="05000000000000000000" pitchFamily="2" charset="2"/>
              <a:buChar char="ü"/>
            </a:pPr>
            <a:r>
              <a:rPr lang="zh-CN" altLang="en-US" sz="1800" dirty="0">
                <a:solidFill>
                  <a:srgbClr val="FF0000"/>
                </a:solidFill>
                <a:latin typeface="华文中宋" panose="02010600040101010101" pitchFamily="2" charset="-122"/>
                <a:ea typeface="华文中宋" panose="02010600040101010101" pitchFamily="2" charset="-122"/>
                <a:sym typeface="+mn-ea"/>
              </a:rPr>
              <a:t>突破：</a:t>
            </a:r>
            <a:r>
              <a:rPr lang="zh-CN" altLang="en-US" sz="1800" dirty="0">
                <a:latin typeface="华文中宋" panose="02010600040101010101" pitchFamily="2" charset="-122"/>
                <a:ea typeface="华文中宋" panose="02010600040101010101" pitchFamily="2" charset="-122"/>
                <a:sym typeface="+mn-ea"/>
              </a:rPr>
              <a:t>通过成就展讲解员的活动，学生查阅资料，明确改革开放成就，理解改革开放的必要性、重要性。</a:t>
            </a:r>
            <a:endParaRPr lang="zh-CN" altLang="en-US" sz="1800" dirty="0">
              <a:latin typeface="华文中宋" panose="02010600040101010101" pitchFamily="2" charset="-122"/>
              <a:ea typeface="华文中宋" panose="02010600040101010101" pitchFamily="2" charset="-122"/>
            </a:endParaRPr>
          </a:p>
        </p:txBody>
      </p:sp>
      <p:sp>
        <p:nvSpPr>
          <p:cNvPr id="6" name="文本框 5"/>
          <p:cNvSpPr txBox="1"/>
          <p:nvPr/>
        </p:nvSpPr>
        <p:spPr>
          <a:xfrm>
            <a:off x="6898640" y="2482215"/>
            <a:ext cx="5293360" cy="2584450"/>
          </a:xfrm>
          <a:prstGeom prst="rect">
            <a:avLst/>
          </a:prstGeom>
          <a:noFill/>
        </p:spPr>
        <p:txBody>
          <a:bodyPr wrap="square" rtlCol="0">
            <a:spAutoFit/>
          </a:bodyPr>
          <a:lstStyle/>
          <a:p>
            <a:pPr marL="457200" indent="-457200" algn="l">
              <a:lnSpc>
                <a:spcPct val="150000"/>
              </a:lnSpc>
              <a:buClrTx/>
              <a:buSzTx/>
              <a:buFont typeface="Wingdings" panose="05000000000000000000" pitchFamily="2" charset="2"/>
              <a:buChar char="ü"/>
            </a:pPr>
            <a:r>
              <a:rPr lang="zh-CN" altLang="en-US" sz="1800" dirty="0">
                <a:solidFill>
                  <a:srgbClr val="FF0000"/>
                </a:solidFill>
                <a:latin typeface="华文中宋" panose="02010600040101010101" pitchFamily="2" charset="-122"/>
                <a:ea typeface="华文中宋" panose="02010600040101010101" pitchFamily="2" charset="-122"/>
                <a:sym typeface="+mn-ea"/>
              </a:rPr>
              <a:t>依据：</a:t>
            </a:r>
            <a:r>
              <a:rPr lang="zh-CN" altLang="en-US" sz="1800" dirty="0">
                <a:latin typeface="华文中宋" panose="02010600040101010101" pitchFamily="2" charset="-122"/>
                <a:ea typeface="华文中宋" panose="02010600040101010101" pitchFamily="2" charset="-122"/>
                <a:sym typeface="+mn-ea"/>
              </a:rPr>
              <a:t>学生通过上一目感知到改革开放的成就，增强了自豪感，</a:t>
            </a:r>
            <a:r>
              <a:rPr lang="zh-CN" altLang="en-US" sz="1800" dirty="0" smtClean="0">
                <a:latin typeface="华文中宋" panose="02010600040101010101" pitchFamily="2" charset="-122"/>
                <a:ea typeface="华文中宋" panose="02010600040101010101" pitchFamily="2" charset="-122"/>
                <a:sym typeface="+mn-ea"/>
              </a:rPr>
              <a:t>但忧患意识略显不足。</a:t>
            </a:r>
          </a:p>
          <a:p>
            <a:pPr marL="457200" indent="-457200">
              <a:lnSpc>
                <a:spcPct val="150000"/>
              </a:lnSpc>
              <a:buFont typeface="Wingdings" panose="05000000000000000000" pitchFamily="2" charset="2"/>
              <a:buChar char="ü"/>
            </a:pPr>
            <a:r>
              <a:rPr lang="zh-CN" altLang="en-US" sz="1800" dirty="0" smtClean="0">
                <a:solidFill>
                  <a:srgbClr val="FF0000"/>
                </a:solidFill>
                <a:latin typeface="华文中宋" panose="02010600040101010101" pitchFamily="2" charset="-122"/>
                <a:ea typeface="华文中宋" panose="02010600040101010101" pitchFamily="2" charset="-122"/>
                <a:sym typeface="+mn-ea"/>
              </a:rPr>
              <a:t>突破：</a:t>
            </a:r>
            <a:r>
              <a:rPr lang="zh-CN" altLang="en-US" sz="1800" dirty="0" smtClean="0">
                <a:latin typeface="华文中宋" panose="02010600040101010101" pitchFamily="2" charset="-122"/>
                <a:ea typeface="华文中宋" panose="02010600040101010101" pitchFamily="2" charset="-122"/>
                <a:sym typeface="+mn-ea"/>
              </a:rPr>
              <a:t>通过学生在“首都</a:t>
            </a:r>
            <a:r>
              <a:rPr lang="zh-CN" altLang="en-US" dirty="0" smtClean="0">
                <a:latin typeface="华文中宋" panose="02010600040101010101" pitchFamily="2" charset="-122"/>
                <a:ea typeface="华文中宋" panose="02010600040101010101" pitchFamily="2" charset="-122"/>
                <a:sym typeface="+mn-ea"/>
              </a:rPr>
              <a:t>之窗”提</a:t>
            </a:r>
            <a:r>
              <a:rPr lang="zh-CN" altLang="en-US" sz="1800" dirty="0" smtClean="0">
                <a:latin typeface="华文中宋" panose="02010600040101010101" pitchFamily="2" charset="-122"/>
                <a:ea typeface="华文中宋" panose="02010600040101010101" pitchFamily="2" charset="-122"/>
                <a:sym typeface="+mn-ea"/>
              </a:rPr>
              <a:t>建议的活动，学生成为改革的推动者，深刻理解改革只有进行时没有完成时，提升学生公共参与的意识与能力。</a:t>
            </a:r>
            <a:endParaRPr lang="zh-CN" altLang="en-US" sz="1800" dirty="0">
              <a:latin typeface="华文中宋" panose="02010600040101010101" pitchFamily="2" charset="-122"/>
              <a:ea typeface="华文中宋" panose="02010600040101010101" pitchFamily="2"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linds(horizont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6" grpId="1"/>
      <p:bldP spid="4" grpId="0"/>
      <p:bldP spid="4" grpId="1"/>
      <p:bldP spid="5" grpId="0"/>
      <p:bldP spid="5" grpId="1"/>
      <p:bldP spid="6" grpId="0"/>
      <p:bldP spid="6"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组合 35"/>
          <p:cNvGrpSpPr/>
          <p:nvPr/>
        </p:nvGrpSpPr>
        <p:grpSpPr>
          <a:xfrm>
            <a:off x="4101465" y="949960"/>
            <a:ext cx="7285990" cy="599940"/>
            <a:chOff x="4471072" y="1707654"/>
            <a:chExt cx="4125571" cy="4030278"/>
          </a:xfrm>
        </p:grpSpPr>
        <p:sp>
          <p:nvSpPr>
            <p:cNvPr id="8" name="矩形 7"/>
            <p:cNvSpPr/>
            <p:nvPr/>
          </p:nvSpPr>
          <p:spPr>
            <a:xfrm>
              <a:off x="4471072" y="1817657"/>
              <a:ext cx="3154592" cy="3920275"/>
            </a:xfrm>
            <a:prstGeom prst="rect">
              <a:avLst/>
            </a:prstGeom>
            <a:noFill/>
            <a:ln>
              <a:noFill/>
            </a:ln>
          </p:spPr>
          <p:txBody>
            <a:bodyPr wrap="square" rtlCol="0">
              <a:spAutoFit/>
            </a:bodyPr>
            <a:lstStyle/>
            <a:p>
              <a:pPr algn="just">
                <a:buFont typeface="Wingdings" panose="05000000000000000000" pitchFamily="2" charset="2"/>
              </a:pPr>
              <a:r>
                <a:rPr lang="en-US" altLang="zh-CN" sz="3200" kern="0" dirty="0" smtClean="0">
                  <a:ln>
                    <a:noFill/>
                  </a:ln>
                  <a:solidFill>
                    <a:srgbClr val="FF0000"/>
                  </a:solidFill>
                  <a:effectLst/>
                  <a:uLnTx/>
                  <a:uFillTx/>
                  <a:latin typeface="+mj-ea"/>
                  <a:ea typeface="+mj-ea"/>
                  <a:sym typeface="Calibri" panose="020F0502020204030204" charset="0"/>
                </a:rPr>
                <a:t>“</a:t>
              </a:r>
              <a:r>
                <a:rPr lang="zh-CN" altLang="en-US" sz="3200" kern="0" dirty="0">
                  <a:ln>
                    <a:noFill/>
                  </a:ln>
                  <a:solidFill>
                    <a:srgbClr val="FF0000"/>
                  </a:solidFill>
                  <a:effectLst/>
                  <a:uLnTx/>
                  <a:uFillTx/>
                  <a:latin typeface="+mj-ea"/>
                  <a:ea typeface="+mj-ea"/>
                  <a:sym typeface="Calibri" panose="020F0502020204030204" charset="0"/>
                </a:rPr>
                <a:t>涉险滩</a:t>
              </a:r>
              <a:r>
                <a:rPr lang="en-US" altLang="zh-CN" sz="3200" kern="0" dirty="0">
                  <a:ln>
                    <a:noFill/>
                  </a:ln>
                  <a:solidFill>
                    <a:srgbClr val="FF0000"/>
                  </a:solidFill>
                  <a:effectLst/>
                  <a:uLnTx/>
                  <a:uFillTx/>
                  <a:latin typeface="+mj-ea"/>
                  <a:ea typeface="+mj-ea"/>
                  <a:sym typeface="Calibri" panose="020F0502020204030204" charset="0"/>
                </a:rPr>
                <a:t>”</a:t>
              </a:r>
              <a:r>
                <a:rPr lang="zh-CN" altLang="en-US" sz="3200" kern="0" dirty="0">
                  <a:ln>
                    <a:noFill/>
                  </a:ln>
                  <a:solidFill>
                    <a:srgbClr val="FF0000"/>
                  </a:solidFill>
                  <a:effectLst/>
                  <a:uLnTx/>
                  <a:uFillTx/>
                  <a:latin typeface="+mj-ea"/>
                  <a:ea typeface="+mj-ea"/>
                  <a:sym typeface="Calibri" panose="020F0502020204030204" charset="0"/>
                </a:rPr>
                <a:t>和</a:t>
              </a:r>
              <a:r>
                <a:rPr lang="en-US" altLang="zh-CN" sz="3200" kern="0" dirty="0">
                  <a:ln>
                    <a:noFill/>
                  </a:ln>
                  <a:solidFill>
                    <a:srgbClr val="FF0000"/>
                  </a:solidFill>
                  <a:effectLst/>
                  <a:uLnTx/>
                  <a:uFillTx/>
                  <a:latin typeface="+mj-ea"/>
                  <a:ea typeface="+mj-ea"/>
                  <a:sym typeface="Calibri" panose="020F0502020204030204" charset="0"/>
                </a:rPr>
                <a:t>“</a:t>
              </a:r>
              <a:r>
                <a:rPr lang="zh-CN" altLang="en-US" sz="3200" kern="0" dirty="0">
                  <a:ln>
                    <a:noFill/>
                  </a:ln>
                  <a:solidFill>
                    <a:srgbClr val="FF0000"/>
                  </a:solidFill>
                  <a:effectLst/>
                  <a:uLnTx/>
                  <a:uFillTx/>
                  <a:latin typeface="+mj-ea"/>
                  <a:ea typeface="+mj-ea"/>
                  <a:sym typeface="Calibri" panose="020F0502020204030204" charset="0"/>
                </a:rPr>
                <a:t>啃硬骨头</a:t>
              </a:r>
              <a:r>
                <a:rPr lang="en-US" altLang="zh-CN" sz="3200" kern="0" dirty="0" smtClean="0">
                  <a:ln>
                    <a:noFill/>
                  </a:ln>
                  <a:solidFill>
                    <a:srgbClr val="FF0000"/>
                  </a:solidFill>
                  <a:effectLst/>
                  <a:uLnTx/>
                  <a:uFillTx/>
                  <a:latin typeface="+mj-ea"/>
                  <a:ea typeface="+mj-ea"/>
                  <a:sym typeface="Calibri" panose="020F0502020204030204" charset="0"/>
                </a:rPr>
                <a:t>”</a:t>
              </a:r>
              <a:endParaRPr lang="zh-CN" altLang="en-US" sz="3200" dirty="0">
                <a:solidFill>
                  <a:srgbClr val="FF0000"/>
                </a:solidFill>
                <a:latin typeface="+mj-ea"/>
                <a:ea typeface="+mj-ea"/>
                <a:sym typeface="+mn-ea"/>
              </a:endParaRPr>
            </a:p>
          </p:txBody>
        </p:sp>
        <p:sp>
          <p:nvSpPr>
            <p:cNvPr id="34" name="矩形 33"/>
            <p:cNvSpPr>
              <a:spLocks noChangeAspect="1"/>
            </p:cNvSpPr>
            <p:nvPr/>
          </p:nvSpPr>
          <p:spPr>
            <a:xfrm>
              <a:off x="5158071" y="1707654"/>
              <a:ext cx="3438572" cy="310804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3" name="组合 2"/>
          <p:cNvGrpSpPr/>
          <p:nvPr/>
        </p:nvGrpSpPr>
        <p:grpSpPr>
          <a:xfrm>
            <a:off x="605790" y="1771015"/>
            <a:ext cx="2289810" cy="706755"/>
            <a:chOff x="5300061" y="1817658"/>
            <a:chExt cx="4021208" cy="9052054"/>
          </a:xfrm>
        </p:grpSpPr>
        <p:sp>
          <p:nvSpPr>
            <p:cNvPr id="18" name="矩形 17"/>
            <p:cNvSpPr/>
            <p:nvPr/>
          </p:nvSpPr>
          <p:spPr>
            <a:xfrm>
              <a:off x="5300061" y="1817658"/>
              <a:ext cx="4021208" cy="9052054"/>
            </a:xfrm>
            <a:prstGeom prst="rect">
              <a:avLst/>
            </a:prstGeom>
            <a:noFill/>
          </p:spPr>
          <p:txBody>
            <a:bodyPr wrap="square" rtlCol="0">
              <a:spAutoFit/>
            </a:bodyPr>
            <a:lstStyle/>
            <a:p>
              <a:pPr algn="ctr">
                <a:buFont typeface="Wingdings" panose="05000000000000000000" pitchFamily="2" charset="2"/>
              </a:pPr>
              <a:r>
                <a:rPr lang="zh-CN" altLang="en-US" sz="2000" dirty="0">
                  <a:solidFill>
                    <a:srgbClr val="5F0F05"/>
                  </a:solidFill>
                  <a:latin typeface="微软雅黑" panose="020B0503020204020204" pitchFamily="34" charset="-122"/>
                  <a:ea typeface="微软雅黑" panose="020B0503020204020204" pitchFamily="34" charset="-122"/>
                  <a:sym typeface="+mn-ea"/>
                </a:rPr>
                <a:t>环节一</a:t>
              </a:r>
            </a:p>
            <a:p>
              <a:pPr algn="just">
                <a:buFont typeface="Wingdings" panose="05000000000000000000" pitchFamily="2" charset="2"/>
              </a:pPr>
              <a:r>
                <a:rPr lang="zh-CN" altLang="en-US" sz="2000" dirty="0">
                  <a:solidFill>
                    <a:srgbClr val="5F0F05"/>
                  </a:solidFill>
                  <a:latin typeface="微软雅黑" panose="020B0503020204020204" pitchFamily="34" charset="-122"/>
                  <a:ea typeface="微软雅黑" panose="020B0503020204020204" pitchFamily="34" charset="-122"/>
                  <a:sym typeface="+mn-ea"/>
                </a:rPr>
                <a:t>忆往昔：峥嵘岁月</a:t>
              </a:r>
              <a:endParaRPr lang="zh-CN" altLang="zh-CN" sz="2000" dirty="0">
                <a:solidFill>
                  <a:srgbClr val="5F0F05"/>
                </a:solidFill>
                <a:latin typeface="微软雅黑" panose="020B0503020204020204" pitchFamily="34" charset="-122"/>
                <a:ea typeface="微软雅黑" panose="020B0503020204020204" pitchFamily="34" charset="-122"/>
                <a:sym typeface="+mn-ea"/>
              </a:endParaRPr>
            </a:p>
          </p:txBody>
        </p:sp>
        <p:sp>
          <p:nvSpPr>
            <p:cNvPr id="4" name="矩形 3"/>
            <p:cNvSpPr>
              <a:spLocks noChangeAspect="1"/>
            </p:cNvSpPr>
            <p:nvPr/>
          </p:nvSpPr>
          <p:spPr>
            <a:xfrm>
              <a:off x="5301176" y="1923387"/>
              <a:ext cx="4018978" cy="8946325"/>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5" name="组合 4"/>
          <p:cNvGrpSpPr/>
          <p:nvPr/>
        </p:nvGrpSpPr>
        <p:grpSpPr>
          <a:xfrm>
            <a:off x="4269105" y="1762760"/>
            <a:ext cx="2289810" cy="706755"/>
            <a:chOff x="5300061" y="1817658"/>
            <a:chExt cx="4021208" cy="9052054"/>
          </a:xfrm>
        </p:grpSpPr>
        <p:sp>
          <p:nvSpPr>
            <p:cNvPr id="6" name="矩形 5"/>
            <p:cNvSpPr/>
            <p:nvPr/>
          </p:nvSpPr>
          <p:spPr>
            <a:xfrm>
              <a:off x="5300061" y="1817658"/>
              <a:ext cx="4021208" cy="9052054"/>
            </a:xfrm>
            <a:prstGeom prst="rect">
              <a:avLst/>
            </a:prstGeom>
            <a:noFill/>
          </p:spPr>
          <p:txBody>
            <a:bodyPr wrap="square" rtlCol="0">
              <a:spAutoFit/>
            </a:bodyPr>
            <a:lstStyle/>
            <a:p>
              <a:pPr algn="ctr">
                <a:buFont typeface="Wingdings" panose="05000000000000000000" pitchFamily="2" charset="2"/>
              </a:pPr>
              <a:r>
                <a:rPr lang="zh-CN" altLang="en-US" sz="2000" dirty="0">
                  <a:solidFill>
                    <a:srgbClr val="5F0F05"/>
                  </a:solidFill>
                  <a:latin typeface="微软雅黑" panose="020B0503020204020204" pitchFamily="34" charset="-122"/>
                  <a:ea typeface="微软雅黑" panose="020B0503020204020204" pitchFamily="34" charset="-122"/>
                  <a:sym typeface="+mn-ea"/>
                </a:rPr>
                <a:t>环节二</a:t>
              </a:r>
            </a:p>
            <a:p>
              <a:pPr algn="just">
                <a:buFont typeface="Wingdings" panose="05000000000000000000" pitchFamily="2" charset="2"/>
              </a:pPr>
              <a:r>
                <a:rPr lang="zh-CN" altLang="en-US" sz="2000" dirty="0">
                  <a:solidFill>
                    <a:srgbClr val="5F0F05"/>
                  </a:solidFill>
                  <a:latin typeface="微软雅黑" panose="020B0503020204020204" pitchFamily="34" charset="-122"/>
                  <a:ea typeface="微软雅黑" panose="020B0503020204020204" pitchFamily="34" charset="-122"/>
                  <a:sym typeface="+mn-ea"/>
                </a:rPr>
                <a:t>看今朝：小康社会</a:t>
              </a:r>
              <a:endParaRPr lang="zh-CN" altLang="zh-CN" sz="2000" dirty="0">
                <a:solidFill>
                  <a:srgbClr val="5F0F05"/>
                </a:solidFill>
                <a:latin typeface="微软雅黑" panose="020B0503020204020204" pitchFamily="34" charset="-122"/>
                <a:ea typeface="微软雅黑" panose="020B0503020204020204" pitchFamily="34" charset="-122"/>
                <a:sym typeface="+mn-ea"/>
              </a:endParaRPr>
            </a:p>
          </p:txBody>
        </p:sp>
        <p:sp>
          <p:nvSpPr>
            <p:cNvPr id="7" name="矩形 6"/>
            <p:cNvSpPr>
              <a:spLocks noChangeAspect="1"/>
            </p:cNvSpPr>
            <p:nvPr/>
          </p:nvSpPr>
          <p:spPr>
            <a:xfrm>
              <a:off x="5301176" y="1923387"/>
              <a:ext cx="4018978" cy="8946325"/>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9" name="组合 8"/>
          <p:cNvGrpSpPr/>
          <p:nvPr/>
        </p:nvGrpSpPr>
        <p:grpSpPr>
          <a:xfrm>
            <a:off x="7882255" y="1779270"/>
            <a:ext cx="3613150" cy="706755"/>
            <a:chOff x="5029032" y="1923387"/>
            <a:chExt cx="5006995" cy="9052054"/>
          </a:xfrm>
        </p:grpSpPr>
        <p:sp>
          <p:nvSpPr>
            <p:cNvPr id="11" name="矩形 10"/>
            <p:cNvSpPr/>
            <p:nvPr/>
          </p:nvSpPr>
          <p:spPr>
            <a:xfrm>
              <a:off x="5029032" y="1923387"/>
              <a:ext cx="5006995" cy="9052054"/>
            </a:xfrm>
            <a:prstGeom prst="rect">
              <a:avLst/>
            </a:prstGeom>
            <a:noFill/>
          </p:spPr>
          <p:txBody>
            <a:bodyPr wrap="square" rtlCol="0">
              <a:spAutoFit/>
            </a:bodyPr>
            <a:lstStyle/>
            <a:p>
              <a:pPr algn="ctr">
                <a:buFont typeface="Wingdings" panose="05000000000000000000" pitchFamily="2" charset="2"/>
              </a:pPr>
              <a:r>
                <a:rPr lang="zh-CN" altLang="en-US" sz="2000" dirty="0">
                  <a:solidFill>
                    <a:srgbClr val="5F0F05"/>
                  </a:solidFill>
                  <a:latin typeface="微软雅黑" panose="020B0503020204020204" pitchFamily="34" charset="-122"/>
                  <a:ea typeface="微软雅黑" panose="020B0503020204020204" pitchFamily="34" charset="-122"/>
                  <a:sym typeface="+mn-ea"/>
                </a:rPr>
                <a:t>环节三</a:t>
              </a:r>
            </a:p>
            <a:p>
              <a:pPr algn="just">
                <a:buFont typeface="Wingdings" panose="05000000000000000000" pitchFamily="2" charset="2"/>
              </a:pPr>
              <a:r>
                <a:rPr lang="zh-CN" altLang="en-US" sz="2000" dirty="0">
                  <a:solidFill>
                    <a:srgbClr val="5F0F05"/>
                  </a:solidFill>
                  <a:latin typeface="微软雅黑" panose="020B0503020204020204" pitchFamily="34" charset="-122"/>
                  <a:ea typeface="微软雅黑" panose="020B0503020204020204" pitchFamily="34" charset="-122"/>
                  <a:sym typeface="+mn-ea"/>
                </a:rPr>
                <a:t>展未来：改革永远在路上</a:t>
              </a:r>
              <a:endParaRPr lang="zh-CN" altLang="zh-CN" sz="2000" dirty="0">
                <a:solidFill>
                  <a:srgbClr val="5F0F05"/>
                </a:solidFill>
                <a:latin typeface="微软雅黑" panose="020B0503020204020204" pitchFamily="34" charset="-122"/>
                <a:ea typeface="微软雅黑" panose="020B0503020204020204" pitchFamily="34" charset="-122"/>
                <a:sym typeface="+mn-ea"/>
              </a:endParaRPr>
            </a:p>
          </p:txBody>
        </p:sp>
        <p:sp>
          <p:nvSpPr>
            <p:cNvPr id="12" name="矩形 11"/>
            <p:cNvSpPr>
              <a:spLocks noChangeAspect="1"/>
            </p:cNvSpPr>
            <p:nvPr/>
          </p:nvSpPr>
          <p:spPr>
            <a:xfrm>
              <a:off x="5029032" y="1923387"/>
              <a:ext cx="4290704" cy="8946325"/>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sp>
        <p:nvSpPr>
          <p:cNvPr id="16" name="右箭头 15"/>
          <p:cNvSpPr/>
          <p:nvPr/>
        </p:nvSpPr>
        <p:spPr>
          <a:xfrm>
            <a:off x="3154045" y="2023110"/>
            <a:ext cx="965200" cy="20193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17" name="右箭头 16"/>
          <p:cNvSpPr/>
          <p:nvPr/>
        </p:nvSpPr>
        <p:spPr>
          <a:xfrm>
            <a:off x="6807200" y="2027555"/>
            <a:ext cx="965200" cy="20193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19" name="下箭头 18"/>
          <p:cNvSpPr/>
          <p:nvPr/>
        </p:nvSpPr>
        <p:spPr>
          <a:xfrm>
            <a:off x="1642110" y="4808855"/>
            <a:ext cx="215900" cy="2882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下箭头 19"/>
          <p:cNvSpPr/>
          <p:nvPr/>
        </p:nvSpPr>
        <p:spPr>
          <a:xfrm>
            <a:off x="5521960" y="4808855"/>
            <a:ext cx="215900" cy="2882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下箭头 20"/>
          <p:cNvSpPr/>
          <p:nvPr/>
        </p:nvSpPr>
        <p:spPr>
          <a:xfrm>
            <a:off x="9669780" y="4837883"/>
            <a:ext cx="215900" cy="2882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3978128" y="5203507"/>
            <a:ext cx="3341370" cy="706755"/>
          </a:xfrm>
          <a:prstGeom prst="rect">
            <a:avLst/>
          </a:prstGeom>
          <a:noFill/>
          <a:ln>
            <a:solidFill>
              <a:schemeClr val="tx1"/>
            </a:solidFill>
            <a:prstDash val="lgDashDot"/>
          </a:ln>
        </p:spPr>
        <p:txBody>
          <a:bodyPr wrap="square" rtlCol="0">
            <a:spAutoFit/>
          </a:bodyPr>
          <a:lstStyle/>
          <a:p>
            <a:pPr algn="ctr">
              <a:buFont typeface="Wingdings" panose="05000000000000000000" pitchFamily="2" charset="2"/>
            </a:pPr>
            <a:r>
              <a:rPr lang="zh-CN" altLang="en-US" sz="2000" dirty="0" smtClean="0">
                <a:solidFill>
                  <a:srgbClr val="5F0F05"/>
                </a:solidFill>
                <a:latin typeface="微软雅黑" panose="020B0503020204020204" pitchFamily="34" charset="-122"/>
                <a:ea typeface="微软雅黑" panose="020B0503020204020204" pitchFamily="34" charset="-122"/>
                <a:sym typeface="+mn-ea"/>
              </a:rPr>
              <a:t> </a:t>
            </a:r>
            <a:endParaRPr lang="zh-CN" altLang="en-US" sz="2000" dirty="0">
              <a:solidFill>
                <a:srgbClr val="5F0F05"/>
              </a:solidFill>
              <a:latin typeface="微软雅黑" panose="020B0503020204020204" pitchFamily="34" charset="-122"/>
              <a:ea typeface="微软雅黑" panose="020B0503020204020204" pitchFamily="34" charset="-122"/>
              <a:sym typeface="+mn-ea"/>
            </a:endParaRPr>
          </a:p>
          <a:p>
            <a:pPr algn="ctr">
              <a:buFont typeface="Wingdings" panose="05000000000000000000" pitchFamily="2" charset="2"/>
            </a:pPr>
            <a:r>
              <a:rPr lang="zh-CN" altLang="zh-CN" sz="2000" dirty="0">
                <a:solidFill>
                  <a:srgbClr val="5F0F05"/>
                </a:solidFill>
                <a:latin typeface="微软雅黑" panose="020B0503020204020204" pitchFamily="34" charset="-122"/>
                <a:ea typeface="微软雅黑" panose="020B0503020204020204" pitchFamily="34" charset="-122"/>
                <a:sym typeface="+mn-ea"/>
              </a:rPr>
              <a:t>改革开放</a:t>
            </a:r>
            <a:r>
              <a:rPr lang="en-US" altLang="zh-CN" sz="2000" dirty="0">
                <a:solidFill>
                  <a:srgbClr val="5F0F05"/>
                </a:solidFill>
                <a:latin typeface="微软雅黑" panose="020B0503020204020204" pitchFamily="34" charset="-122"/>
                <a:ea typeface="微软雅黑" panose="020B0503020204020204" pitchFamily="34" charset="-122"/>
                <a:sym typeface="+mn-ea"/>
              </a:rPr>
              <a:t>40</a:t>
            </a:r>
            <a:r>
              <a:rPr lang="zh-CN" altLang="en-US" sz="2000" dirty="0">
                <a:solidFill>
                  <a:srgbClr val="5F0F05"/>
                </a:solidFill>
                <a:latin typeface="微软雅黑" panose="020B0503020204020204" pitchFamily="34" charset="-122"/>
                <a:ea typeface="微软雅黑" panose="020B0503020204020204" pitchFamily="34" charset="-122"/>
                <a:sym typeface="+mn-ea"/>
              </a:rPr>
              <a:t>多年</a:t>
            </a:r>
            <a:r>
              <a:rPr lang="zh-CN" altLang="en-US" sz="2000" dirty="0" smtClean="0">
                <a:solidFill>
                  <a:srgbClr val="5F0F05"/>
                </a:solidFill>
                <a:latin typeface="微软雅黑" panose="020B0503020204020204" pitchFamily="34" charset="-122"/>
                <a:ea typeface="微软雅黑" panose="020B0503020204020204" pitchFamily="34" charset="-122"/>
                <a:sym typeface="+mn-ea"/>
              </a:rPr>
              <a:t>的成</a:t>
            </a:r>
            <a:r>
              <a:rPr lang="zh-CN" altLang="en-US" sz="2000" dirty="0">
                <a:solidFill>
                  <a:srgbClr val="5F0F05"/>
                </a:solidFill>
                <a:latin typeface="微软雅黑" panose="020B0503020204020204" pitchFamily="34" charset="-122"/>
                <a:ea typeface="微软雅黑" panose="020B0503020204020204" pitchFamily="34" charset="-122"/>
                <a:sym typeface="+mn-ea"/>
              </a:rPr>
              <a:t>就</a:t>
            </a:r>
          </a:p>
        </p:txBody>
      </p:sp>
      <p:sp>
        <p:nvSpPr>
          <p:cNvPr id="35" name="矩形 34"/>
          <p:cNvSpPr/>
          <p:nvPr/>
        </p:nvSpPr>
        <p:spPr>
          <a:xfrm>
            <a:off x="431018" y="5203507"/>
            <a:ext cx="2807335" cy="706755"/>
          </a:xfrm>
          <a:prstGeom prst="rect">
            <a:avLst/>
          </a:prstGeom>
          <a:noFill/>
          <a:ln>
            <a:solidFill>
              <a:schemeClr val="tx1"/>
            </a:solidFill>
            <a:prstDash val="lgDashDot"/>
          </a:ln>
        </p:spPr>
        <p:txBody>
          <a:bodyPr wrap="square" rtlCol="0">
            <a:spAutoFit/>
          </a:bodyPr>
          <a:lstStyle/>
          <a:p>
            <a:pPr algn="ctr">
              <a:buFont typeface="Wingdings" panose="05000000000000000000" pitchFamily="2" charset="2"/>
            </a:pPr>
            <a:r>
              <a:rPr lang="zh-CN" altLang="en-US" sz="2000" dirty="0" smtClean="0">
                <a:solidFill>
                  <a:srgbClr val="5F0F05"/>
                </a:solidFill>
                <a:latin typeface="微软雅黑" panose="020B0503020204020204" pitchFamily="34" charset="-122"/>
                <a:ea typeface="微软雅黑" panose="020B0503020204020204" pitchFamily="34" charset="-122"/>
                <a:sym typeface="+mn-ea"/>
              </a:rPr>
              <a:t> </a:t>
            </a:r>
            <a:endParaRPr lang="zh-CN" altLang="en-US" sz="2000" dirty="0">
              <a:solidFill>
                <a:srgbClr val="5F0F05"/>
              </a:solidFill>
              <a:latin typeface="微软雅黑" panose="020B0503020204020204" pitchFamily="34" charset="-122"/>
              <a:ea typeface="微软雅黑" panose="020B0503020204020204" pitchFamily="34" charset="-122"/>
              <a:sym typeface="+mn-ea"/>
            </a:endParaRPr>
          </a:p>
          <a:p>
            <a:pPr algn="just">
              <a:buFont typeface="Wingdings" panose="05000000000000000000" pitchFamily="2" charset="2"/>
            </a:pPr>
            <a:r>
              <a:rPr lang="zh-CN" altLang="zh-CN" sz="2000" dirty="0">
                <a:solidFill>
                  <a:srgbClr val="5F0F05"/>
                </a:solidFill>
                <a:latin typeface="微软雅黑" panose="020B0503020204020204" pitchFamily="34" charset="-122"/>
                <a:ea typeface="微软雅黑" panose="020B0503020204020204" pitchFamily="34" charset="-122"/>
                <a:sym typeface="+mn-ea"/>
              </a:rPr>
              <a:t>改革开放的开启、推广</a:t>
            </a:r>
          </a:p>
        </p:txBody>
      </p:sp>
      <p:sp>
        <p:nvSpPr>
          <p:cNvPr id="37" name="矩形 36"/>
          <p:cNvSpPr/>
          <p:nvPr/>
        </p:nvSpPr>
        <p:spPr>
          <a:xfrm>
            <a:off x="8023078" y="5203507"/>
            <a:ext cx="3556635" cy="706755"/>
          </a:xfrm>
          <a:prstGeom prst="rect">
            <a:avLst/>
          </a:prstGeom>
          <a:noFill/>
          <a:ln>
            <a:solidFill>
              <a:schemeClr val="tx1"/>
            </a:solidFill>
            <a:prstDash val="lgDashDot"/>
          </a:ln>
        </p:spPr>
        <p:txBody>
          <a:bodyPr wrap="square" rtlCol="0">
            <a:spAutoFit/>
          </a:bodyPr>
          <a:lstStyle/>
          <a:p>
            <a:pPr algn="ctr">
              <a:buFont typeface="Wingdings" panose="05000000000000000000" pitchFamily="2" charset="2"/>
            </a:pPr>
            <a:r>
              <a:rPr lang="zh-CN" altLang="en-US" sz="2000" dirty="0" smtClean="0">
                <a:solidFill>
                  <a:srgbClr val="5F0F05"/>
                </a:solidFill>
                <a:latin typeface="微软雅黑" panose="020B0503020204020204" pitchFamily="34" charset="-122"/>
                <a:ea typeface="微软雅黑" panose="020B0503020204020204" pitchFamily="34" charset="-122"/>
                <a:sym typeface="+mn-ea"/>
              </a:rPr>
              <a:t> </a:t>
            </a:r>
            <a:endParaRPr lang="zh-CN" altLang="en-US" sz="2000" dirty="0">
              <a:solidFill>
                <a:srgbClr val="5F0F05"/>
              </a:solidFill>
              <a:latin typeface="微软雅黑" panose="020B0503020204020204" pitchFamily="34" charset="-122"/>
              <a:ea typeface="微软雅黑" panose="020B0503020204020204" pitchFamily="34" charset="-122"/>
              <a:sym typeface="+mn-ea"/>
            </a:endParaRPr>
          </a:p>
          <a:p>
            <a:pPr algn="just">
              <a:buFont typeface="Wingdings" panose="05000000000000000000" pitchFamily="2" charset="2"/>
            </a:pPr>
            <a:r>
              <a:rPr lang="zh-CN" altLang="en-US" sz="2000" dirty="0">
                <a:solidFill>
                  <a:srgbClr val="5F0F05"/>
                </a:solidFill>
                <a:latin typeface="微软雅黑" panose="020B0503020204020204" pitchFamily="34" charset="-122"/>
                <a:ea typeface="微软雅黑" panose="020B0503020204020204" pitchFamily="34" charset="-122"/>
                <a:sym typeface="+mn-ea"/>
              </a:rPr>
              <a:t>改革只有进行时，没有完成时</a:t>
            </a:r>
          </a:p>
        </p:txBody>
      </p:sp>
      <p:sp>
        <p:nvSpPr>
          <p:cNvPr id="38" name="下箭头 37"/>
          <p:cNvSpPr/>
          <p:nvPr/>
        </p:nvSpPr>
        <p:spPr>
          <a:xfrm>
            <a:off x="1642110" y="2863850"/>
            <a:ext cx="215900" cy="28829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a:p>
        </p:txBody>
      </p:sp>
      <p:sp>
        <p:nvSpPr>
          <p:cNvPr id="39" name="下箭头 38"/>
          <p:cNvSpPr/>
          <p:nvPr/>
        </p:nvSpPr>
        <p:spPr>
          <a:xfrm>
            <a:off x="5521960" y="2863850"/>
            <a:ext cx="215900" cy="28829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a:p>
        </p:txBody>
      </p:sp>
      <p:sp>
        <p:nvSpPr>
          <p:cNvPr id="40" name="下箭头 39"/>
          <p:cNvSpPr/>
          <p:nvPr/>
        </p:nvSpPr>
        <p:spPr>
          <a:xfrm>
            <a:off x="9549765" y="2863850"/>
            <a:ext cx="215900" cy="28829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a:p>
        </p:txBody>
      </p:sp>
      <p:grpSp>
        <p:nvGrpSpPr>
          <p:cNvPr id="41" name="组合 40"/>
          <p:cNvGrpSpPr/>
          <p:nvPr/>
        </p:nvGrpSpPr>
        <p:grpSpPr>
          <a:xfrm>
            <a:off x="173990" y="3479800"/>
            <a:ext cx="3296920" cy="1014730"/>
            <a:chOff x="4842852" y="1817658"/>
            <a:chExt cx="5412907" cy="12996570"/>
          </a:xfrm>
        </p:grpSpPr>
        <p:sp>
          <p:nvSpPr>
            <p:cNvPr id="42" name="矩形 41"/>
            <p:cNvSpPr/>
            <p:nvPr/>
          </p:nvSpPr>
          <p:spPr>
            <a:xfrm>
              <a:off x="4842852" y="1817658"/>
              <a:ext cx="5412907" cy="12996570"/>
            </a:xfrm>
            <a:prstGeom prst="rect">
              <a:avLst/>
            </a:prstGeom>
            <a:noFill/>
          </p:spPr>
          <p:txBody>
            <a:bodyPr wrap="square" rtlCol="0">
              <a:spAutoFit/>
            </a:bodyPr>
            <a:lstStyle/>
            <a:p>
              <a:pPr algn="ctr">
                <a:buFont typeface="Wingdings" panose="05000000000000000000" pitchFamily="2" charset="2"/>
              </a:pPr>
              <a:r>
                <a:rPr lang="zh-CN" altLang="zh-CN" sz="2000" dirty="0" smtClean="0">
                  <a:solidFill>
                    <a:srgbClr val="5F0F05"/>
                  </a:solidFill>
                  <a:latin typeface="微软雅黑" panose="020B0503020204020204" pitchFamily="34" charset="-122"/>
                  <a:ea typeface="微软雅黑" panose="020B0503020204020204" pitchFamily="34" charset="-122"/>
                  <a:sym typeface="+mn-ea"/>
                </a:rPr>
                <a:t>表演</a:t>
              </a:r>
              <a:r>
                <a:rPr lang="zh-CN" altLang="zh-CN" sz="2000" dirty="0">
                  <a:solidFill>
                    <a:srgbClr val="5F0F05"/>
                  </a:solidFill>
                  <a:latin typeface="微软雅黑" panose="020B0503020204020204" pitchFamily="34" charset="-122"/>
                  <a:ea typeface="微软雅黑" panose="020B0503020204020204" pitchFamily="34" charset="-122"/>
                  <a:sym typeface="+mn-ea"/>
                </a:rPr>
                <a:t>情景剧：</a:t>
              </a:r>
            </a:p>
            <a:p>
              <a:pPr algn="ctr">
                <a:buFont typeface="Wingdings" panose="05000000000000000000" pitchFamily="2" charset="2"/>
              </a:pPr>
              <a:r>
                <a:rPr lang="zh-CN" altLang="zh-CN" sz="2000" dirty="0">
                  <a:solidFill>
                    <a:srgbClr val="5F0F05"/>
                  </a:solidFill>
                  <a:latin typeface="微软雅黑" panose="020B0503020204020204" pitchFamily="34" charset="-122"/>
                  <a:ea typeface="微软雅黑" panose="020B0503020204020204" pitchFamily="34" charset="-122"/>
                  <a:sym typeface="+mn-ea"/>
                </a:rPr>
                <a:t>小岗村村民</a:t>
              </a:r>
              <a:r>
                <a:rPr lang="en-US" altLang="zh-CN" sz="2000" dirty="0">
                  <a:solidFill>
                    <a:srgbClr val="5F0F05"/>
                  </a:solidFill>
                  <a:latin typeface="微软雅黑" panose="020B0503020204020204" pitchFamily="34" charset="-122"/>
                  <a:ea typeface="微软雅黑" panose="020B0503020204020204" pitchFamily="34" charset="-122"/>
                  <a:sym typeface="+mn-ea"/>
                </a:rPr>
                <a:t>18</a:t>
              </a:r>
              <a:r>
                <a:rPr lang="zh-CN" altLang="en-US" sz="2000" dirty="0">
                  <a:solidFill>
                    <a:srgbClr val="5F0F05"/>
                  </a:solidFill>
                  <a:latin typeface="微软雅黑" panose="020B0503020204020204" pitchFamily="34" charset="-122"/>
                  <a:ea typeface="微软雅黑" panose="020B0503020204020204" pitchFamily="34" charset="-122"/>
                  <a:sym typeface="+mn-ea"/>
                </a:rPr>
                <a:t>枚红手印</a:t>
              </a:r>
              <a:endParaRPr lang="zh-CN" altLang="zh-CN" sz="2000" dirty="0">
                <a:solidFill>
                  <a:srgbClr val="5F0F05"/>
                </a:solidFill>
                <a:latin typeface="微软雅黑" panose="020B0503020204020204" pitchFamily="34" charset="-122"/>
                <a:ea typeface="微软雅黑" panose="020B0503020204020204" pitchFamily="34" charset="-122"/>
                <a:sym typeface="+mn-ea"/>
              </a:endParaRPr>
            </a:p>
            <a:p>
              <a:pPr algn="ctr">
                <a:buFont typeface="Wingdings" panose="05000000000000000000" pitchFamily="2" charset="2"/>
              </a:pPr>
              <a:endParaRPr lang="zh-CN" altLang="zh-CN" sz="2000" dirty="0">
                <a:solidFill>
                  <a:srgbClr val="5F0F05"/>
                </a:solidFill>
                <a:latin typeface="微软雅黑" panose="020B0503020204020204" pitchFamily="34" charset="-122"/>
                <a:ea typeface="微软雅黑" panose="020B0503020204020204" pitchFamily="34" charset="-122"/>
                <a:sym typeface="+mn-ea"/>
              </a:endParaRPr>
            </a:p>
          </p:txBody>
        </p:sp>
        <p:sp>
          <p:nvSpPr>
            <p:cNvPr id="43" name="矩形 42"/>
            <p:cNvSpPr>
              <a:spLocks noChangeAspect="1"/>
            </p:cNvSpPr>
            <p:nvPr/>
          </p:nvSpPr>
          <p:spPr>
            <a:xfrm>
              <a:off x="5360199" y="1817658"/>
              <a:ext cx="4375329" cy="12817644"/>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44" name="组合 43"/>
          <p:cNvGrpSpPr/>
          <p:nvPr/>
        </p:nvGrpSpPr>
        <p:grpSpPr>
          <a:xfrm>
            <a:off x="4117975" y="3467100"/>
            <a:ext cx="3117850" cy="1014730"/>
            <a:chOff x="5300061" y="1817658"/>
            <a:chExt cx="5475355" cy="18643195"/>
          </a:xfrm>
        </p:grpSpPr>
        <p:sp>
          <p:nvSpPr>
            <p:cNvPr id="45" name="矩形 44"/>
            <p:cNvSpPr/>
            <p:nvPr/>
          </p:nvSpPr>
          <p:spPr>
            <a:xfrm>
              <a:off x="5300061" y="1817658"/>
              <a:ext cx="5475355" cy="18643195"/>
            </a:xfrm>
            <a:prstGeom prst="rect">
              <a:avLst/>
            </a:prstGeom>
            <a:noFill/>
          </p:spPr>
          <p:txBody>
            <a:bodyPr wrap="square" rtlCol="0">
              <a:spAutoFit/>
            </a:bodyPr>
            <a:lstStyle/>
            <a:p>
              <a:pPr algn="ctr">
                <a:buFont typeface="Wingdings" panose="05000000000000000000" pitchFamily="2" charset="2"/>
              </a:pPr>
              <a:r>
                <a:rPr lang="en-US" altLang="zh-CN" sz="2000" dirty="0" smtClean="0">
                  <a:solidFill>
                    <a:srgbClr val="5F0F05"/>
                  </a:solidFill>
                  <a:latin typeface="微软雅黑" panose="020B0503020204020204" pitchFamily="34" charset="-122"/>
                  <a:ea typeface="微软雅黑" panose="020B0503020204020204" pitchFamily="34" charset="-122"/>
                  <a:sym typeface="+mn-ea"/>
                </a:rPr>
                <a:t>   </a:t>
              </a:r>
              <a:r>
                <a:rPr lang="zh-CN" altLang="zh-CN" sz="2000" dirty="0" smtClean="0">
                  <a:solidFill>
                    <a:srgbClr val="5F0F05"/>
                  </a:solidFill>
                  <a:latin typeface="微软雅黑" panose="020B0503020204020204" pitchFamily="34" charset="-122"/>
                  <a:ea typeface="微软雅黑" panose="020B0503020204020204" pitchFamily="34" charset="-122"/>
                  <a:sym typeface="+mn-ea"/>
                </a:rPr>
                <a:t>成就展</a:t>
              </a:r>
              <a:r>
                <a:rPr lang="zh-CN" altLang="zh-CN" sz="2000" dirty="0">
                  <a:solidFill>
                    <a:srgbClr val="5F0F05"/>
                  </a:solidFill>
                  <a:latin typeface="微软雅黑" panose="020B0503020204020204" pitchFamily="34" charset="-122"/>
                  <a:ea typeface="微软雅黑" panose="020B0503020204020204" pitchFamily="34" charset="-122"/>
                  <a:sym typeface="+mn-ea"/>
                </a:rPr>
                <a:t>讲解员：</a:t>
              </a:r>
            </a:p>
            <a:p>
              <a:pPr algn="ctr">
                <a:buFont typeface="Wingdings" panose="05000000000000000000" pitchFamily="2" charset="2"/>
              </a:pPr>
              <a:r>
                <a:rPr lang="zh-CN" altLang="zh-CN" sz="2000" dirty="0">
                  <a:solidFill>
                    <a:srgbClr val="5F0F05"/>
                  </a:solidFill>
                  <a:latin typeface="微软雅黑" panose="020B0503020204020204" pitchFamily="34" charset="-122"/>
                  <a:ea typeface="微软雅黑" panose="020B0503020204020204" pitchFamily="34" charset="-122"/>
                  <a:sym typeface="+mn-ea"/>
                </a:rPr>
                <a:t>改革开放</a:t>
              </a:r>
              <a:r>
                <a:rPr lang="en-US" altLang="zh-CN" sz="2000" dirty="0">
                  <a:solidFill>
                    <a:srgbClr val="5F0F05"/>
                  </a:solidFill>
                  <a:latin typeface="微软雅黑" panose="020B0503020204020204" pitchFamily="34" charset="-122"/>
                  <a:ea typeface="微软雅黑" panose="020B0503020204020204" pitchFamily="34" charset="-122"/>
                  <a:sym typeface="+mn-ea"/>
                </a:rPr>
                <a:t>40</a:t>
              </a:r>
              <a:r>
                <a:rPr lang="zh-CN" altLang="en-US" sz="2000" dirty="0">
                  <a:solidFill>
                    <a:srgbClr val="5F0F05"/>
                  </a:solidFill>
                  <a:latin typeface="微软雅黑" panose="020B0503020204020204" pitchFamily="34" charset="-122"/>
                  <a:ea typeface="微软雅黑" panose="020B0503020204020204" pitchFamily="34" charset="-122"/>
                  <a:sym typeface="+mn-ea"/>
                </a:rPr>
                <a:t>多年成就展</a:t>
              </a:r>
              <a:endParaRPr lang="zh-CN" altLang="zh-CN" sz="2000" dirty="0">
                <a:solidFill>
                  <a:srgbClr val="5F0F05"/>
                </a:solidFill>
                <a:latin typeface="微软雅黑" panose="020B0503020204020204" pitchFamily="34" charset="-122"/>
                <a:ea typeface="微软雅黑" panose="020B0503020204020204" pitchFamily="34" charset="-122"/>
                <a:sym typeface="+mn-ea"/>
              </a:endParaRPr>
            </a:p>
            <a:p>
              <a:pPr algn="ctr">
                <a:buFont typeface="Wingdings" panose="05000000000000000000" pitchFamily="2" charset="2"/>
              </a:pPr>
              <a:endParaRPr lang="zh-CN" altLang="zh-CN" sz="2000" dirty="0">
                <a:solidFill>
                  <a:srgbClr val="5F0F05"/>
                </a:solidFill>
                <a:latin typeface="微软雅黑" panose="020B0503020204020204" pitchFamily="34" charset="-122"/>
                <a:ea typeface="微软雅黑" panose="020B0503020204020204" pitchFamily="34" charset="-122"/>
                <a:sym typeface="+mn-ea"/>
              </a:endParaRPr>
            </a:p>
          </p:txBody>
        </p:sp>
        <p:sp>
          <p:nvSpPr>
            <p:cNvPr id="46" name="矩形 45"/>
            <p:cNvSpPr>
              <a:spLocks noChangeAspect="1"/>
            </p:cNvSpPr>
            <p:nvPr/>
          </p:nvSpPr>
          <p:spPr>
            <a:xfrm>
              <a:off x="5566580" y="1817658"/>
              <a:ext cx="5010340" cy="18386530"/>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47" name="组合 46"/>
          <p:cNvGrpSpPr/>
          <p:nvPr/>
        </p:nvGrpSpPr>
        <p:grpSpPr>
          <a:xfrm>
            <a:off x="7922260" y="3467100"/>
            <a:ext cx="3834311" cy="1631216"/>
            <a:chOff x="4710934" y="1817658"/>
            <a:chExt cx="7175260" cy="25265043"/>
          </a:xfrm>
        </p:grpSpPr>
        <p:sp>
          <p:nvSpPr>
            <p:cNvPr id="48" name="矩形 47"/>
            <p:cNvSpPr/>
            <p:nvPr/>
          </p:nvSpPr>
          <p:spPr>
            <a:xfrm>
              <a:off x="4710934" y="1817658"/>
              <a:ext cx="7175260" cy="25265043"/>
            </a:xfrm>
            <a:prstGeom prst="rect">
              <a:avLst/>
            </a:prstGeom>
            <a:noFill/>
          </p:spPr>
          <p:txBody>
            <a:bodyPr wrap="square" rtlCol="0">
              <a:spAutoFit/>
            </a:bodyPr>
            <a:lstStyle/>
            <a:p>
              <a:pPr>
                <a:buFont typeface="Wingdings" panose="05000000000000000000" pitchFamily="2" charset="2"/>
              </a:pPr>
              <a:r>
                <a:rPr lang="en-US" altLang="zh-CN" sz="2000" dirty="0">
                  <a:solidFill>
                    <a:srgbClr val="5F0F05"/>
                  </a:solidFill>
                  <a:latin typeface="微软雅黑" panose="020B0503020204020204" pitchFamily="34" charset="-122"/>
                  <a:ea typeface="微软雅黑" panose="020B0503020204020204" pitchFamily="34" charset="-122"/>
                  <a:sym typeface="+mn-ea"/>
                </a:rPr>
                <a:t> </a:t>
              </a:r>
              <a:r>
                <a:rPr lang="en-US" altLang="zh-CN" sz="2000" dirty="0" smtClean="0">
                  <a:solidFill>
                    <a:srgbClr val="5F0F05"/>
                  </a:solidFill>
                  <a:latin typeface="微软雅黑" panose="020B0503020204020204" pitchFamily="34" charset="-122"/>
                  <a:ea typeface="微软雅黑" panose="020B0503020204020204" pitchFamily="34" charset="-122"/>
                  <a:sym typeface="+mn-ea"/>
                </a:rPr>
                <a:t>      </a:t>
              </a:r>
              <a:r>
                <a:rPr lang="zh-CN" altLang="zh-CN" sz="2000" dirty="0" smtClean="0">
                  <a:solidFill>
                    <a:srgbClr val="5F0F05"/>
                  </a:solidFill>
                  <a:latin typeface="微软雅黑" panose="020B0503020204020204" pitchFamily="34" charset="-122"/>
                  <a:ea typeface="微软雅黑" panose="020B0503020204020204" pitchFamily="34" charset="-122"/>
                  <a:sym typeface="+mn-ea"/>
                </a:rPr>
                <a:t>为</a:t>
              </a:r>
              <a:r>
                <a:rPr lang="zh-CN" altLang="zh-CN" sz="2000" dirty="0">
                  <a:solidFill>
                    <a:srgbClr val="5F0F05"/>
                  </a:solidFill>
                  <a:latin typeface="微软雅黑" panose="020B0503020204020204" pitchFamily="34" charset="-122"/>
                  <a:ea typeface="微软雅黑" panose="020B0503020204020204" pitchFamily="34" charset="-122"/>
                  <a:sym typeface="+mn-ea"/>
                </a:rPr>
                <a:t>政府建言</a:t>
              </a:r>
              <a:r>
                <a:rPr lang="zh-CN" altLang="zh-CN" sz="2000" dirty="0" smtClean="0">
                  <a:solidFill>
                    <a:srgbClr val="5F0F05"/>
                  </a:solidFill>
                  <a:latin typeface="微软雅黑" panose="020B0503020204020204" pitchFamily="34" charset="-122"/>
                  <a:ea typeface="微软雅黑" panose="020B0503020204020204" pitchFamily="34" charset="-122"/>
                  <a:sym typeface="+mn-ea"/>
                </a:rPr>
                <a:t>献策：</a:t>
              </a:r>
              <a:endParaRPr lang="zh-CN" altLang="zh-CN" sz="2000" dirty="0">
                <a:solidFill>
                  <a:srgbClr val="5F0F05"/>
                </a:solidFill>
                <a:latin typeface="微软雅黑" panose="020B0503020204020204" pitchFamily="34" charset="-122"/>
                <a:ea typeface="微软雅黑" panose="020B0503020204020204" pitchFamily="34" charset="-122"/>
                <a:sym typeface="+mn-ea"/>
              </a:endParaRPr>
            </a:p>
            <a:p>
              <a:pPr>
                <a:buFont typeface="Wingdings" panose="05000000000000000000" pitchFamily="2" charset="2"/>
              </a:pPr>
              <a:r>
                <a:rPr lang="zh-CN" altLang="en-US" sz="2000" dirty="0" smtClean="0">
                  <a:solidFill>
                    <a:srgbClr val="5F0F05"/>
                  </a:solidFill>
                  <a:latin typeface="微软雅黑" panose="020B0503020204020204" pitchFamily="34" charset="-122"/>
                  <a:ea typeface="微软雅黑" panose="020B0503020204020204" pitchFamily="34" charset="-122"/>
                  <a:sym typeface="+mn-ea"/>
                </a:rPr>
                <a:t>一个时代</a:t>
              </a:r>
              <a:r>
                <a:rPr lang="zh-CN" altLang="zh-CN" sz="2000" dirty="0" smtClean="0">
                  <a:solidFill>
                    <a:srgbClr val="5F0F05"/>
                  </a:solidFill>
                  <a:latin typeface="微软雅黑" panose="020B0503020204020204" pitchFamily="34" charset="-122"/>
                  <a:ea typeface="微软雅黑" panose="020B0503020204020204" pitchFamily="34" charset="-122"/>
                  <a:sym typeface="+mn-ea"/>
                </a:rPr>
                <a:t>有</a:t>
              </a:r>
              <a:r>
                <a:rPr lang="zh-CN" altLang="en-US" sz="2000" dirty="0" smtClean="0">
                  <a:solidFill>
                    <a:srgbClr val="5F0F05"/>
                  </a:solidFill>
                  <a:latin typeface="微软雅黑" panose="020B0503020204020204" pitchFamily="34" charset="-122"/>
                  <a:ea typeface="微软雅黑" panose="020B0503020204020204" pitchFamily="34" charset="-122"/>
                  <a:sym typeface="+mn-ea"/>
                </a:rPr>
                <a:t>一个时代</a:t>
              </a:r>
              <a:r>
                <a:rPr lang="zh-CN" altLang="zh-CN" sz="2000" dirty="0" smtClean="0">
                  <a:solidFill>
                    <a:srgbClr val="5F0F05"/>
                  </a:solidFill>
                  <a:latin typeface="微软雅黑" panose="020B0503020204020204" pitchFamily="34" charset="-122"/>
                  <a:ea typeface="微软雅黑" panose="020B0503020204020204" pitchFamily="34" charset="-122"/>
                  <a:sym typeface="+mn-ea"/>
                </a:rPr>
                <a:t>的</a:t>
              </a:r>
              <a:r>
                <a:rPr lang="zh-CN" altLang="zh-CN" sz="2000" dirty="0">
                  <a:solidFill>
                    <a:srgbClr val="5F0F05"/>
                  </a:solidFill>
                  <a:latin typeface="微软雅黑" panose="020B0503020204020204" pitchFamily="34" charset="-122"/>
                  <a:ea typeface="微软雅黑" panose="020B0503020204020204" pitchFamily="34" charset="-122"/>
                  <a:sym typeface="+mn-ea"/>
                </a:rPr>
                <a:t>问题，一代人有一代人的使命。学生化身智囊</a:t>
              </a:r>
              <a:r>
                <a:rPr lang="zh-CN" altLang="zh-CN" sz="2000" dirty="0" smtClean="0">
                  <a:solidFill>
                    <a:srgbClr val="5F0F05"/>
                  </a:solidFill>
                  <a:latin typeface="微软雅黑" panose="020B0503020204020204" pitchFamily="34" charset="-122"/>
                  <a:ea typeface="微软雅黑" panose="020B0503020204020204" pitchFamily="34" charset="-122"/>
                  <a:sym typeface="+mn-ea"/>
                </a:rPr>
                <a:t>在</a:t>
              </a:r>
              <a:r>
                <a:rPr lang="zh-CN" altLang="en-US" sz="2000" dirty="0" smtClean="0">
                  <a:solidFill>
                    <a:srgbClr val="5F0F05"/>
                  </a:solidFill>
                  <a:latin typeface="微软雅黑" panose="020B0503020204020204" pitchFamily="34" charset="-122"/>
                  <a:ea typeface="微软雅黑" panose="020B0503020204020204" pitchFamily="34" charset="-122"/>
                  <a:sym typeface="+mn-ea"/>
                </a:rPr>
                <a:t>“</a:t>
              </a:r>
              <a:r>
                <a:rPr lang="zh-CN" altLang="zh-CN" sz="2000" dirty="0" smtClean="0">
                  <a:solidFill>
                    <a:srgbClr val="5F0F05"/>
                  </a:solidFill>
                  <a:latin typeface="微软雅黑" panose="020B0503020204020204" pitchFamily="34" charset="-122"/>
                  <a:ea typeface="微软雅黑" panose="020B0503020204020204" pitchFamily="34" charset="-122"/>
                  <a:sym typeface="+mn-ea"/>
                </a:rPr>
                <a:t>首</a:t>
              </a:r>
              <a:r>
                <a:rPr lang="zh-CN" altLang="zh-CN" sz="2000" dirty="0">
                  <a:solidFill>
                    <a:srgbClr val="5F0F05"/>
                  </a:solidFill>
                  <a:latin typeface="微软雅黑" panose="020B0503020204020204" pitchFamily="34" charset="-122"/>
                  <a:ea typeface="微软雅黑" panose="020B0503020204020204" pitchFamily="34" charset="-122"/>
                  <a:sym typeface="+mn-ea"/>
                </a:rPr>
                <a:t>都之</a:t>
              </a:r>
              <a:r>
                <a:rPr lang="zh-CN" altLang="zh-CN" sz="2000" dirty="0" smtClean="0">
                  <a:solidFill>
                    <a:srgbClr val="5F0F05"/>
                  </a:solidFill>
                  <a:latin typeface="微软雅黑" panose="020B0503020204020204" pitchFamily="34" charset="-122"/>
                  <a:ea typeface="微软雅黑" panose="020B0503020204020204" pitchFamily="34" charset="-122"/>
                  <a:sym typeface="+mn-ea"/>
                </a:rPr>
                <a:t>窗</a:t>
              </a:r>
              <a:r>
                <a:rPr lang="zh-CN" altLang="en-US" sz="2000" dirty="0" smtClean="0">
                  <a:solidFill>
                    <a:srgbClr val="5F0F05"/>
                  </a:solidFill>
                  <a:latin typeface="微软雅黑" panose="020B0503020204020204" pitchFamily="34" charset="-122"/>
                  <a:ea typeface="微软雅黑" panose="020B0503020204020204" pitchFamily="34" charset="-122"/>
                  <a:sym typeface="+mn-ea"/>
                </a:rPr>
                <a:t>”</a:t>
              </a:r>
              <a:r>
                <a:rPr lang="zh-CN" altLang="zh-CN" sz="2000" dirty="0" smtClean="0">
                  <a:solidFill>
                    <a:srgbClr val="5F0F05"/>
                  </a:solidFill>
                  <a:latin typeface="微软雅黑" panose="020B0503020204020204" pitchFamily="34" charset="-122"/>
                  <a:ea typeface="微软雅黑" panose="020B0503020204020204" pitchFamily="34" charset="-122"/>
                  <a:sym typeface="+mn-ea"/>
                </a:rPr>
                <a:t>建</a:t>
              </a:r>
              <a:r>
                <a:rPr lang="zh-CN" altLang="zh-CN" sz="2000" dirty="0">
                  <a:solidFill>
                    <a:srgbClr val="5F0F05"/>
                  </a:solidFill>
                  <a:latin typeface="微软雅黑" panose="020B0503020204020204" pitchFamily="34" charset="-122"/>
                  <a:ea typeface="微软雅黑" panose="020B0503020204020204" pitchFamily="34" charset="-122"/>
                  <a:sym typeface="+mn-ea"/>
                </a:rPr>
                <a:t>言献策</a:t>
              </a:r>
            </a:p>
            <a:p>
              <a:pPr>
                <a:buFont typeface="Wingdings" panose="05000000000000000000" pitchFamily="2" charset="2"/>
              </a:pPr>
              <a:endParaRPr lang="zh-CN" altLang="zh-CN" sz="2000" dirty="0">
                <a:solidFill>
                  <a:srgbClr val="5F0F05"/>
                </a:solidFill>
                <a:latin typeface="微软雅黑" panose="020B0503020204020204" pitchFamily="34" charset="-122"/>
                <a:ea typeface="微软雅黑" panose="020B0503020204020204" pitchFamily="34" charset="-122"/>
                <a:sym typeface="+mn-ea"/>
              </a:endParaRPr>
            </a:p>
          </p:txBody>
        </p:sp>
        <p:sp>
          <p:nvSpPr>
            <p:cNvPr id="49" name="矩形 48"/>
            <p:cNvSpPr>
              <a:spLocks noChangeAspect="1"/>
            </p:cNvSpPr>
            <p:nvPr/>
          </p:nvSpPr>
          <p:spPr>
            <a:xfrm>
              <a:off x="4741830" y="1817673"/>
              <a:ext cx="7062883" cy="20485270"/>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sp>
        <p:nvSpPr>
          <p:cNvPr id="22" name="文本框 21"/>
          <p:cNvSpPr txBox="1"/>
          <p:nvPr>
            <p:custDataLst>
              <p:tags r:id="rId1"/>
            </p:custDataLst>
          </p:nvPr>
        </p:nvSpPr>
        <p:spPr>
          <a:xfrm>
            <a:off x="488912" y="848365"/>
            <a:ext cx="10972876" cy="609600"/>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zh-CN" altLang="en-US" sz="4000" b="1" u="none" spc="240" dirty="0" smtClean="0">
                <a:solidFill>
                  <a:schemeClr val="accent1">
                    <a:lumMod val="75000"/>
                  </a:schemeClr>
                </a:solidFill>
                <a:latin typeface="微软雅黑" panose="020B0503020204020204" pitchFamily="34" charset="-122"/>
                <a:ea typeface="微软雅黑" panose="020B0503020204020204" pitchFamily="34" charset="-122"/>
                <a:sym typeface="+mn-ea"/>
              </a:rPr>
              <a:t>五、教学过程</a:t>
            </a:r>
            <a:endParaRPr lang="zh-CN" altLang="en-US" sz="4400" b="1" u="none" spc="160" dirty="0">
              <a:solidFill>
                <a:schemeClr val="dk1"/>
              </a:solidFill>
              <a:latin typeface="楷体" panose="02010609060101010101" pitchFamily="49" charset="-122"/>
              <a:ea typeface="楷体" panose="02010609060101010101" pitchFamily="49" charset="-122"/>
              <a:sym typeface="+mn-e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422275" y="1496060"/>
            <a:ext cx="1437005" cy="14522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FFFDFB"/>
                </a:solidFill>
              </a:rPr>
              <a:t>小岗</a:t>
            </a:r>
          </a:p>
          <a:p>
            <a:pPr algn="ctr"/>
            <a:r>
              <a:rPr lang="zh-CN" altLang="en-US" sz="3600" b="1">
                <a:solidFill>
                  <a:srgbClr val="FFFDFB"/>
                </a:solidFill>
              </a:rPr>
              <a:t>破冰</a:t>
            </a:r>
          </a:p>
        </p:txBody>
      </p:sp>
      <p:sp>
        <p:nvSpPr>
          <p:cNvPr id="14" name="矩形 13"/>
          <p:cNvSpPr/>
          <p:nvPr/>
        </p:nvSpPr>
        <p:spPr>
          <a:xfrm>
            <a:off x="2829560" y="1496060"/>
            <a:ext cx="1323975" cy="141859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400" b="1">
                <a:solidFill>
                  <a:srgbClr val="FFFDFB"/>
                </a:solidFill>
              </a:rPr>
              <a:t>深圳</a:t>
            </a:r>
          </a:p>
          <a:p>
            <a:pPr algn="ctr"/>
            <a:r>
              <a:rPr lang="zh-CN" altLang="en-US" sz="4400" b="1">
                <a:solidFill>
                  <a:srgbClr val="FFFDFB"/>
                </a:solidFill>
              </a:rPr>
              <a:t>兴涛</a:t>
            </a:r>
          </a:p>
        </p:txBody>
      </p:sp>
      <p:sp>
        <p:nvSpPr>
          <p:cNvPr id="20" name="矩形 19"/>
          <p:cNvSpPr/>
          <p:nvPr/>
        </p:nvSpPr>
        <p:spPr>
          <a:xfrm>
            <a:off x="4914265" y="1511935"/>
            <a:ext cx="1496060" cy="14503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400" b="1">
                <a:solidFill>
                  <a:srgbClr val="FFFDFB"/>
                </a:solidFill>
              </a:rPr>
              <a:t>海南</a:t>
            </a:r>
          </a:p>
          <a:p>
            <a:pPr algn="ctr"/>
            <a:r>
              <a:rPr lang="zh-CN" altLang="en-US" sz="4400" b="1">
                <a:solidFill>
                  <a:srgbClr val="FFFDFB"/>
                </a:solidFill>
              </a:rPr>
              <a:t>弄潮</a:t>
            </a:r>
          </a:p>
        </p:txBody>
      </p:sp>
      <p:sp>
        <p:nvSpPr>
          <p:cNvPr id="26" name="矩形 25"/>
          <p:cNvSpPr/>
          <p:nvPr/>
        </p:nvSpPr>
        <p:spPr>
          <a:xfrm>
            <a:off x="7171055" y="1511300"/>
            <a:ext cx="1339215" cy="145097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400" b="1">
                <a:solidFill>
                  <a:srgbClr val="FFFDFB"/>
                </a:solidFill>
              </a:rPr>
              <a:t>浦东</a:t>
            </a:r>
          </a:p>
          <a:p>
            <a:pPr algn="ctr"/>
            <a:r>
              <a:rPr lang="zh-CN" altLang="en-US" sz="4400" b="1">
                <a:solidFill>
                  <a:srgbClr val="FFFDFB"/>
                </a:solidFill>
              </a:rPr>
              <a:t>逐浪</a:t>
            </a:r>
          </a:p>
        </p:txBody>
      </p:sp>
      <p:sp>
        <p:nvSpPr>
          <p:cNvPr id="11" name="矩形 10"/>
          <p:cNvSpPr/>
          <p:nvPr/>
        </p:nvSpPr>
        <p:spPr>
          <a:xfrm>
            <a:off x="9645015" y="1580515"/>
            <a:ext cx="1198245" cy="141668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a:solidFill>
                  <a:srgbClr val="FFFDFB"/>
                </a:solidFill>
              </a:rPr>
              <a:t>……</a:t>
            </a:r>
          </a:p>
        </p:txBody>
      </p:sp>
      <p:grpSp>
        <p:nvGrpSpPr>
          <p:cNvPr id="36" name="组合 35"/>
          <p:cNvGrpSpPr/>
          <p:nvPr/>
        </p:nvGrpSpPr>
        <p:grpSpPr>
          <a:xfrm>
            <a:off x="-3503" y="3560091"/>
            <a:ext cx="2289810" cy="722630"/>
            <a:chOff x="5300061" y="1817658"/>
            <a:chExt cx="4021208" cy="4635823"/>
          </a:xfrm>
        </p:grpSpPr>
        <p:sp>
          <p:nvSpPr>
            <p:cNvPr id="18" name="矩形 17"/>
            <p:cNvSpPr/>
            <p:nvPr/>
          </p:nvSpPr>
          <p:spPr>
            <a:xfrm>
              <a:off x="5300061" y="1817658"/>
              <a:ext cx="4021208" cy="4533982"/>
            </a:xfrm>
            <a:prstGeom prst="rect">
              <a:avLst/>
            </a:prstGeom>
            <a:noFill/>
          </p:spPr>
          <p:txBody>
            <a:bodyPr wrap="square" rtlCol="0">
              <a:spAutoFit/>
            </a:bodyPr>
            <a:lstStyle/>
            <a:p>
              <a:pPr algn="just">
                <a:buFont typeface="Wingdings" panose="05000000000000000000" pitchFamily="2" charset="2"/>
              </a:pPr>
              <a:r>
                <a:rPr lang="zh-CN" altLang="en-US" sz="2000" dirty="0">
                  <a:solidFill>
                    <a:srgbClr val="5F0F05"/>
                  </a:solidFill>
                  <a:latin typeface="微软雅黑" panose="020B0503020204020204" pitchFamily="34" charset="-122"/>
                  <a:ea typeface="微软雅黑" panose="020B0503020204020204" pitchFamily="34" charset="-122"/>
                  <a:sym typeface="+mn-ea"/>
                </a:rPr>
                <a:t>中国故事：</a:t>
              </a:r>
              <a:r>
                <a:rPr lang="en-US" altLang="zh-CN" sz="2000" dirty="0">
                  <a:solidFill>
                    <a:srgbClr val="5F0F05"/>
                  </a:solidFill>
                  <a:latin typeface="微软雅黑" panose="020B0503020204020204" pitchFamily="34" charset="-122"/>
                  <a:ea typeface="微软雅黑" panose="020B0503020204020204" pitchFamily="34" charset="-122"/>
                  <a:sym typeface="+mn-ea"/>
                </a:rPr>
                <a:t>18</a:t>
              </a:r>
              <a:r>
                <a:rPr lang="zh-CN" altLang="zh-CN" sz="2000" dirty="0">
                  <a:solidFill>
                    <a:srgbClr val="5F0F05"/>
                  </a:solidFill>
                  <a:latin typeface="微软雅黑" panose="020B0503020204020204" pitchFamily="34" charset="-122"/>
                  <a:ea typeface="微软雅黑" panose="020B0503020204020204" pitchFamily="34" charset="-122"/>
                  <a:sym typeface="+mn-ea"/>
                </a:rPr>
                <a:t>个红手印的生死文书</a:t>
              </a:r>
            </a:p>
          </p:txBody>
        </p:sp>
        <p:sp>
          <p:nvSpPr>
            <p:cNvPr id="34" name="矩形 33"/>
            <p:cNvSpPr>
              <a:spLocks noChangeAspect="1"/>
            </p:cNvSpPr>
            <p:nvPr/>
          </p:nvSpPr>
          <p:spPr>
            <a:xfrm>
              <a:off x="5301176" y="1919499"/>
              <a:ext cx="4018977" cy="4533982"/>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19" name="组合 18"/>
          <p:cNvGrpSpPr/>
          <p:nvPr/>
        </p:nvGrpSpPr>
        <p:grpSpPr>
          <a:xfrm>
            <a:off x="4750107" y="3617876"/>
            <a:ext cx="1982470" cy="706755"/>
            <a:chOff x="5158071" y="1817436"/>
            <a:chExt cx="3086608" cy="4533760"/>
          </a:xfrm>
        </p:grpSpPr>
        <p:sp>
          <p:nvSpPr>
            <p:cNvPr id="23" name="矩形 22"/>
            <p:cNvSpPr/>
            <p:nvPr/>
          </p:nvSpPr>
          <p:spPr>
            <a:xfrm>
              <a:off x="5300361" y="1817436"/>
              <a:ext cx="2704866" cy="4533760"/>
            </a:xfrm>
            <a:prstGeom prst="rect">
              <a:avLst/>
            </a:prstGeom>
            <a:noFill/>
          </p:spPr>
          <p:txBody>
            <a:bodyPr wrap="square" rtlCol="0">
              <a:spAutoFit/>
            </a:bodyPr>
            <a:lstStyle/>
            <a:p>
              <a:pPr algn="just">
                <a:buFont typeface="Wingdings" panose="05000000000000000000" pitchFamily="2" charset="2"/>
              </a:pPr>
              <a:r>
                <a:rPr lang="zh-CN" altLang="zh-CN" sz="2000" dirty="0">
                  <a:solidFill>
                    <a:srgbClr val="5F0F05"/>
                  </a:solidFill>
                  <a:latin typeface="微软雅黑" panose="020B0503020204020204" pitchFamily="34" charset="-122"/>
                  <a:ea typeface="微软雅黑" panose="020B0503020204020204" pitchFamily="34" charset="-122"/>
                  <a:sym typeface="+mn-ea"/>
                </a:rPr>
                <a:t>中国故事：十万人才下海南</a:t>
              </a:r>
            </a:p>
          </p:txBody>
        </p:sp>
        <p:sp>
          <p:nvSpPr>
            <p:cNvPr id="24" name="矩形 23"/>
            <p:cNvSpPr>
              <a:spLocks noChangeAspect="1"/>
            </p:cNvSpPr>
            <p:nvPr/>
          </p:nvSpPr>
          <p:spPr>
            <a:xfrm>
              <a:off x="5158071" y="1817436"/>
              <a:ext cx="3086608" cy="4370821"/>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25" name="组合 24"/>
          <p:cNvGrpSpPr/>
          <p:nvPr/>
        </p:nvGrpSpPr>
        <p:grpSpPr>
          <a:xfrm>
            <a:off x="2368550" y="3582035"/>
            <a:ext cx="2522855" cy="729615"/>
            <a:chOff x="5158071" y="1337331"/>
            <a:chExt cx="3775472" cy="3629216"/>
          </a:xfrm>
        </p:grpSpPr>
        <p:sp>
          <p:nvSpPr>
            <p:cNvPr id="28" name="矩形 27"/>
            <p:cNvSpPr/>
            <p:nvPr/>
          </p:nvSpPr>
          <p:spPr>
            <a:xfrm>
              <a:off x="5194880" y="1451040"/>
              <a:ext cx="3738663" cy="3515507"/>
            </a:xfrm>
            <a:prstGeom prst="rect">
              <a:avLst/>
            </a:prstGeom>
            <a:noFill/>
          </p:spPr>
          <p:txBody>
            <a:bodyPr wrap="square" rtlCol="0">
              <a:spAutoFit/>
            </a:bodyPr>
            <a:lstStyle/>
            <a:p>
              <a:pPr algn="just">
                <a:buFont typeface="Wingdings" panose="05000000000000000000" pitchFamily="2" charset="2"/>
              </a:pPr>
              <a:r>
                <a:rPr lang="zh-CN" altLang="zh-CN" sz="2000" dirty="0">
                  <a:solidFill>
                    <a:srgbClr val="5F0F05"/>
                  </a:solidFill>
                  <a:latin typeface="微软雅黑" panose="020B0503020204020204" pitchFamily="34" charset="-122"/>
                  <a:ea typeface="微软雅黑" panose="020B0503020204020204" pitchFamily="34" charset="-122"/>
                  <a:sym typeface="+mn-ea"/>
                </a:rPr>
                <a:t>中国故事：邓小平</a:t>
              </a:r>
            </a:p>
            <a:p>
              <a:pPr algn="just">
                <a:buFont typeface="Wingdings" panose="05000000000000000000" pitchFamily="2" charset="2"/>
              </a:pPr>
              <a:r>
                <a:rPr lang="zh-CN" altLang="zh-CN" sz="2000" dirty="0">
                  <a:solidFill>
                    <a:srgbClr val="5F0F05"/>
                  </a:solidFill>
                  <a:latin typeface="微软雅黑" panose="020B0503020204020204" pitchFamily="34" charset="-122"/>
                  <a:ea typeface="微软雅黑" panose="020B0503020204020204" pitchFamily="34" charset="-122"/>
                  <a:sym typeface="+mn-ea"/>
                </a:rPr>
                <a:t>与深圳的春天之约</a:t>
              </a:r>
            </a:p>
          </p:txBody>
        </p:sp>
        <p:sp>
          <p:nvSpPr>
            <p:cNvPr id="29" name="矩形 28"/>
            <p:cNvSpPr>
              <a:spLocks noChangeAspect="1"/>
            </p:cNvSpPr>
            <p:nvPr/>
          </p:nvSpPr>
          <p:spPr>
            <a:xfrm>
              <a:off x="5158071" y="1337331"/>
              <a:ext cx="3438597" cy="3588154"/>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30" name="组合 29"/>
          <p:cNvGrpSpPr/>
          <p:nvPr/>
        </p:nvGrpSpPr>
        <p:grpSpPr>
          <a:xfrm>
            <a:off x="6932295" y="3526790"/>
            <a:ext cx="2705190" cy="1015663"/>
            <a:chOff x="5158071" y="1817436"/>
            <a:chExt cx="3632235" cy="8191634"/>
          </a:xfrm>
        </p:grpSpPr>
        <p:sp>
          <p:nvSpPr>
            <p:cNvPr id="31" name="矩形 30"/>
            <p:cNvSpPr/>
            <p:nvPr/>
          </p:nvSpPr>
          <p:spPr>
            <a:xfrm>
              <a:off x="5300051" y="1817436"/>
              <a:ext cx="3490255" cy="8191634"/>
            </a:xfrm>
            <a:prstGeom prst="rect">
              <a:avLst/>
            </a:prstGeom>
            <a:noFill/>
          </p:spPr>
          <p:txBody>
            <a:bodyPr wrap="square" rtlCol="0">
              <a:spAutoFit/>
            </a:bodyPr>
            <a:lstStyle/>
            <a:p>
              <a:pPr algn="just">
                <a:buFont typeface="Wingdings" panose="05000000000000000000" pitchFamily="2" charset="2"/>
              </a:pPr>
              <a:r>
                <a:rPr lang="zh-CN" altLang="en-US" sz="2000" dirty="0">
                  <a:solidFill>
                    <a:srgbClr val="5F0F05"/>
                  </a:solidFill>
                  <a:latin typeface="微软雅黑" panose="020B0503020204020204" pitchFamily="34" charset="-122"/>
                  <a:ea typeface="微软雅黑" panose="020B0503020204020204" pitchFamily="34" charset="-122"/>
                  <a:sym typeface="+mn-ea"/>
                </a:rPr>
                <a:t>中国故事：</a:t>
              </a:r>
              <a:r>
                <a:rPr lang="en-US" altLang="zh-CN" sz="2000" dirty="0">
                  <a:solidFill>
                    <a:srgbClr val="5F0F05"/>
                  </a:solidFill>
                  <a:latin typeface="微软雅黑" panose="020B0503020204020204" pitchFamily="34" charset="-122"/>
                  <a:ea typeface="微软雅黑" panose="020B0503020204020204" pitchFamily="34" charset="-122"/>
                  <a:sym typeface="+mn-ea"/>
                </a:rPr>
                <a:t>“</a:t>
              </a:r>
              <a:r>
                <a:rPr lang="zh-CN" altLang="en-US" sz="2000" dirty="0">
                  <a:solidFill>
                    <a:srgbClr val="5F0F05"/>
                  </a:solidFill>
                  <a:latin typeface="微软雅黑" panose="020B0503020204020204" pitchFamily="34" charset="-122"/>
                  <a:ea typeface="微软雅黑" panose="020B0503020204020204" pitchFamily="34" charset="-122"/>
                  <a:sym typeface="+mn-ea"/>
                </a:rPr>
                <a:t>浦东</a:t>
              </a:r>
              <a:r>
                <a:rPr lang="en-US" altLang="zh-CN" sz="2000" dirty="0">
                  <a:solidFill>
                    <a:srgbClr val="5F0F05"/>
                  </a:solidFill>
                  <a:latin typeface="微软雅黑" panose="020B0503020204020204" pitchFamily="34" charset="-122"/>
                  <a:ea typeface="微软雅黑" panose="020B0503020204020204" pitchFamily="34" charset="-122"/>
                  <a:sym typeface="+mn-ea"/>
                </a:rPr>
                <a:t>800</a:t>
              </a:r>
              <a:r>
                <a:rPr lang="zh-CN" altLang="en-US" sz="2000" dirty="0">
                  <a:solidFill>
                    <a:srgbClr val="5F0F05"/>
                  </a:solidFill>
                  <a:latin typeface="微软雅黑" panose="020B0503020204020204" pitchFamily="34" charset="-122"/>
                  <a:ea typeface="微软雅黑" panose="020B0503020204020204" pitchFamily="34" charset="-122"/>
                  <a:sym typeface="+mn-ea"/>
                </a:rPr>
                <a:t>壮士</a:t>
              </a:r>
              <a:r>
                <a:rPr lang="en-US" altLang="zh-CN" sz="2000" dirty="0" smtClean="0">
                  <a:solidFill>
                    <a:srgbClr val="5F0F05"/>
                  </a:solidFill>
                  <a:latin typeface="微软雅黑" panose="020B0503020204020204" pitchFamily="34" charset="-122"/>
                  <a:ea typeface="微软雅黑" panose="020B0503020204020204" pitchFamily="34" charset="-122"/>
                  <a:sym typeface="+mn-ea"/>
                </a:rPr>
                <a:t>”——</a:t>
              </a:r>
              <a:r>
                <a:rPr lang="zh-CN" altLang="en-US" sz="2000" dirty="0" smtClean="0">
                  <a:solidFill>
                    <a:srgbClr val="5F0F05"/>
                  </a:solidFill>
                  <a:latin typeface="微软雅黑" panose="020B0503020204020204" pitchFamily="34" charset="-122"/>
                  <a:ea typeface="微软雅黑" panose="020B0503020204020204" pitchFamily="34" charset="-122"/>
                  <a:sym typeface="+mn-ea"/>
                </a:rPr>
                <a:t>浦</a:t>
              </a:r>
              <a:r>
                <a:rPr lang="zh-CN" altLang="en-US" sz="2000" dirty="0">
                  <a:solidFill>
                    <a:srgbClr val="5F0F05"/>
                  </a:solidFill>
                  <a:latin typeface="微软雅黑" panose="020B0503020204020204" pitchFamily="34" charset="-122"/>
                  <a:ea typeface="微软雅黑" panose="020B0503020204020204" pitchFamily="34" charset="-122"/>
                  <a:sym typeface="+mn-ea"/>
                </a:rPr>
                <a:t>东开发开放的先行者</a:t>
              </a:r>
            </a:p>
          </p:txBody>
        </p:sp>
        <p:sp>
          <p:nvSpPr>
            <p:cNvPr id="32" name="矩形 31"/>
            <p:cNvSpPr>
              <a:spLocks noChangeAspect="1"/>
            </p:cNvSpPr>
            <p:nvPr/>
          </p:nvSpPr>
          <p:spPr>
            <a:xfrm>
              <a:off x="5158071" y="1817436"/>
              <a:ext cx="3573772" cy="7723177"/>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sp>
        <p:nvSpPr>
          <p:cNvPr id="33" name="下箭头 32"/>
          <p:cNvSpPr/>
          <p:nvPr/>
        </p:nvSpPr>
        <p:spPr>
          <a:xfrm>
            <a:off x="888037" y="2994306"/>
            <a:ext cx="282575" cy="494030"/>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35" name="下箭头 34"/>
          <p:cNvSpPr/>
          <p:nvPr/>
        </p:nvSpPr>
        <p:spPr>
          <a:xfrm>
            <a:off x="3294052" y="2962556"/>
            <a:ext cx="282575" cy="494030"/>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37" name="下箭头 36"/>
          <p:cNvSpPr/>
          <p:nvPr/>
        </p:nvSpPr>
        <p:spPr>
          <a:xfrm>
            <a:off x="5520997" y="2997481"/>
            <a:ext cx="282575" cy="494030"/>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38" name="下箭头 37"/>
          <p:cNvSpPr/>
          <p:nvPr/>
        </p:nvSpPr>
        <p:spPr>
          <a:xfrm>
            <a:off x="7748270" y="2974975"/>
            <a:ext cx="226060" cy="489585"/>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2" name="Freeform 5"/>
          <p:cNvSpPr/>
          <p:nvPr/>
        </p:nvSpPr>
        <p:spPr bwMode="auto">
          <a:xfrm>
            <a:off x="270510" y="756104"/>
            <a:ext cx="4127319" cy="481330"/>
          </a:xfrm>
          <a:prstGeom prst="roundRect">
            <a:avLst/>
          </a:prstGeom>
          <a:solidFill>
            <a:srgbClr val="42A6E4"/>
          </a:solidFill>
          <a:ln w="28575">
            <a:noFill/>
          </a:ln>
          <a:effectLst>
            <a:outerShdw blurRad="203200" dist="1016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环节一</a:t>
            </a:r>
            <a:r>
              <a:rPr kumimoji="0" lang="en-US" altLang="zh-CN"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 </a:t>
            </a:r>
            <a:r>
              <a:rPr kumimoji="0" lang="en-US" altLang="zh-CN" sz="2400" b="1"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    </a:t>
            </a:r>
            <a:r>
              <a:rPr lang="zh-CN" altLang="en-US" sz="2400" b="1"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忆</a:t>
            </a:r>
            <a:r>
              <a:rPr lang="zh-CN" altLang="en-US" sz="2400" b="1"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往昔：峥嵘岁月</a:t>
            </a:r>
            <a:endParaRPr kumimoji="0" lang="zh-CN" altLang="en-US"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lt"/>
            </a:endParaRPr>
          </a:p>
        </p:txBody>
      </p:sp>
      <p:sp>
        <p:nvSpPr>
          <p:cNvPr id="6" name="矩形: 圆角 5"/>
          <p:cNvSpPr/>
          <p:nvPr/>
        </p:nvSpPr>
        <p:spPr>
          <a:xfrm>
            <a:off x="986790" y="5674360"/>
            <a:ext cx="10138410" cy="1177290"/>
          </a:xfrm>
          <a:prstGeom prst="roundRect">
            <a:avLst/>
          </a:prstGeom>
          <a:solidFill>
            <a:schemeClr val="accent6">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b="1" dirty="0">
                <a:solidFill>
                  <a:schemeClr val="tx1"/>
                </a:solidFill>
                <a:latin typeface="华文中宋" panose="02010600040101010101" pitchFamily="2" charset="-122"/>
                <a:ea typeface="华文中宋" panose="02010600040101010101" pitchFamily="2" charset="-122"/>
              </a:rPr>
              <a:t>   </a:t>
            </a:r>
            <a:r>
              <a:rPr lang="zh-CN" altLang="en-US" sz="2400" b="1" dirty="0">
                <a:solidFill>
                  <a:schemeClr val="tx1"/>
                </a:solidFill>
                <a:latin typeface="华文中宋" panose="02010600040101010101" pitchFamily="2" charset="-122"/>
                <a:ea typeface="华文中宋" panose="02010600040101010101" pitchFamily="2" charset="-122"/>
              </a:rPr>
              <a:t>  设计意图：聚焦中国故事，传承中国精神，学生在课堂了解真实</a:t>
            </a:r>
            <a:r>
              <a:rPr lang="zh-CN" altLang="en-US" sz="2400" b="1" dirty="0" smtClean="0">
                <a:solidFill>
                  <a:schemeClr val="tx1"/>
                </a:solidFill>
                <a:latin typeface="华文中宋" panose="02010600040101010101" pitchFamily="2" charset="-122"/>
                <a:ea typeface="华文中宋" panose="02010600040101010101" pitchFamily="2" charset="-122"/>
              </a:rPr>
              <a:t>、</a:t>
            </a:r>
            <a:endParaRPr lang="en-US" altLang="zh-CN" sz="2400" b="1" dirty="0" smtClean="0">
              <a:solidFill>
                <a:schemeClr val="tx1"/>
              </a:solidFill>
              <a:latin typeface="华文中宋" panose="02010600040101010101" pitchFamily="2" charset="-122"/>
              <a:ea typeface="华文中宋" panose="02010600040101010101" pitchFamily="2" charset="-122"/>
            </a:endParaRPr>
          </a:p>
          <a:p>
            <a:r>
              <a:rPr lang="zh-CN" altLang="en-US" sz="2400" b="1" dirty="0" smtClean="0">
                <a:solidFill>
                  <a:schemeClr val="tx1"/>
                </a:solidFill>
                <a:latin typeface="华文中宋" panose="02010600040101010101" pitchFamily="2" charset="-122"/>
                <a:ea typeface="华文中宋" panose="02010600040101010101" pitchFamily="2" charset="-122"/>
              </a:rPr>
              <a:t>立体</a:t>
            </a:r>
            <a:r>
              <a:rPr lang="zh-CN" altLang="en-US" sz="2400" b="1" dirty="0">
                <a:solidFill>
                  <a:schemeClr val="tx1"/>
                </a:solidFill>
                <a:latin typeface="华文中宋" panose="02010600040101010101" pitchFamily="2" charset="-122"/>
                <a:ea typeface="华文中宋" panose="02010600040101010101" pitchFamily="2" charset="-122"/>
              </a:rPr>
              <a:t>、全面的中国，了解改革开放波澜壮阔的历史进程，增强爱国情</a:t>
            </a:r>
            <a:r>
              <a:rPr lang="zh-CN" altLang="en-US" sz="2400" dirty="0">
                <a:solidFill>
                  <a:schemeClr val="tx1"/>
                </a:solidFill>
                <a:latin typeface="华文中宋" panose="02010600040101010101" pitchFamily="2" charset="-122"/>
                <a:ea typeface="华文中宋" panose="02010600040101010101" pitchFamily="2" charset="-122"/>
              </a:rPr>
              <a:t>。</a:t>
            </a:r>
          </a:p>
        </p:txBody>
      </p:sp>
      <p:sp>
        <p:nvSpPr>
          <p:cNvPr id="3" name="竖卷形 2"/>
          <p:cNvSpPr/>
          <p:nvPr/>
        </p:nvSpPr>
        <p:spPr>
          <a:xfrm>
            <a:off x="508000" y="4518837"/>
            <a:ext cx="11240770" cy="1022173"/>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p>
        </p:txBody>
      </p:sp>
      <p:sp>
        <p:nvSpPr>
          <p:cNvPr id="4" name="文本框 3"/>
          <p:cNvSpPr txBox="1"/>
          <p:nvPr/>
        </p:nvSpPr>
        <p:spPr>
          <a:xfrm>
            <a:off x="664845" y="4784652"/>
            <a:ext cx="11109131" cy="646331"/>
          </a:xfrm>
          <a:prstGeom prst="rect">
            <a:avLst/>
          </a:prstGeom>
          <a:noFill/>
        </p:spPr>
        <p:txBody>
          <a:bodyPr wrap="square" rtlCol="0" anchor="t">
            <a:spAutoFit/>
          </a:bodyPr>
          <a:lstStyle/>
          <a:p>
            <a:r>
              <a:rPr lang="zh-CN" altLang="en-US" b="1" dirty="0"/>
              <a:t>学生活动：通过小岗破冰的中国故事，学生思</a:t>
            </a:r>
            <a:r>
              <a:rPr lang="zh-CN" altLang="en-US" b="1" dirty="0" smtClean="0"/>
              <a:t>考：为</a:t>
            </a:r>
            <a:r>
              <a:rPr lang="zh-CN" altLang="en-US" b="1" dirty="0"/>
              <a:t>何安徽凤阳小岗村的创举被</a:t>
            </a:r>
            <a:r>
              <a:rPr lang="zh-CN" altLang="en-US" b="1" dirty="0" smtClean="0"/>
              <a:t>称为</a:t>
            </a:r>
            <a:r>
              <a:rPr lang="zh-CN" altLang="en-US" b="1" dirty="0"/>
              <a:t>改革开放的一声春雷？</a:t>
            </a:r>
          </a:p>
          <a:p>
            <a:r>
              <a:rPr lang="zh-CN" altLang="en-US" b="1" dirty="0"/>
              <a:t>通过深圳兴涛、海南弄潮、浦东逐浪的中国故事，学生思</a:t>
            </a:r>
            <a:r>
              <a:rPr lang="zh-CN" altLang="en-US" b="1" dirty="0" smtClean="0"/>
              <a:t>考：中</a:t>
            </a:r>
            <a:r>
              <a:rPr lang="zh-CN" altLang="en-US" b="1" dirty="0"/>
              <a:t>国如何逐步展开改革开放的伟大历史征程？</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5"/>
          <p:cNvSpPr/>
          <p:nvPr/>
        </p:nvSpPr>
        <p:spPr bwMode="auto">
          <a:xfrm>
            <a:off x="314090" y="727075"/>
            <a:ext cx="4635281" cy="481330"/>
          </a:xfrm>
          <a:prstGeom prst="roundRect">
            <a:avLst/>
          </a:prstGeom>
          <a:solidFill>
            <a:srgbClr val="42A6E4"/>
          </a:solidFill>
          <a:ln w="28575">
            <a:noFill/>
          </a:ln>
          <a:effectLst>
            <a:outerShdw blurRad="203200" dist="1016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anose="05000000000000000000" pitchFamily="2" charset="2"/>
            </a:pPr>
            <a:r>
              <a:rPr kumimoji="0" lang="zh-CN" altLang="en-US"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环节二</a:t>
            </a:r>
            <a:r>
              <a:rPr kumimoji="0" lang="en-US" altLang="zh-CN"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 </a:t>
            </a:r>
            <a:r>
              <a:rPr kumimoji="0" lang="en-US" altLang="zh-CN" sz="2400" b="1"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    </a:t>
            </a:r>
            <a:r>
              <a:rPr lang="zh-CN" altLang="en-US" sz="2400" b="1"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看</a:t>
            </a:r>
            <a:r>
              <a:rPr lang="zh-CN" altLang="en-US" sz="2400" b="1"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今朝：小康社会</a:t>
            </a:r>
            <a:endParaRPr kumimoji="0" lang="zh-CN" altLang="en-US"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5" name="文本框 14"/>
          <p:cNvSpPr txBox="1"/>
          <p:nvPr/>
        </p:nvSpPr>
        <p:spPr>
          <a:xfrm>
            <a:off x="3966845" y="1602740"/>
            <a:ext cx="3362960" cy="398780"/>
          </a:xfrm>
          <a:prstGeom prst="rect">
            <a:avLst/>
          </a:prstGeom>
          <a:solidFill>
            <a:schemeClr val="bg1"/>
          </a:solidFill>
          <a:ln w="25400" cap="rnd">
            <a:noFill/>
            <a:prstDash val="solid"/>
          </a:ln>
          <a:effectLst>
            <a:glow rad="152400">
              <a:schemeClr val="accent3">
                <a:satMod val="175000"/>
                <a:alpha val="40000"/>
              </a:schemeClr>
            </a:glow>
          </a:effectLst>
        </p:spPr>
        <p:txBody>
          <a:bodyPr wrap="square">
            <a:spAutoFit/>
          </a:bodyPr>
          <a:lstStyle/>
          <a:p>
            <a:pPr marL="0" marR="0" lvl="0" indent="34290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chemeClr val="tx1"/>
                </a:solidFill>
                <a:effectLst/>
                <a:uLnTx/>
                <a:uFillTx/>
                <a:latin typeface="黑体" panose="02010609060101010101" charset="-122"/>
                <a:ea typeface="黑体" panose="02010609060101010101" charset="-122"/>
                <a:cs typeface="楷体" panose="02010609060101010101" pitchFamily="49" charset="-122"/>
              </a:rPr>
              <a:t>一名大学生的行李清单</a:t>
            </a:r>
          </a:p>
        </p:txBody>
      </p:sp>
      <p:sp>
        <p:nvSpPr>
          <p:cNvPr id="3" name="文本框 2"/>
          <p:cNvSpPr txBox="1"/>
          <p:nvPr/>
        </p:nvSpPr>
        <p:spPr>
          <a:xfrm>
            <a:off x="1469390" y="2519680"/>
            <a:ext cx="3392805" cy="1014730"/>
          </a:xfrm>
          <a:prstGeom prst="rect">
            <a:avLst/>
          </a:prstGeom>
          <a:solidFill>
            <a:schemeClr val="bg1"/>
          </a:solidFill>
          <a:ln w="25400" cap="rnd">
            <a:noFill/>
            <a:prstDash val="solid"/>
          </a:ln>
          <a:effectLst>
            <a:glow rad="152400">
              <a:schemeClr val="accent3">
                <a:satMod val="175000"/>
                <a:alpha val="40000"/>
              </a:schemeClr>
            </a:glow>
          </a:effectLst>
        </p:spPr>
        <p:txBody>
          <a:bodyPr wrap="square">
            <a:spAutoFit/>
          </a:bodyPr>
          <a:lstStyle/>
          <a:p>
            <a:pPr marL="0" marR="0" lvl="0" indent="342900" algn="l" defTabSz="914400" rtl="0" eaLnBrk="1" fontAlgn="auto" latinLnBrk="0" hangingPunct="1">
              <a:lnSpc>
                <a:spcPct val="100000"/>
              </a:lnSpc>
              <a:spcBef>
                <a:spcPts val="0"/>
              </a:spcBef>
              <a:spcAft>
                <a:spcPts val="0"/>
              </a:spcAft>
              <a:buClrTx/>
              <a:buSzTx/>
              <a:buFontTx/>
              <a:buNone/>
              <a:defRPr/>
            </a:pPr>
            <a:r>
              <a:rPr kumimoji="0" lang="en-US" altLang="zh-CN" sz="2000" b="1" i="0" u="none" strike="noStrike" kern="1200" cap="none" spc="0" normalizeH="0" baseline="0" noProof="0" dirty="0">
                <a:ln>
                  <a:noFill/>
                </a:ln>
                <a:solidFill>
                  <a:schemeClr val="tx1"/>
                </a:solidFill>
                <a:effectLst/>
                <a:uLnTx/>
                <a:uFillTx/>
                <a:latin typeface="黑体" panose="02010609060101010101" charset="-122"/>
                <a:ea typeface="黑体" panose="02010609060101010101" charset="-122"/>
                <a:cs typeface="楷体" panose="02010609060101010101" pitchFamily="49" charset="-122"/>
              </a:rPr>
              <a:t>2021</a:t>
            </a:r>
            <a:r>
              <a:rPr kumimoji="0" lang="zh-CN" altLang="en-US" sz="2000" b="1" i="0" u="none" strike="noStrike" kern="1200" cap="none" spc="0" normalizeH="0" baseline="0" noProof="0" dirty="0">
                <a:ln>
                  <a:noFill/>
                </a:ln>
                <a:solidFill>
                  <a:schemeClr val="tx1"/>
                </a:solidFill>
                <a:effectLst/>
                <a:uLnTx/>
                <a:uFillTx/>
                <a:latin typeface="黑体" panose="02010609060101010101" charset="-122"/>
                <a:ea typeface="黑体" panose="02010609060101010101" charset="-122"/>
                <a:cs typeface="楷体" panose="02010609060101010101" pitchFamily="49" charset="-122"/>
              </a:rPr>
              <a:t>年，假如你考上了心仪的大学，请说说</a:t>
            </a:r>
            <a:r>
              <a:rPr kumimoji="0" lang="zh-CN" altLang="en-US" sz="2000" b="1" i="0" u="none" strike="noStrike" kern="1200" cap="none" spc="0" normalizeH="0" baseline="0" noProof="0" dirty="0" smtClean="0">
                <a:ln>
                  <a:noFill/>
                </a:ln>
                <a:solidFill>
                  <a:schemeClr val="tx1"/>
                </a:solidFill>
                <a:effectLst/>
                <a:uLnTx/>
                <a:uFillTx/>
                <a:latin typeface="黑体" panose="02010609060101010101" charset="-122"/>
                <a:ea typeface="黑体" panose="02010609060101010101" charset="-122"/>
                <a:cs typeface="楷体" panose="02010609060101010101" pitchFamily="49" charset="-122"/>
              </a:rPr>
              <a:t>你会</a:t>
            </a:r>
            <a:r>
              <a:rPr kumimoji="0" lang="zh-CN" altLang="en-US" sz="2000" b="1" i="0" u="none" strike="noStrike" kern="1200" cap="none" spc="0" normalizeH="0" baseline="0" noProof="0" dirty="0">
                <a:ln>
                  <a:noFill/>
                </a:ln>
                <a:solidFill>
                  <a:schemeClr val="tx1"/>
                </a:solidFill>
                <a:effectLst/>
                <a:uLnTx/>
                <a:uFillTx/>
                <a:latin typeface="黑体" panose="02010609060101010101" charset="-122"/>
                <a:ea typeface="黑体" panose="02010609060101010101" charset="-122"/>
                <a:cs typeface="楷体" panose="02010609060101010101" pitchFamily="49" charset="-122"/>
              </a:rPr>
              <a:t>准备哪些行李入学</a:t>
            </a:r>
            <a:r>
              <a:rPr kumimoji="0" lang="zh-CN" altLang="en-US" sz="2000" b="1" i="0" u="none" strike="noStrike" kern="1200" cap="none" spc="0" normalizeH="0" baseline="0" noProof="0" dirty="0" smtClean="0">
                <a:ln>
                  <a:noFill/>
                </a:ln>
                <a:solidFill>
                  <a:schemeClr val="tx1"/>
                </a:solidFill>
                <a:effectLst/>
                <a:uLnTx/>
                <a:uFillTx/>
                <a:latin typeface="黑体" panose="02010609060101010101" charset="-122"/>
                <a:ea typeface="黑体" panose="02010609060101010101" charset="-122"/>
                <a:cs typeface="楷体" panose="02010609060101010101" pitchFamily="49" charset="-122"/>
              </a:rPr>
              <a:t>呢。</a:t>
            </a:r>
            <a:endParaRPr kumimoji="0" lang="zh-CN" altLang="en-US" sz="2000" b="1" i="0" u="none" strike="noStrike" kern="1200" cap="none" spc="0" normalizeH="0" baseline="0" noProof="0" dirty="0">
              <a:ln>
                <a:noFill/>
              </a:ln>
              <a:solidFill>
                <a:schemeClr val="tx1"/>
              </a:solidFill>
              <a:effectLst/>
              <a:uLnTx/>
              <a:uFillTx/>
              <a:latin typeface="黑体" panose="02010609060101010101" charset="-122"/>
              <a:ea typeface="黑体" panose="02010609060101010101" charset="-122"/>
              <a:cs typeface="楷体" panose="02010609060101010101" pitchFamily="49" charset="-122"/>
            </a:endParaRPr>
          </a:p>
        </p:txBody>
      </p:sp>
      <p:sp>
        <p:nvSpPr>
          <p:cNvPr id="4" name="文本框 3"/>
          <p:cNvSpPr txBox="1"/>
          <p:nvPr/>
        </p:nvSpPr>
        <p:spPr>
          <a:xfrm>
            <a:off x="6330625" y="2402722"/>
            <a:ext cx="3999230" cy="1938020"/>
          </a:xfrm>
          <a:prstGeom prst="rect">
            <a:avLst/>
          </a:prstGeom>
          <a:solidFill>
            <a:schemeClr val="bg1"/>
          </a:solidFill>
          <a:ln w="25400" cap="rnd">
            <a:noFill/>
            <a:prstDash val="solid"/>
          </a:ln>
          <a:effectLst>
            <a:glow rad="152400">
              <a:schemeClr val="accent3">
                <a:satMod val="175000"/>
                <a:alpha val="40000"/>
              </a:schemeClr>
            </a:glow>
          </a:effectLst>
        </p:spPr>
        <p:txBody>
          <a:bodyPr wrap="square">
            <a:spAutoFit/>
          </a:bodyPr>
          <a:lstStyle/>
          <a:p>
            <a:pPr marL="0" marR="0" lvl="0" indent="342900" algn="l" defTabSz="914400" rtl="0" eaLnBrk="1" fontAlgn="auto" latinLnBrk="0" hangingPunct="1">
              <a:lnSpc>
                <a:spcPct val="100000"/>
              </a:lnSpc>
              <a:spcBef>
                <a:spcPts val="0"/>
              </a:spcBef>
              <a:spcAft>
                <a:spcPts val="0"/>
              </a:spcAft>
              <a:buClrTx/>
              <a:buSzTx/>
              <a:buFontTx/>
              <a:buNone/>
              <a:defRPr/>
            </a:pPr>
            <a:r>
              <a:rPr kumimoji="0" lang="en-US" altLang="zh-CN" sz="2000" b="1" i="0" u="none" strike="noStrike" kern="1200" cap="none" spc="0" normalizeH="0" baseline="0" noProof="0" dirty="0">
                <a:ln>
                  <a:noFill/>
                </a:ln>
                <a:solidFill>
                  <a:schemeClr val="tx1"/>
                </a:solidFill>
                <a:effectLst/>
                <a:uLnTx/>
                <a:uFillTx/>
                <a:latin typeface="黑体" panose="02010609060101010101" charset="-122"/>
                <a:ea typeface="黑体" panose="02010609060101010101" charset="-122"/>
                <a:cs typeface="楷体" panose="02010609060101010101" pitchFamily="49" charset="-122"/>
              </a:rPr>
              <a:t>1978</a:t>
            </a:r>
            <a:r>
              <a:rPr kumimoji="0" lang="zh-CN" altLang="en-US" sz="2000" b="1" i="0" u="none" strike="noStrike" kern="1200" cap="none" spc="0" normalizeH="0" baseline="0" noProof="0" dirty="0">
                <a:ln>
                  <a:noFill/>
                </a:ln>
                <a:solidFill>
                  <a:schemeClr val="tx1"/>
                </a:solidFill>
                <a:effectLst/>
                <a:uLnTx/>
                <a:uFillTx/>
                <a:latin typeface="黑体" panose="02010609060101010101" charset="-122"/>
                <a:ea typeface="黑体" panose="02010609060101010101" charset="-122"/>
                <a:cs typeface="楷体" panose="02010609060101010101" pitchFamily="49" charset="-122"/>
              </a:rPr>
              <a:t>年一位农村大学新生的行李清单</a:t>
            </a:r>
          </a:p>
          <a:p>
            <a:pPr marL="0" marR="0" lvl="0" indent="34290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chemeClr val="tx1"/>
                </a:solidFill>
                <a:effectLst/>
                <a:uLnTx/>
                <a:uFillTx/>
                <a:latin typeface="黑体" panose="02010609060101010101" charset="-122"/>
                <a:ea typeface="黑体" panose="02010609060101010101" charset="-122"/>
                <a:cs typeface="楷体" panose="02010609060101010101" pitchFamily="49" charset="-122"/>
              </a:rPr>
              <a:t>一张薄毡、一条薄被、一条床单、一套叔叔淘汰的旧衣裤、一个脸盆（没有毛巾，因为全家总共只有</a:t>
            </a:r>
            <a:r>
              <a:rPr kumimoji="0" lang="en-US" altLang="zh-CN" sz="2000" b="1" i="0" u="none" strike="noStrike" kern="1200" cap="none" spc="0" normalizeH="0" baseline="0" noProof="0" dirty="0">
                <a:ln>
                  <a:noFill/>
                </a:ln>
                <a:solidFill>
                  <a:schemeClr val="tx1"/>
                </a:solidFill>
                <a:effectLst/>
                <a:uLnTx/>
                <a:uFillTx/>
                <a:latin typeface="黑体" panose="02010609060101010101" charset="-122"/>
                <a:ea typeface="黑体" panose="02010609060101010101" charset="-122"/>
                <a:cs typeface="楷体" panose="02010609060101010101" pitchFamily="49" charset="-122"/>
              </a:rPr>
              <a:t>1</a:t>
            </a:r>
            <a:r>
              <a:rPr kumimoji="0" lang="zh-CN" altLang="en-US" sz="2000" b="1" i="0" u="none" strike="noStrike" kern="1200" cap="none" spc="0" normalizeH="0" baseline="0" noProof="0" dirty="0">
                <a:ln>
                  <a:noFill/>
                </a:ln>
                <a:solidFill>
                  <a:schemeClr val="tx1"/>
                </a:solidFill>
                <a:effectLst/>
                <a:uLnTx/>
                <a:uFillTx/>
                <a:latin typeface="黑体" panose="02010609060101010101" charset="-122"/>
                <a:ea typeface="黑体" panose="02010609060101010101" charset="-122"/>
                <a:cs typeface="楷体" panose="02010609060101010101" pitchFamily="49" charset="-122"/>
              </a:rPr>
              <a:t>条毛巾）、</a:t>
            </a:r>
            <a:r>
              <a:rPr kumimoji="0" lang="en-US" altLang="zh-CN" sz="2000" b="1" i="0" u="none" strike="noStrike" kern="1200" cap="none" spc="0" normalizeH="0" baseline="0" noProof="0" dirty="0">
                <a:ln>
                  <a:noFill/>
                </a:ln>
                <a:solidFill>
                  <a:schemeClr val="tx1"/>
                </a:solidFill>
                <a:effectLst/>
                <a:uLnTx/>
                <a:uFillTx/>
                <a:latin typeface="黑体" panose="02010609060101010101" charset="-122"/>
                <a:ea typeface="黑体" panose="02010609060101010101" charset="-122"/>
                <a:cs typeface="楷体" panose="02010609060101010101" pitchFamily="49" charset="-122"/>
              </a:rPr>
              <a:t>10</a:t>
            </a:r>
            <a:r>
              <a:rPr kumimoji="0" lang="zh-CN" altLang="en-US" sz="2000" b="1" i="0" u="none" strike="noStrike" kern="1200" cap="none" spc="0" normalizeH="0" baseline="0" noProof="0" dirty="0">
                <a:ln>
                  <a:noFill/>
                </a:ln>
                <a:solidFill>
                  <a:schemeClr val="tx1"/>
                </a:solidFill>
                <a:effectLst/>
                <a:uLnTx/>
                <a:uFillTx/>
                <a:latin typeface="黑体" panose="02010609060101010101" charset="-122"/>
                <a:ea typeface="黑体" panose="02010609060101010101" charset="-122"/>
                <a:cs typeface="楷体" panose="02010609060101010101" pitchFamily="49" charset="-122"/>
              </a:rPr>
              <a:t>元零花钱</a:t>
            </a:r>
          </a:p>
        </p:txBody>
      </p:sp>
      <p:sp>
        <p:nvSpPr>
          <p:cNvPr id="6" name="矩形: 圆角 5"/>
          <p:cNvSpPr/>
          <p:nvPr/>
        </p:nvSpPr>
        <p:spPr>
          <a:xfrm>
            <a:off x="653143" y="5674360"/>
            <a:ext cx="10682513" cy="1177290"/>
          </a:xfrm>
          <a:prstGeom prst="roundRect">
            <a:avLst/>
          </a:prstGeom>
          <a:solidFill>
            <a:schemeClr val="accent6">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b="1" dirty="0">
                <a:solidFill>
                  <a:schemeClr val="tx1"/>
                </a:solidFill>
                <a:latin typeface="华文中宋" panose="02010600040101010101" pitchFamily="2" charset="-122"/>
                <a:ea typeface="华文中宋" panose="02010600040101010101" pitchFamily="2" charset="-122"/>
              </a:rPr>
              <a:t>   </a:t>
            </a:r>
            <a:r>
              <a:rPr lang="zh-CN" altLang="en-US" sz="2400" b="1" dirty="0">
                <a:solidFill>
                  <a:schemeClr val="tx1"/>
                </a:solidFill>
                <a:latin typeface="华文中宋" panose="02010600040101010101" pitchFamily="2" charset="-122"/>
                <a:ea typeface="华文中宋" panose="02010600040101010101" pitchFamily="2" charset="-122"/>
              </a:rPr>
              <a:t>  </a:t>
            </a:r>
            <a:r>
              <a:rPr lang="zh-CN" altLang="en-US" sz="2400" b="1" dirty="0" smtClean="0">
                <a:solidFill>
                  <a:schemeClr val="tx1"/>
                </a:solidFill>
                <a:latin typeface="华文中宋" panose="02010600040101010101" pitchFamily="2" charset="-122"/>
                <a:ea typeface="华文中宋" panose="02010600040101010101" pitchFamily="2" charset="-122"/>
              </a:rPr>
              <a:t>  设</a:t>
            </a:r>
            <a:r>
              <a:rPr lang="zh-CN" altLang="en-US" sz="2400" b="1" dirty="0">
                <a:solidFill>
                  <a:schemeClr val="tx1"/>
                </a:solidFill>
                <a:latin typeface="华文中宋" panose="02010600040101010101" pitchFamily="2" charset="-122"/>
                <a:ea typeface="华文中宋" panose="02010600040101010101" pitchFamily="2" charset="-122"/>
              </a:rPr>
              <a:t>计意图：学生通过设计行李清单的活动感知青少年是改革开</a:t>
            </a:r>
            <a:r>
              <a:rPr lang="zh-CN" altLang="en-US" sz="2400" b="1" dirty="0" smtClean="0">
                <a:solidFill>
                  <a:schemeClr val="tx1"/>
                </a:solidFill>
                <a:latin typeface="华文中宋" panose="02010600040101010101" pitchFamily="2" charset="-122"/>
                <a:ea typeface="华文中宋" panose="02010600040101010101" pitchFamily="2" charset="-122"/>
              </a:rPr>
              <a:t>放的受</a:t>
            </a:r>
            <a:r>
              <a:rPr lang="zh-CN" altLang="en-US" sz="2400" b="1" dirty="0">
                <a:solidFill>
                  <a:schemeClr val="tx1"/>
                </a:solidFill>
                <a:latin typeface="华文中宋" panose="02010600040101010101" pitchFamily="2" charset="-122"/>
                <a:ea typeface="华文中宋" panose="02010600040101010101" pitchFamily="2" charset="-122"/>
              </a:rPr>
              <a:t>益者，明确改革开放与每一个人的生活息息相关，拉近与学生距离，激发报国志</a:t>
            </a:r>
            <a:r>
              <a:rPr lang="zh-CN" altLang="en-US" sz="2400" dirty="0">
                <a:solidFill>
                  <a:schemeClr val="tx1"/>
                </a:solidFill>
                <a:latin typeface="华文中宋" panose="02010600040101010101" pitchFamily="2" charset="-122"/>
                <a:ea typeface="华文中宋" panose="02010600040101010101" pitchFamily="2" charset="-122"/>
              </a:rPr>
              <a:t>。</a:t>
            </a:r>
          </a:p>
        </p:txBody>
      </p:sp>
      <p:sp>
        <p:nvSpPr>
          <p:cNvPr id="2" name="竖卷形 1"/>
          <p:cNvSpPr/>
          <p:nvPr/>
        </p:nvSpPr>
        <p:spPr>
          <a:xfrm>
            <a:off x="986790" y="4518837"/>
            <a:ext cx="9632315" cy="1008838"/>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1469390" y="4845685"/>
            <a:ext cx="9113392" cy="646331"/>
          </a:xfrm>
          <a:prstGeom prst="rect">
            <a:avLst/>
          </a:prstGeom>
          <a:noFill/>
        </p:spPr>
        <p:txBody>
          <a:bodyPr wrap="none" rtlCol="0" anchor="t">
            <a:spAutoFit/>
          </a:bodyPr>
          <a:lstStyle/>
          <a:p>
            <a:r>
              <a:rPr lang="zh-CN" altLang="en-US" b="1" dirty="0"/>
              <a:t>学生活动：学生分小组设计并分享</a:t>
            </a:r>
            <a:r>
              <a:rPr lang="en-US" altLang="zh-CN" b="1" dirty="0"/>
              <a:t>2021</a:t>
            </a:r>
            <a:r>
              <a:rPr lang="zh-CN" altLang="en-US" b="1" dirty="0"/>
              <a:t>年一名大学生的行李清单，表明设计理由；</a:t>
            </a:r>
          </a:p>
          <a:p>
            <a:r>
              <a:rPr lang="zh-CN" altLang="en-US" b="1" dirty="0"/>
              <a:t>学生通过</a:t>
            </a:r>
            <a:r>
              <a:rPr lang="en-US" altLang="zh-CN" b="1" dirty="0"/>
              <a:t>1978</a:t>
            </a:r>
            <a:r>
              <a:rPr lang="zh-CN" altLang="en-US" b="1" dirty="0"/>
              <a:t>年和</a:t>
            </a:r>
            <a:r>
              <a:rPr lang="en-US" altLang="zh-CN" b="1" dirty="0"/>
              <a:t>2021</a:t>
            </a:r>
            <a:r>
              <a:rPr lang="zh-CN" altLang="en-US" b="1" dirty="0"/>
              <a:t>年一名大学生行李清单的对比，思考探究为何行李清单大不同？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14"/>
          <p:cNvSpPr txBox="1"/>
          <p:nvPr/>
        </p:nvSpPr>
        <p:spPr>
          <a:xfrm>
            <a:off x="3741420" y="1272457"/>
            <a:ext cx="3362960" cy="398780"/>
          </a:xfrm>
          <a:prstGeom prst="rect">
            <a:avLst/>
          </a:prstGeom>
          <a:solidFill>
            <a:schemeClr val="bg1"/>
          </a:solidFill>
          <a:ln w="25400" cap="rnd">
            <a:noFill/>
            <a:prstDash val="solid"/>
          </a:ln>
          <a:effectLst>
            <a:glow rad="152400">
              <a:schemeClr val="accent3">
                <a:satMod val="175000"/>
                <a:alpha val="40000"/>
              </a:schemeClr>
            </a:glow>
          </a:effectLst>
        </p:spPr>
        <p:txBody>
          <a:bodyPr wrap="square">
            <a:spAutoFit/>
          </a:bodyPr>
          <a:lstStyle/>
          <a:p>
            <a:pPr marL="0" marR="0" lvl="0" indent="342900" algn="l" defTabSz="914400" rtl="0" eaLnBrk="1" fontAlgn="auto" latinLnBrk="0" hangingPunct="1">
              <a:lnSpc>
                <a:spcPct val="100000"/>
              </a:lnSpc>
              <a:spcBef>
                <a:spcPts val="0"/>
              </a:spcBef>
              <a:spcAft>
                <a:spcPts val="0"/>
              </a:spcAft>
              <a:buClrTx/>
              <a:buSzTx/>
              <a:buFontTx/>
              <a:buNone/>
              <a:defRPr/>
            </a:pPr>
            <a:r>
              <a:rPr kumimoji="0" lang="en-US" altLang="zh-CN" sz="2000" b="1" i="0" u="none" strike="noStrike" kern="1200" cap="none" spc="0" normalizeH="0" baseline="0" noProof="0" dirty="0">
                <a:ln>
                  <a:noFill/>
                </a:ln>
                <a:solidFill>
                  <a:schemeClr val="tx1"/>
                </a:solidFill>
                <a:effectLst/>
                <a:uLnTx/>
                <a:uFillTx/>
                <a:latin typeface="黑体" panose="02010609060101010101" charset="-122"/>
                <a:ea typeface="黑体" panose="02010609060101010101" charset="-122"/>
                <a:cs typeface="楷体" panose="02010609060101010101" pitchFamily="49" charset="-122"/>
              </a:rPr>
              <a:t>   </a:t>
            </a:r>
            <a:r>
              <a:rPr kumimoji="0" lang="zh-CN" altLang="en-US" sz="2000" b="1" i="0" u="none" strike="noStrike" kern="1200" cap="none" spc="0" normalizeH="0" baseline="0" noProof="0" dirty="0">
                <a:ln>
                  <a:noFill/>
                </a:ln>
                <a:solidFill>
                  <a:schemeClr val="tx1"/>
                </a:solidFill>
                <a:effectLst/>
                <a:uLnTx/>
                <a:uFillTx/>
                <a:latin typeface="黑体" panose="02010609060101010101" charset="-122"/>
                <a:ea typeface="黑体" panose="02010609060101010101" charset="-122"/>
                <a:cs typeface="楷体" panose="02010609060101010101" pitchFamily="49" charset="-122"/>
              </a:rPr>
              <a:t>改革开放成就展</a:t>
            </a:r>
          </a:p>
        </p:txBody>
      </p:sp>
      <p:sp>
        <p:nvSpPr>
          <p:cNvPr id="2" name="文本框 1"/>
          <p:cNvSpPr txBox="1"/>
          <p:nvPr/>
        </p:nvSpPr>
        <p:spPr>
          <a:xfrm>
            <a:off x="1541145" y="3799757"/>
            <a:ext cx="8248650" cy="368300"/>
          </a:xfrm>
          <a:prstGeom prst="rect">
            <a:avLst/>
          </a:prstGeom>
          <a:noFill/>
        </p:spPr>
        <p:txBody>
          <a:bodyPr wrap="none" rtlCol="0" anchor="t">
            <a:spAutoFit/>
          </a:bodyPr>
          <a:lstStyle/>
          <a:p>
            <a:r>
              <a:rPr lang="zh-CN" altLang="en-US" b="1" kern="0" dirty="0">
                <a:ln>
                  <a:noFill/>
                </a:ln>
                <a:effectLst/>
                <a:uLnTx/>
                <a:uFillTx/>
                <a:latin typeface="+mn-ea"/>
                <a:cs typeface="+mn-ea"/>
                <a:sym typeface="Calibri" panose="020F0502020204030204" charset="0"/>
              </a:rPr>
              <a:t>综合</a:t>
            </a:r>
            <a:r>
              <a:rPr lang="zh-CN" altLang="en-US" b="1" kern="0" dirty="0" smtClean="0">
                <a:ln>
                  <a:noFill/>
                </a:ln>
                <a:effectLst/>
                <a:uLnTx/>
                <a:uFillTx/>
                <a:latin typeface="+mn-ea"/>
                <a:cs typeface="+mn-ea"/>
                <a:sym typeface="Calibri" panose="020F0502020204030204" charset="0"/>
              </a:rPr>
              <a:t>国力展区</a:t>
            </a:r>
            <a:r>
              <a:rPr lang="en-US" altLang="zh-CN" b="1" kern="0" dirty="0" smtClean="0">
                <a:ln>
                  <a:noFill/>
                </a:ln>
                <a:effectLst/>
                <a:uLnTx/>
                <a:uFillTx/>
                <a:latin typeface="+mn-ea"/>
                <a:cs typeface="+mn-ea"/>
                <a:sym typeface="Calibri" panose="020F0502020204030204" charset="0"/>
              </a:rPr>
              <a:t>               </a:t>
            </a:r>
            <a:r>
              <a:rPr lang="zh-CN" altLang="en-US" b="1" kern="0" dirty="0">
                <a:ln>
                  <a:noFill/>
                </a:ln>
                <a:effectLst/>
                <a:uLnTx/>
                <a:uFillTx/>
                <a:latin typeface="+mn-ea"/>
                <a:cs typeface="+mn-ea"/>
                <a:sym typeface="Calibri" panose="020F0502020204030204" charset="0"/>
              </a:rPr>
              <a:t>人民</a:t>
            </a:r>
            <a:r>
              <a:rPr lang="zh-CN" altLang="en-US" b="1" kern="0" dirty="0" smtClean="0">
                <a:ln>
                  <a:noFill/>
                </a:ln>
                <a:effectLst/>
                <a:uLnTx/>
                <a:uFillTx/>
                <a:latin typeface="+mn-ea"/>
                <a:cs typeface="+mn-ea"/>
                <a:sym typeface="Calibri" panose="020F0502020204030204" charset="0"/>
              </a:rPr>
              <a:t>生活展区</a:t>
            </a:r>
            <a:r>
              <a:rPr lang="en-US" altLang="zh-CN" b="1" kern="0" dirty="0" smtClean="0">
                <a:ln>
                  <a:noFill/>
                </a:ln>
                <a:effectLst/>
                <a:uLnTx/>
                <a:uFillTx/>
                <a:latin typeface="+mn-ea"/>
                <a:cs typeface="+mn-ea"/>
                <a:sym typeface="Calibri" panose="020F0502020204030204" charset="0"/>
              </a:rPr>
              <a:t>                 </a:t>
            </a:r>
            <a:r>
              <a:rPr lang="zh-CN" altLang="en-US" b="1" kern="0" dirty="0">
                <a:ln>
                  <a:noFill/>
                </a:ln>
                <a:effectLst/>
                <a:uLnTx/>
                <a:uFillTx/>
                <a:latin typeface="+mn-ea"/>
                <a:cs typeface="+mn-ea"/>
                <a:sym typeface="Calibri" panose="020F0502020204030204" charset="0"/>
              </a:rPr>
              <a:t>国际</a:t>
            </a:r>
            <a:r>
              <a:rPr lang="zh-CN" altLang="en-US" b="1" kern="0" dirty="0" smtClean="0">
                <a:ln>
                  <a:noFill/>
                </a:ln>
                <a:effectLst/>
                <a:uLnTx/>
                <a:uFillTx/>
                <a:latin typeface="+mn-ea"/>
                <a:cs typeface="+mn-ea"/>
                <a:sym typeface="Calibri" panose="020F0502020204030204" charset="0"/>
              </a:rPr>
              <a:t>影响力展区</a:t>
            </a:r>
            <a:endParaRPr lang="zh-CN" altLang="en-US" b="1"/>
          </a:p>
        </p:txBody>
      </p:sp>
      <p:pic>
        <p:nvPicPr>
          <p:cNvPr id="7" name="图片 6"/>
          <p:cNvPicPr>
            <a:picLocks noChangeAspect="1"/>
          </p:cNvPicPr>
          <p:nvPr/>
        </p:nvPicPr>
        <p:blipFill>
          <a:blip r:embed="rId3" cstate="print"/>
          <a:stretch>
            <a:fillRect/>
          </a:stretch>
        </p:blipFill>
        <p:spPr>
          <a:xfrm>
            <a:off x="4458335" y="1834432"/>
            <a:ext cx="2413635" cy="1802130"/>
          </a:xfrm>
          <a:prstGeom prst="rect">
            <a:avLst/>
          </a:prstGeom>
        </p:spPr>
      </p:pic>
      <p:pic>
        <p:nvPicPr>
          <p:cNvPr id="8" name="图片 7"/>
          <p:cNvPicPr>
            <a:picLocks noChangeAspect="1"/>
          </p:cNvPicPr>
          <p:nvPr/>
        </p:nvPicPr>
        <p:blipFill>
          <a:blip r:embed="rId4" cstate="print"/>
          <a:stretch>
            <a:fillRect/>
          </a:stretch>
        </p:blipFill>
        <p:spPr>
          <a:xfrm>
            <a:off x="7665720" y="1746167"/>
            <a:ext cx="2319020" cy="1978025"/>
          </a:xfrm>
          <a:prstGeom prst="rect">
            <a:avLst/>
          </a:prstGeom>
        </p:spPr>
      </p:pic>
      <p:pic>
        <p:nvPicPr>
          <p:cNvPr id="9" name="图片 8"/>
          <p:cNvPicPr>
            <a:picLocks noChangeAspect="1"/>
          </p:cNvPicPr>
          <p:nvPr/>
        </p:nvPicPr>
        <p:blipFill>
          <a:blip r:embed="rId5" cstate="print"/>
          <a:stretch>
            <a:fillRect/>
          </a:stretch>
        </p:blipFill>
        <p:spPr>
          <a:xfrm>
            <a:off x="735330" y="1841417"/>
            <a:ext cx="2929255" cy="1882775"/>
          </a:xfrm>
          <a:prstGeom prst="rect">
            <a:avLst/>
          </a:prstGeom>
        </p:spPr>
      </p:pic>
      <p:sp>
        <p:nvSpPr>
          <p:cNvPr id="10" name="矩形: 圆角 5"/>
          <p:cNvSpPr/>
          <p:nvPr/>
        </p:nvSpPr>
        <p:spPr>
          <a:xfrm>
            <a:off x="930275" y="5194852"/>
            <a:ext cx="10138410" cy="1177290"/>
          </a:xfrm>
          <a:prstGeom prst="roundRect">
            <a:avLst/>
          </a:prstGeom>
          <a:solidFill>
            <a:schemeClr val="accent6">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b="1" dirty="0">
                <a:solidFill>
                  <a:schemeClr val="tx1"/>
                </a:solidFill>
                <a:latin typeface="华文中宋" panose="02010600040101010101" pitchFamily="2" charset="-122"/>
                <a:ea typeface="华文中宋" panose="02010600040101010101" pitchFamily="2" charset="-122"/>
              </a:rPr>
              <a:t>   </a:t>
            </a:r>
            <a:r>
              <a:rPr lang="zh-CN" altLang="en-US" sz="2400" b="1" dirty="0">
                <a:solidFill>
                  <a:schemeClr val="tx1"/>
                </a:solidFill>
                <a:latin typeface="华文中宋" panose="02010600040101010101" pitchFamily="2" charset="-122"/>
                <a:ea typeface="华文中宋" panose="02010600040101010101" pitchFamily="2" charset="-122"/>
              </a:rPr>
              <a:t>  </a:t>
            </a:r>
            <a:r>
              <a:rPr lang="zh-CN" altLang="en-US" sz="2400" b="1" dirty="0" smtClean="0">
                <a:solidFill>
                  <a:schemeClr val="tx1"/>
                </a:solidFill>
                <a:latin typeface="华文中宋" panose="02010600040101010101" pitchFamily="2" charset="-122"/>
                <a:ea typeface="华文中宋" panose="02010600040101010101" pitchFamily="2" charset="-122"/>
              </a:rPr>
              <a:t>  设</a:t>
            </a:r>
            <a:r>
              <a:rPr lang="zh-CN" altLang="en-US" sz="2400" b="1" dirty="0">
                <a:solidFill>
                  <a:schemeClr val="tx1"/>
                </a:solidFill>
                <a:latin typeface="华文中宋" panose="02010600040101010101" pitchFamily="2" charset="-122"/>
                <a:ea typeface="华文中宋" panose="02010600040101010101" pitchFamily="2" charset="-122"/>
              </a:rPr>
              <a:t>计意图：学生通过小小讲解员的活动明晰改革开放</a:t>
            </a:r>
            <a:r>
              <a:rPr lang="en-US" altLang="zh-CN" sz="2400" b="1" dirty="0">
                <a:solidFill>
                  <a:schemeClr val="tx1"/>
                </a:solidFill>
                <a:latin typeface="华文中宋" panose="02010600040101010101" pitchFamily="2" charset="-122"/>
                <a:ea typeface="华文中宋" panose="02010600040101010101" pitchFamily="2" charset="-122"/>
              </a:rPr>
              <a:t>40</a:t>
            </a:r>
            <a:r>
              <a:rPr lang="zh-CN" altLang="en-US" sz="2400" b="1" dirty="0">
                <a:solidFill>
                  <a:schemeClr val="tx1"/>
                </a:solidFill>
                <a:latin typeface="华文中宋" panose="02010600040101010101" pitchFamily="2" charset="-122"/>
                <a:ea typeface="华文中宋" panose="02010600040101010101" pitchFamily="2" charset="-122"/>
              </a:rPr>
              <a:t>多年取得的伟大成就，明确改革开放是决定当代中国命运的关键一招，激发报国志</a:t>
            </a:r>
            <a:r>
              <a:rPr lang="zh-CN" altLang="en-US" sz="2400" dirty="0">
                <a:solidFill>
                  <a:schemeClr val="tx1"/>
                </a:solidFill>
                <a:latin typeface="华文中宋" panose="02010600040101010101" pitchFamily="2" charset="-122"/>
                <a:ea typeface="华文中宋" panose="02010600040101010101" pitchFamily="2" charset="-122"/>
              </a:rPr>
              <a:t>。</a:t>
            </a:r>
          </a:p>
        </p:txBody>
      </p:sp>
      <p:sp>
        <p:nvSpPr>
          <p:cNvPr id="3" name="竖卷形 2"/>
          <p:cNvSpPr/>
          <p:nvPr/>
        </p:nvSpPr>
        <p:spPr>
          <a:xfrm>
            <a:off x="986790" y="4212507"/>
            <a:ext cx="9632315" cy="92329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1292225" y="4411897"/>
            <a:ext cx="9482083" cy="646331"/>
          </a:xfrm>
          <a:prstGeom prst="rect">
            <a:avLst/>
          </a:prstGeom>
          <a:noFill/>
        </p:spPr>
        <p:txBody>
          <a:bodyPr wrap="none" rtlCol="0" anchor="t">
            <a:spAutoFit/>
          </a:bodyPr>
          <a:lstStyle/>
          <a:p>
            <a:r>
              <a:rPr lang="zh-CN" altLang="en-US" b="1" dirty="0"/>
              <a:t>学生活动：学生线上参观改革开放成就展，化身为改革开放成就展的小小讲解员，在班级分</a:t>
            </a:r>
          </a:p>
          <a:p>
            <a:r>
              <a:rPr lang="zh-CN" altLang="en-US" b="1" dirty="0"/>
              <a:t>小组汇报改革开放以来的伟大成就，思考改革开放以来中国取得巨大成就的原因。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5"/>
          <p:cNvSpPr/>
          <p:nvPr/>
        </p:nvSpPr>
        <p:spPr bwMode="auto">
          <a:xfrm>
            <a:off x="299576" y="727075"/>
            <a:ext cx="4867510" cy="481330"/>
          </a:xfrm>
          <a:prstGeom prst="roundRect">
            <a:avLst/>
          </a:prstGeom>
          <a:solidFill>
            <a:srgbClr val="42A6E4"/>
          </a:solidFill>
          <a:ln w="28575">
            <a:noFill/>
          </a:ln>
          <a:effectLst>
            <a:outerShdw blurRad="203200" dist="1016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环节</a:t>
            </a:r>
            <a:r>
              <a:rPr kumimoji="0" lang="zh-CN" altLang="en-US" sz="2400" b="1"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三</a:t>
            </a:r>
            <a:r>
              <a:rPr kumimoji="0" lang="en-US" altLang="zh-CN" sz="2400" b="1"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lt"/>
              </a:rPr>
              <a:t>    </a:t>
            </a:r>
            <a:r>
              <a:rPr lang="zh-CN" altLang="en-US" sz="2400" b="1" noProof="0" dirty="0" smtClean="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展</a:t>
            </a:r>
            <a:r>
              <a:rPr lang="zh-CN" altLang="en-US" sz="2400" b="1"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ea"/>
              </a:rPr>
              <a:t>未来：改革永远在路上</a:t>
            </a:r>
            <a:endParaRPr kumimoji="0" lang="en-US" altLang="zh-CN" sz="2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5" name="文本框 14"/>
          <p:cNvSpPr txBox="1"/>
          <p:nvPr/>
        </p:nvSpPr>
        <p:spPr>
          <a:xfrm>
            <a:off x="3881755" y="1489710"/>
            <a:ext cx="3362960" cy="398780"/>
          </a:xfrm>
          <a:prstGeom prst="rect">
            <a:avLst/>
          </a:prstGeom>
          <a:solidFill>
            <a:schemeClr val="bg1"/>
          </a:solidFill>
          <a:ln w="25400" cap="rnd">
            <a:noFill/>
            <a:prstDash val="solid"/>
          </a:ln>
          <a:effectLst>
            <a:glow rad="152400">
              <a:schemeClr val="accent3">
                <a:satMod val="175000"/>
                <a:alpha val="40000"/>
              </a:schemeClr>
            </a:glow>
          </a:effectLst>
        </p:spPr>
        <p:txBody>
          <a:bodyPr wrap="square">
            <a:spAutoFit/>
          </a:bodyPr>
          <a:lstStyle/>
          <a:p>
            <a:pPr marL="0" marR="0" lvl="0" indent="342900" algn="l" defTabSz="914400" rtl="0" eaLnBrk="1" fontAlgn="auto" latinLnBrk="0" hangingPunct="1">
              <a:lnSpc>
                <a:spcPct val="100000"/>
              </a:lnSpc>
              <a:spcBef>
                <a:spcPts val="0"/>
              </a:spcBef>
              <a:spcAft>
                <a:spcPts val="0"/>
              </a:spcAft>
              <a:buClrTx/>
              <a:buSzTx/>
              <a:buFontTx/>
              <a:buNone/>
              <a:defRPr/>
            </a:pPr>
            <a:r>
              <a:rPr lang="zh-CN" altLang="en-US" sz="2000" b="1" noProof="0" dirty="0">
                <a:ln>
                  <a:noFill/>
                </a:ln>
                <a:effectLst/>
                <a:uLnTx/>
                <a:uFillTx/>
                <a:latin typeface="黑体" panose="02010609060101010101" charset="-122"/>
                <a:ea typeface="黑体" panose="02010609060101010101" charset="-122"/>
                <a:cs typeface="楷体" panose="02010609060101010101" pitchFamily="49" charset="-122"/>
                <a:sym typeface="+mn-ea"/>
              </a:rPr>
              <a:t>迎接新挑战 奋进新时代</a:t>
            </a:r>
            <a:endParaRPr kumimoji="0" lang="zh-CN" altLang="en-US" sz="2000" b="1" i="0" u="none" strike="noStrike" kern="1200" cap="none" spc="0" normalizeH="0" baseline="0" noProof="0" dirty="0">
              <a:ln>
                <a:noFill/>
              </a:ln>
              <a:solidFill>
                <a:schemeClr val="tx1"/>
              </a:solidFill>
              <a:effectLst/>
              <a:uLnTx/>
              <a:uFillTx/>
              <a:latin typeface="黑体" panose="02010609060101010101" charset="-122"/>
              <a:ea typeface="黑体" panose="02010609060101010101" charset="-122"/>
              <a:cs typeface="楷体" panose="02010609060101010101" pitchFamily="49" charset="-122"/>
            </a:endParaRPr>
          </a:p>
        </p:txBody>
      </p:sp>
      <p:sp>
        <p:nvSpPr>
          <p:cNvPr id="9" name="文本框 8"/>
          <p:cNvSpPr txBox="1"/>
          <p:nvPr/>
        </p:nvSpPr>
        <p:spPr>
          <a:xfrm>
            <a:off x="180975" y="2164715"/>
            <a:ext cx="6319520" cy="175323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0" marR="0" lvl="0" indent="0" defTabSz="914400" rtl="0" eaLnBrk="1" fontAlgn="auto" latinLnBrk="0" hangingPunct="0">
              <a:lnSpc>
                <a:spcPct val="100000"/>
              </a:lnSpc>
              <a:spcBef>
                <a:spcPts val="0"/>
              </a:spcBef>
              <a:spcAft>
                <a:spcPts val="0"/>
              </a:spcAft>
              <a:buClrTx/>
              <a:buSzTx/>
              <a:buFontTx/>
              <a:buNone/>
              <a:defRPr/>
            </a:pPr>
            <a:r>
              <a:rPr kumimoji="0" lang="en-US" sz="2800" i="0" u="none" strike="noStrike" kern="0" cap="none" spc="0" normalizeH="0" baseline="0" noProof="1">
                <a:ln>
                  <a:noFill/>
                </a:ln>
                <a:effectLst/>
                <a:uLnTx/>
                <a:uFillTx/>
                <a:latin typeface="+mn-lt"/>
                <a:ea typeface="+mn-ea"/>
                <a:cs typeface="+mn-cs"/>
                <a:sym typeface="Calibri" panose="020F0502020204030204" charset="0"/>
              </a:rPr>
              <a:t>      </a:t>
            </a:r>
            <a:r>
              <a:rPr kumimoji="0" lang="en-US" sz="2000" i="0" u="none" strike="noStrike" kern="0" cap="none" spc="0" normalizeH="0" baseline="0" noProof="1">
                <a:ln>
                  <a:noFill/>
                </a:ln>
                <a:effectLst/>
                <a:uLnTx/>
                <a:uFillTx/>
                <a:latin typeface="+mn-lt"/>
                <a:ea typeface="+mn-ea"/>
                <a:cs typeface="+mn-cs"/>
                <a:sym typeface="Calibri" panose="020F0502020204030204" charset="0"/>
              </a:rPr>
              <a:t>  </a:t>
            </a:r>
            <a:r>
              <a:rPr kumimoji="0" lang="zh-CN" altLang="en-US" sz="2000" b="1" i="0" u="none" strike="noStrike" kern="0" cap="none" spc="0" normalizeH="0" baseline="0" noProof="1">
                <a:ln>
                  <a:noFill/>
                </a:ln>
                <a:effectLst/>
                <a:uLnTx/>
                <a:uFillTx/>
                <a:latin typeface="+mn-lt"/>
                <a:ea typeface="+mn-ea"/>
                <a:cs typeface="+mn-cs"/>
                <a:sym typeface="Calibri" panose="020F0502020204030204" charset="0"/>
              </a:rPr>
              <a:t>一个时代有一个时代的问题，一代人有一代人的使命</a:t>
            </a:r>
            <a:r>
              <a:rPr lang="zh-CN" altLang="en-US" sz="2000" b="1" dirty="0">
                <a:sym typeface="+mn-ea"/>
              </a:rPr>
              <a:t>。随着改革进入攻坚期和深水区，遇到的阻力越来越大，面对的暗礁、潜流、旋涡越来越多。发展中的问题和发展后的问题、一般矛盾和深层次矛盾交织叠加、错综复杂。</a:t>
            </a:r>
            <a:endParaRPr kumimoji="0" sz="2000" b="1" i="0" u="none" strike="noStrike" kern="0" cap="none" spc="0" normalizeH="0" baseline="0" noProof="1">
              <a:ln>
                <a:noFill/>
              </a:ln>
              <a:effectLst/>
              <a:uLnTx/>
              <a:uFillTx/>
              <a:latin typeface="+mn-lt"/>
              <a:ea typeface="+mn-ea"/>
              <a:cs typeface="+mn-cs"/>
              <a:sym typeface="Calibri" panose="020F0502020204030204" charset="0"/>
            </a:endParaRPr>
          </a:p>
        </p:txBody>
      </p:sp>
      <p:sp>
        <p:nvSpPr>
          <p:cNvPr id="10" name="文本框 9"/>
          <p:cNvSpPr txBox="1"/>
          <p:nvPr/>
        </p:nvSpPr>
        <p:spPr>
          <a:xfrm>
            <a:off x="6647180" y="2023745"/>
            <a:ext cx="5544820" cy="298450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0" marR="0" lvl="0" indent="0" defTabSz="914400" rtl="0" eaLnBrk="1" fontAlgn="auto" latinLnBrk="0" hangingPunct="0">
              <a:lnSpc>
                <a:spcPct val="100000"/>
              </a:lnSpc>
              <a:spcBef>
                <a:spcPts val="0"/>
              </a:spcBef>
              <a:spcAft>
                <a:spcPts val="0"/>
              </a:spcAft>
              <a:buClrTx/>
              <a:buSzTx/>
              <a:buFontTx/>
              <a:buNone/>
              <a:defRPr/>
            </a:pPr>
            <a:r>
              <a:rPr lang="en-US" altLang="zh-CN" sz="2800">
                <a:sym typeface="+mn-ea"/>
              </a:rPr>
              <a:t>              </a:t>
            </a:r>
            <a:r>
              <a:rPr lang="zh-CN" altLang="en-US" sz="2800">
                <a:solidFill>
                  <a:srgbClr val="FF0000"/>
                </a:solidFill>
                <a:sym typeface="+mn-ea"/>
              </a:rPr>
              <a:t>班级智囊团出谋划策</a:t>
            </a:r>
          </a:p>
          <a:p>
            <a:pPr marL="0" marR="0" lvl="0" indent="0" defTabSz="914400" rtl="0" eaLnBrk="1" fontAlgn="auto" latinLnBrk="0" hangingPunct="0">
              <a:lnSpc>
                <a:spcPct val="100000"/>
              </a:lnSpc>
              <a:spcBef>
                <a:spcPts val="0"/>
              </a:spcBef>
              <a:spcAft>
                <a:spcPts val="0"/>
              </a:spcAft>
              <a:buClrTx/>
              <a:buSzTx/>
              <a:buFontTx/>
              <a:buNone/>
              <a:defRPr/>
            </a:pPr>
            <a:endParaRPr kumimoji="0" sz="2000" i="0" u="none" strike="noStrike" kern="0" cap="none" spc="0" normalizeH="0" baseline="0" noProof="1">
              <a:ln>
                <a:noFill/>
              </a:ln>
              <a:effectLst/>
              <a:uLnTx/>
              <a:uFillTx/>
              <a:latin typeface="+mn-lt"/>
              <a:ea typeface="+mn-ea"/>
              <a:cs typeface="+mn-cs"/>
              <a:sym typeface="Calibri" panose="020F0502020204030204" charset="0"/>
            </a:endParaRPr>
          </a:p>
          <a:p>
            <a:pPr marL="0" marR="0" lvl="0" indent="0" defTabSz="914400" rtl="0" eaLnBrk="1" fontAlgn="auto" latinLnBrk="0" hangingPunct="0">
              <a:lnSpc>
                <a:spcPct val="100000"/>
              </a:lnSpc>
              <a:spcBef>
                <a:spcPts val="0"/>
              </a:spcBef>
              <a:spcAft>
                <a:spcPts val="0"/>
              </a:spcAft>
              <a:buClrTx/>
              <a:buSzTx/>
              <a:buFontTx/>
              <a:buNone/>
              <a:defRPr/>
            </a:pPr>
            <a:endParaRPr kumimoji="0" sz="2000" i="0" u="none" strike="noStrike" kern="0" cap="none" spc="0" normalizeH="0" baseline="0" noProof="1">
              <a:ln>
                <a:noFill/>
              </a:ln>
              <a:effectLst/>
              <a:uLnTx/>
              <a:uFillTx/>
              <a:latin typeface="+mn-lt"/>
              <a:ea typeface="+mn-ea"/>
              <a:cs typeface="+mn-cs"/>
              <a:sym typeface="Calibri" panose="020F0502020204030204" charset="0"/>
            </a:endParaRPr>
          </a:p>
          <a:p>
            <a:pPr marL="0" marR="0" lvl="0" indent="0" defTabSz="914400" rtl="0" eaLnBrk="1" fontAlgn="auto" latinLnBrk="0" hangingPunct="0">
              <a:lnSpc>
                <a:spcPct val="100000"/>
              </a:lnSpc>
              <a:spcBef>
                <a:spcPts val="0"/>
              </a:spcBef>
              <a:spcAft>
                <a:spcPts val="0"/>
              </a:spcAft>
              <a:buClrTx/>
              <a:buSzTx/>
              <a:buFontTx/>
              <a:buNone/>
              <a:defRPr/>
            </a:pPr>
            <a:endParaRPr kumimoji="0" sz="2000" i="0" u="none" strike="noStrike" kern="0" cap="none" spc="0" normalizeH="0" baseline="0" noProof="1">
              <a:ln>
                <a:noFill/>
              </a:ln>
              <a:effectLst/>
              <a:uLnTx/>
              <a:uFillTx/>
              <a:latin typeface="+mn-lt"/>
              <a:ea typeface="+mn-ea"/>
              <a:cs typeface="+mn-cs"/>
              <a:sym typeface="Calibri" panose="020F0502020204030204" charset="0"/>
            </a:endParaRPr>
          </a:p>
          <a:p>
            <a:pPr marL="0" marR="0" lvl="0" indent="0" defTabSz="914400" rtl="0" eaLnBrk="1" fontAlgn="auto" latinLnBrk="0" hangingPunct="0">
              <a:lnSpc>
                <a:spcPct val="100000"/>
              </a:lnSpc>
              <a:spcBef>
                <a:spcPts val="0"/>
              </a:spcBef>
              <a:spcAft>
                <a:spcPts val="0"/>
              </a:spcAft>
              <a:buClrTx/>
              <a:buSzTx/>
              <a:buFontTx/>
              <a:buNone/>
              <a:defRPr/>
            </a:pPr>
            <a:endParaRPr kumimoji="0" sz="2000" i="0" u="none" strike="noStrike" kern="0" cap="none" spc="0" normalizeH="0" baseline="0" noProof="1">
              <a:ln>
                <a:noFill/>
              </a:ln>
              <a:effectLst/>
              <a:uLnTx/>
              <a:uFillTx/>
              <a:latin typeface="+mn-lt"/>
              <a:ea typeface="+mn-ea"/>
              <a:cs typeface="+mn-cs"/>
              <a:sym typeface="Calibri" panose="020F0502020204030204" charset="0"/>
            </a:endParaRPr>
          </a:p>
          <a:p>
            <a:pPr marL="0" marR="0" lvl="0" indent="0" defTabSz="914400" rtl="0" eaLnBrk="1" fontAlgn="auto" latinLnBrk="0" hangingPunct="0">
              <a:lnSpc>
                <a:spcPct val="100000"/>
              </a:lnSpc>
              <a:spcBef>
                <a:spcPts val="0"/>
              </a:spcBef>
              <a:spcAft>
                <a:spcPts val="0"/>
              </a:spcAft>
              <a:buClrTx/>
              <a:buSzTx/>
              <a:buFontTx/>
              <a:buNone/>
              <a:defRPr/>
            </a:pPr>
            <a:endParaRPr kumimoji="0" sz="2000" i="0" u="none" strike="noStrike" kern="0" cap="none" spc="0" normalizeH="0" baseline="0" noProof="1">
              <a:ln>
                <a:noFill/>
              </a:ln>
              <a:effectLst/>
              <a:uLnTx/>
              <a:uFillTx/>
              <a:latin typeface="+mn-lt"/>
              <a:ea typeface="+mn-ea"/>
              <a:cs typeface="+mn-cs"/>
              <a:sym typeface="Calibri" panose="020F0502020204030204" charset="0"/>
            </a:endParaRPr>
          </a:p>
          <a:p>
            <a:pPr marL="0" marR="0" lvl="0" indent="0" defTabSz="914400" rtl="0" eaLnBrk="1" fontAlgn="auto" latinLnBrk="0" hangingPunct="0">
              <a:lnSpc>
                <a:spcPct val="100000"/>
              </a:lnSpc>
              <a:spcBef>
                <a:spcPts val="0"/>
              </a:spcBef>
              <a:spcAft>
                <a:spcPts val="0"/>
              </a:spcAft>
              <a:buClrTx/>
              <a:buSzTx/>
              <a:buFontTx/>
              <a:buNone/>
              <a:defRPr/>
            </a:pPr>
            <a:endParaRPr kumimoji="0" sz="2000" i="0" u="none" strike="noStrike" kern="0" cap="none" spc="0" normalizeH="0" baseline="0" noProof="1">
              <a:ln>
                <a:noFill/>
              </a:ln>
              <a:effectLst/>
              <a:uLnTx/>
              <a:uFillTx/>
              <a:latin typeface="+mn-lt"/>
              <a:ea typeface="+mn-ea"/>
              <a:cs typeface="+mn-cs"/>
              <a:sym typeface="Calibri" panose="020F0502020204030204" charset="0"/>
            </a:endParaRPr>
          </a:p>
          <a:p>
            <a:pPr marL="0" marR="0" lvl="0" indent="0" defTabSz="914400" rtl="0" eaLnBrk="1" fontAlgn="auto" latinLnBrk="0" hangingPunct="0">
              <a:lnSpc>
                <a:spcPct val="100000"/>
              </a:lnSpc>
              <a:spcBef>
                <a:spcPts val="0"/>
              </a:spcBef>
              <a:spcAft>
                <a:spcPts val="0"/>
              </a:spcAft>
              <a:buClrTx/>
              <a:buSzTx/>
              <a:buFontTx/>
              <a:buNone/>
              <a:defRPr/>
            </a:pPr>
            <a:endParaRPr kumimoji="0" sz="2000" i="0" u="none" strike="noStrike" kern="0" cap="none" spc="0" normalizeH="0" baseline="0" noProof="1">
              <a:ln>
                <a:noFill/>
              </a:ln>
              <a:effectLst/>
              <a:uLnTx/>
              <a:uFillTx/>
              <a:latin typeface="+mn-lt"/>
              <a:ea typeface="+mn-ea"/>
              <a:cs typeface="+mn-cs"/>
              <a:sym typeface="Calibri" panose="020F0502020204030204" charset="0"/>
            </a:endParaRPr>
          </a:p>
          <a:p>
            <a:pPr marL="0" marR="0" lvl="0" indent="0" defTabSz="914400" rtl="0" eaLnBrk="1" fontAlgn="auto" latinLnBrk="0" hangingPunct="0">
              <a:lnSpc>
                <a:spcPct val="100000"/>
              </a:lnSpc>
              <a:spcBef>
                <a:spcPts val="0"/>
              </a:spcBef>
              <a:spcAft>
                <a:spcPts val="0"/>
              </a:spcAft>
              <a:buClrTx/>
              <a:buSzTx/>
              <a:buFontTx/>
              <a:buNone/>
              <a:defRPr/>
            </a:pPr>
            <a:endParaRPr kumimoji="0" sz="2000" i="0" u="none" strike="noStrike" kern="0" cap="none" spc="0" normalizeH="0" baseline="0" noProof="1">
              <a:ln>
                <a:noFill/>
              </a:ln>
              <a:effectLst/>
              <a:uLnTx/>
              <a:uFillTx/>
              <a:latin typeface="+mn-lt"/>
              <a:ea typeface="+mn-ea"/>
              <a:cs typeface="+mn-cs"/>
              <a:sym typeface="Calibri" panose="020F0502020204030204" charset="0"/>
            </a:endParaRPr>
          </a:p>
        </p:txBody>
      </p:sp>
      <p:sp>
        <p:nvSpPr>
          <p:cNvPr id="12" name="矩形: 圆角 5"/>
          <p:cNvSpPr/>
          <p:nvPr/>
        </p:nvSpPr>
        <p:spPr>
          <a:xfrm>
            <a:off x="986790" y="5674360"/>
            <a:ext cx="10138410" cy="1177290"/>
          </a:xfrm>
          <a:prstGeom prst="roundRect">
            <a:avLst/>
          </a:prstGeom>
          <a:solidFill>
            <a:schemeClr val="accent6">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b="1" dirty="0">
                <a:solidFill>
                  <a:schemeClr val="tx1"/>
                </a:solidFill>
                <a:latin typeface="华文中宋" panose="02010600040101010101" pitchFamily="2" charset="-122"/>
                <a:ea typeface="华文中宋" panose="02010600040101010101" pitchFamily="2" charset="-122"/>
              </a:rPr>
              <a:t>   </a:t>
            </a:r>
            <a:r>
              <a:rPr lang="zh-CN" altLang="en-US" sz="2400" b="1" dirty="0">
                <a:solidFill>
                  <a:schemeClr val="tx1"/>
                </a:solidFill>
                <a:latin typeface="华文中宋" panose="02010600040101010101" pitchFamily="2" charset="-122"/>
                <a:ea typeface="华文中宋" panose="02010600040101010101" pitchFamily="2" charset="-122"/>
              </a:rPr>
              <a:t>  </a:t>
            </a:r>
            <a:r>
              <a:rPr lang="zh-CN" altLang="en-US" sz="2400" b="1" dirty="0" smtClean="0">
                <a:solidFill>
                  <a:schemeClr val="tx1"/>
                </a:solidFill>
                <a:latin typeface="华文中宋" panose="02010600040101010101" pitchFamily="2" charset="-122"/>
                <a:ea typeface="华文中宋" panose="02010600040101010101" pitchFamily="2" charset="-122"/>
              </a:rPr>
              <a:t>  设</a:t>
            </a:r>
            <a:r>
              <a:rPr lang="zh-CN" altLang="en-US" sz="2400" b="1" dirty="0">
                <a:solidFill>
                  <a:schemeClr val="tx1"/>
                </a:solidFill>
                <a:latin typeface="华文中宋" panose="02010600040101010101" pitchFamily="2" charset="-122"/>
                <a:ea typeface="华文中宋" panose="02010600040101010101" pitchFamily="2" charset="-122"/>
              </a:rPr>
              <a:t>计意图：凝聚中国力量，学生为新时代的挑战出谋划策，体验改革只有进行时没有完成时，共享、共创与时代成长与进步的机会，突破难点，激发</a:t>
            </a:r>
            <a:r>
              <a:rPr lang="zh-CN" altLang="en-US" sz="2400" b="1" dirty="0" smtClean="0">
                <a:solidFill>
                  <a:schemeClr val="tx1"/>
                </a:solidFill>
                <a:latin typeface="华文中宋" panose="02010600040101010101" pitchFamily="2" charset="-122"/>
                <a:ea typeface="华文中宋" panose="02010600040101010101" pitchFamily="2" charset="-122"/>
              </a:rPr>
              <a:t>爱国情</a:t>
            </a:r>
            <a:r>
              <a:rPr lang="zh-CN" altLang="en-US" sz="2400" dirty="0" smtClean="0">
                <a:solidFill>
                  <a:schemeClr val="tx1"/>
                </a:solidFill>
                <a:latin typeface="华文中宋" panose="02010600040101010101" pitchFamily="2" charset="-122"/>
                <a:ea typeface="华文中宋" panose="02010600040101010101" pitchFamily="2" charset="-122"/>
              </a:rPr>
              <a:t>。</a:t>
            </a:r>
            <a:endParaRPr lang="zh-CN" altLang="en-US" sz="2400" dirty="0">
              <a:solidFill>
                <a:schemeClr val="tx1"/>
              </a:solidFill>
              <a:latin typeface="华文中宋" panose="02010600040101010101" pitchFamily="2" charset="-122"/>
              <a:ea typeface="华文中宋" panose="02010600040101010101" pitchFamily="2" charset="-122"/>
            </a:endParaRPr>
          </a:p>
        </p:txBody>
      </p:sp>
      <p:pic>
        <p:nvPicPr>
          <p:cNvPr id="2" name="图片 1"/>
          <p:cNvPicPr>
            <a:picLocks noChangeAspect="1"/>
          </p:cNvPicPr>
          <p:nvPr/>
        </p:nvPicPr>
        <p:blipFill>
          <a:blip r:embed="rId3" cstate="print"/>
          <a:stretch>
            <a:fillRect/>
          </a:stretch>
        </p:blipFill>
        <p:spPr>
          <a:xfrm>
            <a:off x="6647180" y="2687320"/>
            <a:ext cx="5544820" cy="2505075"/>
          </a:xfrm>
          <a:prstGeom prst="rect">
            <a:avLst/>
          </a:prstGeom>
        </p:spPr>
      </p:pic>
      <p:sp>
        <p:nvSpPr>
          <p:cNvPr id="3" name="竖卷形 2"/>
          <p:cNvSpPr/>
          <p:nvPr/>
        </p:nvSpPr>
        <p:spPr>
          <a:xfrm>
            <a:off x="180975" y="4194810"/>
            <a:ext cx="6466205" cy="130302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493487" y="4336415"/>
            <a:ext cx="6006374" cy="1200329"/>
          </a:xfrm>
          <a:prstGeom prst="rect">
            <a:avLst/>
          </a:prstGeom>
          <a:noFill/>
        </p:spPr>
        <p:txBody>
          <a:bodyPr wrap="square" rtlCol="0" anchor="t">
            <a:spAutoFit/>
          </a:bodyPr>
          <a:lstStyle/>
          <a:p>
            <a:r>
              <a:rPr lang="zh-CN" altLang="en-US" b="1" dirty="0"/>
              <a:t>学生活动：学生讨论新时代我国所面临的挑战，化身班级智囊团出谋划策，表明新时代中学生的责任担当。为我国的经济建设、民主政治建设、文化建设、生</a:t>
            </a:r>
            <a:r>
              <a:rPr lang="zh-CN" altLang="en-US" b="1" dirty="0" smtClean="0"/>
              <a:t>态文明建设</a:t>
            </a:r>
            <a:r>
              <a:rPr lang="zh-CN" altLang="en-US" b="1" dirty="0"/>
              <a:t>等在</a:t>
            </a:r>
            <a:r>
              <a:rPr lang="en-US" altLang="zh-CN" b="1" dirty="0"/>
              <a:t>“</a:t>
            </a:r>
            <a:r>
              <a:rPr lang="zh-CN" altLang="en-US" b="1" dirty="0"/>
              <a:t>首都之窗</a:t>
            </a:r>
            <a:r>
              <a:rPr lang="en-US" altLang="zh-CN" b="1" dirty="0"/>
              <a:t>”</a:t>
            </a:r>
            <a:r>
              <a:rPr lang="zh-CN" altLang="en-US" b="1" dirty="0"/>
              <a:t>提出合理化建议，助力全面深化改革。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文本框 3"/>
          <p:cNvSpPr/>
          <p:nvPr>
            <p:custDataLst>
              <p:tags r:id="rId2"/>
            </p:custDataLst>
          </p:nvPr>
        </p:nvSpPr>
        <p:spPr>
          <a:xfrm>
            <a:off x="3054350" y="2535238"/>
            <a:ext cx="7032625" cy="1568450"/>
          </a:xfrm>
          <a:prstGeom prst="rect">
            <a:avLst/>
          </a:prstGeom>
          <a:noFill/>
          <a:ln w="9525">
            <a:noFill/>
          </a:ln>
        </p:spPr>
        <p:txBody>
          <a:bodyPr>
            <a:spAutoFit/>
          </a:bodyPr>
          <a:lstStyle/>
          <a:p>
            <a:pPr algn="ctr">
              <a:buFont typeface="Arial" panose="020B0604020202020204" pitchFamily="34" charset="0"/>
            </a:pPr>
            <a:r>
              <a:rPr lang="zh-CN" altLang="en-US" sz="9600" b="1" dirty="0">
                <a:solidFill>
                  <a:srgbClr val="1D6295"/>
                </a:solidFill>
                <a:latin typeface="微软雅黑" panose="020B0503020204020204" pitchFamily="34" charset="-122"/>
                <a:ea typeface="微软雅黑" panose="020B0503020204020204" pitchFamily="34" charset="-122"/>
                <a:sym typeface="微软雅黑" panose="020B0503020204020204" pitchFamily="34" charset="-122"/>
              </a:rPr>
              <a:t>谢谢</a:t>
            </a:r>
          </a:p>
        </p:txBody>
      </p:sp>
    </p:spTree>
    <p:custDataLst>
      <p:tags r:id="rId1"/>
    </p:custDataLst>
  </p:cSld>
  <p:clrMapOvr>
    <a:masterClrMapping/>
  </p:clrMapOvr>
  <p:transition spd="slow"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 name="椭圆 955"/>
          <p:cNvSpPr/>
          <p:nvPr>
            <p:custDataLst>
              <p:tags r:id="rId2"/>
            </p:custDataLst>
          </p:nvPr>
        </p:nvSpPr>
        <p:spPr>
          <a:xfrm>
            <a:off x="2362815" y="6376121"/>
            <a:ext cx="556564" cy="55656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7" name="椭圆 956"/>
          <p:cNvSpPr/>
          <p:nvPr>
            <p:custDataLst>
              <p:tags r:id="rId3"/>
            </p:custDataLst>
          </p:nvPr>
        </p:nvSpPr>
        <p:spPr>
          <a:xfrm>
            <a:off x="2047011" y="2125797"/>
            <a:ext cx="2688299" cy="2688299"/>
          </a:xfrm>
          <a:prstGeom prst="ellipse">
            <a:avLst/>
          </a:prstGeom>
          <a:gradFill flip="none" rotWithShape="1">
            <a:gsLst>
              <a:gs pos="0">
                <a:srgbClr val="BFBFBF"/>
              </a:gs>
              <a:gs pos="37000">
                <a:srgbClr val="FFFFFF"/>
              </a:gs>
              <a:gs pos="100000">
                <a:schemeClr val="accent3">
                  <a:tint val="0"/>
                </a:schemeClr>
              </a:gs>
            </a:gsLst>
            <a:lin ang="2700000" scaled="1"/>
          </a:gradFill>
          <a:ln w="28575" cap="flat" cmpd="sng" algn="ctr">
            <a:solidFill>
              <a:srgbClr val="F2F2F2"/>
            </a:solidFill>
            <a:prstDash val="solid"/>
          </a:ln>
          <a:effectLst>
            <a:outerShdw blurRad="254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8" name="椭圆 957"/>
          <p:cNvSpPr/>
          <p:nvPr>
            <p:custDataLst>
              <p:tags r:id="rId4"/>
            </p:custDataLst>
          </p:nvPr>
        </p:nvSpPr>
        <p:spPr>
          <a:xfrm>
            <a:off x="5059714" y="5928709"/>
            <a:ext cx="621152" cy="621152"/>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9" name="椭圆 958"/>
          <p:cNvSpPr/>
          <p:nvPr>
            <p:custDataLst>
              <p:tags r:id="rId5"/>
            </p:custDataLst>
          </p:nvPr>
        </p:nvSpPr>
        <p:spPr>
          <a:xfrm>
            <a:off x="2282909" y="2336294"/>
            <a:ext cx="2267304" cy="2267304"/>
          </a:xfrm>
          <a:prstGeom prst="ellipse">
            <a:avLst/>
          </a:prstGeom>
          <a:solidFill>
            <a:srgbClr val="0070C0"/>
          </a:solidFill>
          <a:ln w="25400" cap="flat" cmpd="sng" algn="ctr">
            <a:noFill/>
            <a:prstDash val="solid"/>
          </a:ln>
          <a:effectLst>
            <a:outerShdw blurRad="127000" dist="127000" dir="5400000" algn="ctr" rotWithShape="0">
              <a:srgbClr val="000000">
                <a:alpha val="43137"/>
              </a:srgbClr>
            </a:outerShdw>
          </a:effectLst>
        </p:spPr>
        <p:txBody>
          <a:bodyPr rtlCol="0" anchor="ctr"/>
          <a:lstStyle/>
          <a:p>
            <a:pPr algn="ctr" defTabSz="1088390">
              <a:defRPr/>
            </a:pPr>
            <a:endParaRPr lang="zh-CN" altLang="en-US" sz="2135" kern="0">
              <a:solidFill>
                <a:schemeClr val="bg1"/>
              </a:solidFill>
              <a:cs typeface="+mn-ea"/>
              <a:sym typeface="+mn-lt"/>
            </a:endParaRPr>
          </a:p>
        </p:txBody>
      </p:sp>
      <p:sp>
        <p:nvSpPr>
          <p:cNvPr id="960" name="椭圆 959"/>
          <p:cNvSpPr/>
          <p:nvPr>
            <p:custDataLst>
              <p:tags r:id="rId6"/>
            </p:custDataLst>
          </p:nvPr>
        </p:nvSpPr>
        <p:spPr>
          <a:xfrm>
            <a:off x="8119625" y="6089914"/>
            <a:ext cx="768085" cy="76808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1" name="椭圆 960"/>
          <p:cNvSpPr/>
          <p:nvPr>
            <p:custDataLst>
              <p:tags r:id="rId7"/>
            </p:custDataLst>
          </p:nvPr>
        </p:nvSpPr>
        <p:spPr>
          <a:xfrm>
            <a:off x="6407315" y="64640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2" name="椭圆 961"/>
          <p:cNvSpPr/>
          <p:nvPr>
            <p:custDataLst>
              <p:tags r:id="rId8"/>
            </p:custDataLst>
          </p:nvPr>
        </p:nvSpPr>
        <p:spPr>
          <a:xfrm>
            <a:off x="325172" y="6055985"/>
            <a:ext cx="609993" cy="60999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3" name="椭圆 962"/>
          <p:cNvSpPr/>
          <p:nvPr>
            <p:custDataLst>
              <p:tags r:id="rId9"/>
            </p:custDataLst>
          </p:nvPr>
        </p:nvSpPr>
        <p:spPr>
          <a:xfrm>
            <a:off x="3379995" y="6304336"/>
            <a:ext cx="723284" cy="72328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4" name="椭圆 963"/>
          <p:cNvSpPr/>
          <p:nvPr>
            <p:custDataLst>
              <p:tags r:id="rId10"/>
            </p:custDataLst>
          </p:nvPr>
        </p:nvSpPr>
        <p:spPr>
          <a:xfrm>
            <a:off x="7303239" y="6239285"/>
            <a:ext cx="618715" cy="61871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5" name="椭圆 964"/>
          <p:cNvSpPr/>
          <p:nvPr>
            <p:custDataLst>
              <p:tags r:id="rId11"/>
            </p:custDataLst>
          </p:nvPr>
        </p:nvSpPr>
        <p:spPr>
          <a:xfrm>
            <a:off x="3757880" y="6087540"/>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6" name="椭圆 965"/>
          <p:cNvSpPr/>
          <p:nvPr>
            <p:custDataLst>
              <p:tags r:id="rId12"/>
            </p:custDataLst>
          </p:nvPr>
        </p:nvSpPr>
        <p:spPr>
          <a:xfrm>
            <a:off x="1119113" y="6548642"/>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7" name="椭圆 966"/>
          <p:cNvSpPr/>
          <p:nvPr>
            <p:custDataLst>
              <p:tags r:id="rId13"/>
            </p:custDataLst>
          </p:nvPr>
        </p:nvSpPr>
        <p:spPr>
          <a:xfrm>
            <a:off x="10107357" y="6473957"/>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8" name="椭圆 967"/>
          <p:cNvSpPr/>
          <p:nvPr>
            <p:custDataLst>
              <p:tags r:id="rId14"/>
            </p:custDataLst>
          </p:nvPr>
        </p:nvSpPr>
        <p:spPr>
          <a:xfrm>
            <a:off x="6055203" y="6209337"/>
            <a:ext cx="180856" cy="180856"/>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9" name="椭圆 968"/>
          <p:cNvSpPr/>
          <p:nvPr>
            <p:custDataLst>
              <p:tags r:id="rId15"/>
            </p:custDataLst>
          </p:nvPr>
        </p:nvSpPr>
        <p:spPr>
          <a:xfrm>
            <a:off x="11877317" y="6336417"/>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0" name="椭圆 969"/>
          <p:cNvSpPr/>
          <p:nvPr>
            <p:custDataLst>
              <p:tags r:id="rId16"/>
            </p:custDataLst>
          </p:nvPr>
        </p:nvSpPr>
        <p:spPr>
          <a:xfrm>
            <a:off x="9544327" y="6239285"/>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1" name="椭圆 970"/>
          <p:cNvSpPr/>
          <p:nvPr>
            <p:custDataLst>
              <p:tags r:id="rId17"/>
            </p:custDataLst>
          </p:nvPr>
        </p:nvSpPr>
        <p:spPr>
          <a:xfrm>
            <a:off x="10992337" y="64066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2" name="TextBox 971"/>
          <p:cNvSpPr txBox="1"/>
          <p:nvPr>
            <p:custDataLst>
              <p:tags r:id="rId18"/>
            </p:custDataLst>
          </p:nvPr>
        </p:nvSpPr>
        <p:spPr>
          <a:xfrm>
            <a:off x="2562164" y="3097599"/>
            <a:ext cx="1832553" cy="523220"/>
          </a:xfrm>
          <a:prstGeom prst="rect">
            <a:avLst/>
          </a:prstGeom>
          <a:noFill/>
          <a:effectLst>
            <a:outerShdw blurRad="127000" dist="127000" dir="5400000" algn="ctr" rotWithShape="0">
              <a:srgbClr val="000000">
                <a:alpha val="43137"/>
              </a:srgbClr>
            </a:outerShdw>
          </a:effectLst>
        </p:spPr>
        <p:txBody>
          <a:bodyPr wrap="none" rtlCol="0">
            <a:spAutoFit/>
          </a:bodyPr>
          <a:lstStyle/>
          <a:p>
            <a:pPr defTabSz="1088390"/>
            <a:r>
              <a:rPr lang="zh-CN" altLang="en-US" sz="2800" b="1" spc="400" dirty="0">
                <a:solidFill>
                  <a:schemeClr val="bg1"/>
                </a:solidFill>
                <a:latin typeface="黑体" panose="02010609060101010101" charset="-122"/>
                <a:ea typeface="黑体" panose="02010609060101010101" charset="-122"/>
                <a:cs typeface="+mn-ea"/>
                <a:sym typeface="+mn-lt"/>
              </a:rPr>
              <a:t>说课内容</a:t>
            </a:r>
          </a:p>
        </p:txBody>
      </p:sp>
      <p:grpSp>
        <p:nvGrpSpPr>
          <p:cNvPr id="974" name="组合 973"/>
          <p:cNvGrpSpPr/>
          <p:nvPr/>
        </p:nvGrpSpPr>
        <p:grpSpPr>
          <a:xfrm>
            <a:off x="4885772" y="1038965"/>
            <a:ext cx="4047251" cy="604838"/>
            <a:chOff x="3818511" y="1079593"/>
            <a:chExt cx="3633809" cy="543051"/>
          </a:xfrm>
          <a:effectLst>
            <a:outerShdw blurRad="127000" dist="127000" dir="5400000" algn="ctr" rotWithShape="0">
              <a:srgbClr val="000000">
                <a:alpha val="43137"/>
              </a:srgbClr>
            </a:outerShdw>
          </a:effectLst>
        </p:grpSpPr>
        <p:grpSp>
          <p:nvGrpSpPr>
            <p:cNvPr id="975" name="组合 974"/>
            <p:cNvGrpSpPr/>
            <p:nvPr/>
          </p:nvGrpSpPr>
          <p:grpSpPr>
            <a:xfrm>
              <a:off x="3818511" y="1084860"/>
              <a:ext cx="3633809" cy="483501"/>
              <a:chOff x="2540000" y="1059582"/>
              <a:chExt cx="6108700" cy="812800"/>
            </a:xfrm>
            <a:solidFill>
              <a:srgbClr val="005DA2"/>
            </a:solidFill>
          </p:grpSpPr>
          <p:sp>
            <p:nvSpPr>
              <p:cNvPr id="978" name="Freeform 5"/>
              <p:cNvSpPr>
                <a:spLocks noEditPoints="1"/>
              </p:cNvSpPr>
              <p:nvPr>
                <p:custDataLst>
                  <p:tags r:id="rId33"/>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sp>
            <p:nvSpPr>
              <p:cNvPr id="979" name="Freeform 6"/>
              <p:cNvSpPr/>
              <p:nvPr>
                <p:custDataLst>
                  <p:tags r:id="rId34"/>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grpSp>
        <p:sp>
          <p:nvSpPr>
            <p:cNvPr id="976" name="矩形 975"/>
            <p:cNvSpPr/>
            <p:nvPr>
              <p:custDataLst>
                <p:tags r:id="rId31"/>
              </p:custDataLst>
            </p:nvPr>
          </p:nvSpPr>
          <p:spPr>
            <a:xfrm>
              <a:off x="5113128" y="1090141"/>
              <a:ext cx="1988770" cy="532503"/>
            </a:xfrm>
            <a:prstGeom prst="rect">
              <a:avLst/>
            </a:prstGeom>
          </p:spPr>
          <p:txBody>
            <a:bodyPr wrap="square" lIns="162613" tIns="81307" rIns="162613" bIns="81307">
              <a:spAutoFit/>
            </a:bodyPr>
            <a:lstStyle/>
            <a:p>
              <a:pPr defTabSz="1088390">
                <a:defRPr/>
              </a:pPr>
              <a:endParaRPr lang="zh-CN" altLang="zh-CN" sz="2800" b="1" kern="100" dirty="0">
                <a:latin typeface="黑体" panose="02010609060101010101" charset="-122"/>
                <a:ea typeface="黑体" panose="02010609060101010101" charset="-122"/>
                <a:cs typeface="+mn-ea"/>
                <a:sym typeface="+mn-lt"/>
              </a:endParaRPr>
            </a:p>
          </p:txBody>
        </p:sp>
        <p:sp>
          <p:nvSpPr>
            <p:cNvPr id="977" name="文本框 48"/>
            <p:cNvSpPr txBox="1">
              <a:spLocks noChangeArrowheads="1"/>
            </p:cNvSpPr>
            <p:nvPr>
              <p:custDataLst>
                <p:tags r:id="rId32"/>
              </p:custDataLst>
            </p:nvPr>
          </p:nvSpPr>
          <p:spPr bwMode="auto">
            <a:xfrm>
              <a:off x="4459186" y="1079593"/>
              <a:ext cx="501137" cy="468648"/>
            </a:xfrm>
            <a:prstGeom prst="rect">
              <a:avLst/>
            </a:prstGeom>
            <a:noFill/>
            <a:ln w="9525">
              <a:noFill/>
              <a:miter lim="800000"/>
            </a:ln>
          </p:spPr>
          <p:txBody>
            <a:bodyPr>
              <a:spAutoFit/>
            </a:bodyPr>
            <a:lstStyle/>
            <a:p>
              <a:pPr defTabSz="1088390">
                <a:defRPr/>
              </a:pPr>
              <a:r>
                <a:rPr lang="en-US" altLang="zh-CN" sz="2800" b="1" kern="0" dirty="0">
                  <a:solidFill>
                    <a:schemeClr val="bg1"/>
                  </a:solidFill>
                  <a:latin typeface="黑体" panose="02010609060101010101" charset="-122"/>
                  <a:ea typeface="黑体" panose="02010609060101010101" charset="-122"/>
                  <a:cs typeface="+mn-ea"/>
                  <a:sym typeface="+mn-lt"/>
                </a:rPr>
                <a:t>1</a:t>
              </a:r>
            </a:p>
          </p:txBody>
        </p:sp>
      </p:grpSp>
      <p:grpSp>
        <p:nvGrpSpPr>
          <p:cNvPr id="980" name="组合 979"/>
          <p:cNvGrpSpPr/>
          <p:nvPr/>
        </p:nvGrpSpPr>
        <p:grpSpPr>
          <a:xfrm>
            <a:off x="4875014" y="1935468"/>
            <a:ext cx="4047251" cy="559054"/>
            <a:chOff x="3818511" y="1726171"/>
            <a:chExt cx="3633809" cy="501945"/>
          </a:xfrm>
          <a:effectLst>
            <a:outerShdw blurRad="127000" dist="127000" dir="5400000" algn="ctr" rotWithShape="0">
              <a:srgbClr val="000000">
                <a:alpha val="43137"/>
              </a:srgbClr>
            </a:outerShdw>
          </a:effectLst>
        </p:grpSpPr>
        <p:grpSp>
          <p:nvGrpSpPr>
            <p:cNvPr id="981" name="组合 980"/>
            <p:cNvGrpSpPr/>
            <p:nvPr/>
          </p:nvGrpSpPr>
          <p:grpSpPr>
            <a:xfrm>
              <a:off x="3818511" y="1744615"/>
              <a:ext cx="3633809" cy="483501"/>
              <a:chOff x="2540000" y="1059582"/>
              <a:chExt cx="6108700" cy="812800"/>
            </a:xfrm>
            <a:solidFill>
              <a:srgbClr val="005DA2"/>
            </a:solidFill>
          </p:grpSpPr>
          <p:sp>
            <p:nvSpPr>
              <p:cNvPr id="984" name="Freeform 5"/>
              <p:cNvSpPr>
                <a:spLocks noEditPoints="1"/>
              </p:cNvSpPr>
              <p:nvPr>
                <p:custDataLst>
                  <p:tags r:id="rId29"/>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sp>
            <p:nvSpPr>
              <p:cNvPr id="985" name="Freeform 6"/>
              <p:cNvSpPr/>
              <p:nvPr>
                <p:custDataLst>
                  <p:tags r:id="rId30"/>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grpSp>
        <p:sp>
          <p:nvSpPr>
            <p:cNvPr id="983" name="文本框 48"/>
            <p:cNvSpPr txBox="1">
              <a:spLocks noChangeArrowheads="1"/>
            </p:cNvSpPr>
            <p:nvPr>
              <p:custDataLst>
                <p:tags r:id="rId28"/>
              </p:custDataLst>
            </p:nvPr>
          </p:nvSpPr>
          <p:spPr bwMode="auto">
            <a:xfrm>
              <a:off x="4491205" y="1726171"/>
              <a:ext cx="631582" cy="468649"/>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黑体" panose="02010609060101010101" charset="-122"/>
                  <a:ea typeface="黑体" panose="02010609060101010101" charset="-122"/>
                  <a:cs typeface="+mn-ea"/>
                  <a:sym typeface="+mn-lt"/>
                </a:rPr>
                <a:t>2</a:t>
              </a:r>
            </a:p>
          </p:txBody>
        </p:sp>
      </p:grpSp>
      <p:grpSp>
        <p:nvGrpSpPr>
          <p:cNvPr id="9" name="组合 8"/>
          <p:cNvGrpSpPr/>
          <p:nvPr/>
        </p:nvGrpSpPr>
        <p:grpSpPr>
          <a:xfrm>
            <a:off x="4929624" y="2816654"/>
            <a:ext cx="4047251" cy="579659"/>
            <a:chOff x="3818511" y="1707670"/>
            <a:chExt cx="3633809" cy="520446"/>
          </a:xfrm>
          <a:effectLst>
            <a:outerShdw blurRad="127000" dist="127000" dir="5400000" algn="ctr" rotWithShape="0">
              <a:srgbClr val="000000">
                <a:alpha val="43137"/>
              </a:srgbClr>
            </a:outerShdw>
          </a:effectLst>
        </p:grpSpPr>
        <p:grpSp>
          <p:nvGrpSpPr>
            <p:cNvPr id="11" name="组合 10"/>
            <p:cNvGrpSpPr/>
            <p:nvPr/>
          </p:nvGrpSpPr>
          <p:grpSpPr>
            <a:xfrm>
              <a:off x="3818511" y="1744615"/>
              <a:ext cx="3633809" cy="483501"/>
              <a:chOff x="2540000" y="1059582"/>
              <a:chExt cx="6108700" cy="812800"/>
            </a:xfrm>
            <a:solidFill>
              <a:srgbClr val="005DA2"/>
            </a:solidFill>
          </p:grpSpPr>
          <p:sp>
            <p:nvSpPr>
              <p:cNvPr id="13" name="Freeform 5"/>
              <p:cNvSpPr>
                <a:spLocks noEditPoints="1"/>
              </p:cNvSpPr>
              <p:nvPr>
                <p:custDataLst>
                  <p:tags r:id="rId26"/>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sp>
            <p:nvSpPr>
              <p:cNvPr id="15" name="Freeform 6"/>
              <p:cNvSpPr/>
              <p:nvPr>
                <p:custDataLst>
                  <p:tags r:id="rId27"/>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grpSp>
        <p:sp>
          <p:nvSpPr>
            <p:cNvPr id="17" name="文本框 48"/>
            <p:cNvSpPr txBox="1">
              <a:spLocks noChangeArrowheads="1"/>
            </p:cNvSpPr>
            <p:nvPr>
              <p:custDataLst>
                <p:tags r:id="rId25"/>
              </p:custDataLst>
            </p:nvPr>
          </p:nvSpPr>
          <p:spPr bwMode="auto">
            <a:xfrm>
              <a:off x="4442797" y="1707670"/>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黑体" panose="02010609060101010101" charset="-122"/>
                  <a:ea typeface="黑体" panose="02010609060101010101" charset="-122"/>
                  <a:cs typeface="+mn-ea"/>
                  <a:sym typeface="+mn-lt"/>
                </a:rPr>
                <a:t>3</a:t>
              </a:r>
            </a:p>
          </p:txBody>
        </p:sp>
      </p:grpSp>
      <p:grpSp>
        <p:nvGrpSpPr>
          <p:cNvPr id="19" name="组合 18"/>
          <p:cNvGrpSpPr/>
          <p:nvPr/>
        </p:nvGrpSpPr>
        <p:grpSpPr>
          <a:xfrm>
            <a:off x="4885809" y="3681922"/>
            <a:ext cx="4047251" cy="564646"/>
            <a:chOff x="3818511" y="1721150"/>
            <a:chExt cx="3633809" cy="506966"/>
          </a:xfrm>
          <a:effectLst>
            <a:outerShdw blurRad="127000" dist="127000" dir="5400000" algn="ctr" rotWithShape="0">
              <a:srgbClr val="000000">
                <a:alpha val="43137"/>
              </a:srgbClr>
            </a:outerShdw>
          </a:effectLst>
        </p:grpSpPr>
        <p:grpSp>
          <p:nvGrpSpPr>
            <p:cNvPr id="20" name="组合 19"/>
            <p:cNvGrpSpPr/>
            <p:nvPr/>
          </p:nvGrpSpPr>
          <p:grpSpPr>
            <a:xfrm>
              <a:off x="3818511" y="1744615"/>
              <a:ext cx="3633809" cy="483501"/>
              <a:chOff x="2540000" y="1059582"/>
              <a:chExt cx="6108700" cy="812800"/>
            </a:xfrm>
            <a:solidFill>
              <a:srgbClr val="005DA2"/>
            </a:solidFill>
          </p:grpSpPr>
          <p:sp>
            <p:nvSpPr>
              <p:cNvPr id="21" name="Freeform 5"/>
              <p:cNvSpPr>
                <a:spLocks noEditPoints="1"/>
              </p:cNvSpPr>
              <p:nvPr>
                <p:custDataLst>
                  <p:tags r:id="rId23"/>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sp>
            <p:nvSpPr>
              <p:cNvPr id="22" name="Freeform 6"/>
              <p:cNvSpPr/>
              <p:nvPr>
                <p:custDataLst>
                  <p:tags r:id="rId24"/>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grpSp>
        <p:sp>
          <p:nvSpPr>
            <p:cNvPr id="23" name="文本框 48"/>
            <p:cNvSpPr txBox="1">
              <a:spLocks noChangeArrowheads="1"/>
            </p:cNvSpPr>
            <p:nvPr>
              <p:custDataLst>
                <p:tags r:id="rId22"/>
              </p:custDataLst>
            </p:nvPr>
          </p:nvSpPr>
          <p:spPr bwMode="auto">
            <a:xfrm>
              <a:off x="4444525" y="1721150"/>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黑体" panose="02010609060101010101" charset="-122"/>
                  <a:ea typeface="黑体" panose="02010609060101010101" charset="-122"/>
                  <a:cs typeface="+mn-ea"/>
                  <a:sym typeface="+mn-lt"/>
                </a:rPr>
                <a:t>4</a:t>
              </a:r>
            </a:p>
          </p:txBody>
        </p:sp>
      </p:grpSp>
      <p:grpSp>
        <p:nvGrpSpPr>
          <p:cNvPr id="24" name="组合 23"/>
          <p:cNvGrpSpPr/>
          <p:nvPr/>
        </p:nvGrpSpPr>
        <p:grpSpPr>
          <a:xfrm>
            <a:off x="4875014" y="4498338"/>
            <a:ext cx="4047251" cy="548317"/>
            <a:chOff x="3818511" y="1735811"/>
            <a:chExt cx="3633809" cy="492305"/>
          </a:xfrm>
          <a:effectLst>
            <a:outerShdw blurRad="127000" dist="127000" dir="5400000" algn="ctr" rotWithShape="0">
              <a:srgbClr val="000000">
                <a:alpha val="43137"/>
              </a:srgbClr>
            </a:outerShdw>
          </a:effectLst>
        </p:grpSpPr>
        <p:grpSp>
          <p:nvGrpSpPr>
            <p:cNvPr id="25" name="组合 24"/>
            <p:cNvGrpSpPr/>
            <p:nvPr/>
          </p:nvGrpSpPr>
          <p:grpSpPr>
            <a:xfrm>
              <a:off x="3818511" y="1744615"/>
              <a:ext cx="3633809" cy="483501"/>
              <a:chOff x="2540000" y="1059582"/>
              <a:chExt cx="6108700" cy="812800"/>
            </a:xfrm>
            <a:solidFill>
              <a:srgbClr val="005DA2"/>
            </a:solidFill>
          </p:grpSpPr>
          <p:sp>
            <p:nvSpPr>
              <p:cNvPr id="26" name="Freeform 5"/>
              <p:cNvSpPr>
                <a:spLocks noEditPoints="1"/>
              </p:cNvSpPr>
              <p:nvPr>
                <p:custDataLst>
                  <p:tags r:id="rId20"/>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sp>
            <p:nvSpPr>
              <p:cNvPr id="27" name="Freeform 6"/>
              <p:cNvSpPr/>
              <p:nvPr>
                <p:custDataLst>
                  <p:tags r:id="rId21"/>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黑体" panose="02010609060101010101" charset="-122"/>
                  <a:ea typeface="黑体" panose="02010609060101010101" charset="-122"/>
                  <a:cs typeface="+mn-ea"/>
                  <a:sym typeface="+mn-lt"/>
                </a:endParaRPr>
              </a:p>
            </p:txBody>
          </p:sp>
        </p:grpSp>
        <p:sp>
          <p:nvSpPr>
            <p:cNvPr id="28" name="文本框 48"/>
            <p:cNvSpPr txBox="1">
              <a:spLocks noChangeArrowheads="1"/>
            </p:cNvSpPr>
            <p:nvPr>
              <p:custDataLst>
                <p:tags r:id="rId19"/>
              </p:custDataLst>
            </p:nvPr>
          </p:nvSpPr>
          <p:spPr bwMode="auto">
            <a:xfrm>
              <a:off x="4459186" y="1735811"/>
              <a:ext cx="631582" cy="468650"/>
            </a:xfrm>
            <a:prstGeom prst="rect">
              <a:avLst/>
            </a:prstGeom>
            <a:noFill/>
            <a:ln w="9525">
              <a:noFill/>
              <a:miter lim="800000"/>
            </a:ln>
          </p:spPr>
          <p:txBody>
            <a:bodyPr wrap="square">
              <a:spAutoFit/>
            </a:bodyPr>
            <a:lstStyle/>
            <a:p>
              <a:pPr defTabSz="1088390">
                <a:defRPr/>
              </a:pPr>
              <a:r>
                <a:rPr lang="en-US" altLang="zh-CN" sz="2800" b="1" kern="0" dirty="0" smtClean="0">
                  <a:solidFill>
                    <a:schemeClr val="bg1"/>
                  </a:solidFill>
                  <a:latin typeface="黑体" panose="02010609060101010101" charset="-122"/>
                  <a:ea typeface="黑体" panose="02010609060101010101" charset="-122"/>
                  <a:cs typeface="+mn-ea"/>
                  <a:sym typeface="+mn-lt"/>
                </a:rPr>
                <a:t>5</a:t>
              </a:r>
              <a:endParaRPr lang="en-US" altLang="zh-CN" sz="2800" b="1" kern="0" dirty="0">
                <a:solidFill>
                  <a:schemeClr val="bg1"/>
                </a:solidFill>
                <a:latin typeface="黑体" panose="02010609060101010101" charset="-122"/>
                <a:ea typeface="黑体" panose="02010609060101010101" charset="-122"/>
                <a:cs typeface="+mn-ea"/>
                <a:sym typeface="+mn-lt"/>
              </a:endParaRPr>
            </a:p>
          </p:txBody>
        </p:sp>
      </p:grpSp>
      <p:sp>
        <p:nvSpPr>
          <p:cNvPr id="29" name="文本框 28"/>
          <p:cNvSpPr txBox="1"/>
          <p:nvPr/>
        </p:nvSpPr>
        <p:spPr>
          <a:xfrm>
            <a:off x="6469198" y="1139176"/>
            <a:ext cx="2151380" cy="521970"/>
          </a:xfrm>
          <a:prstGeom prst="rect">
            <a:avLst/>
          </a:prstGeom>
          <a:noFill/>
        </p:spPr>
        <p:txBody>
          <a:bodyPr wrap="square" rtlCol="0">
            <a:spAutoFit/>
          </a:bodyPr>
          <a:lstStyle/>
          <a:p>
            <a:r>
              <a:rPr lang="zh-CN" altLang="en-US" sz="2800" b="1" dirty="0" smtClean="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rPr>
              <a:t>内容分析</a:t>
            </a:r>
            <a:endParaRPr lang="zh-CN" altLang="en-US" sz="2800" b="1" dirty="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endParaRPr>
          </a:p>
        </p:txBody>
      </p:sp>
      <p:sp>
        <p:nvSpPr>
          <p:cNvPr id="30" name="文本框 29"/>
          <p:cNvSpPr txBox="1"/>
          <p:nvPr/>
        </p:nvSpPr>
        <p:spPr>
          <a:xfrm>
            <a:off x="6516188" y="2929431"/>
            <a:ext cx="1627369" cy="523220"/>
          </a:xfrm>
          <a:prstGeom prst="rect">
            <a:avLst/>
          </a:prstGeom>
          <a:noFill/>
        </p:spPr>
        <p:txBody>
          <a:bodyPr wrap="none" rtlCol="0" anchor="t">
            <a:spAutoFit/>
          </a:bodyPr>
          <a:lstStyle/>
          <a:p>
            <a:r>
              <a:rPr lang="zh-CN" altLang="en-US" sz="2800" b="1" dirty="0" smtClean="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rPr>
              <a:t>教学目标</a:t>
            </a:r>
            <a:endParaRPr lang="zh-CN" altLang="en-US" sz="2800" b="1" dirty="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endParaRPr>
          </a:p>
        </p:txBody>
      </p:sp>
      <p:sp>
        <p:nvSpPr>
          <p:cNvPr id="32" name="文本框 31"/>
          <p:cNvSpPr txBox="1"/>
          <p:nvPr/>
        </p:nvSpPr>
        <p:spPr>
          <a:xfrm>
            <a:off x="6560003" y="4524525"/>
            <a:ext cx="1627369" cy="523220"/>
          </a:xfrm>
          <a:prstGeom prst="rect">
            <a:avLst/>
          </a:prstGeom>
          <a:noFill/>
        </p:spPr>
        <p:txBody>
          <a:bodyPr wrap="none" rtlCol="0" anchor="t">
            <a:spAutoFit/>
          </a:bodyPr>
          <a:lstStyle/>
          <a:p>
            <a:r>
              <a:rPr lang="zh-CN" altLang="en-US" sz="2800" b="1" dirty="0" smtClean="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rPr>
              <a:t>教学过程</a:t>
            </a:r>
            <a:endParaRPr lang="zh-CN" altLang="en-US" sz="2800" b="1" dirty="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endParaRPr>
          </a:p>
        </p:txBody>
      </p:sp>
      <p:sp>
        <p:nvSpPr>
          <p:cNvPr id="33" name="文本框 32"/>
          <p:cNvSpPr txBox="1"/>
          <p:nvPr/>
        </p:nvSpPr>
        <p:spPr>
          <a:xfrm>
            <a:off x="6542858" y="3724438"/>
            <a:ext cx="1988045" cy="523220"/>
          </a:xfrm>
          <a:prstGeom prst="rect">
            <a:avLst/>
          </a:prstGeom>
          <a:noFill/>
        </p:spPr>
        <p:txBody>
          <a:bodyPr wrap="none" rtlCol="0" anchor="t">
            <a:spAutoFit/>
          </a:bodyPr>
          <a:lstStyle/>
          <a:p>
            <a:r>
              <a:rPr lang="zh-CN" altLang="en-US" sz="2800" b="1" dirty="0" smtClean="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rPr>
              <a:t>教学重难点</a:t>
            </a:r>
            <a:endParaRPr lang="zh-CN" altLang="en-US" dirty="0">
              <a:latin typeface="黑体" panose="02010609060101010101" charset="-122"/>
              <a:ea typeface="黑体" panose="02010609060101010101" charset="-122"/>
            </a:endParaRPr>
          </a:p>
        </p:txBody>
      </p:sp>
      <p:sp>
        <p:nvSpPr>
          <p:cNvPr id="34" name="文本框 33"/>
          <p:cNvSpPr txBox="1"/>
          <p:nvPr/>
        </p:nvSpPr>
        <p:spPr>
          <a:xfrm>
            <a:off x="6480628" y="2027636"/>
            <a:ext cx="1627369" cy="523220"/>
          </a:xfrm>
          <a:prstGeom prst="rect">
            <a:avLst/>
          </a:prstGeom>
          <a:noFill/>
        </p:spPr>
        <p:txBody>
          <a:bodyPr wrap="none" rtlCol="0" anchor="t">
            <a:spAutoFit/>
          </a:bodyPr>
          <a:lstStyle/>
          <a:p>
            <a:pPr algn="l">
              <a:buClrTx/>
              <a:buSzTx/>
              <a:buFontTx/>
            </a:pPr>
            <a:r>
              <a:rPr lang="zh-CN" altLang="en-US" sz="2800" b="1" dirty="0" smtClean="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rPr>
              <a:t>学情分析</a:t>
            </a:r>
            <a:endParaRPr lang="zh-CN" altLang="en-US" sz="2800" b="1" dirty="0">
              <a:solidFill>
                <a:schemeClr val="bg2">
                  <a:lumMod val="75000"/>
                </a:schemeClr>
              </a:solidFill>
              <a:effectLst>
                <a:outerShdw blurRad="38100" dist="25400" dir="5400000" algn="ctr" rotWithShape="0">
                  <a:srgbClr val="6E747A">
                    <a:alpha val="43000"/>
                  </a:srgbClr>
                </a:outerShdw>
              </a:effectLst>
              <a:latin typeface="黑体" panose="02010609060101010101" charset="-122"/>
              <a:ea typeface="黑体" panose="02010609060101010101" charset="-122"/>
            </a:endParaRPr>
          </a:p>
        </p:txBody>
      </p:sp>
    </p:spTree>
    <p:custDataLst>
      <p:tags r:id="rId1"/>
    </p:custDataLst>
  </p:cSld>
  <p:clrMapOvr>
    <a:masterClrMapping/>
  </p:clrMapOvr>
  <p:transition spd="slow"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组合 35"/>
          <p:cNvGrpSpPr/>
          <p:nvPr/>
        </p:nvGrpSpPr>
        <p:grpSpPr>
          <a:xfrm>
            <a:off x="1951990" y="1661160"/>
            <a:ext cx="8143240" cy="808907"/>
            <a:chOff x="5158071" y="1707654"/>
            <a:chExt cx="3438572" cy="3108049"/>
          </a:xfrm>
        </p:grpSpPr>
        <p:sp>
          <p:nvSpPr>
            <p:cNvPr id="8" name="矩形 7"/>
            <p:cNvSpPr/>
            <p:nvPr/>
          </p:nvSpPr>
          <p:spPr>
            <a:xfrm>
              <a:off x="5300061" y="1817658"/>
              <a:ext cx="3154592" cy="2242221"/>
            </a:xfrm>
            <a:prstGeom prst="rect">
              <a:avLst/>
            </a:prstGeom>
            <a:noFill/>
          </p:spPr>
          <p:txBody>
            <a:bodyPr wrap="square" rtlCol="0">
              <a:spAutoFit/>
            </a:bodyPr>
            <a:lstStyle/>
            <a:p>
              <a:pPr algn="just">
                <a:buFont typeface="Wingdings" panose="05000000000000000000" pitchFamily="2" charset="2"/>
              </a:pPr>
              <a:r>
                <a:rPr lang="zh-CN" altLang="en-US" sz="3200" dirty="0">
                  <a:solidFill>
                    <a:srgbClr val="5F0F05"/>
                  </a:solidFill>
                  <a:latin typeface="微软雅黑" panose="020B0503020204020204" pitchFamily="34" charset="-122"/>
                  <a:ea typeface="微软雅黑" panose="020B0503020204020204" pitchFamily="34" charset="-122"/>
                  <a:sym typeface="+mn-ea"/>
                </a:rPr>
                <a:t>《将全面深化改革进行到底》读本内容</a:t>
              </a:r>
            </a:p>
          </p:txBody>
        </p:sp>
        <p:sp>
          <p:nvSpPr>
            <p:cNvPr id="34" name="矩形 33"/>
            <p:cNvSpPr>
              <a:spLocks noChangeAspect="1"/>
            </p:cNvSpPr>
            <p:nvPr/>
          </p:nvSpPr>
          <p:spPr>
            <a:xfrm>
              <a:off x="5158071" y="1707654"/>
              <a:ext cx="3438572" cy="3108049"/>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102402" name="组合 2"/>
          <p:cNvGrpSpPr/>
          <p:nvPr/>
        </p:nvGrpSpPr>
        <p:grpSpPr>
          <a:xfrm>
            <a:off x="779145" y="2791460"/>
            <a:ext cx="9929495" cy="3418840"/>
            <a:chOff x="-579568" y="837699"/>
            <a:chExt cx="9419644" cy="4136867"/>
          </a:xfrm>
        </p:grpSpPr>
        <p:sp>
          <p:nvSpPr>
            <p:cNvPr id="32" name="矩形 31"/>
            <p:cNvSpPr/>
            <p:nvPr/>
          </p:nvSpPr>
          <p:spPr>
            <a:xfrm>
              <a:off x="2083171" y="837699"/>
              <a:ext cx="4625478" cy="935866"/>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800" b="0" i="0" u="none" strike="noStrike" kern="1200" cap="none" spc="0" normalizeH="0" baseline="0" noProof="1" smtClean="0">
                  <a:ln>
                    <a:noFill/>
                  </a:ln>
                  <a:effectLst/>
                  <a:uLnTx/>
                  <a:uFillTx/>
                  <a:latin typeface="黑体" panose="02010609060101010101" charset="-122"/>
                  <a:ea typeface="黑体" panose="02010609060101010101" charset="-122"/>
                  <a:cs typeface="+mn-cs"/>
                  <a:sym typeface="Calibri" panose="020F0502020204030204" charset="0"/>
                </a:rPr>
                <a:t>将</a:t>
              </a:r>
              <a:r>
                <a:rPr kumimoji="0" lang="zh-CN" altLang="en-US" sz="2800" b="0" i="0" u="none" strike="noStrike" kern="1200" cap="none" spc="0" normalizeH="0" baseline="0" noProof="1">
                  <a:ln>
                    <a:noFill/>
                  </a:ln>
                  <a:effectLst/>
                  <a:uLnTx/>
                  <a:uFillTx/>
                  <a:latin typeface="黑体" panose="02010609060101010101" charset="-122"/>
                  <a:ea typeface="黑体" panose="02010609060101010101" charset="-122"/>
                  <a:cs typeface="+mn-cs"/>
                  <a:sym typeface="Calibri" panose="020F0502020204030204" charset="0"/>
                </a:rPr>
                <a:t>全面深化改革进行到</a:t>
              </a:r>
              <a:r>
                <a:rPr kumimoji="0" lang="zh-CN" altLang="en-US" sz="2800" b="0" i="0" u="none" strike="noStrike" kern="1200" cap="none" spc="0" normalizeH="0" baseline="0" noProof="1" smtClean="0">
                  <a:ln>
                    <a:noFill/>
                  </a:ln>
                  <a:effectLst/>
                  <a:uLnTx/>
                  <a:uFillTx/>
                  <a:latin typeface="黑体" panose="02010609060101010101" charset="-122"/>
                  <a:ea typeface="黑体" panose="02010609060101010101" charset="-122"/>
                  <a:cs typeface="+mn-cs"/>
                  <a:sym typeface="Calibri" panose="020F0502020204030204" charset="0"/>
                </a:rPr>
                <a:t>底</a:t>
              </a:r>
              <a:endParaRPr kumimoji="0" lang="zh-CN" altLang="en-US" sz="2800" b="0" i="0" u="none" strike="noStrike" kern="1200" cap="none" spc="0" normalizeH="0" baseline="0" noProof="1">
                <a:ln>
                  <a:noFill/>
                </a:ln>
                <a:effectLst/>
                <a:uLnTx/>
                <a:uFillTx/>
                <a:latin typeface="黑体" panose="02010609060101010101" charset="-122"/>
                <a:ea typeface="黑体" panose="02010609060101010101" charset="-122"/>
                <a:cs typeface="+mn-cs"/>
                <a:sym typeface="Calibri" panose="020F0502020204030204" charset="0"/>
              </a:endParaRPr>
            </a:p>
          </p:txBody>
        </p:sp>
        <p:cxnSp>
          <p:nvCxnSpPr>
            <p:cNvPr id="33" name="直接连接符 32"/>
            <p:cNvCxnSpPr/>
            <p:nvPr/>
          </p:nvCxnSpPr>
          <p:spPr>
            <a:xfrm flipH="1">
              <a:off x="4499286" y="1773593"/>
              <a:ext cx="0" cy="791893"/>
            </a:xfrm>
            <a:prstGeom prst="line">
              <a:avLst/>
            </a:prstGeom>
          </p:spPr>
          <p:style>
            <a:lnRef idx="2">
              <a:schemeClr val="accent3"/>
            </a:lnRef>
            <a:fillRef idx="1">
              <a:schemeClr val="lt1"/>
            </a:fillRef>
            <a:effectRef idx="0">
              <a:schemeClr val="accent3"/>
            </a:effectRef>
            <a:fontRef idx="minor">
              <a:schemeClr val="dk1"/>
            </a:fontRef>
          </p:style>
        </p:cxnSp>
        <p:cxnSp>
          <p:nvCxnSpPr>
            <p:cNvPr id="35" name="直接连接符 34"/>
            <p:cNvCxnSpPr/>
            <p:nvPr/>
          </p:nvCxnSpPr>
          <p:spPr>
            <a:xfrm>
              <a:off x="2052811" y="2565486"/>
              <a:ext cx="5112352" cy="0"/>
            </a:xfrm>
            <a:prstGeom prst="line">
              <a:avLst/>
            </a:prstGeom>
          </p:spPr>
          <p:style>
            <a:lnRef idx="2">
              <a:schemeClr val="accent3"/>
            </a:lnRef>
            <a:fillRef idx="1">
              <a:schemeClr val="lt1"/>
            </a:fillRef>
            <a:effectRef idx="0">
              <a:schemeClr val="accent3"/>
            </a:effectRef>
            <a:fontRef idx="minor">
              <a:schemeClr val="dk1"/>
            </a:fontRef>
          </p:style>
        </p:cxnSp>
        <p:cxnSp>
          <p:nvCxnSpPr>
            <p:cNvPr id="37" name="直接连接符 36"/>
            <p:cNvCxnSpPr/>
            <p:nvPr/>
          </p:nvCxnSpPr>
          <p:spPr>
            <a:xfrm>
              <a:off x="-108148" y="3501104"/>
              <a:ext cx="0" cy="1217431"/>
            </a:xfrm>
            <a:prstGeom prst="line">
              <a:avLst/>
            </a:prstGeom>
          </p:spPr>
          <p:style>
            <a:lnRef idx="2">
              <a:schemeClr val="accent3"/>
            </a:lnRef>
            <a:fillRef idx="1">
              <a:schemeClr val="lt1"/>
            </a:fillRef>
            <a:effectRef idx="0">
              <a:schemeClr val="accent3"/>
            </a:effectRef>
            <a:fontRef idx="minor">
              <a:schemeClr val="dk1"/>
            </a:fontRef>
          </p:style>
        </p:cxnSp>
        <p:cxnSp>
          <p:nvCxnSpPr>
            <p:cNvPr id="41" name="直接连接符 40"/>
            <p:cNvCxnSpPr/>
            <p:nvPr/>
          </p:nvCxnSpPr>
          <p:spPr>
            <a:xfrm>
              <a:off x="2052811" y="2565486"/>
              <a:ext cx="0" cy="143725"/>
            </a:xfrm>
            <a:prstGeom prst="line">
              <a:avLst/>
            </a:prstGeom>
          </p:spPr>
          <p:style>
            <a:lnRef idx="2">
              <a:schemeClr val="accent3"/>
            </a:lnRef>
            <a:fillRef idx="1">
              <a:schemeClr val="lt1"/>
            </a:fillRef>
            <a:effectRef idx="0">
              <a:schemeClr val="accent3"/>
            </a:effectRef>
            <a:fontRef idx="minor">
              <a:schemeClr val="dk1"/>
            </a:fontRef>
          </p:style>
        </p:cxnSp>
        <p:cxnSp>
          <p:nvCxnSpPr>
            <p:cNvPr id="42" name="直接连接符 41"/>
            <p:cNvCxnSpPr/>
            <p:nvPr/>
          </p:nvCxnSpPr>
          <p:spPr>
            <a:xfrm>
              <a:off x="7165163" y="2565486"/>
              <a:ext cx="0" cy="143725"/>
            </a:xfrm>
            <a:prstGeom prst="line">
              <a:avLst/>
            </a:prstGeom>
          </p:spPr>
          <p:style>
            <a:lnRef idx="2">
              <a:schemeClr val="accent3"/>
            </a:lnRef>
            <a:fillRef idx="1">
              <a:schemeClr val="lt1"/>
            </a:fillRef>
            <a:effectRef idx="0">
              <a:schemeClr val="accent3"/>
            </a:effectRef>
            <a:fontRef idx="minor">
              <a:schemeClr val="dk1"/>
            </a:fontRef>
          </p:style>
        </p:cxnSp>
        <p:sp>
          <p:nvSpPr>
            <p:cNvPr id="44" name="矩形 43"/>
            <p:cNvSpPr/>
            <p:nvPr/>
          </p:nvSpPr>
          <p:spPr>
            <a:xfrm>
              <a:off x="-579568" y="2709432"/>
              <a:ext cx="4315555" cy="792182"/>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0" i="0" u="none" strike="noStrike" kern="1200" cap="none" spc="0" normalizeH="0" baseline="0" noProof="1" smtClean="0">
                  <a:ln>
                    <a:noFill/>
                  </a:ln>
                  <a:solidFill>
                    <a:srgbClr val="FF0000"/>
                  </a:solidFill>
                  <a:effectLst/>
                  <a:uLnTx/>
                  <a:uFillTx/>
                  <a:latin typeface="黑体" panose="02010609060101010101" charset="-122"/>
                  <a:ea typeface="黑体" panose="02010609060101010101" charset="-122"/>
                  <a:cs typeface="+mn-cs"/>
                  <a:sym typeface="Calibri" panose="020F0502020204030204" charset="0"/>
                </a:rPr>
                <a:t>“</a:t>
              </a:r>
              <a:r>
                <a:rPr kumimoji="0" lang="zh-CN" altLang="en-US" sz="2400" b="0" i="0" u="none" strike="noStrike" kern="1200" cap="none" spc="0" normalizeH="0" baseline="0" noProof="1">
                  <a:ln>
                    <a:noFill/>
                  </a:ln>
                  <a:solidFill>
                    <a:srgbClr val="FF0000"/>
                  </a:solidFill>
                  <a:effectLst/>
                  <a:uLnTx/>
                  <a:uFillTx/>
                  <a:latin typeface="黑体" panose="02010609060101010101" charset="-122"/>
                  <a:ea typeface="黑体" panose="02010609060101010101" charset="-122"/>
                  <a:cs typeface="+mn-cs"/>
                  <a:sym typeface="Calibri" panose="020F0502020204030204" charset="0"/>
                </a:rPr>
                <a:t>涉险滩”与“啃硬骨头</a:t>
              </a:r>
              <a:r>
                <a:rPr kumimoji="0" lang="zh-CN" altLang="en-US" sz="2400" b="0" i="0" u="none" strike="noStrike" kern="1200" cap="none" spc="0" normalizeH="0" baseline="0" noProof="1" smtClean="0">
                  <a:ln>
                    <a:noFill/>
                  </a:ln>
                  <a:solidFill>
                    <a:srgbClr val="FF0000"/>
                  </a:solidFill>
                  <a:effectLst/>
                  <a:uLnTx/>
                  <a:uFillTx/>
                  <a:latin typeface="黑体" panose="02010609060101010101" charset="-122"/>
                  <a:ea typeface="黑体" panose="02010609060101010101" charset="-122"/>
                  <a:cs typeface="+mn-cs"/>
                  <a:sym typeface="Calibri" panose="020F0502020204030204" charset="0"/>
                </a:rPr>
                <a:t>”</a:t>
              </a:r>
              <a:endParaRPr kumimoji="0" lang="zh-CN" altLang="en-US" sz="2400" b="0" i="0" u="none" strike="noStrike" kern="1200" cap="none" spc="0" normalizeH="0" baseline="0" noProof="1">
                <a:ln>
                  <a:noFill/>
                </a:ln>
                <a:solidFill>
                  <a:srgbClr val="FF0000"/>
                </a:solidFill>
                <a:effectLst/>
                <a:uLnTx/>
                <a:uFillTx/>
                <a:latin typeface="黑体" panose="02010609060101010101" charset="-122"/>
                <a:ea typeface="黑体" panose="02010609060101010101" charset="-122"/>
                <a:cs typeface="+mn-cs"/>
                <a:sym typeface="Calibri" panose="020F0502020204030204" charset="0"/>
              </a:endParaRPr>
            </a:p>
          </p:txBody>
        </p:sp>
        <p:sp>
          <p:nvSpPr>
            <p:cNvPr id="45" name="矩形 44"/>
            <p:cNvSpPr/>
            <p:nvPr/>
          </p:nvSpPr>
          <p:spPr>
            <a:xfrm>
              <a:off x="140294" y="3775920"/>
              <a:ext cx="5691424" cy="444882"/>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0" i="0" u="none" strike="noStrike" kern="1200" cap="none" spc="0" normalizeH="0" baseline="0" noProof="1">
                  <a:ln>
                    <a:noFill/>
                  </a:ln>
                  <a:solidFill>
                    <a:srgbClr val="FF0000"/>
                  </a:solidFill>
                  <a:effectLst/>
                  <a:uLnTx/>
                  <a:uFillTx/>
                  <a:latin typeface="黑体" panose="02010609060101010101" charset="-122"/>
                  <a:ea typeface="黑体" panose="02010609060101010101" charset="-122"/>
                  <a:cs typeface="+mn-cs"/>
                  <a:sym typeface="Calibri" panose="020F0502020204030204" charset="0"/>
                </a:rPr>
                <a:t>改革开放是决定当代中国命运的关键一招</a:t>
              </a:r>
            </a:p>
          </p:txBody>
        </p:sp>
        <p:sp>
          <p:nvSpPr>
            <p:cNvPr id="46" name="矩形 45"/>
            <p:cNvSpPr/>
            <p:nvPr/>
          </p:nvSpPr>
          <p:spPr>
            <a:xfrm>
              <a:off x="160545" y="4529684"/>
              <a:ext cx="4238530" cy="444882"/>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0" i="0" u="none" strike="noStrike" kern="1200" cap="none" spc="0" normalizeH="0" baseline="0" noProof="1">
                  <a:ln>
                    <a:noFill/>
                  </a:ln>
                  <a:solidFill>
                    <a:srgbClr val="FF0000"/>
                  </a:solidFill>
                  <a:effectLst/>
                  <a:uLnTx/>
                  <a:uFillTx/>
                  <a:latin typeface="黑体" panose="02010609060101010101" charset="-122"/>
                  <a:ea typeface="黑体" panose="02010609060101010101" charset="-122"/>
                  <a:cs typeface="+mn-cs"/>
                  <a:sym typeface="Calibri" panose="020F0502020204030204" charset="0"/>
                </a:rPr>
                <a:t>改革只有进行时，没有完成时</a:t>
              </a:r>
            </a:p>
          </p:txBody>
        </p:sp>
        <p:cxnSp>
          <p:nvCxnSpPr>
            <p:cNvPr id="47" name="直接连接符 46"/>
            <p:cNvCxnSpPr/>
            <p:nvPr/>
          </p:nvCxnSpPr>
          <p:spPr>
            <a:xfrm>
              <a:off x="-94896" y="3925873"/>
              <a:ext cx="221763" cy="0"/>
            </a:xfrm>
            <a:prstGeom prst="line">
              <a:avLst/>
            </a:prstGeom>
          </p:spPr>
          <p:style>
            <a:lnRef idx="2">
              <a:schemeClr val="accent3"/>
            </a:lnRef>
            <a:fillRef idx="1">
              <a:schemeClr val="lt1"/>
            </a:fillRef>
            <a:effectRef idx="0">
              <a:schemeClr val="accent3"/>
            </a:effectRef>
            <a:fontRef idx="minor">
              <a:schemeClr val="dk1"/>
            </a:fontRef>
          </p:style>
        </p:cxnSp>
        <p:cxnSp>
          <p:nvCxnSpPr>
            <p:cNvPr id="48" name="直接连接符 47"/>
            <p:cNvCxnSpPr/>
            <p:nvPr/>
          </p:nvCxnSpPr>
          <p:spPr>
            <a:xfrm>
              <a:off x="-108149" y="4719304"/>
              <a:ext cx="221763" cy="0"/>
            </a:xfrm>
            <a:prstGeom prst="line">
              <a:avLst/>
            </a:prstGeom>
          </p:spPr>
          <p:style>
            <a:lnRef idx="2">
              <a:schemeClr val="accent3"/>
            </a:lnRef>
            <a:fillRef idx="1">
              <a:schemeClr val="lt1"/>
            </a:fillRef>
            <a:effectRef idx="0">
              <a:schemeClr val="accent3"/>
            </a:effectRef>
            <a:fontRef idx="minor">
              <a:schemeClr val="dk1"/>
            </a:fontRef>
          </p:style>
        </p:cxnSp>
        <p:cxnSp>
          <p:nvCxnSpPr>
            <p:cNvPr id="49" name="直接连接符 48"/>
            <p:cNvCxnSpPr/>
            <p:nvPr/>
          </p:nvCxnSpPr>
          <p:spPr>
            <a:xfrm>
              <a:off x="6016240" y="3501104"/>
              <a:ext cx="0" cy="1217431"/>
            </a:xfrm>
            <a:prstGeom prst="line">
              <a:avLst/>
            </a:prstGeom>
          </p:spPr>
          <p:style>
            <a:lnRef idx="2">
              <a:schemeClr val="accent3"/>
            </a:lnRef>
            <a:fillRef idx="1">
              <a:schemeClr val="lt1"/>
            </a:fillRef>
            <a:effectRef idx="0">
              <a:schemeClr val="accent3"/>
            </a:effectRef>
            <a:fontRef idx="minor">
              <a:schemeClr val="dk1"/>
            </a:fontRef>
          </p:style>
        </p:cxnSp>
        <p:sp>
          <p:nvSpPr>
            <p:cNvPr id="50" name="矩形 49"/>
            <p:cNvSpPr/>
            <p:nvPr/>
          </p:nvSpPr>
          <p:spPr>
            <a:xfrm>
              <a:off x="5175710" y="2709432"/>
              <a:ext cx="3664366" cy="792182"/>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0" i="0" u="none" strike="noStrike" kern="1200" cap="none" spc="0" normalizeH="0" baseline="0" noProof="1" smtClean="0">
                  <a:ln>
                    <a:noFill/>
                  </a:ln>
                  <a:effectLst/>
                  <a:uLnTx/>
                  <a:uFillTx/>
                  <a:latin typeface="黑体" panose="02010609060101010101" charset="-122"/>
                  <a:ea typeface="黑体" panose="02010609060101010101" charset="-122"/>
                  <a:cs typeface="+mn-cs"/>
                  <a:sym typeface="Calibri" panose="020F0502020204030204" charset="0"/>
                </a:rPr>
                <a:t>中</a:t>
              </a:r>
              <a:r>
                <a:rPr kumimoji="0" lang="zh-CN" altLang="en-US" sz="2400" b="0" i="0" u="none" strike="noStrike" kern="1200" cap="none" spc="0" normalizeH="0" baseline="0" noProof="1">
                  <a:ln>
                    <a:noFill/>
                  </a:ln>
                  <a:effectLst/>
                  <a:uLnTx/>
                  <a:uFillTx/>
                  <a:latin typeface="黑体" panose="02010609060101010101" charset="-122"/>
                  <a:ea typeface="黑体" panose="02010609060101010101" charset="-122"/>
                  <a:cs typeface="+mn-cs"/>
                  <a:sym typeface="Calibri" panose="020F0502020204030204" charset="0"/>
                </a:rPr>
                <a:t>国之制与中国之</a:t>
              </a:r>
              <a:r>
                <a:rPr kumimoji="0" lang="zh-CN" altLang="en-US" sz="2400" b="0" i="0" u="none" strike="noStrike" kern="1200" cap="none" spc="0" normalizeH="0" baseline="0" noProof="1" smtClean="0">
                  <a:ln>
                    <a:noFill/>
                  </a:ln>
                  <a:effectLst/>
                  <a:uLnTx/>
                  <a:uFillTx/>
                  <a:latin typeface="黑体" panose="02010609060101010101" charset="-122"/>
                  <a:ea typeface="黑体" panose="02010609060101010101" charset="-122"/>
                  <a:cs typeface="+mn-cs"/>
                  <a:sym typeface="Calibri" panose="020F0502020204030204" charset="0"/>
                </a:rPr>
                <a:t>治</a:t>
              </a:r>
              <a:endParaRPr kumimoji="0" lang="zh-CN" altLang="en-US" sz="2400" b="0" i="0" u="none" strike="noStrike" kern="1200" cap="none" spc="0" normalizeH="0" baseline="0" noProof="1">
                <a:ln>
                  <a:noFill/>
                </a:ln>
                <a:effectLst/>
                <a:uLnTx/>
                <a:uFillTx/>
                <a:latin typeface="黑体" panose="02010609060101010101" charset="-122"/>
                <a:ea typeface="黑体" panose="02010609060101010101" charset="-122"/>
                <a:cs typeface="+mn-cs"/>
                <a:sym typeface="Calibri" panose="020F0502020204030204" charset="0"/>
              </a:endParaRPr>
            </a:p>
          </p:txBody>
        </p:sp>
        <p:sp>
          <p:nvSpPr>
            <p:cNvPr id="51" name="矩形 50"/>
            <p:cNvSpPr/>
            <p:nvPr/>
          </p:nvSpPr>
          <p:spPr>
            <a:xfrm>
              <a:off x="6164869" y="3703447"/>
              <a:ext cx="2308226" cy="445264"/>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0" i="0" u="none" strike="noStrike" kern="1200" cap="none" spc="0" normalizeH="0" baseline="0" noProof="1">
                  <a:ln>
                    <a:noFill/>
                  </a:ln>
                  <a:solidFill>
                    <a:schemeClr val="dk1"/>
                  </a:solidFill>
                  <a:effectLst/>
                  <a:uLnTx/>
                  <a:uFillTx/>
                  <a:latin typeface="黑体" panose="02010609060101010101" charset="-122"/>
                  <a:ea typeface="黑体" panose="02010609060101010101" charset="-122"/>
                  <a:cs typeface="+mn-cs"/>
                  <a:sym typeface="Calibri" panose="020F0502020204030204" charset="0"/>
                </a:rPr>
                <a:t>完善中国之制</a:t>
              </a:r>
            </a:p>
          </p:txBody>
        </p:sp>
        <p:sp>
          <p:nvSpPr>
            <p:cNvPr id="52" name="矩形 51"/>
            <p:cNvSpPr/>
            <p:nvPr/>
          </p:nvSpPr>
          <p:spPr>
            <a:xfrm>
              <a:off x="6164869" y="4495904"/>
              <a:ext cx="2308226" cy="446391"/>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0" i="0" u="none" strike="noStrike" kern="1200" cap="none" spc="0" normalizeH="0" baseline="0" noProof="1">
                  <a:ln>
                    <a:noFill/>
                  </a:ln>
                  <a:solidFill>
                    <a:schemeClr val="dk1"/>
                  </a:solidFill>
                  <a:effectLst/>
                  <a:uLnTx/>
                  <a:uFillTx/>
                  <a:latin typeface="黑体" panose="02010609060101010101" charset="-122"/>
                  <a:ea typeface="黑体" panose="02010609060101010101" charset="-122"/>
                  <a:cs typeface="+mn-cs"/>
                  <a:sym typeface="Calibri" panose="020F0502020204030204" charset="0"/>
                </a:rPr>
                <a:t>实现中国之治</a:t>
              </a:r>
            </a:p>
          </p:txBody>
        </p:sp>
        <p:cxnSp>
          <p:nvCxnSpPr>
            <p:cNvPr id="53" name="直接连接符 52"/>
            <p:cNvCxnSpPr>
              <a:endCxn id="51" idx="1"/>
            </p:cNvCxnSpPr>
            <p:nvPr/>
          </p:nvCxnSpPr>
          <p:spPr>
            <a:xfrm flipV="1">
              <a:off x="6016240" y="3926078"/>
              <a:ext cx="148629" cy="564"/>
            </a:xfrm>
            <a:prstGeom prst="line">
              <a:avLst/>
            </a:prstGeom>
          </p:spPr>
          <p:style>
            <a:lnRef idx="2">
              <a:schemeClr val="accent3"/>
            </a:lnRef>
            <a:fillRef idx="1">
              <a:schemeClr val="lt1"/>
            </a:fillRef>
            <a:effectRef idx="0">
              <a:schemeClr val="accent3"/>
            </a:effectRef>
            <a:fontRef idx="minor">
              <a:schemeClr val="dk1"/>
            </a:fontRef>
          </p:style>
        </p:cxnSp>
        <p:cxnSp>
          <p:nvCxnSpPr>
            <p:cNvPr id="54" name="直接连接符 53"/>
            <p:cNvCxnSpPr>
              <a:endCxn id="52" idx="1"/>
            </p:cNvCxnSpPr>
            <p:nvPr/>
          </p:nvCxnSpPr>
          <p:spPr>
            <a:xfrm>
              <a:off x="6016240" y="4718535"/>
              <a:ext cx="148629" cy="564"/>
            </a:xfrm>
            <a:prstGeom prst="line">
              <a:avLst/>
            </a:prstGeom>
          </p:spPr>
          <p:style>
            <a:lnRef idx="2">
              <a:schemeClr val="accent3"/>
            </a:lnRef>
            <a:fillRef idx="1">
              <a:schemeClr val="lt1"/>
            </a:fillRef>
            <a:effectRef idx="0">
              <a:schemeClr val="accent3"/>
            </a:effectRef>
            <a:fontRef idx="minor">
              <a:schemeClr val="dk1"/>
            </a:fontRef>
          </p:style>
        </p:cxnSp>
        <p:sp>
          <p:nvSpPr>
            <p:cNvPr id="55" name="矩形 54"/>
            <p:cNvSpPr/>
            <p:nvPr/>
          </p:nvSpPr>
          <p:spPr>
            <a:xfrm>
              <a:off x="3415513" y="1882673"/>
              <a:ext cx="869255" cy="552453"/>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0" i="0" u="none" strike="noStrike" kern="1200" cap="none" spc="0" normalizeH="0" baseline="0" noProof="1">
                  <a:ln>
                    <a:noFill/>
                  </a:ln>
                  <a:effectLst/>
                  <a:uLnTx/>
                  <a:uFillTx/>
                  <a:latin typeface="黑体" panose="02010609060101010101" charset="-122"/>
                  <a:ea typeface="黑体" panose="02010609060101010101" charset="-122"/>
                  <a:cs typeface="+mn-cs"/>
                  <a:sym typeface="Calibri" panose="020F0502020204030204" charset="0"/>
                </a:rPr>
                <a:t>导语</a:t>
              </a:r>
              <a:endParaRPr kumimoji="0" lang="zh-CN" altLang="en-US" sz="2400" b="0" i="0" u="none" strike="noStrike" kern="1200" cap="none" spc="0" normalizeH="0" baseline="0" noProof="1">
                <a:ln>
                  <a:noFill/>
                </a:ln>
                <a:solidFill>
                  <a:schemeClr val="bg1"/>
                </a:solidFill>
                <a:effectLst/>
                <a:uLnTx/>
                <a:uFillTx/>
                <a:latin typeface="黑体" panose="02010609060101010101" charset="-122"/>
                <a:ea typeface="黑体" panose="02010609060101010101" charset="-122"/>
                <a:cs typeface="+mn-cs"/>
                <a:sym typeface="Calibri" panose="020F0502020204030204" charset="0"/>
              </a:endParaRPr>
            </a:p>
          </p:txBody>
        </p:sp>
        <p:cxnSp>
          <p:nvCxnSpPr>
            <p:cNvPr id="56" name="直接连接符 55"/>
            <p:cNvCxnSpPr/>
            <p:nvPr/>
          </p:nvCxnSpPr>
          <p:spPr>
            <a:xfrm>
              <a:off x="4284599" y="2162495"/>
              <a:ext cx="221763" cy="0"/>
            </a:xfrm>
            <a:prstGeom prst="line">
              <a:avLst/>
            </a:prstGeom>
          </p:spPr>
          <p:style>
            <a:lnRef idx="2">
              <a:schemeClr val="accent3"/>
            </a:lnRef>
            <a:fillRef idx="1">
              <a:schemeClr val="lt1"/>
            </a:fillRef>
            <a:effectRef idx="0">
              <a:schemeClr val="accent3"/>
            </a:effectRef>
            <a:fontRef idx="minor">
              <a:schemeClr val="dk1"/>
            </a:fontRef>
          </p:style>
        </p:cxnSp>
      </p:grpSp>
      <p:sp>
        <p:nvSpPr>
          <p:cNvPr id="2" name="文本框 1"/>
          <p:cNvSpPr txBox="1"/>
          <p:nvPr>
            <p:custDataLst>
              <p:tags r:id="rId1"/>
            </p:custDataLst>
          </p:nvPr>
        </p:nvSpPr>
        <p:spPr>
          <a:xfrm>
            <a:off x="195072" y="727773"/>
            <a:ext cx="5824474" cy="703922"/>
          </a:xfrm>
          <a:prstGeom prst="rect">
            <a:avLst/>
          </a:prstGeom>
          <a:noFill/>
        </p:spPr>
        <p:txBody>
          <a:bodyPr wrap="square" lIns="63500" tIns="25400" rIns="63500" bIns="25400" rtlCol="0" anchor="b" anchorCtr="0">
            <a:normAutofit/>
          </a:bodyPr>
          <a:lstStyle/>
          <a:p>
            <a:pPr marL="0" indent="0" algn="l">
              <a:lnSpc>
                <a:spcPct val="100000"/>
              </a:lnSpc>
              <a:spcBef>
                <a:spcPts val="0"/>
              </a:spcBef>
              <a:spcAft>
                <a:spcPts val="0"/>
              </a:spcAft>
              <a:buSzPct val="100000"/>
              <a:buNone/>
            </a:pPr>
            <a:r>
              <a:rPr lang="zh-CN" altLang="en-US" sz="3800" b="1" spc="220" dirty="0">
                <a:solidFill>
                  <a:schemeClr val="accent1">
                    <a:lumMod val="75000"/>
                  </a:schemeClr>
                </a:solidFill>
                <a:latin typeface="微软雅黑" panose="020B0503020204020204" pitchFamily="34" charset="-122"/>
                <a:ea typeface="微软雅黑" panose="020B0503020204020204" pitchFamily="34" charset="-122"/>
              </a:rPr>
              <a:t>一</a:t>
            </a:r>
            <a:r>
              <a:rPr lang="zh-CN" altLang="en-US" sz="3800" b="1" spc="220" dirty="0" smtClean="0">
                <a:solidFill>
                  <a:schemeClr val="accent1">
                    <a:lumMod val="75000"/>
                  </a:schemeClr>
                </a:solidFill>
                <a:latin typeface="微软雅黑" panose="020B0503020204020204" pitchFamily="34" charset="-122"/>
                <a:ea typeface="微软雅黑" panose="020B0503020204020204" pitchFamily="34" charset="-122"/>
              </a:rPr>
              <a:t>、内容分析</a:t>
            </a:r>
            <a:endParaRPr lang="zh-CN" altLang="en-US" sz="3800" b="1" spc="220" dirty="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686815" y="2064166"/>
            <a:ext cx="4404118" cy="1627271"/>
            <a:chOff x="1480847" y="2204501"/>
            <a:chExt cx="4404118" cy="1627271"/>
          </a:xfrm>
        </p:grpSpPr>
        <p:sp>
          <p:nvSpPr>
            <p:cNvPr id="6" name="矩形: 圆角 46"/>
            <p:cNvSpPr/>
            <p:nvPr/>
          </p:nvSpPr>
          <p:spPr>
            <a:xfrm>
              <a:off x="1480847" y="2204501"/>
              <a:ext cx="4404118" cy="1627271"/>
            </a:xfrm>
            <a:prstGeom prst="roundRect">
              <a:avLst>
                <a:gd name="adj" fmla="val 0"/>
              </a:avLst>
            </a:prstGeom>
            <a:gradFill flip="none" rotWithShape="1">
              <a:gsLst>
                <a:gs pos="0">
                  <a:schemeClr val="bg1"/>
                </a:gs>
                <a:gs pos="100000">
                  <a:srgbClr val="DBDBDB"/>
                </a:gs>
              </a:gsLst>
              <a:lin ang="18900000" scaled="1"/>
              <a:tileRect/>
            </a:gradFill>
            <a:ln w="38100">
              <a:gradFill flip="none" rotWithShape="1">
                <a:gsLst>
                  <a:gs pos="0">
                    <a:srgbClr val="DBDBDB"/>
                  </a:gs>
                  <a:gs pos="100000">
                    <a:schemeClr val="bg1"/>
                  </a:gs>
                </a:gsLst>
                <a:lin ang="18900000" scaled="1"/>
                <a:tileRect/>
              </a:gradFill>
            </a:ln>
            <a:effectLst>
              <a:outerShdw blurRad="698500" dist="1905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dirty="0"/>
            </a:p>
          </p:txBody>
        </p:sp>
        <p:cxnSp>
          <p:nvCxnSpPr>
            <p:cNvPr id="7" name="直接连接符 6"/>
            <p:cNvCxnSpPr/>
            <p:nvPr/>
          </p:nvCxnSpPr>
          <p:spPr>
            <a:xfrm>
              <a:off x="2846614" y="2415793"/>
              <a:ext cx="0" cy="120468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8" name="组合 48"/>
            <p:cNvGrpSpPr/>
            <p:nvPr/>
          </p:nvGrpSpPr>
          <p:grpSpPr>
            <a:xfrm>
              <a:off x="1823022" y="2632977"/>
              <a:ext cx="770318" cy="770318"/>
              <a:chOff x="5493182" y="-656603"/>
              <a:chExt cx="877778" cy="877778"/>
            </a:xfrm>
          </p:grpSpPr>
          <p:sp>
            <p:nvSpPr>
              <p:cNvPr id="9" name="矩形 8"/>
              <p:cNvSpPr/>
              <p:nvPr/>
            </p:nvSpPr>
            <p:spPr>
              <a:xfrm>
                <a:off x="5493182" y="-656603"/>
                <a:ext cx="877778" cy="877778"/>
              </a:xfrm>
              <a:prstGeom prst="rect">
                <a:avLst/>
              </a:prstGeom>
              <a:gradFill>
                <a:gsLst>
                  <a:gs pos="0">
                    <a:schemeClr val="accent1"/>
                  </a:gs>
                  <a:gs pos="100000">
                    <a:schemeClr val="accent1">
                      <a:lumMod val="75000"/>
                    </a:schemeClr>
                  </a:gs>
                </a:gsLst>
                <a:lin ang="18900000" scaled="1"/>
              </a:gradFill>
              <a:ln w="38100">
                <a:gradFill flip="none" rotWithShape="1">
                  <a:gsLst>
                    <a:gs pos="0">
                      <a:srgbClr val="DBDBDB"/>
                    </a:gs>
                    <a:gs pos="100000">
                      <a:schemeClr val="bg1"/>
                    </a:gs>
                  </a:gsLst>
                  <a:lin ang="18900000" scaled="1"/>
                  <a:tileRect/>
                </a:gradFill>
              </a:ln>
              <a:effectLst>
                <a:outerShdw blurRad="698500" dist="1905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sp>
            <p:nvSpPr>
              <p:cNvPr id="11" name="椭圆 11"/>
              <p:cNvSpPr/>
              <p:nvPr/>
            </p:nvSpPr>
            <p:spPr>
              <a:xfrm>
                <a:off x="5675897" y="-473470"/>
                <a:ext cx="512347" cy="511512"/>
              </a:xfrm>
              <a:custGeom>
                <a:avLst/>
                <a:gdLst>
                  <a:gd name="connsiteX0" fmla="*/ 140017 w 606581"/>
                  <a:gd name="connsiteY0" fmla="*/ 411043 h 605592"/>
                  <a:gd name="connsiteX1" fmla="*/ 178821 w 606581"/>
                  <a:gd name="connsiteY1" fmla="*/ 427078 h 605592"/>
                  <a:gd name="connsiteX2" fmla="*/ 178821 w 606581"/>
                  <a:gd name="connsiteY2" fmla="*/ 504564 h 605592"/>
                  <a:gd name="connsiteX3" fmla="*/ 93692 w 606581"/>
                  <a:gd name="connsiteY3" fmla="*/ 589557 h 605592"/>
                  <a:gd name="connsiteX4" fmla="*/ 54887 w 606581"/>
                  <a:gd name="connsiteY4" fmla="*/ 605592 h 605592"/>
                  <a:gd name="connsiteX5" fmla="*/ 16083 w 606581"/>
                  <a:gd name="connsiteY5" fmla="*/ 589557 h 605592"/>
                  <a:gd name="connsiteX6" fmla="*/ 16083 w 606581"/>
                  <a:gd name="connsiteY6" fmla="*/ 511979 h 605592"/>
                  <a:gd name="connsiteX7" fmla="*/ 101212 w 606581"/>
                  <a:gd name="connsiteY7" fmla="*/ 427078 h 605592"/>
                  <a:gd name="connsiteX8" fmla="*/ 140017 w 606581"/>
                  <a:gd name="connsiteY8" fmla="*/ 411043 h 605592"/>
                  <a:gd name="connsiteX9" fmla="*/ 382501 w 606581"/>
                  <a:gd name="connsiteY9" fmla="*/ 49537 h 605592"/>
                  <a:gd name="connsiteX10" fmla="*/ 557044 w 606581"/>
                  <a:gd name="connsiteY10" fmla="*/ 223798 h 605592"/>
                  <a:gd name="connsiteX11" fmla="*/ 382501 w 606581"/>
                  <a:gd name="connsiteY11" fmla="*/ 398059 h 605592"/>
                  <a:gd name="connsiteX12" fmla="*/ 207957 w 606581"/>
                  <a:gd name="connsiteY12" fmla="*/ 223798 h 605592"/>
                  <a:gd name="connsiteX13" fmla="*/ 382501 w 606581"/>
                  <a:gd name="connsiteY13" fmla="*/ 49537 h 605592"/>
                  <a:gd name="connsiteX14" fmla="*/ 382536 w 606581"/>
                  <a:gd name="connsiteY14" fmla="*/ 24750 h 605592"/>
                  <a:gd name="connsiteX15" fmla="*/ 304914 w 606581"/>
                  <a:gd name="connsiteY15" fmla="*/ 40417 h 605592"/>
                  <a:gd name="connsiteX16" fmla="*/ 241591 w 606581"/>
                  <a:gd name="connsiteY16" fmla="*/ 83058 h 605592"/>
                  <a:gd name="connsiteX17" fmla="*/ 198880 w 606581"/>
                  <a:gd name="connsiteY17" fmla="*/ 146278 h 605592"/>
                  <a:gd name="connsiteX18" fmla="*/ 183189 w 606581"/>
                  <a:gd name="connsiteY18" fmla="*/ 223774 h 605592"/>
                  <a:gd name="connsiteX19" fmla="*/ 198880 w 606581"/>
                  <a:gd name="connsiteY19" fmla="*/ 301177 h 605592"/>
                  <a:gd name="connsiteX20" fmla="*/ 241591 w 606581"/>
                  <a:gd name="connsiteY20" fmla="*/ 364490 h 605592"/>
                  <a:gd name="connsiteX21" fmla="*/ 304914 w 606581"/>
                  <a:gd name="connsiteY21" fmla="*/ 407131 h 605592"/>
                  <a:gd name="connsiteX22" fmla="*/ 382536 w 606581"/>
                  <a:gd name="connsiteY22" fmla="*/ 422705 h 605592"/>
                  <a:gd name="connsiteX23" fmla="*/ 460158 w 606581"/>
                  <a:gd name="connsiteY23" fmla="*/ 407131 h 605592"/>
                  <a:gd name="connsiteX24" fmla="*/ 523481 w 606581"/>
                  <a:gd name="connsiteY24" fmla="*/ 364490 h 605592"/>
                  <a:gd name="connsiteX25" fmla="*/ 566192 w 606581"/>
                  <a:gd name="connsiteY25" fmla="*/ 301177 h 605592"/>
                  <a:gd name="connsiteX26" fmla="*/ 581883 w 606581"/>
                  <a:gd name="connsiteY26" fmla="*/ 223774 h 605592"/>
                  <a:gd name="connsiteX27" fmla="*/ 566192 w 606581"/>
                  <a:gd name="connsiteY27" fmla="*/ 146278 h 605592"/>
                  <a:gd name="connsiteX28" fmla="*/ 523481 w 606581"/>
                  <a:gd name="connsiteY28" fmla="*/ 83058 h 605592"/>
                  <a:gd name="connsiteX29" fmla="*/ 460158 w 606581"/>
                  <a:gd name="connsiteY29" fmla="*/ 40417 h 605592"/>
                  <a:gd name="connsiteX30" fmla="*/ 382536 w 606581"/>
                  <a:gd name="connsiteY30" fmla="*/ 24750 h 605592"/>
                  <a:gd name="connsiteX31" fmla="*/ 382536 w 606581"/>
                  <a:gd name="connsiteY31" fmla="*/ 0 h 605592"/>
                  <a:gd name="connsiteX32" fmla="*/ 469721 w 606581"/>
                  <a:gd name="connsiteY32" fmla="*/ 17613 h 605592"/>
                  <a:gd name="connsiteX33" fmla="*/ 540937 w 606581"/>
                  <a:gd name="connsiteY33" fmla="*/ 65538 h 605592"/>
                  <a:gd name="connsiteX34" fmla="*/ 588940 w 606581"/>
                  <a:gd name="connsiteY34" fmla="*/ 136637 h 605592"/>
                  <a:gd name="connsiteX35" fmla="*/ 606581 w 606581"/>
                  <a:gd name="connsiteY35" fmla="*/ 223774 h 605592"/>
                  <a:gd name="connsiteX36" fmla="*/ 588940 w 606581"/>
                  <a:gd name="connsiteY36" fmla="*/ 310818 h 605592"/>
                  <a:gd name="connsiteX37" fmla="*/ 540937 w 606581"/>
                  <a:gd name="connsiteY37" fmla="*/ 381917 h 605592"/>
                  <a:gd name="connsiteX38" fmla="*/ 469721 w 606581"/>
                  <a:gd name="connsiteY38" fmla="*/ 429842 h 605592"/>
                  <a:gd name="connsiteX39" fmla="*/ 382536 w 606581"/>
                  <a:gd name="connsiteY39" fmla="*/ 447455 h 605592"/>
                  <a:gd name="connsiteX40" fmla="*/ 295258 w 606581"/>
                  <a:gd name="connsiteY40" fmla="*/ 429842 h 605592"/>
                  <a:gd name="connsiteX41" fmla="*/ 240105 w 606581"/>
                  <a:gd name="connsiteY41" fmla="*/ 396471 h 605592"/>
                  <a:gd name="connsiteX42" fmla="*/ 209558 w 606581"/>
                  <a:gd name="connsiteY42" fmla="*/ 427061 h 605592"/>
                  <a:gd name="connsiteX43" fmla="*/ 196373 w 606581"/>
                  <a:gd name="connsiteY43" fmla="*/ 409541 h 605592"/>
                  <a:gd name="connsiteX44" fmla="*/ 178918 w 606581"/>
                  <a:gd name="connsiteY44" fmla="*/ 396378 h 605592"/>
                  <a:gd name="connsiteX45" fmla="*/ 209465 w 606581"/>
                  <a:gd name="connsiteY45" fmla="*/ 365880 h 605592"/>
                  <a:gd name="connsiteX46" fmla="*/ 176040 w 606581"/>
                  <a:gd name="connsiteY46" fmla="*/ 310818 h 605592"/>
                  <a:gd name="connsiteX47" fmla="*/ 158491 w 606581"/>
                  <a:gd name="connsiteY47" fmla="*/ 223774 h 605592"/>
                  <a:gd name="connsiteX48" fmla="*/ 176040 w 606581"/>
                  <a:gd name="connsiteY48" fmla="*/ 136637 h 605592"/>
                  <a:gd name="connsiteX49" fmla="*/ 224043 w 606581"/>
                  <a:gd name="connsiteY49" fmla="*/ 65538 h 605592"/>
                  <a:gd name="connsiteX50" fmla="*/ 295258 w 606581"/>
                  <a:gd name="connsiteY50" fmla="*/ 17613 h 605592"/>
                  <a:gd name="connsiteX51" fmla="*/ 382536 w 606581"/>
                  <a:gd name="connsiteY51" fmla="*/ 0 h 605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6581" h="605592">
                    <a:moveTo>
                      <a:pt x="140017" y="411043"/>
                    </a:moveTo>
                    <a:cubicBezTo>
                      <a:pt x="154035" y="411043"/>
                      <a:pt x="168053" y="416326"/>
                      <a:pt x="178821" y="427078"/>
                    </a:cubicBezTo>
                    <a:cubicBezTo>
                      <a:pt x="200266" y="448488"/>
                      <a:pt x="200266" y="483153"/>
                      <a:pt x="178821" y="504564"/>
                    </a:cubicBezTo>
                    <a:lnTo>
                      <a:pt x="93692" y="589557"/>
                    </a:lnTo>
                    <a:cubicBezTo>
                      <a:pt x="83016" y="600216"/>
                      <a:pt x="68905" y="605592"/>
                      <a:pt x="54887" y="605592"/>
                    </a:cubicBezTo>
                    <a:cubicBezTo>
                      <a:pt x="40870" y="605592"/>
                      <a:pt x="26759" y="600216"/>
                      <a:pt x="16083" y="589557"/>
                    </a:cubicBezTo>
                    <a:cubicBezTo>
                      <a:pt x="-5362" y="568147"/>
                      <a:pt x="-5362" y="533389"/>
                      <a:pt x="16083" y="511979"/>
                    </a:cubicBezTo>
                    <a:lnTo>
                      <a:pt x="101212" y="427078"/>
                    </a:lnTo>
                    <a:cubicBezTo>
                      <a:pt x="111888" y="416326"/>
                      <a:pt x="125999" y="411043"/>
                      <a:pt x="140017" y="411043"/>
                    </a:cubicBezTo>
                    <a:close/>
                    <a:moveTo>
                      <a:pt x="382501" y="49537"/>
                    </a:moveTo>
                    <a:cubicBezTo>
                      <a:pt x="478871" y="49537"/>
                      <a:pt x="557044" y="127491"/>
                      <a:pt x="557044" y="223798"/>
                    </a:cubicBezTo>
                    <a:cubicBezTo>
                      <a:pt x="557044" y="320012"/>
                      <a:pt x="478871" y="398059"/>
                      <a:pt x="382501" y="398059"/>
                    </a:cubicBezTo>
                    <a:cubicBezTo>
                      <a:pt x="286130" y="398059"/>
                      <a:pt x="207957" y="320012"/>
                      <a:pt x="207957" y="223798"/>
                    </a:cubicBezTo>
                    <a:cubicBezTo>
                      <a:pt x="207957" y="127491"/>
                      <a:pt x="286130" y="49537"/>
                      <a:pt x="382501" y="49537"/>
                    </a:cubicBezTo>
                    <a:close/>
                    <a:moveTo>
                      <a:pt x="382536" y="24750"/>
                    </a:moveTo>
                    <a:cubicBezTo>
                      <a:pt x="355610" y="24750"/>
                      <a:pt x="329519" y="30034"/>
                      <a:pt x="304914" y="40417"/>
                    </a:cubicBezTo>
                    <a:cubicBezTo>
                      <a:pt x="281238" y="50428"/>
                      <a:pt x="259882" y="64796"/>
                      <a:pt x="241591" y="83058"/>
                    </a:cubicBezTo>
                    <a:cubicBezTo>
                      <a:pt x="223300" y="101319"/>
                      <a:pt x="208908" y="122547"/>
                      <a:pt x="198880" y="146278"/>
                    </a:cubicBezTo>
                    <a:cubicBezTo>
                      <a:pt x="188481" y="170843"/>
                      <a:pt x="183189" y="196891"/>
                      <a:pt x="183189" y="223774"/>
                    </a:cubicBezTo>
                    <a:cubicBezTo>
                      <a:pt x="183189" y="250564"/>
                      <a:pt x="188481" y="276705"/>
                      <a:pt x="198880" y="301177"/>
                    </a:cubicBezTo>
                    <a:cubicBezTo>
                      <a:pt x="208908" y="324908"/>
                      <a:pt x="223300" y="346228"/>
                      <a:pt x="241591" y="364490"/>
                    </a:cubicBezTo>
                    <a:cubicBezTo>
                      <a:pt x="259882" y="382752"/>
                      <a:pt x="281238" y="397027"/>
                      <a:pt x="304914" y="407131"/>
                    </a:cubicBezTo>
                    <a:cubicBezTo>
                      <a:pt x="329519" y="417513"/>
                      <a:pt x="355610" y="422705"/>
                      <a:pt x="382536" y="422705"/>
                    </a:cubicBezTo>
                    <a:cubicBezTo>
                      <a:pt x="409462" y="422705"/>
                      <a:pt x="435553" y="417513"/>
                      <a:pt x="460158" y="407131"/>
                    </a:cubicBezTo>
                    <a:cubicBezTo>
                      <a:pt x="483834" y="397027"/>
                      <a:pt x="505190" y="382752"/>
                      <a:pt x="523481" y="364490"/>
                    </a:cubicBezTo>
                    <a:cubicBezTo>
                      <a:pt x="541772" y="346228"/>
                      <a:pt x="556164" y="324908"/>
                      <a:pt x="566192" y="301177"/>
                    </a:cubicBezTo>
                    <a:cubicBezTo>
                      <a:pt x="576591" y="276705"/>
                      <a:pt x="581883" y="250564"/>
                      <a:pt x="581883" y="223774"/>
                    </a:cubicBezTo>
                    <a:cubicBezTo>
                      <a:pt x="581883" y="196891"/>
                      <a:pt x="576591" y="170843"/>
                      <a:pt x="566192" y="146278"/>
                    </a:cubicBezTo>
                    <a:cubicBezTo>
                      <a:pt x="556164" y="122547"/>
                      <a:pt x="541772" y="101319"/>
                      <a:pt x="523481" y="83058"/>
                    </a:cubicBezTo>
                    <a:cubicBezTo>
                      <a:pt x="505190" y="64796"/>
                      <a:pt x="483834" y="50428"/>
                      <a:pt x="460158" y="40417"/>
                    </a:cubicBezTo>
                    <a:cubicBezTo>
                      <a:pt x="435553" y="30034"/>
                      <a:pt x="409462" y="24750"/>
                      <a:pt x="382536" y="24750"/>
                    </a:cubicBezTo>
                    <a:close/>
                    <a:moveTo>
                      <a:pt x="382536" y="0"/>
                    </a:moveTo>
                    <a:cubicBezTo>
                      <a:pt x="412712" y="0"/>
                      <a:pt x="442145" y="5933"/>
                      <a:pt x="469721" y="17613"/>
                    </a:cubicBezTo>
                    <a:cubicBezTo>
                      <a:pt x="496462" y="28922"/>
                      <a:pt x="520417" y="45051"/>
                      <a:pt x="540937" y="65538"/>
                    </a:cubicBezTo>
                    <a:cubicBezTo>
                      <a:pt x="561549" y="86117"/>
                      <a:pt x="577705" y="110033"/>
                      <a:pt x="588940" y="136637"/>
                    </a:cubicBezTo>
                    <a:cubicBezTo>
                      <a:pt x="600639" y="164262"/>
                      <a:pt x="606581" y="193554"/>
                      <a:pt x="606581" y="223774"/>
                    </a:cubicBezTo>
                    <a:cubicBezTo>
                      <a:pt x="606581" y="253901"/>
                      <a:pt x="600639" y="283194"/>
                      <a:pt x="588940" y="310818"/>
                    </a:cubicBezTo>
                    <a:cubicBezTo>
                      <a:pt x="577705" y="337515"/>
                      <a:pt x="561549" y="361431"/>
                      <a:pt x="540937" y="381917"/>
                    </a:cubicBezTo>
                    <a:cubicBezTo>
                      <a:pt x="520417" y="402496"/>
                      <a:pt x="496462" y="418626"/>
                      <a:pt x="469721" y="429842"/>
                    </a:cubicBezTo>
                    <a:cubicBezTo>
                      <a:pt x="442145" y="441522"/>
                      <a:pt x="412805" y="447455"/>
                      <a:pt x="382536" y="447455"/>
                    </a:cubicBezTo>
                    <a:cubicBezTo>
                      <a:pt x="352267" y="447455"/>
                      <a:pt x="322927" y="441522"/>
                      <a:pt x="295258" y="429842"/>
                    </a:cubicBezTo>
                    <a:cubicBezTo>
                      <a:pt x="275295" y="421407"/>
                      <a:pt x="256818" y="410190"/>
                      <a:pt x="240105" y="396471"/>
                    </a:cubicBezTo>
                    <a:lnTo>
                      <a:pt x="209558" y="427061"/>
                    </a:lnTo>
                    <a:cubicBezTo>
                      <a:pt x="206030" y="420758"/>
                      <a:pt x="201666" y="414918"/>
                      <a:pt x="196373" y="409541"/>
                    </a:cubicBezTo>
                    <a:cubicBezTo>
                      <a:pt x="191081" y="404350"/>
                      <a:pt x="185232" y="399901"/>
                      <a:pt x="178918" y="396378"/>
                    </a:cubicBezTo>
                    <a:lnTo>
                      <a:pt x="209465" y="365880"/>
                    </a:lnTo>
                    <a:cubicBezTo>
                      <a:pt x="195724" y="349287"/>
                      <a:pt x="184582" y="330840"/>
                      <a:pt x="176040" y="310818"/>
                    </a:cubicBezTo>
                    <a:cubicBezTo>
                      <a:pt x="164341" y="283194"/>
                      <a:pt x="158491" y="253901"/>
                      <a:pt x="158491" y="223774"/>
                    </a:cubicBezTo>
                    <a:cubicBezTo>
                      <a:pt x="158491" y="193554"/>
                      <a:pt x="164341" y="164262"/>
                      <a:pt x="176040" y="136637"/>
                    </a:cubicBezTo>
                    <a:cubicBezTo>
                      <a:pt x="187367" y="110033"/>
                      <a:pt x="203523" y="86117"/>
                      <a:pt x="224043" y="65538"/>
                    </a:cubicBezTo>
                    <a:cubicBezTo>
                      <a:pt x="244655" y="45051"/>
                      <a:pt x="268610" y="28922"/>
                      <a:pt x="295258" y="17613"/>
                    </a:cubicBezTo>
                    <a:cubicBezTo>
                      <a:pt x="322927" y="5933"/>
                      <a:pt x="352267" y="0"/>
                      <a:pt x="38253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12" name="文本框 15"/>
            <p:cNvSpPr txBox="1"/>
            <p:nvPr/>
          </p:nvSpPr>
          <p:spPr>
            <a:xfrm>
              <a:off x="2840546" y="2589311"/>
              <a:ext cx="3033486" cy="82994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zh-CN" altLang="en-US" sz="2400" dirty="0" smtClean="0">
                  <a:ln>
                    <a:noFill/>
                  </a:ln>
                  <a:solidFill>
                    <a:srgbClr val="FF0000"/>
                  </a:solidFill>
                  <a:effectLst/>
                  <a:uLnTx/>
                  <a:uFillTx/>
                  <a:latin typeface="黑体" panose="02010609060101010101" charset="-122"/>
                  <a:ea typeface="黑体" panose="02010609060101010101" charset="-122"/>
                  <a:sym typeface="Calibri" panose="020F0502020204030204" charset="0"/>
                </a:rPr>
                <a:t>“</a:t>
              </a:r>
              <a:r>
                <a:rPr lang="zh-CN" altLang="en-US" sz="2400" dirty="0">
                  <a:ln>
                    <a:noFill/>
                  </a:ln>
                  <a:solidFill>
                    <a:srgbClr val="FF0000"/>
                  </a:solidFill>
                  <a:effectLst/>
                  <a:uLnTx/>
                  <a:uFillTx/>
                  <a:latin typeface="黑体" panose="02010609060101010101" charset="-122"/>
                  <a:ea typeface="黑体" panose="02010609060101010101" charset="-122"/>
                  <a:sym typeface="Calibri" panose="020F0502020204030204" charset="0"/>
                </a:rPr>
                <a:t>涉险滩”与“啃硬骨头</a:t>
              </a:r>
              <a:r>
                <a:rPr lang="zh-CN" altLang="en-US" sz="2400" dirty="0" smtClean="0">
                  <a:ln>
                    <a:noFill/>
                  </a:ln>
                  <a:solidFill>
                    <a:srgbClr val="FF0000"/>
                  </a:solidFill>
                  <a:effectLst/>
                  <a:uLnTx/>
                  <a:uFillTx/>
                  <a:latin typeface="黑体" panose="02010609060101010101" charset="-122"/>
                  <a:ea typeface="黑体" panose="02010609060101010101" charset="-122"/>
                  <a:sym typeface="Calibri" panose="020F0502020204030204" charset="0"/>
                </a:rPr>
                <a:t>”</a:t>
              </a:r>
              <a:endParaRPr lang="zh-CN" altLang="en-US" sz="2400" dirty="0">
                <a:ln>
                  <a:noFill/>
                </a:ln>
                <a:solidFill>
                  <a:srgbClr val="FF0000"/>
                </a:solidFill>
                <a:effectLst/>
                <a:uLnTx/>
                <a:uFillTx/>
                <a:latin typeface="黑体" panose="02010609060101010101" charset="-122"/>
                <a:ea typeface="黑体" panose="02010609060101010101" charset="-122"/>
                <a:sym typeface="Calibri" panose="020F0502020204030204" charset="0"/>
              </a:endParaRPr>
            </a:p>
          </p:txBody>
        </p:sp>
      </p:grpSp>
      <p:grpSp>
        <p:nvGrpSpPr>
          <p:cNvPr id="14" name="组合 13"/>
          <p:cNvGrpSpPr/>
          <p:nvPr/>
        </p:nvGrpSpPr>
        <p:grpSpPr>
          <a:xfrm>
            <a:off x="6203060" y="2064801"/>
            <a:ext cx="4404118" cy="1627271"/>
            <a:chOff x="1480847" y="2204501"/>
            <a:chExt cx="4404118" cy="1627271"/>
          </a:xfrm>
        </p:grpSpPr>
        <p:sp>
          <p:nvSpPr>
            <p:cNvPr id="15" name="矩形: 圆角 46"/>
            <p:cNvSpPr/>
            <p:nvPr/>
          </p:nvSpPr>
          <p:spPr>
            <a:xfrm>
              <a:off x="1480847" y="2204501"/>
              <a:ext cx="4404118" cy="1627271"/>
            </a:xfrm>
            <a:prstGeom prst="roundRect">
              <a:avLst>
                <a:gd name="adj" fmla="val 0"/>
              </a:avLst>
            </a:prstGeom>
            <a:gradFill flip="none" rotWithShape="1">
              <a:gsLst>
                <a:gs pos="0">
                  <a:schemeClr val="bg1"/>
                </a:gs>
                <a:gs pos="100000">
                  <a:srgbClr val="DBDBDB"/>
                </a:gs>
              </a:gsLst>
              <a:lin ang="18900000" scaled="1"/>
              <a:tileRect/>
            </a:gradFill>
            <a:ln w="38100">
              <a:gradFill flip="none" rotWithShape="1">
                <a:gsLst>
                  <a:gs pos="0">
                    <a:srgbClr val="DBDBDB"/>
                  </a:gs>
                  <a:gs pos="100000">
                    <a:schemeClr val="bg1"/>
                  </a:gs>
                </a:gsLst>
                <a:lin ang="18900000" scaled="1"/>
                <a:tileRect/>
              </a:gradFill>
            </a:ln>
            <a:effectLst>
              <a:outerShdw blurRad="698500" dist="1905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dirty="0"/>
            </a:p>
          </p:txBody>
        </p:sp>
        <p:cxnSp>
          <p:nvCxnSpPr>
            <p:cNvPr id="16" name="直接连接符 15"/>
            <p:cNvCxnSpPr/>
            <p:nvPr/>
          </p:nvCxnSpPr>
          <p:spPr>
            <a:xfrm>
              <a:off x="2846614" y="2415793"/>
              <a:ext cx="0" cy="120468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17" name="组合 48"/>
            <p:cNvGrpSpPr/>
            <p:nvPr/>
          </p:nvGrpSpPr>
          <p:grpSpPr>
            <a:xfrm>
              <a:off x="1823022" y="2632977"/>
              <a:ext cx="770318" cy="770318"/>
              <a:chOff x="5493182" y="-656603"/>
              <a:chExt cx="877778" cy="877778"/>
            </a:xfrm>
          </p:grpSpPr>
          <p:sp>
            <p:nvSpPr>
              <p:cNvPr id="18" name="矩形 17"/>
              <p:cNvSpPr/>
              <p:nvPr/>
            </p:nvSpPr>
            <p:spPr>
              <a:xfrm>
                <a:off x="5493182" y="-656603"/>
                <a:ext cx="877778" cy="877778"/>
              </a:xfrm>
              <a:prstGeom prst="rect">
                <a:avLst/>
              </a:prstGeom>
              <a:gradFill>
                <a:gsLst>
                  <a:gs pos="0">
                    <a:schemeClr val="accent1"/>
                  </a:gs>
                  <a:gs pos="100000">
                    <a:schemeClr val="accent1">
                      <a:lumMod val="75000"/>
                    </a:schemeClr>
                  </a:gs>
                </a:gsLst>
                <a:lin ang="18900000" scaled="1"/>
              </a:gradFill>
              <a:ln w="38100">
                <a:gradFill flip="none" rotWithShape="1">
                  <a:gsLst>
                    <a:gs pos="0">
                      <a:srgbClr val="DBDBDB"/>
                    </a:gs>
                    <a:gs pos="100000">
                      <a:schemeClr val="bg1"/>
                    </a:gs>
                  </a:gsLst>
                  <a:lin ang="18900000" scaled="1"/>
                  <a:tileRect/>
                </a:gradFill>
              </a:ln>
              <a:effectLst>
                <a:outerShdw blurRad="698500" dist="1905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sp>
            <p:nvSpPr>
              <p:cNvPr id="19" name="椭圆 11"/>
              <p:cNvSpPr/>
              <p:nvPr/>
            </p:nvSpPr>
            <p:spPr>
              <a:xfrm>
                <a:off x="5675897" y="-473470"/>
                <a:ext cx="512347" cy="511512"/>
              </a:xfrm>
              <a:custGeom>
                <a:avLst/>
                <a:gdLst>
                  <a:gd name="connsiteX0" fmla="*/ 140017 w 606581"/>
                  <a:gd name="connsiteY0" fmla="*/ 411043 h 605592"/>
                  <a:gd name="connsiteX1" fmla="*/ 178821 w 606581"/>
                  <a:gd name="connsiteY1" fmla="*/ 427078 h 605592"/>
                  <a:gd name="connsiteX2" fmla="*/ 178821 w 606581"/>
                  <a:gd name="connsiteY2" fmla="*/ 504564 h 605592"/>
                  <a:gd name="connsiteX3" fmla="*/ 93692 w 606581"/>
                  <a:gd name="connsiteY3" fmla="*/ 589557 h 605592"/>
                  <a:gd name="connsiteX4" fmla="*/ 54887 w 606581"/>
                  <a:gd name="connsiteY4" fmla="*/ 605592 h 605592"/>
                  <a:gd name="connsiteX5" fmla="*/ 16083 w 606581"/>
                  <a:gd name="connsiteY5" fmla="*/ 589557 h 605592"/>
                  <a:gd name="connsiteX6" fmla="*/ 16083 w 606581"/>
                  <a:gd name="connsiteY6" fmla="*/ 511979 h 605592"/>
                  <a:gd name="connsiteX7" fmla="*/ 101212 w 606581"/>
                  <a:gd name="connsiteY7" fmla="*/ 427078 h 605592"/>
                  <a:gd name="connsiteX8" fmla="*/ 140017 w 606581"/>
                  <a:gd name="connsiteY8" fmla="*/ 411043 h 605592"/>
                  <a:gd name="connsiteX9" fmla="*/ 382501 w 606581"/>
                  <a:gd name="connsiteY9" fmla="*/ 49537 h 605592"/>
                  <a:gd name="connsiteX10" fmla="*/ 557044 w 606581"/>
                  <a:gd name="connsiteY10" fmla="*/ 223798 h 605592"/>
                  <a:gd name="connsiteX11" fmla="*/ 382501 w 606581"/>
                  <a:gd name="connsiteY11" fmla="*/ 398059 h 605592"/>
                  <a:gd name="connsiteX12" fmla="*/ 207957 w 606581"/>
                  <a:gd name="connsiteY12" fmla="*/ 223798 h 605592"/>
                  <a:gd name="connsiteX13" fmla="*/ 382501 w 606581"/>
                  <a:gd name="connsiteY13" fmla="*/ 49537 h 605592"/>
                  <a:gd name="connsiteX14" fmla="*/ 382536 w 606581"/>
                  <a:gd name="connsiteY14" fmla="*/ 24750 h 605592"/>
                  <a:gd name="connsiteX15" fmla="*/ 304914 w 606581"/>
                  <a:gd name="connsiteY15" fmla="*/ 40417 h 605592"/>
                  <a:gd name="connsiteX16" fmla="*/ 241591 w 606581"/>
                  <a:gd name="connsiteY16" fmla="*/ 83058 h 605592"/>
                  <a:gd name="connsiteX17" fmla="*/ 198880 w 606581"/>
                  <a:gd name="connsiteY17" fmla="*/ 146278 h 605592"/>
                  <a:gd name="connsiteX18" fmla="*/ 183189 w 606581"/>
                  <a:gd name="connsiteY18" fmla="*/ 223774 h 605592"/>
                  <a:gd name="connsiteX19" fmla="*/ 198880 w 606581"/>
                  <a:gd name="connsiteY19" fmla="*/ 301177 h 605592"/>
                  <a:gd name="connsiteX20" fmla="*/ 241591 w 606581"/>
                  <a:gd name="connsiteY20" fmla="*/ 364490 h 605592"/>
                  <a:gd name="connsiteX21" fmla="*/ 304914 w 606581"/>
                  <a:gd name="connsiteY21" fmla="*/ 407131 h 605592"/>
                  <a:gd name="connsiteX22" fmla="*/ 382536 w 606581"/>
                  <a:gd name="connsiteY22" fmla="*/ 422705 h 605592"/>
                  <a:gd name="connsiteX23" fmla="*/ 460158 w 606581"/>
                  <a:gd name="connsiteY23" fmla="*/ 407131 h 605592"/>
                  <a:gd name="connsiteX24" fmla="*/ 523481 w 606581"/>
                  <a:gd name="connsiteY24" fmla="*/ 364490 h 605592"/>
                  <a:gd name="connsiteX25" fmla="*/ 566192 w 606581"/>
                  <a:gd name="connsiteY25" fmla="*/ 301177 h 605592"/>
                  <a:gd name="connsiteX26" fmla="*/ 581883 w 606581"/>
                  <a:gd name="connsiteY26" fmla="*/ 223774 h 605592"/>
                  <a:gd name="connsiteX27" fmla="*/ 566192 w 606581"/>
                  <a:gd name="connsiteY27" fmla="*/ 146278 h 605592"/>
                  <a:gd name="connsiteX28" fmla="*/ 523481 w 606581"/>
                  <a:gd name="connsiteY28" fmla="*/ 83058 h 605592"/>
                  <a:gd name="connsiteX29" fmla="*/ 460158 w 606581"/>
                  <a:gd name="connsiteY29" fmla="*/ 40417 h 605592"/>
                  <a:gd name="connsiteX30" fmla="*/ 382536 w 606581"/>
                  <a:gd name="connsiteY30" fmla="*/ 24750 h 605592"/>
                  <a:gd name="connsiteX31" fmla="*/ 382536 w 606581"/>
                  <a:gd name="connsiteY31" fmla="*/ 0 h 605592"/>
                  <a:gd name="connsiteX32" fmla="*/ 469721 w 606581"/>
                  <a:gd name="connsiteY32" fmla="*/ 17613 h 605592"/>
                  <a:gd name="connsiteX33" fmla="*/ 540937 w 606581"/>
                  <a:gd name="connsiteY33" fmla="*/ 65538 h 605592"/>
                  <a:gd name="connsiteX34" fmla="*/ 588940 w 606581"/>
                  <a:gd name="connsiteY34" fmla="*/ 136637 h 605592"/>
                  <a:gd name="connsiteX35" fmla="*/ 606581 w 606581"/>
                  <a:gd name="connsiteY35" fmla="*/ 223774 h 605592"/>
                  <a:gd name="connsiteX36" fmla="*/ 588940 w 606581"/>
                  <a:gd name="connsiteY36" fmla="*/ 310818 h 605592"/>
                  <a:gd name="connsiteX37" fmla="*/ 540937 w 606581"/>
                  <a:gd name="connsiteY37" fmla="*/ 381917 h 605592"/>
                  <a:gd name="connsiteX38" fmla="*/ 469721 w 606581"/>
                  <a:gd name="connsiteY38" fmla="*/ 429842 h 605592"/>
                  <a:gd name="connsiteX39" fmla="*/ 382536 w 606581"/>
                  <a:gd name="connsiteY39" fmla="*/ 447455 h 605592"/>
                  <a:gd name="connsiteX40" fmla="*/ 295258 w 606581"/>
                  <a:gd name="connsiteY40" fmla="*/ 429842 h 605592"/>
                  <a:gd name="connsiteX41" fmla="*/ 240105 w 606581"/>
                  <a:gd name="connsiteY41" fmla="*/ 396471 h 605592"/>
                  <a:gd name="connsiteX42" fmla="*/ 209558 w 606581"/>
                  <a:gd name="connsiteY42" fmla="*/ 427061 h 605592"/>
                  <a:gd name="connsiteX43" fmla="*/ 196373 w 606581"/>
                  <a:gd name="connsiteY43" fmla="*/ 409541 h 605592"/>
                  <a:gd name="connsiteX44" fmla="*/ 178918 w 606581"/>
                  <a:gd name="connsiteY44" fmla="*/ 396378 h 605592"/>
                  <a:gd name="connsiteX45" fmla="*/ 209465 w 606581"/>
                  <a:gd name="connsiteY45" fmla="*/ 365880 h 605592"/>
                  <a:gd name="connsiteX46" fmla="*/ 176040 w 606581"/>
                  <a:gd name="connsiteY46" fmla="*/ 310818 h 605592"/>
                  <a:gd name="connsiteX47" fmla="*/ 158491 w 606581"/>
                  <a:gd name="connsiteY47" fmla="*/ 223774 h 605592"/>
                  <a:gd name="connsiteX48" fmla="*/ 176040 w 606581"/>
                  <a:gd name="connsiteY48" fmla="*/ 136637 h 605592"/>
                  <a:gd name="connsiteX49" fmla="*/ 224043 w 606581"/>
                  <a:gd name="connsiteY49" fmla="*/ 65538 h 605592"/>
                  <a:gd name="connsiteX50" fmla="*/ 295258 w 606581"/>
                  <a:gd name="connsiteY50" fmla="*/ 17613 h 605592"/>
                  <a:gd name="connsiteX51" fmla="*/ 382536 w 606581"/>
                  <a:gd name="connsiteY51" fmla="*/ 0 h 605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6581" h="605592">
                    <a:moveTo>
                      <a:pt x="140017" y="411043"/>
                    </a:moveTo>
                    <a:cubicBezTo>
                      <a:pt x="154035" y="411043"/>
                      <a:pt x="168053" y="416326"/>
                      <a:pt x="178821" y="427078"/>
                    </a:cubicBezTo>
                    <a:cubicBezTo>
                      <a:pt x="200266" y="448488"/>
                      <a:pt x="200266" y="483153"/>
                      <a:pt x="178821" y="504564"/>
                    </a:cubicBezTo>
                    <a:lnTo>
                      <a:pt x="93692" y="589557"/>
                    </a:lnTo>
                    <a:cubicBezTo>
                      <a:pt x="83016" y="600216"/>
                      <a:pt x="68905" y="605592"/>
                      <a:pt x="54887" y="605592"/>
                    </a:cubicBezTo>
                    <a:cubicBezTo>
                      <a:pt x="40870" y="605592"/>
                      <a:pt x="26759" y="600216"/>
                      <a:pt x="16083" y="589557"/>
                    </a:cubicBezTo>
                    <a:cubicBezTo>
                      <a:pt x="-5362" y="568147"/>
                      <a:pt x="-5362" y="533389"/>
                      <a:pt x="16083" y="511979"/>
                    </a:cubicBezTo>
                    <a:lnTo>
                      <a:pt x="101212" y="427078"/>
                    </a:lnTo>
                    <a:cubicBezTo>
                      <a:pt x="111888" y="416326"/>
                      <a:pt x="125999" y="411043"/>
                      <a:pt x="140017" y="411043"/>
                    </a:cubicBezTo>
                    <a:close/>
                    <a:moveTo>
                      <a:pt x="382501" y="49537"/>
                    </a:moveTo>
                    <a:cubicBezTo>
                      <a:pt x="478871" y="49537"/>
                      <a:pt x="557044" y="127491"/>
                      <a:pt x="557044" y="223798"/>
                    </a:cubicBezTo>
                    <a:cubicBezTo>
                      <a:pt x="557044" y="320012"/>
                      <a:pt x="478871" y="398059"/>
                      <a:pt x="382501" y="398059"/>
                    </a:cubicBezTo>
                    <a:cubicBezTo>
                      <a:pt x="286130" y="398059"/>
                      <a:pt x="207957" y="320012"/>
                      <a:pt x="207957" y="223798"/>
                    </a:cubicBezTo>
                    <a:cubicBezTo>
                      <a:pt x="207957" y="127491"/>
                      <a:pt x="286130" y="49537"/>
                      <a:pt x="382501" y="49537"/>
                    </a:cubicBezTo>
                    <a:close/>
                    <a:moveTo>
                      <a:pt x="382536" y="24750"/>
                    </a:moveTo>
                    <a:cubicBezTo>
                      <a:pt x="355610" y="24750"/>
                      <a:pt x="329519" y="30034"/>
                      <a:pt x="304914" y="40417"/>
                    </a:cubicBezTo>
                    <a:cubicBezTo>
                      <a:pt x="281238" y="50428"/>
                      <a:pt x="259882" y="64796"/>
                      <a:pt x="241591" y="83058"/>
                    </a:cubicBezTo>
                    <a:cubicBezTo>
                      <a:pt x="223300" y="101319"/>
                      <a:pt x="208908" y="122547"/>
                      <a:pt x="198880" y="146278"/>
                    </a:cubicBezTo>
                    <a:cubicBezTo>
                      <a:pt x="188481" y="170843"/>
                      <a:pt x="183189" y="196891"/>
                      <a:pt x="183189" y="223774"/>
                    </a:cubicBezTo>
                    <a:cubicBezTo>
                      <a:pt x="183189" y="250564"/>
                      <a:pt x="188481" y="276705"/>
                      <a:pt x="198880" y="301177"/>
                    </a:cubicBezTo>
                    <a:cubicBezTo>
                      <a:pt x="208908" y="324908"/>
                      <a:pt x="223300" y="346228"/>
                      <a:pt x="241591" y="364490"/>
                    </a:cubicBezTo>
                    <a:cubicBezTo>
                      <a:pt x="259882" y="382752"/>
                      <a:pt x="281238" y="397027"/>
                      <a:pt x="304914" y="407131"/>
                    </a:cubicBezTo>
                    <a:cubicBezTo>
                      <a:pt x="329519" y="417513"/>
                      <a:pt x="355610" y="422705"/>
                      <a:pt x="382536" y="422705"/>
                    </a:cubicBezTo>
                    <a:cubicBezTo>
                      <a:pt x="409462" y="422705"/>
                      <a:pt x="435553" y="417513"/>
                      <a:pt x="460158" y="407131"/>
                    </a:cubicBezTo>
                    <a:cubicBezTo>
                      <a:pt x="483834" y="397027"/>
                      <a:pt x="505190" y="382752"/>
                      <a:pt x="523481" y="364490"/>
                    </a:cubicBezTo>
                    <a:cubicBezTo>
                      <a:pt x="541772" y="346228"/>
                      <a:pt x="556164" y="324908"/>
                      <a:pt x="566192" y="301177"/>
                    </a:cubicBezTo>
                    <a:cubicBezTo>
                      <a:pt x="576591" y="276705"/>
                      <a:pt x="581883" y="250564"/>
                      <a:pt x="581883" y="223774"/>
                    </a:cubicBezTo>
                    <a:cubicBezTo>
                      <a:pt x="581883" y="196891"/>
                      <a:pt x="576591" y="170843"/>
                      <a:pt x="566192" y="146278"/>
                    </a:cubicBezTo>
                    <a:cubicBezTo>
                      <a:pt x="556164" y="122547"/>
                      <a:pt x="541772" y="101319"/>
                      <a:pt x="523481" y="83058"/>
                    </a:cubicBezTo>
                    <a:cubicBezTo>
                      <a:pt x="505190" y="64796"/>
                      <a:pt x="483834" y="50428"/>
                      <a:pt x="460158" y="40417"/>
                    </a:cubicBezTo>
                    <a:cubicBezTo>
                      <a:pt x="435553" y="30034"/>
                      <a:pt x="409462" y="24750"/>
                      <a:pt x="382536" y="24750"/>
                    </a:cubicBezTo>
                    <a:close/>
                    <a:moveTo>
                      <a:pt x="382536" y="0"/>
                    </a:moveTo>
                    <a:cubicBezTo>
                      <a:pt x="412712" y="0"/>
                      <a:pt x="442145" y="5933"/>
                      <a:pt x="469721" y="17613"/>
                    </a:cubicBezTo>
                    <a:cubicBezTo>
                      <a:pt x="496462" y="28922"/>
                      <a:pt x="520417" y="45051"/>
                      <a:pt x="540937" y="65538"/>
                    </a:cubicBezTo>
                    <a:cubicBezTo>
                      <a:pt x="561549" y="86117"/>
                      <a:pt x="577705" y="110033"/>
                      <a:pt x="588940" y="136637"/>
                    </a:cubicBezTo>
                    <a:cubicBezTo>
                      <a:pt x="600639" y="164262"/>
                      <a:pt x="606581" y="193554"/>
                      <a:pt x="606581" y="223774"/>
                    </a:cubicBezTo>
                    <a:cubicBezTo>
                      <a:pt x="606581" y="253901"/>
                      <a:pt x="600639" y="283194"/>
                      <a:pt x="588940" y="310818"/>
                    </a:cubicBezTo>
                    <a:cubicBezTo>
                      <a:pt x="577705" y="337515"/>
                      <a:pt x="561549" y="361431"/>
                      <a:pt x="540937" y="381917"/>
                    </a:cubicBezTo>
                    <a:cubicBezTo>
                      <a:pt x="520417" y="402496"/>
                      <a:pt x="496462" y="418626"/>
                      <a:pt x="469721" y="429842"/>
                    </a:cubicBezTo>
                    <a:cubicBezTo>
                      <a:pt x="442145" y="441522"/>
                      <a:pt x="412805" y="447455"/>
                      <a:pt x="382536" y="447455"/>
                    </a:cubicBezTo>
                    <a:cubicBezTo>
                      <a:pt x="352267" y="447455"/>
                      <a:pt x="322927" y="441522"/>
                      <a:pt x="295258" y="429842"/>
                    </a:cubicBezTo>
                    <a:cubicBezTo>
                      <a:pt x="275295" y="421407"/>
                      <a:pt x="256818" y="410190"/>
                      <a:pt x="240105" y="396471"/>
                    </a:cubicBezTo>
                    <a:lnTo>
                      <a:pt x="209558" y="427061"/>
                    </a:lnTo>
                    <a:cubicBezTo>
                      <a:pt x="206030" y="420758"/>
                      <a:pt x="201666" y="414918"/>
                      <a:pt x="196373" y="409541"/>
                    </a:cubicBezTo>
                    <a:cubicBezTo>
                      <a:pt x="191081" y="404350"/>
                      <a:pt x="185232" y="399901"/>
                      <a:pt x="178918" y="396378"/>
                    </a:cubicBezTo>
                    <a:lnTo>
                      <a:pt x="209465" y="365880"/>
                    </a:lnTo>
                    <a:cubicBezTo>
                      <a:pt x="195724" y="349287"/>
                      <a:pt x="184582" y="330840"/>
                      <a:pt x="176040" y="310818"/>
                    </a:cubicBezTo>
                    <a:cubicBezTo>
                      <a:pt x="164341" y="283194"/>
                      <a:pt x="158491" y="253901"/>
                      <a:pt x="158491" y="223774"/>
                    </a:cubicBezTo>
                    <a:cubicBezTo>
                      <a:pt x="158491" y="193554"/>
                      <a:pt x="164341" y="164262"/>
                      <a:pt x="176040" y="136637"/>
                    </a:cubicBezTo>
                    <a:cubicBezTo>
                      <a:pt x="187367" y="110033"/>
                      <a:pt x="203523" y="86117"/>
                      <a:pt x="224043" y="65538"/>
                    </a:cubicBezTo>
                    <a:cubicBezTo>
                      <a:pt x="244655" y="45051"/>
                      <a:pt x="268610" y="28922"/>
                      <a:pt x="295258" y="17613"/>
                    </a:cubicBezTo>
                    <a:cubicBezTo>
                      <a:pt x="322927" y="5933"/>
                      <a:pt x="352267" y="0"/>
                      <a:pt x="38253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20" name="文本框 15"/>
            <p:cNvSpPr txBox="1"/>
            <p:nvPr/>
          </p:nvSpPr>
          <p:spPr>
            <a:xfrm>
              <a:off x="2825214" y="2763334"/>
              <a:ext cx="2989943"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zh-CN" altLang="en-US" sz="2400" dirty="0" smtClean="0">
                  <a:ln>
                    <a:noFill/>
                  </a:ln>
                  <a:effectLst/>
                  <a:uLnTx/>
                  <a:uFillTx/>
                  <a:latin typeface="黑体" panose="02010609060101010101" charset="-122"/>
                  <a:ea typeface="黑体" panose="02010609060101010101" charset="-122"/>
                  <a:sym typeface="Calibri" panose="020F0502020204030204" charset="0"/>
                </a:rPr>
                <a:t>中</a:t>
              </a:r>
              <a:r>
                <a:rPr lang="zh-CN" altLang="en-US" sz="2400" dirty="0">
                  <a:ln>
                    <a:noFill/>
                  </a:ln>
                  <a:effectLst/>
                  <a:uLnTx/>
                  <a:uFillTx/>
                  <a:latin typeface="黑体" panose="02010609060101010101" charset="-122"/>
                  <a:ea typeface="黑体" panose="02010609060101010101" charset="-122"/>
                  <a:sym typeface="Calibri" panose="020F0502020204030204" charset="0"/>
                </a:rPr>
                <a:t>国之制与中国之</a:t>
              </a:r>
              <a:r>
                <a:rPr lang="zh-CN" altLang="en-US" sz="2400" dirty="0" smtClean="0">
                  <a:ln>
                    <a:noFill/>
                  </a:ln>
                  <a:effectLst/>
                  <a:uLnTx/>
                  <a:uFillTx/>
                  <a:latin typeface="黑体" panose="02010609060101010101" charset="-122"/>
                  <a:ea typeface="黑体" panose="02010609060101010101" charset="-122"/>
                  <a:sym typeface="Calibri" panose="020F0502020204030204" charset="0"/>
                </a:rPr>
                <a:t>治</a:t>
              </a:r>
              <a:endParaRPr lang="zh-CN" altLang="en-US" sz="2400" dirty="0">
                <a:ln>
                  <a:noFill/>
                </a:ln>
                <a:effectLst/>
                <a:uLnTx/>
                <a:uFillTx/>
                <a:latin typeface="黑体" panose="02010609060101010101" charset="-122"/>
                <a:ea typeface="黑体" panose="02010609060101010101" charset="-122"/>
                <a:sym typeface="Calibri" panose="020F0502020204030204" charset="0"/>
              </a:endParaRPr>
            </a:p>
          </p:txBody>
        </p:sp>
      </p:grpSp>
      <p:sp>
        <p:nvSpPr>
          <p:cNvPr id="38" name="下箭头 37"/>
          <p:cNvSpPr/>
          <p:nvPr/>
        </p:nvSpPr>
        <p:spPr>
          <a:xfrm>
            <a:off x="2312670" y="4048125"/>
            <a:ext cx="215900" cy="28829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a:p>
        </p:txBody>
      </p:sp>
      <p:sp>
        <p:nvSpPr>
          <p:cNvPr id="21" name="下箭头 20"/>
          <p:cNvSpPr/>
          <p:nvPr/>
        </p:nvSpPr>
        <p:spPr>
          <a:xfrm>
            <a:off x="8410575" y="4048125"/>
            <a:ext cx="215900" cy="28829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a:p>
        </p:txBody>
      </p:sp>
      <p:grpSp>
        <p:nvGrpSpPr>
          <p:cNvPr id="41" name="组合 40"/>
          <p:cNvGrpSpPr/>
          <p:nvPr/>
        </p:nvGrpSpPr>
        <p:grpSpPr>
          <a:xfrm>
            <a:off x="772160" y="4552315"/>
            <a:ext cx="3296920" cy="535940"/>
            <a:chOff x="3418732" y="2151767"/>
            <a:chExt cx="5412907" cy="12817644"/>
          </a:xfrm>
        </p:grpSpPr>
        <p:sp>
          <p:nvSpPr>
            <p:cNvPr id="42" name="矩形 41"/>
            <p:cNvSpPr/>
            <p:nvPr/>
          </p:nvSpPr>
          <p:spPr>
            <a:xfrm>
              <a:off x="3418732" y="2151767"/>
              <a:ext cx="5412907" cy="12483535"/>
            </a:xfrm>
            <a:prstGeom prst="rect">
              <a:avLst/>
            </a:prstGeom>
            <a:noFill/>
          </p:spPr>
          <p:txBody>
            <a:bodyPr wrap="square" rtlCol="0">
              <a:spAutoFit/>
            </a:bodyPr>
            <a:lstStyle/>
            <a:p>
              <a:pPr algn="ctr">
                <a:buFont typeface="Wingdings" panose="05000000000000000000" pitchFamily="2" charset="2"/>
              </a:pPr>
              <a:r>
                <a:rPr lang="zh-CN" altLang="zh-CN" sz="2800" dirty="0">
                  <a:solidFill>
                    <a:srgbClr val="5F0F05"/>
                  </a:solidFill>
                  <a:latin typeface="微软雅黑" panose="020B0503020204020204" pitchFamily="34" charset="-122"/>
                  <a:ea typeface="微软雅黑" panose="020B0503020204020204" pitchFamily="34" charset="-122"/>
                  <a:sym typeface="+mn-ea"/>
                </a:rPr>
                <a:t>改革开放</a:t>
              </a:r>
            </a:p>
          </p:txBody>
        </p:sp>
        <p:sp>
          <p:nvSpPr>
            <p:cNvPr id="43" name="矩形 42"/>
            <p:cNvSpPr>
              <a:spLocks noChangeAspect="1"/>
            </p:cNvSpPr>
            <p:nvPr/>
          </p:nvSpPr>
          <p:spPr>
            <a:xfrm>
              <a:off x="3938164" y="2151767"/>
              <a:ext cx="4375329" cy="12817644"/>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grpSp>
        <p:nvGrpSpPr>
          <p:cNvPr id="23" name="组合 22"/>
          <p:cNvGrpSpPr/>
          <p:nvPr/>
        </p:nvGrpSpPr>
        <p:grpSpPr>
          <a:xfrm>
            <a:off x="6544945" y="4566285"/>
            <a:ext cx="3945890" cy="535940"/>
            <a:chOff x="3418732" y="2151767"/>
            <a:chExt cx="5412907" cy="12817644"/>
          </a:xfrm>
        </p:grpSpPr>
        <p:sp>
          <p:nvSpPr>
            <p:cNvPr id="24" name="矩形 23"/>
            <p:cNvSpPr/>
            <p:nvPr/>
          </p:nvSpPr>
          <p:spPr>
            <a:xfrm>
              <a:off x="3418732" y="2151767"/>
              <a:ext cx="5412907" cy="12483535"/>
            </a:xfrm>
            <a:prstGeom prst="rect">
              <a:avLst/>
            </a:prstGeom>
            <a:noFill/>
          </p:spPr>
          <p:txBody>
            <a:bodyPr wrap="square" rtlCol="0">
              <a:spAutoFit/>
            </a:bodyPr>
            <a:lstStyle/>
            <a:p>
              <a:pPr algn="ctr">
                <a:buFont typeface="Wingdings" panose="05000000000000000000" pitchFamily="2" charset="2"/>
              </a:pPr>
              <a:r>
                <a:rPr lang="zh-CN" altLang="zh-CN" sz="2800" dirty="0">
                  <a:solidFill>
                    <a:srgbClr val="5F0F05"/>
                  </a:solidFill>
                  <a:latin typeface="微软雅黑" panose="020B0503020204020204" pitchFamily="34" charset="-122"/>
                  <a:ea typeface="微软雅黑" panose="020B0503020204020204" pitchFamily="34" charset="-122"/>
                  <a:sym typeface="+mn-ea"/>
                </a:rPr>
                <a:t>改革开放的总目标</a:t>
              </a:r>
            </a:p>
          </p:txBody>
        </p:sp>
        <p:sp>
          <p:nvSpPr>
            <p:cNvPr id="25" name="矩形 24"/>
            <p:cNvSpPr>
              <a:spLocks noChangeAspect="1"/>
            </p:cNvSpPr>
            <p:nvPr/>
          </p:nvSpPr>
          <p:spPr>
            <a:xfrm>
              <a:off x="3938164" y="2151767"/>
              <a:ext cx="4375329" cy="12817644"/>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dirty="0">
                <a:solidFill>
                  <a:srgbClr val="C00000"/>
                </a:solidFill>
                <a:latin typeface="微软雅黑" panose="020B0503020204020204" pitchFamily="34" charset="-122"/>
                <a:ea typeface="微软雅黑" panose="020B0503020204020204" pitchFamily="34" charset="-122"/>
              </a:endParaRP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ppt_x</p:attrName>
                                        </p:attrNameLst>
                                      </p:cBhvr>
                                      <p:tavLst>
                                        <p:tav tm="0">
                                          <p:val>
                                            <p:strVal val="#ppt_x-#ppt_w*1.125000"/>
                                          </p:val>
                                        </p:tav>
                                        <p:tav tm="100000">
                                          <p:val>
                                            <p:strVal val="#ppt_x"/>
                                          </p:val>
                                        </p:tav>
                                      </p:tavLst>
                                    </p:anim>
                                    <p:animEffect transition="in" filter="wipe(right)">
                                      <p:cBhvr>
                                        <p:cTn id="8" dur="500"/>
                                        <p:tgtEl>
                                          <p:spTgt spid="5"/>
                                        </p:tgtEl>
                                      </p:cBhvr>
                                    </p:animEffect>
                                  </p:childTnLst>
                                </p:cTn>
                              </p:par>
                            </p:childTnLst>
                          </p:cTn>
                        </p:par>
                        <p:par>
                          <p:cTn id="9" fill="hold">
                            <p:stCondLst>
                              <p:cond delay="500"/>
                            </p:stCondLst>
                            <p:childTnLst>
                              <p:par>
                                <p:cTn id="10" presetID="12" presetClass="entr" presetSubtype="8" fill="hold" nodeType="after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ppt_x</p:attrName>
                                        </p:attrNameLst>
                                      </p:cBhvr>
                                      <p:tavLst>
                                        <p:tav tm="0">
                                          <p:val>
                                            <p:strVal val="#ppt_x-#ppt_w*1.125000"/>
                                          </p:val>
                                        </p:tav>
                                        <p:tav tm="100000">
                                          <p:val>
                                            <p:strVal val="#ppt_x"/>
                                          </p:val>
                                        </p:tav>
                                      </p:tavLst>
                                    </p:anim>
                                    <p:animEffect transition="in" filter="wipe(right)">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
          <p:cNvSpPr>
            <a:spLocks noChangeArrowheads="1"/>
          </p:cNvSpPr>
          <p:nvPr/>
        </p:nvSpPr>
        <p:spPr bwMode="auto">
          <a:xfrm rot="10800000">
            <a:off x="194945" y="1485273"/>
            <a:ext cx="3237230" cy="697230"/>
          </a:xfrm>
          <a:custGeom>
            <a:avLst/>
            <a:gdLst>
              <a:gd name="T0" fmla="*/ 5874 w 7875"/>
              <a:gd name="T1" fmla="*/ 1811 h 3594"/>
              <a:gd name="T2" fmla="*/ 7874 w 7875"/>
              <a:gd name="T3" fmla="*/ 0 h 3594"/>
              <a:gd name="T4" fmla="*/ 1969 w 7875"/>
              <a:gd name="T5" fmla="*/ 0 h 3594"/>
              <a:gd name="T6" fmla="*/ 0 w 7875"/>
              <a:gd name="T7" fmla="*/ 1811 h 3594"/>
              <a:gd name="T8" fmla="*/ 1969 w 7875"/>
              <a:gd name="T9" fmla="*/ 3593 h 3594"/>
              <a:gd name="T10" fmla="*/ 7874 w 7875"/>
              <a:gd name="T11" fmla="*/ 3593 h 3594"/>
              <a:gd name="T12" fmla="*/ 5874 w 7875"/>
              <a:gd name="T13" fmla="*/ 1811 h 3594"/>
            </a:gdLst>
            <a:ahLst/>
            <a:cxnLst>
              <a:cxn ang="0">
                <a:pos x="T0" y="T1"/>
              </a:cxn>
              <a:cxn ang="0">
                <a:pos x="T2" y="T3"/>
              </a:cxn>
              <a:cxn ang="0">
                <a:pos x="T4" y="T5"/>
              </a:cxn>
              <a:cxn ang="0">
                <a:pos x="T6" y="T7"/>
              </a:cxn>
              <a:cxn ang="0">
                <a:pos x="T8" y="T9"/>
              </a:cxn>
              <a:cxn ang="0">
                <a:pos x="T10" y="T11"/>
              </a:cxn>
              <a:cxn ang="0">
                <a:pos x="T12" y="T13"/>
              </a:cxn>
            </a:cxnLst>
            <a:rect l="0" t="0" r="r" b="b"/>
            <a:pathLst>
              <a:path w="7875" h="3593">
                <a:moveTo>
                  <a:pt x="5874" y="1811"/>
                </a:moveTo>
                <a:lnTo>
                  <a:pt x="7874" y="0"/>
                </a:lnTo>
                <a:lnTo>
                  <a:pt x="1969" y="0"/>
                </a:lnTo>
                <a:lnTo>
                  <a:pt x="0" y="1811"/>
                </a:lnTo>
                <a:lnTo>
                  <a:pt x="1969" y="3593"/>
                </a:lnTo>
                <a:lnTo>
                  <a:pt x="7874" y="3593"/>
                </a:lnTo>
                <a:lnTo>
                  <a:pt x="5874" y="1811"/>
                </a:lnTo>
              </a:path>
            </a:pathLst>
          </a:custGeom>
          <a:solidFill>
            <a:srgbClr val="0070C0"/>
          </a:solidFill>
          <a:ln>
            <a:noFill/>
          </a:ln>
          <a:effectLst/>
        </p:spPr>
        <p:txBody>
          <a:bodyPr wrap="none" anchor="ctr"/>
          <a:lstStyle/>
          <a:p>
            <a:endParaRPr lang="en-US" sz="3200">
              <a:latin typeface="+mn-ea"/>
            </a:endParaRPr>
          </a:p>
        </p:txBody>
      </p:sp>
      <p:sp>
        <p:nvSpPr>
          <p:cNvPr id="3" name="文本框 2"/>
          <p:cNvSpPr txBox="1"/>
          <p:nvPr/>
        </p:nvSpPr>
        <p:spPr>
          <a:xfrm>
            <a:off x="884555" y="1537343"/>
            <a:ext cx="2547620" cy="645160"/>
          </a:xfrm>
          <a:prstGeom prst="rect">
            <a:avLst/>
          </a:prstGeom>
          <a:noFill/>
        </p:spPr>
        <p:txBody>
          <a:bodyPr wrap="square" rtlCol="0">
            <a:spAutoFit/>
          </a:bodyPr>
          <a:lstStyle/>
          <a:p>
            <a:r>
              <a:rPr lang="zh-CN" altLang="en-US" sz="3600">
                <a:solidFill>
                  <a:schemeClr val="bg1"/>
                </a:solidFill>
                <a:latin typeface="楷体" panose="02010609060101010101" pitchFamily="49" charset="-122"/>
                <a:ea typeface="楷体" panose="02010609060101010101" pitchFamily="49" charset="-122"/>
              </a:rPr>
              <a:t>理论逻辑</a:t>
            </a:r>
          </a:p>
        </p:txBody>
      </p:sp>
      <p:sp>
        <p:nvSpPr>
          <p:cNvPr id="13" name="文本框 12"/>
          <p:cNvSpPr txBox="1"/>
          <p:nvPr/>
        </p:nvSpPr>
        <p:spPr>
          <a:xfrm>
            <a:off x="884555" y="2519053"/>
            <a:ext cx="10200640" cy="52197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0" marR="0" lvl="0" indent="0" defTabSz="914400" rtl="0" eaLnBrk="1" fontAlgn="auto" latinLnBrk="0" hangingPunct="0">
              <a:lnSpc>
                <a:spcPct val="100000"/>
              </a:lnSpc>
              <a:spcBef>
                <a:spcPts val="0"/>
              </a:spcBef>
              <a:spcAft>
                <a:spcPts val="0"/>
              </a:spcAft>
              <a:buClrTx/>
              <a:buSzTx/>
              <a:buFontTx/>
              <a:buNone/>
              <a:defRPr/>
            </a:pPr>
            <a:r>
              <a:rPr kumimoji="0" lang="zh-CN" altLang="en-US" sz="2800" i="0" u="none" strike="noStrike" kern="0" cap="none" spc="0" normalizeH="0" baseline="0" noProof="1">
                <a:ln>
                  <a:noFill/>
                </a:ln>
                <a:solidFill>
                  <a:srgbClr val="FF0000"/>
                </a:solidFill>
                <a:effectLst/>
                <a:uLnTx/>
                <a:uFillTx/>
                <a:latin typeface="+mn-lt"/>
                <a:ea typeface="+mn-ea"/>
                <a:cs typeface="+mn-cs"/>
                <a:sym typeface="Calibri" panose="020F0502020204030204" charset="0"/>
              </a:rPr>
              <a:t>回首历史</a:t>
            </a:r>
            <a:r>
              <a:rPr kumimoji="0" lang="en-US" altLang="zh-CN" sz="2800" i="0" u="none" strike="noStrike" kern="0" cap="none" spc="0" normalizeH="0" baseline="0" noProof="1">
                <a:ln>
                  <a:noFill/>
                </a:ln>
                <a:solidFill>
                  <a:srgbClr val="FF0000"/>
                </a:solidFill>
                <a:effectLst/>
                <a:uLnTx/>
                <a:uFillTx/>
                <a:latin typeface="+mn-lt"/>
                <a:ea typeface="+mn-ea"/>
                <a:cs typeface="+mn-cs"/>
                <a:sym typeface="Calibri" panose="020F0502020204030204" charset="0"/>
              </a:rPr>
              <a:t>→</a:t>
            </a:r>
            <a:r>
              <a:rPr kumimoji="0" lang="zh-CN" altLang="en-US" sz="2800" i="0" u="none" strike="noStrike" kern="0" cap="none" spc="0" normalizeH="0" baseline="0" noProof="1">
                <a:ln>
                  <a:noFill/>
                </a:ln>
                <a:solidFill>
                  <a:srgbClr val="FF0000"/>
                </a:solidFill>
                <a:effectLst/>
                <a:uLnTx/>
                <a:uFillTx/>
                <a:latin typeface="+mn-lt"/>
                <a:ea typeface="+mn-ea"/>
                <a:cs typeface="+mn-cs"/>
                <a:sym typeface="Calibri" panose="020F0502020204030204" charset="0"/>
              </a:rPr>
              <a:t>第一目：</a:t>
            </a:r>
            <a:r>
              <a:rPr kumimoji="0" lang="zh-CN" altLang="en-US" sz="2800" i="0" u="none" strike="noStrike" kern="0" cap="none" spc="0" normalizeH="0" baseline="0" noProof="1">
                <a:ln>
                  <a:noFill/>
                </a:ln>
                <a:solidFill>
                  <a:schemeClr val="tx1"/>
                </a:solidFill>
                <a:effectLst/>
                <a:uLnTx/>
                <a:uFillTx/>
                <a:latin typeface="+mn-lt"/>
                <a:ea typeface="+mn-ea"/>
                <a:cs typeface="+mn-cs"/>
                <a:sym typeface="Calibri" panose="020F0502020204030204" charset="0"/>
              </a:rPr>
              <a:t>改革开放是决定当代中国命运的关键一招</a:t>
            </a:r>
            <a:endParaRPr kumimoji="0" lang="zh-CN" altLang="en-US" sz="2400" i="0" u="none" strike="noStrike" kern="0" cap="none" spc="0" normalizeH="0" baseline="0" noProof="1">
              <a:ln>
                <a:noFill/>
              </a:ln>
              <a:solidFill>
                <a:schemeClr val="tx1"/>
              </a:solidFill>
              <a:effectLst/>
              <a:uLnTx/>
              <a:uFillTx/>
              <a:latin typeface="+mn-lt"/>
              <a:ea typeface="+mn-ea"/>
              <a:cs typeface="+mn-cs"/>
              <a:sym typeface="Calibri" panose="020F0502020204030204" charset="0"/>
            </a:endParaRPr>
          </a:p>
        </p:txBody>
      </p:sp>
      <p:sp>
        <p:nvSpPr>
          <p:cNvPr id="4" name="文本框 3"/>
          <p:cNvSpPr txBox="1"/>
          <p:nvPr/>
        </p:nvSpPr>
        <p:spPr>
          <a:xfrm>
            <a:off x="3861692" y="1511308"/>
            <a:ext cx="5724644" cy="646331"/>
          </a:xfrm>
          <a:prstGeom prst="rect">
            <a:avLst/>
          </a:prstGeom>
          <a:noFill/>
        </p:spPr>
        <p:txBody>
          <a:bodyPr wrap="none" rtlCol="0" anchor="t">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3600" dirty="0" smtClean="0">
                <a:ln>
                  <a:noFill/>
                </a:ln>
                <a:solidFill>
                  <a:srgbClr val="FF0000"/>
                </a:solidFill>
                <a:effectLst/>
                <a:uLnTx/>
                <a:uFillTx/>
                <a:latin typeface="黑体" panose="02010609060101010101" charset="-122"/>
                <a:ea typeface="黑体" panose="02010609060101010101" charset="-122"/>
                <a:sym typeface="Calibri" panose="020F0502020204030204" charset="0"/>
              </a:rPr>
              <a:t>“</a:t>
            </a:r>
            <a:r>
              <a:rPr lang="zh-CN" altLang="en-US" sz="3600" dirty="0">
                <a:ln>
                  <a:noFill/>
                </a:ln>
                <a:solidFill>
                  <a:srgbClr val="FF0000"/>
                </a:solidFill>
                <a:effectLst/>
                <a:uLnTx/>
                <a:uFillTx/>
                <a:latin typeface="黑体" panose="02010609060101010101" charset="-122"/>
                <a:ea typeface="黑体" panose="02010609060101010101" charset="-122"/>
                <a:sym typeface="Calibri" panose="020F0502020204030204" charset="0"/>
              </a:rPr>
              <a:t>涉险滩”与“啃硬骨头</a:t>
            </a:r>
            <a:r>
              <a:rPr lang="zh-CN" altLang="en-US" sz="3600" dirty="0" smtClean="0">
                <a:ln>
                  <a:noFill/>
                </a:ln>
                <a:solidFill>
                  <a:srgbClr val="FF0000"/>
                </a:solidFill>
                <a:effectLst/>
                <a:uLnTx/>
                <a:uFillTx/>
                <a:latin typeface="黑体" panose="02010609060101010101" charset="-122"/>
                <a:ea typeface="黑体" panose="02010609060101010101" charset="-122"/>
                <a:sym typeface="Calibri" panose="020F0502020204030204" charset="0"/>
              </a:rPr>
              <a:t>”</a:t>
            </a:r>
            <a:endParaRPr lang="zh-CN" altLang="en-US" sz="3600" dirty="0"/>
          </a:p>
        </p:txBody>
      </p:sp>
      <p:sp>
        <p:nvSpPr>
          <p:cNvPr id="22" name="圆角矩形 21"/>
          <p:cNvSpPr/>
          <p:nvPr/>
        </p:nvSpPr>
        <p:spPr>
          <a:xfrm>
            <a:off x="1221740" y="3377573"/>
            <a:ext cx="9525635" cy="2758440"/>
          </a:xfrm>
          <a:prstGeom prst="roundRect">
            <a:avLst/>
          </a:prstGeom>
        </p:spPr>
        <p:style>
          <a:lnRef idx="2">
            <a:srgbClr val="DED536"/>
          </a:lnRef>
          <a:fillRef idx="1">
            <a:srgbClr val="FFFFFF"/>
          </a:fillRef>
          <a:effectRef idx="0">
            <a:srgbClr val="DED536"/>
          </a:effectRef>
          <a:fontRef idx="minor">
            <a:srgbClr val="000000"/>
          </a:fontRef>
        </p:style>
        <p:txBody>
          <a:bodyPr anchor="ctr"/>
          <a:lstStyle/>
          <a:p>
            <a:pPr marL="0" marR="0" lvl="0" indent="0" algn="ctr" defTabSz="914400" rtl="0" eaLnBrk="1" fontAlgn="auto" latinLnBrk="0" hangingPunct="0">
              <a:spcBef>
                <a:spcPts val="0"/>
              </a:spcBef>
              <a:spcAft>
                <a:spcPts val="0"/>
              </a:spcAft>
              <a:buClrTx/>
              <a:buSzTx/>
              <a:buFontTx/>
              <a:buNone/>
              <a:defRPr/>
            </a:pPr>
            <a:r>
              <a:rPr kumimoji="0" lang="zh-CN" altLang="en-US" sz="2400" b="0" i="0" u="none" strike="noStrike" kern="0" cap="none" spc="0" normalizeH="0" baseline="0" noProof="1">
                <a:ln>
                  <a:noFill/>
                </a:ln>
                <a:solidFill>
                  <a:srgbClr val="000000"/>
                </a:solidFill>
                <a:effectLst/>
                <a:uLnTx/>
                <a:uFillTx/>
                <a:latin typeface="+mn-ea"/>
                <a:cs typeface="+mn-ea"/>
                <a:sym typeface="Calibri" panose="020F0502020204030204" charset="0"/>
              </a:rPr>
              <a:t>改革开放的历史</a:t>
            </a:r>
            <a:r>
              <a:rPr kumimoji="0" lang="zh-CN" altLang="en-US" sz="2400" b="0" i="0" u="none" strike="noStrike" kern="0" cap="none" spc="0" normalizeH="0" baseline="0" noProof="1" smtClean="0">
                <a:ln>
                  <a:noFill/>
                </a:ln>
                <a:solidFill>
                  <a:srgbClr val="000000"/>
                </a:solidFill>
                <a:effectLst/>
                <a:uLnTx/>
                <a:uFillTx/>
                <a:latin typeface="+mn-ea"/>
                <a:cs typeface="+mn-ea"/>
                <a:sym typeface="Calibri" panose="020F0502020204030204" charset="0"/>
              </a:rPr>
              <a:t>征程</a:t>
            </a:r>
            <a:endParaRPr kumimoji="0" lang="zh-CN" altLang="en-US" sz="2400" b="0" i="0" u="none" strike="noStrike" kern="0" cap="none" spc="0" normalizeH="0" baseline="0" noProof="1">
              <a:ln>
                <a:noFill/>
              </a:ln>
              <a:solidFill>
                <a:srgbClr val="000000"/>
              </a:solidFill>
              <a:effectLst/>
              <a:uLnTx/>
              <a:uFillTx/>
              <a:latin typeface="+mn-ea"/>
              <a:cs typeface="+mn-ea"/>
              <a:sym typeface="Calibri" panose="020F0502020204030204" charset="0"/>
            </a:endParaRPr>
          </a:p>
          <a:p>
            <a:pPr marL="457200" marR="0" lvl="0" indent="-457200" algn="l" defTabSz="914400" rtl="0" eaLnBrk="1" fontAlgn="auto" latinLnBrk="0" hangingPunct="0">
              <a:spcBef>
                <a:spcPts val="0"/>
              </a:spcBef>
              <a:spcAft>
                <a:spcPts val="0"/>
              </a:spcAft>
              <a:buClrTx/>
              <a:buSzTx/>
              <a:buFont typeface="Wingdings" panose="05000000000000000000" pitchFamily="2" charset="2"/>
              <a:buChar char="u"/>
              <a:defRPr/>
            </a:pPr>
            <a:r>
              <a:rPr lang="zh-CN" altLang="en-US" sz="2400" kern="0" dirty="0">
                <a:ln>
                  <a:noFill/>
                </a:ln>
                <a:solidFill>
                  <a:srgbClr val="FF0000"/>
                </a:solidFill>
                <a:effectLst/>
                <a:uLnTx/>
                <a:uFillTx/>
                <a:latin typeface="+mn-ea"/>
                <a:cs typeface="+mn-ea"/>
                <a:sym typeface="Calibri" panose="020F0502020204030204" charset="0"/>
              </a:rPr>
              <a:t>背景</a:t>
            </a:r>
            <a:r>
              <a:rPr lang="en-US" altLang="zh-CN" sz="2400" kern="0" dirty="0">
                <a:ln>
                  <a:noFill/>
                </a:ln>
                <a:effectLst/>
                <a:uLnTx/>
                <a:uFillTx/>
                <a:latin typeface="+mn-ea"/>
                <a:cs typeface="+mn-ea"/>
                <a:sym typeface="Calibri" panose="020F0502020204030204" charset="0"/>
              </a:rPr>
              <a:t>→</a:t>
            </a:r>
            <a:r>
              <a:rPr lang="zh-CN" altLang="en-US" sz="2400" kern="0" dirty="0">
                <a:ln>
                  <a:noFill/>
                </a:ln>
                <a:effectLst/>
                <a:uLnTx/>
                <a:uFillTx/>
                <a:latin typeface="+mn-ea"/>
                <a:cs typeface="+mn-ea"/>
                <a:sym typeface="Calibri" panose="020F0502020204030204" charset="0"/>
              </a:rPr>
              <a:t>党中央基于对党和国家前途命运的深刻把握</a:t>
            </a:r>
            <a:endParaRPr kumimoji="0" lang="zh-CN" altLang="en-US" sz="2400" b="0" i="0" u="none" strike="noStrike" kern="0" cap="none" spc="0" normalizeH="0" baseline="0" noProof="1">
              <a:ln>
                <a:noFill/>
              </a:ln>
              <a:solidFill>
                <a:srgbClr val="000000"/>
              </a:solidFill>
              <a:effectLst/>
              <a:uLnTx/>
              <a:uFillTx/>
              <a:latin typeface="+mn-ea"/>
              <a:cs typeface="+mn-ea"/>
              <a:sym typeface="Calibri" panose="020F0502020204030204" charset="0"/>
            </a:endParaRPr>
          </a:p>
          <a:p>
            <a:pPr marL="457200" marR="0" lvl="0" indent="-457200" algn="l" defTabSz="914400" rtl="0" eaLnBrk="1" fontAlgn="auto" latinLnBrk="0" hangingPunct="0">
              <a:spcBef>
                <a:spcPts val="0"/>
              </a:spcBef>
              <a:spcAft>
                <a:spcPts val="0"/>
              </a:spcAft>
              <a:buClrTx/>
              <a:buSzTx/>
              <a:buFont typeface="Wingdings" panose="05000000000000000000" pitchFamily="2" charset="2"/>
              <a:buChar char="u"/>
              <a:defRPr/>
            </a:pPr>
            <a:r>
              <a:rPr lang="zh-CN" altLang="en-US" sz="2400" kern="0" dirty="0">
                <a:ln>
                  <a:noFill/>
                </a:ln>
                <a:solidFill>
                  <a:srgbClr val="FF0000"/>
                </a:solidFill>
                <a:effectLst/>
                <a:uLnTx/>
                <a:uFillTx/>
                <a:latin typeface="+mn-ea"/>
                <a:cs typeface="+mn-ea"/>
                <a:sym typeface="Calibri" panose="020F0502020204030204" charset="0"/>
              </a:rPr>
              <a:t>开启</a:t>
            </a:r>
            <a:r>
              <a:rPr lang="en-US" altLang="zh-CN" sz="2400" kern="0" dirty="0" smtClean="0">
                <a:ln>
                  <a:noFill/>
                </a:ln>
                <a:effectLst/>
                <a:uLnTx/>
                <a:uFillTx/>
                <a:latin typeface="+mn-ea"/>
                <a:cs typeface="+mn-ea"/>
                <a:sym typeface="Calibri" panose="020F0502020204030204" charset="0"/>
              </a:rPr>
              <a:t>→</a:t>
            </a:r>
            <a:r>
              <a:rPr lang="zh-CN" altLang="en-US" sz="2400" kern="0" dirty="0" smtClean="0">
                <a:ln>
                  <a:noFill/>
                </a:ln>
                <a:effectLst/>
                <a:uLnTx/>
                <a:uFillTx/>
                <a:latin typeface="+mn-ea"/>
                <a:cs typeface="+mn-ea"/>
                <a:sym typeface="Calibri" panose="020F0502020204030204" charset="0"/>
              </a:rPr>
              <a:t>党的十一</a:t>
            </a:r>
            <a:r>
              <a:rPr lang="zh-CN" altLang="en-US" sz="2400" kern="0" dirty="0">
                <a:ln>
                  <a:noFill/>
                </a:ln>
                <a:effectLst/>
                <a:uLnTx/>
                <a:uFillTx/>
                <a:latin typeface="+mn-ea"/>
                <a:cs typeface="+mn-ea"/>
                <a:sym typeface="Calibri" panose="020F0502020204030204" charset="0"/>
              </a:rPr>
              <a:t>届三中全会</a:t>
            </a:r>
            <a:endParaRPr kumimoji="0" lang="zh-CN" altLang="en-US" sz="2400" b="0" i="0" u="none" strike="noStrike" kern="0" cap="none" spc="0" normalizeH="0" baseline="0" noProof="1">
              <a:ln>
                <a:noFill/>
              </a:ln>
              <a:solidFill>
                <a:srgbClr val="FF0000"/>
              </a:solidFill>
              <a:effectLst/>
              <a:uLnTx/>
              <a:uFillTx/>
              <a:latin typeface="+mn-ea"/>
              <a:cs typeface="+mn-ea"/>
              <a:sym typeface="Calibri" panose="020F0502020204030204" charset="0"/>
            </a:endParaRPr>
          </a:p>
          <a:p>
            <a:pPr marL="457200" marR="0" lvl="0" indent="-457200" algn="l" defTabSz="914400" rtl="0" eaLnBrk="1" fontAlgn="auto" latinLnBrk="0" hangingPunct="0">
              <a:spcBef>
                <a:spcPts val="0"/>
              </a:spcBef>
              <a:spcAft>
                <a:spcPts val="0"/>
              </a:spcAft>
              <a:buClrTx/>
              <a:buSzTx/>
              <a:buFont typeface="Wingdings" panose="05000000000000000000" pitchFamily="2" charset="2"/>
              <a:buChar char="u"/>
              <a:defRPr/>
            </a:pPr>
            <a:r>
              <a:rPr lang="zh-CN" altLang="en-US" sz="2400" kern="0" dirty="0">
                <a:ln>
                  <a:noFill/>
                </a:ln>
                <a:solidFill>
                  <a:srgbClr val="FF0000"/>
                </a:solidFill>
                <a:effectLst/>
                <a:uLnTx/>
                <a:uFillTx/>
                <a:latin typeface="+mn-ea"/>
                <a:cs typeface="+mn-ea"/>
                <a:sym typeface="Calibri" panose="020F0502020204030204" charset="0"/>
              </a:rPr>
              <a:t>成就</a:t>
            </a:r>
            <a:r>
              <a:rPr lang="en-US" altLang="zh-CN" sz="2400" kern="0" dirty="0">
                <a:ln>
                  <a:noFill/>
                </a:ln>
                <a:effectLst/>
                <a:uLnTx/>
                <a:uFillTx/>
                <a:latin typeface="+mn-ea"/>
                <a:cs typeface="+mn-ea"/>
                <a:sym typeface="Calibri" panose="020F0502020204030204" charset="0"/>
              </a:rPr>
              <a:t>→</a:t>
            </a:r>
            <a:r>
              <a:rPr lang="zh-CN" altLang="en-US" sz="2400" kern="0" dirty="0">
                <a:ln>
                  <a:noFill/>
                </a:ln>
                <a:effectLst/>
                <a:uLnTx/>
                <a:uFillTx/>
                <a:latin typeface="+mn-ea"/>
                <a:cs typeface="+mn-ea"/>
                <a:sym typeface="Calibri" panose="020F0502020204030204" charset="0"/>
              </a:rPr>
              <a:t>综合</a:t>
            </a:r>
            <a:r>
              <a:rPr lang="zh-CN" altLang="en-US" sz="2400" kern="0" dirty="0" smtClean="0">
                <a:ln>
                  <a:noFill/>
                </a:ln>
                <a:effectLst/>
                <a:uLnTx/>
                <a:uFillTx/>
                <a:latin typeface="+mn-ea"/>
                <a:cs typeface="+mn-ea"/>
                <a:sym typeface="Calibri" panose="020F0502020204030204" charset="0"/>
              </a:rPr>
              <a:t>国力、</a:t>
            </a:r>
            <a:r>
              <a:rPr lang="zh-CN" altLang="en-US" sz="2400" kern="0" dirty="0">
                <a:ln>
                  <a:noFill/>
                </a:ln>
                <a:effectLst/>
                <a:uLnTx/>
                <a:uFillTx/>
                <a:latin typeface="+mn-ea"/>
                <a:cs typeface="+mn-ea"/>
                <a:sym typeface="Calibri" panose="020F0502020204030204" charset="0"/>
              </a:rPr>
              <a:t>人民</a:t>
            </a:r>
            <a:r>
              <a:rPr lang="zh-CN" altLang="en-US" sz="2400" kern="0" dirty="0" smtClean="0">
                <a:ln>
                  <a:noFill/>
                </a:ln>
                <a:effectLst/>
                <a:uLnTx/>
                <a:uFillTx/>
                <a:latin typeface="+mn-ea"/>
                <a:cs typeface="+mn-ea"/>
                <a:sym typeface="Calibri" panose="020F0502020204030204" charset="0"/>
              </a:rPr>
              <a:t>生活、</a:t>
            </a:r>
            <a:r>
              <a:rPr lang="zh-CN" altLang="en-US" sz="2400" kern="0" dirty="0">
                <a:ln>
                  <a:noFill/>
                </a:ln>
                <a:effectLst/>
                <a:uLnTx/>
                <a:uFillTx/>
                <a:latin typeface="+mn-ea"/>
                <a:cs typeface="+mn-ea"/>
                <a:sym typeface="Calibri" panose="020F0502020204030204" charset="0"/>
              </a:rPr>
              <a:t>国际</a:t>
            </a:r>
            <a:r>
              <a:rPr lang="zh-CN" altLang="en-US" sz="2400" kern="0" dirty="0" smtClean="0">
                <a:ln>
                  <a:noFill/>
                </a:ln>
                <a:effectLst/>
                <a:uLnTx/>
                <a:uFillTx/>
                <a:latin typeface="+mn-ea"/>
                <a:cs typeface="+mn-ea"/>
                <a:sym typeface="Calibri" panose="020F0502020204030204" charset="0"/>
              </a:rPr>
              <a:t>影响力</a:t>
            </a:r>
            <a:r>
              <a:rPr lang="zh-CN" altLang="en-US" sz="2400" kern="0" dirty="0" smtClean="0">
                <a:latin typeface="+mn-ea"/>
                <a:cs typeface="+mn-ea"/>
                <a:sym typeface="Calibri" panose="020F0502020204030204" charset="0"/>
              </a:rPr>
              <a:t>等</a:t>
            </a:r>
            <a:r>
              <a:rPr lang="zh-CN" altLang="en-US" sz="2400" kern="0" dirty="0">
                <a:latin typeface="+mn-ea"/>
                <a:cs typeface="+mn-ea"/>
                <a:sym typeface="Calibri" panose="020F0502020204030204" charset="0"/>
              </a:rPr>
              <a:t>方面</a:t>
            </a:r>
            <a:endParaRPr kumimoji="0" lang="zh-CN" altLang="en-US" sz="2400" b="0" i="0" u="none" strike="noStrike" kern="0" cap="none" spc="0" normalizeH="0" baseline="0" noProof="1">
              <a:ln>
                <a:noFill/>
              </a:ln>
              <a:solidFill>
                <a:srgbClr val="000000"/>
              </a:solidFill>
              <a:effectLst/>
              <a:uLnTx/>
              <a:uFillTx/>
              <a:latin typeface="+mn-ea"/>
              <a:cs typeface="+mn-ea"/>
              <a:sym typeface="Calibri" panose="020F0502020204030204" charset="0"/>
            </a:endParaRPr>
          </a:p>
          <a:p>
            <a:pPr marL="457200" marR="0" lvl="0" indent="-457200" algn="l" defTabSz="914400" rtl="0" eaLnBrk="1" fontAlgn="auto" latinLnBrk="0" hangingPunct="0">
              <a:spcBef>
                <a:spcPts val="0"/>
              </a:spcBef>
              <a:spcAft>
                <a:spcPts val="0"/>
              </a:spcAft>
              <a:buClrTx/>
              <a:buSzTx/>
              <a:buFont typeface="Wingdings" panose="05000000000000000000" pitchFamily="2" charset="2"/>
              <a:buChar char="u"/>
              <a:defRPr/>
            </a:pPr>
            <a:r>
              <a:rPr lang="zh-CN" altLang="en-US" sz="2400" kern="0" dirty="0">
                <a:ln>
                  <a:noFill/>
                </a:ln>
                <a:solidFill>
                  <a:srgbClr val="FF0000"/>
                </a:solidFill>
                <a:effectLst/>
                <a:uLnTx/>
                <a:uFillTx/>
                <a:latin typeface="+mn-ea"/>
                <a:cs typeface="+mn-ea"/>
                <a:sym typeface="Calibri" panose="020F0502020204030204" charset="0"/>
              </a:rPr>
              <a:t>实践证明</a:t>
            </a:r>
            <a:r>
              <a:rPr lang="en-US" altLang="zh-CN" sz="2400" kern="0" dirty="0">
                <a:ln>
                  <a:noFill/>
                </a:ln>
                <a:effectLst/>
                <a:uLnTx/>
                <a:uFillTx/>
                <a:latin typeface="+mn-ea"/>
                <a:cs typeface="+mn-ea"/>
                <a:sym typeface="Calibri" panose="020F0502020204030204" charset="0"/>
              </a:rPr>
              <a:t>→</a:t>
            </a:r>
            <a:r>
              <a:rPr lang="zh-CN" altLang="en-US" sz="2400" kern="0" dirty="0">
                <a:ln>
                  <a:noFill/>
                </a:ln>
                <a:effectLst/>
                <a:uLnTx/>
                <a:uFillTx/>
                <a:latin typeface="+mn-ea"/>
                <a:cs typeface="+mn-ea"/>
                <a:sym typeface="Calibri" panose="020F0502020204030204" charset="0"/>
              </a:rPr>
              <a:t>改革开放是决定当代中国命运的关键一招</a:t>
            </a:r>
          </a:p>
          <a:p>
            <a:pPr marR="0" lvl="0" algn="l" defTabSz="914400" rtl="0" eaLnBrk="1" fontAlgn="auto" latinLnBrk="0" hangingPunct="0">
              <a:spcBef>
                <a:spcPts val="0"/>
              </a:spcBef>
              <a:spcAft>
                <a:spcPts val="0"/>
              </a:spcAft>
              <a:buClrTx/>
              <a:buSzTx/>
              <a:buFont typeface="Wingdings" panose="05000000000000000000" pitchFamily="2" charset="2"/>
              <a:defRPr/>
            </a:pPr>
            <a:endParaRPr kumimoji="0" lang="zh-CN" altLang="en-US" sz="2400" b="0" i="0" u="none" strike="noStrike" kern="0" cap="none" spc="0" normalizeH="0" baseline="0" noProof="1">
              <a:ln>
                <a:noFill/>
              </a:ln>
              <a:solidFill>
                <a:srgbClr val="000000"/>
              </a:solidFill>
              <a:effectLst/>
              <a:uLnTx/>
              <a:uFillTx/>
              <a:latin typeface="+mn-ea"/>
              <a:cs typeface="+mn-ea"/>
              <a:sym typeface="Calibri" panose="020F05020202040302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
          <p:cNvSpPr>
            <a:spLocks noChangeArrowheads="1"/>
          </p:cNvSpPr>
          <p:nvPr/>
        </p:nvSpPr>
        <p:spPr bwMode="auto">
          <a:xfrm rot="10800000">
            <a:off x="194945" y="1557843"/>
            <a:ext cx="3237230" cy="697230"/>
          </a:xfrm>
          <a:custGeom>
            <a:avLst/>
            <a:gdLst>
              <a:gd name="T0" fmla="*/ 5874 w 7875"/>
              <a:gd name="T1" fmla="*/ 1811 h 3594"/>
              <a:gd name="T2" fmla="*/ 7874 w 7875"/>
              <a:gd name="T3" fmla="*/ 0 h 3594"/>
              <a:gd name="T4" fmla="*/ 1969 w 7875"/>
              <a:gd name="T5" fmla="*/ 0 h 3594"/>
              <a:gd name="T6" fmla="*/ 0 w 7875"/>
              <a:gd name="T7" fmla="*/ 1811 h 3594"/>
              <a:gd name="T8" fmla="*/ 1969 w 7875"/>
              <a:gd name="T9" fmla="*/ 3593 h 3594"/>
              <a:gd name="T10" fmla="*/ 7874 w 7875"/>
              <a:gd name="T11" fmla="*/ 3593 h 3594"/>
              <a:gd name="T12" fmla="*/ 5874 w 7875"/>
              <a:gd name="T13" fmla="*/ 1811 h 3594"/>
            </a:gdLst>
            <a:ahLst/>
            <a:cxnLst>
              <a:cxn ang="0">
                <a:pos x="T0" y="T1"/>
              </a:cxn>
              <a:cxn ang="0">
                <a:pos x="T2" y="T3"/>
              </a:cxn>
              <a:cxn ang="0">
                <a:pos x="T4" y="T5"/>
              </a:cxn>
              <a:cxn ang="0">
                <a:pos x="T6" y="T7"/>
              </a:cxn>
              <a:cxn ang="0">
                <a:pos x="T8" y="T9"/>
              </a:cxn>
              <a:cxn ang="0">
                <a:pos x="T10" y="T11"/>
              </a:cxn>
              <a:cxn ang="0">
                <a:pos x="T12" y="T13"/>
              </a:cxn>
            </a:cxnLst>
            <a:rect l="0" t="0" r="r" b="b"/>
            <a:pathLst>
              <a:path w="7875" h="3593">
                <a:moveTo>
                  <a:pt x="5874" y="1811"/>
                </a:moveTo>
                <a:lnTo>
                  <a:pt x="7874" y="0"/>
                </a:lnTo>
                <a:lnTo>
                  <a:pt x="1969" y="0"/>
                </a:lnTo>
                <a:lnTo>
                  <a:pt x="0" y="1811"/>
                </a:lnTo>
                <a:lnTo>
                  <a:pt x="1969" y="3593"/>
                </a:lnTo>
                <a:lnTo>
                  <a:pt x="7874" y="3593"/>
                </a:lnTo>
                <a:lnTo>
                  <a:pt x="5874" y="1811"/>
                </a:lnTo>
              </a:path>
            </a:pathLst>
          </a:custGeom>
          <a:solidFill>
            <a:srgbClr val="0070C0"/>
          </a:solidFill>
          <a:ln>
            <a:noFill/>
          </a:ln>
          <a:effectLst/>
        </p:spPr>
        <p:txBody>
          <a:bodyPr wrap="none" anchor="ctr"/>
          <a:lstStyle/>
          <a:p>
            <a:endParaRPr lang="en-US" sz="3200">
              <a:latin typeface="+mn-ea"/>
            </a:endParaRPr>
          </a:p>
        </p:txBody>
      </p:sp>
      <p:sp>
        <p:nvSpPr>
          <p:cNvPr id="3" name="文本框 2"/>
          <p:cNvSpPr txBox="1"/>
          <p:nvPr/>
        </p:nvSpPr>
        <p:spPr>
          <a:xfrm>
            <a:off x="884555" y="1609913"/>
            <a:ext cx="2547620" cy="645160"/>
          </a:xfrm>
          <a:prstGeom prst="rect">
            <a:avLst/>
          </a:prstGeom>
          <a:noFill/>
        </p:spPr>
        <p:txBody>
          <a:bodyPr wrap="square" rtlCol="0">
            <a:spAutoFit/>
          </a:bodyPr>
          <a:lstStyle/>
          <a:p>
            <a:r>
              <a:rPr lang="zh-CN" altLang="en-US" sz="3600">
                <a:solidFill>
                  <a:schemeClr val="bg1"/>
                </a:solidFill>
                <a:latin typeface="楷体" panose="02010609060101010101" pitchFamily="49" charset="-122"/>
                <a:ea typeface="楷体" panose="02010609060101010101" pitchFamily="49" charset="-122"/>
              </a:rPr>
              <a:t>理论逻辑</a:t>
            </a:r>
          </a:p>
        </p:txBody>
      </p:sp>
      <p:sp>
        <p:nvSpPr>
          <p:cNvPr id="4" name="文本框 3"/>
          <p:cNvSpPr txBox="1"/>
          <p:nvPr/>
        </p:nvSpPr>
        <p:spPr>
          <a:xfrm>
            <a:off x="3861692" y="1583878"/>
            <a:ext cx="5724644" cy="646331"/>
          </a:xfrm>
          <a:prstGeom prst="rect">
            <a:avLst/>
          </a:prstGeom>
          <a:noFill/>
        </p:spPr>
        <p:txBody>
          <a:bodyPr wrap="none" rtlCol="0" anchor="t">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3600" dirty="0" smtClean="0">
                <a:ln>
                  <a:noFill/>
                </a:ln>
                <a:solidFill>
                  <a:srgbClr val="FF0000"/>
                </a:solidFill>
                <a:effectLst/>
                <a:uLnTx/>
                <a:uFillTx/>
                <a:latin typeface="黑体" panose="02010609060101010101" charset="-122"/>
                <a:ea typeface="黑体" panose="02010609060101010101" charset="-122"/>
                <a:sym typeface="Calibri" panose="020F0502020204030204" charset="0"/>
              </a:rPr>
              <a:t>“</a:t>
            </a:r>
            <a:r>
              <a:rPr lang="zh-CN" altLang="en-US" sz="3600" dirty="0">
                <a:ln>
                  <a:noFill/>
                </a:ln>
                <a:solidFill>
                  <a:srgbClr val="FF0000"/>
                </a:solidFill>
                <a:effectLst/>
                <a:uLnTx/>
                <a:uFillTx/>
                <a:latin typeface="黑体" panose="02010609060101010101" charset="-122"/>
                <a:ea typeface="黑体" panose="02010609060101010101" charset="-122"/>
                <a:sym typeface="Calibri" panose="020F0502020204030204" charset="0"/>
              </a:rPr>
              <a:t>涉险滩”与“啃硬骨头</a:t>
            </a:r>
            <a:r>
              <a:rPr lang="zh-CN" altLang="en-US" sz="3600" dirty="0" smtClean="0">
                <a:ln>
                  <a:noFill/>
                </a:ln>
                <a:solidFill>
                  <a:srgbClr val="FF0000"/>
                </a:solidFill>
                <a:effectLst/>
                <a:uLnTx/>
                <a:uFillTx/>
                <a:latin typeface="黑体" panose="02010609060101010101" charset="-122"/>
                <a:ea typeface="黑体" panose="02010609060101010101" charset="-122"/>
                <a:sym typeface="Calibri" panose="020F0502020204030204" charset="0"/>
              </a:rPr>
              <a:t>”</a:t>
            </a:r>
            <a:endParaRPr lang="zh-CN" altLang="en-US" sz="3600" dirty="0"/>
          </a:p>
        </p:txBody>
      </p:sp>
      <p:sp>
        <p:nvSpPr>
          <p:cNvPr id="5" name="文本框 4"/>
          <p:cNvSpPr txBox="1"/>
          <p:nvPr/>
        </p:nvSpPr>
        <p:spPr>
          <a:xfrm>
            <a:off x="884555" y="2714813"/>
            <a:ext cx="10200640" cy="52197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0" marR="0" lvl="0" indent="0" defTabSz="914400" rtl="0" eaLnBrk="1" fontAlgn="auto" latinLnBrk="0" hangingPunct="0">
              <a:lnSpc>
                <a:spcPct val="100000"/>
              </a:lnSpc>
              <a:spcBef>
                <a:spcPts val="0"/>
              </a:spcBef>
              <a:spcAft>
                <a:spcPts val="0"/>
              </a:spcAft>
              <a:buClrTx/>
              <a:buSzTx/>
              <a:buFontTx/>
              <a:buNone/>
              <a:defRPr/>
            </a:pPr>
            <a:r>
              <a:rPr kumimoji="0" lang="zh-CN" altLang="en-US" sz="2800" i="0" u="none" strike="noStrike" kern="0" cap="none" spc="0" normalizeH="0" baseline="0" noProof="1">
                <a:ln>
                  <a:noFill/>
                </a:ln>
                <a:solidFill>
                  <a:srgbClr val="FF0000"/>
                </a:solidFill>
                <a:effectLst/>
                <a:uLnTx/>
                <a:uFillTx/>
                <a:latin typeface="+mn-lt"/>
                <a:ea typeface="+mn-ea"/>
                <a:cs typeface="+mn-cs"/>
                <a:sym typeface="Calibri" panose="020F0502020204030204" charset="0"/>
              </a:rPr>
              <a:t>立足现实，展望未来</a:t>
            </a:r>
            <a:r>
              <a:rPr kumimoji="0" lang="en-US" altLang="zh-CN" sz="2800" i="0" u="none" strike="noStrike" kern="0" cap="none" spc="0" normalizeH="0" baseline="0" noProof="1">
                <a:ln>
                  <a:noFill/>
                </a:ln>
                <a:solidFill>
                  <a:srgbClr val="FF0000"/>
                </a:solidFill>
                <a:effectLst/>
                <a:uLnTx/>
                <a:uFillTx/>
                <a:latin typeface="+mn-lt"/>
                <a:ea typeface="+mn-ea"/>
                <a:cs typeface="+mn-cs"/>
                <a:sym typeface="Calibri" panose="020F0502020204030204" charset="0"/>
              </a:rPr>
              <a:t>→</a:t>
            </a:r>
            <a:r>
              <a:rPr kumimoji="0" lang="zh-CN" altLang="en-US" sz="2800" i="0" u="none" strike="noStrike" kern="0" cap="none" spc="0" normalizeH="0" baseline="0" noProof="1">
                <a:ln>
                  <a:noFill/>
                </a:ln>
                <a:solidFill>
                  <a:srgbClr val="FF0000"/>
                </a:solidFill>
                <a:effectLst/>
                <a:uLnTx/>
                <a:uFillTx/>
                <a:latin typeface="+mn-lt"/>
                <a:ea typeface="+mn-ea"/>
                <a:cs typeface="+mn-cs"/>
                <a:sym typeface="Calibri" panose="020F0502020204030204" charset="0"/>
              </a:rPr>
              <a:t>第二目：</a:t>
            </a:r>
            <a:r>
              <a:rPr kumimoji="0" lang="zh-CN" altLang="en-US" sz="2800" i="0" u="none" strike="noStrike" kern="0" cap="none" spc="0" normalizeH="0" baseline="0" noProof="1">
                <a:ln>
                  <a:noFill/>
                </a:ln>
                <a:solidFill>
                  <a:schemeClr val="tx1"/>
                </a:solidFill>
                <a:effectLst/>
                <a:uLnTx/>
                <a:uFillTx/>
                <a:latin typeface="+mn-lt"/>
                <a:ea typeface="+mn-ea"/>
                <a:cs typeface="+mn-cs"/>
                <a:sym typeface="Calibri" panose="020F0502020204030204" charset="0"/>
              </a:rPr>
              <a:t>改革只有进行时，没有完成时</a:t>
            </a:r>
            <a:endParaRPr kumimoji="0" lang="zh-CN" altLang="en-US" sz="2400" i="0" u="none" strike="noStrike" kern="0" cap="none" spc="0" normalizeH="0" baseline="0" noProof="1">
              <a:ln>
                <a:noFill/>
              </a:ln>
              <a:solidFill>
                <a:schemeClr val="tx1"/>
              </a:solidFill>
              <a:effectLst/>
              <a:uLnTx/>
              <a:uFillTx/>
              <a:latin typeface="+mn-lt"/>
              <a:ea typeface="+mn-ea"/>
              <a:cs typeface="+mn-cs"/>
              <a:sym typeface="Calibri" panose="020F0502020204030204" charset="0"/>
            </a:endParaRPr>
          </a:p>
        </p:txBody>
      </p:sp>
      <p:sp>
        <p:nvSpPr>
          <p:cNvPr id="22" name="圆角矩形 21"/>
          <p:cNvSpPr/>
          <p:nvPr/>
        </p:nvSpPr>
        <p:spPr>
          <a:xfrm>
            <a:off x="1221740" y="3944173"/>
            <a:ext cx="9525635" cy="1982470"/>
          </a:xfrm>
          <a:prstGeom prst="roundRect">
            <a:avLst/>
          </a:prstGeom>
        </p:spPr>
        <p:style>
          <a:lnRef idx="2">
            <a:srgbClr val="DED536"/>
          </a:lnRef>
          <a:fillRef idx="1">
            <a:srgbClr val="FFFFFF"/>
          </a:fillRef>
          <a:effectRef idx="0">
            <a:srgbClr val="DED536"/>
          </a:effectRef>
          <a:fontRef idx="minor">
            <a:srgbClr val="000000"/>
          </a:fontRef>
        </p:style>
        <p:txBody>
          <a:bodyPr anchor="ctr"/>
          <a:lstStyle/>
          <a:p>
            <a:pPr marL="0" marR="0" lvl="0" indent="0" algn="ctr" defTabSz="914400" rtl="0" eaLnBrk="1" fontAlgn="auto" latinLnBrk="0" hangingPunct="0">
              <a:spcBef>
                <a:spcPts val="0"/>
              </a:spcBef>
              <a:spcAft>
                <a:spcPts val="0"/>
              </a:spcAft>
              <a:buClrTx/>
              <a:buSzTx/>
              <a:buFontTx/>
              <a:buNone/>
              <a:defRPr/>
            </a:pPr>
            <a:r>
              <a:rPr kumimoji="0" lang="zh-CN" altLang="en-US" sz="2400" b="0" i="0" u="none" strike="noStrike" kern="0" cap="none" spc="0" normalizeH="0" baseline="0" noProof="1">
                <a:ln>
                  <a:noFill/>
                </a:ln>
                <a:solidFill>
                  <a:srgbClr val="000000"/>
                </a:solidFill>
                <a:effectLst/>
                <a:uLnTx/>
                <a:uFillTx/>
                <a:latin typeface="+mn-ea"/>
                <a:cs typeface="+mn-ea"/>
                <a:sym typeface="Calibri" panose="020F0502020204030204" charset="0"/>
              </a:rPr>
              <a:t>改革开放的时代课题</a:t>
            </a:r>
          </a:p>
          <a:p>
            <a:pPr marL="457200" marR="0" lvl="0" indent="-457200" algn="l" defTabSz="914400" rtl="0" eaLnBrk="1" fontAlgn="auto" latinLnBrk="0" hangingPunct="0">
              <a:spcBef>
                <a:spcPts val="0"/>
              </a:spcBef>
              <a:spcAft>
                <a:spcPts val="0"/>
              </a:spcAft>
              <a:buClrTx/>
              <a:buSzTx/>
              <a:buFont typeface="Wingdings" panose="05000000000000000000" pitchFamily="2" charset="2"/>
              <a:buChar char="u"/>
              <a:defRPr/>
            </a:pPr>
            <a:r>
              <a:rPr kumimoji="0" lang="zh-CN" altLang="en-US" sz="2400" b="0" i="0" u="none" strike="noStrike" kern="0" cap="none" spc="0" normalizeH="0" baseline="0" noProof="1">
                <a:ln>
                  <a:noFill/>
                </a:ln>
                <a:solidFill>
                  <a:srgbClr val="FF0000"/>
                </a:solidFill>
                <a:effectLst/>
                <a:uLnTx/>
                <a:uFillTx/>
                <a:latin typeface="+mn-ea"/>
                <a:cs typeface="+mn-ea"/>
                <a:sym typeface="Calibri" panose="020F0502020204030204" charset="0"/>
              </a:rPr>
              <a:t>背景</a:t>
            </a:r>
            <a:r>
              <a:rPr kumimoji="0" lang="en-US" altLang="zh-CN" sz="2400" b="0" i="0" u="none" strike="noStrike" kern="0" cap="none" spc="0" normalizeH="0" baseline="0" noProof="1">
                <a:ln>
                  <a:noFill/>
                </a:ln>
                <a:solidFill>
                  <a:srgbClr val="000000"/>
                </a:solidFill>
                <a:effectLst/>
                <a:uLnTx/>
                <a:uFillTx/>
                <a:latin typeface="+mn-ea"/>
                <a:cs typeface="+mn-ea"/>
                <a:sym typeface="Calibri" panose="020F0502020204030204" charset="0"/>
              </a:rPr>
              <a:t>→</a:t>
            </a:r>
            <a:r>
              <a:rPr kumimoji="0" lang="zh-CN" altLang="en-US" sz="2400" b="0" i="0" u="none" strike="noStrike" kern="0" cap="none" spc="0" normalizeH="0" baseline="0" noProof="1">
                <a:ln>
                  <a:noFill/>
                </a:ln>
                <a:solidFill>
                  <a:srgbClr val="000000"/>
                </a:solidFill>
                <a:effectLst/>
                <a:uLnTx/>
                <a:uFillTx/>
                <a:latin typeface="+mn-ea"/>
                <a:cs typeface="+mn-ea"/>
                <a:sym typeface="Calibri" panose="020F0502020204030204" charset="0"/>
              </a:rPr>
              <a:t>改革进入攻坚期和深水区，一代人有一代人的使命</a:t>
            </a:r>
          </a:p>
          <a:p>
            <a:pPr marL="457200" marR="0" lvl="0" indent="-457200" algn="l" defTabSz="914400" rtl="0" eaLnBrk="1" fontAlgn="auto" latinLnBrk="0" hangingPunct="0">
              <a:spcBef>
                <a:spcPts val="0"/>
              </a:spcBef>
              <a:spcAft>
                <a:spcPts val="0"/>
              </a:spcAft>
              <a:buClrTx/>
              <a:buSzTx/>
              <a:buFont typeface="Wingdings" panose="05000000000000000000" pitchFamily="2" charset="2"/>
              <a:buChar char="u"/>
              <a:defRPr/>
            </a:pPr>
            <a:r>
              <a:rPr kumimoji="0" lang="zh-CN" altLang="en-US" sz="2400" b="0" i="0" u="none" strike="noStrike" kern="0" cap="none" spc="0" normalizeH="0" baseline="0" noProof="1">
                <a:ln>
                  <a:noFill/>
                </a:ln>
                <a:solidFill>
                  <a:srgbClr val="FF0000"/>
                </a:solidFill>
                <a:effectLst/>
                <a:uLnTx/>
                <a:uFillTx/>
                <a:latin typeface="+mn-ea"/>
                <a:cs typeface="+mn-ea"/>
                <a:sym typeface="Calibri" panose="020F0502020204030204" charset="0"/>
              </a:rPr>
              <a:t>时代课题</a:t>
            </a:r>
            <a:r>
              <a:rPr kumimoji="0" lang="en-US" altLang="zh-CN" sz="2400" b="0" i="0" u="none" strike="noStrike" kern="0" cap="none" spc="0" normalizeH="0" baseline="0" noProof="1">
                <a:ln>
                  <a:noFill/>
                </a:ln>
                <a:solidFill>
                  <a:srgbClr val="000000"/>
                </a:solidFill>
                <a:effectLst/>
                <a:uLnTx/>
                <a:uFillTx/>
                <a:latin typeface="+mn-ea"/>
                <a:cs typeface="+mn-ea"/>
                <a:sym typeface="Calibri" panose="020F0502020204030204" charset="0"/>
              </a:rPr>
              <a:t>→</a:t>
            </a:r>
            <a:r>
              <a:rPr kumimoji="0" lang="zh-CN" altLang="en-US" sz="2400" b="0" i="0" u="none" strike="noStrike" kern="0" cap="none" spc="0" normalizeH="0" baseline="0" noProof="1">
                <a:ln>
                  <a:noFill/>
                </a:ln>
                <a:solidFill>
                  <a:srgbClr val="000000"/>
                </a:solidFill>
                <a:effectLst/>
                <a:uLnTx/>
                <a:uFillTx/>
                <a:latin typeface="+mn-ea"/>
                <a:cs typeface="+mn-ea"/>
                <a:sym typeface="Calibri" panose="020F0502020204030204" charset="0"/>
              </a:rPr>
              <a:t>改革只有进行时，没有完成时</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
          <p:cNvSpPr>
            <a:spLocks noChangeArrowheads="1"/>
          </p:cNvSpPr>
          <p:nvPr/>
        </p:nvSpPr>
        <p:spPr bwMode="auto">
          <a:xfrm rot="10800000">
            <a:off x="194945" y="1644927"/>
            <a:ext cx="3237230" cy="697230"/>
          </a:xfrm>
          <a:custGeom>
            <a:avLst/>
            <a:gdLst>
              <a:gd name="T0" fmla="*/ 5874 w 7875"/>
              <a:gd name="T1" fmla="*/ 1811 h 3594"/>
              <a:gd name="T2" fmla="*/ 7874 w 7875"/>
              <a:gd name="T3" fmla="*/ 0 h 3594"/>
              <a:gd name="T4" fmla="*/ 1969 w 7875"/>
              <a:gd name="T5" fmla="*/ 0 h 3594"/>
              <a:gd name="T6" fmla="*/ 0 w 7875"/>
              <a:gd name="T7" fmla="*/ 1811 h 3594"/>
              <a:gd name="T8" fmla="*/ 1969 w 7875"/>
              <a:gd name="T9" fmla="*/ 3593 h 3594"/>
              <a:gd name="T10" fmla="*/ 7874 w 7875"/>
              <a:gd name="T11" fmla="*/ 3593 h 3594"/>
              <a:gd name="T12" fmla="*/ 5874 w 7875"/>
              <a:gd name="T13" fmla="*/ 1811 h 3594"/>
            </a:gdLst>
            <a:ahLst/>
            <a:cxnLst>
              <a:cxn ang="0">
                <a:pos x="T0" y="T1"/>
              </a:cxn>
              <a:cxn ang="0">
                <a:pos x="T2" y="T3"/>
              </a:cxn>
              <a:cxn ang="0">
                <a:pos x="T4" y="T5"/>
              </a:cxn>
              <a:cxn ang="0">
                <a:pos x="T6" y="T7"/>
              </a:cxn>
              <a:cxn ang="0">
                <a:pos x="T8" y="T9"/>
              </a:cxn>
              <a:cxn ang="0">
                <a:pos x="T10" y="T11"/>
              </a:cxn>
              <a:cxn ang="0">
                <a:pos x="T12" y="T13"/>
              </a:cxn>
            </a:cxnLst>
            <a:rect l="0" t="0" r="r" b="b"/>
            <a:pathLst>
              <a:path w="7875" h="3593">
                <a:moveTo>
                  <a:pt x="5874" y="1811"/>
                </a:moveTo>
                <a:lnTo>
                  <a:pt x="7874" y="0"/>
                </a:lnTo>
                <a:lnTo>
                  <a:pt x="1969" y="0"/>
                </a:lnTo>
                <a:lnTo>
                  <a:pt x="0" y="1811"/>
                </a:lnTo>
                <a:lnTo>
                  <a:pt x="1969" y="3593"/>
                </a:lnTo>
                <a:lnTo>
                  <a:pt x="7874" y="3593"/>
                </a:lnTo>
                <a:lnTo>
                  <a:pt x="5874" y="1811"/>
                </a:lnTo>
              </a:path>
            </a:pathLst>
          </a:custGeom>
          <a:solidFill>
            <a:srgbClr val="0070C0"/>
          </a:solidFill>
          <a:ln>
            <a:noFill/>
          </a:ln>
          <a:effectLst/>
        </p:spPr>
        <p:txBody>
          <a:bodyPr wrap="none" anchor="ctr"/>
          <a:lstStyle/>
          <a:p>
            <a:endParaRPr lang="en-US" sz="3200">
              <a:latin typeface="+mn-ea"/>
            </a:endParaRPr>
          </a:p>
        </p:txBody>
      </p:sp>
      <p:sp>
        <p:nvSpPr>
          <p:cNvPr id="3" name="文本框 2"/>
          <p:cNvSpPr txBox="1"/>
          <p:nvPr/>
        </p:nvSpPr>
        <p:spPr>
          <a:xfrm>
            <a:off x="884555" y="1696997"/>
            <a:ext cx="2547620" cy="645160"/>
          </a:xfrm>
          <a:prstGeom prst="rect">
            <a:avLst/>
          </a:prstGeom>
          <a:noFill/>
        </p:spPr>
        <p:txBody>
          <a:bodyPr wrap="square" rtlCol="0">
            <a:spAutoFit/>
          </a:bodyPr>
          <a:lstStyle/>
          <a:p>
            <a:r>
              <a:rPr lang="zh-CN" altLang="en-US" sz="3600">
                <a:solidFill>
                  <a:schemeClr val="bg1"/>
                </a:solidFill>
                <a:latin typeface="楷体" panose="02010609060101010101" pitchFamily="49" charset="-122"/>
                <a:ea typeface="楷体" panose="02010609060101010101" pitchFamily="49" charset="-122"/>
              </a:rPr>
              <a:t>价值立意</a:t>
            </a:r>
          </a:p>
        </p:txBody>
      </p:sp>
      <p:sp>
        <p:nvSpPr>
          <p:cNvPr id="4" name="文本框 3"/>
          <p:cNvSpPr txBox="1"/>
          <p:nvPr/>
        </p:nvSpPr>
        <p:spPr>
          <a:xfrm>
            <a:off x="4092524" y="1670962"/>
            <a:ext cx="5262979" cy="646331"/>
          </a:xfrm>
          <a:prstGeom prst="rect">
            <a:avLst/>
          </a:prstGeom>
          <a:noFill/>
        </p:spPr>
        <p:txBody>
          <a:bodyPr wrap="none" rtlCol="0" anchor="t">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3600" dirty="0" smtClean="0">
                <a:ln>
                  <a:noFill/>
                </a:ln>
                <a:solidFill>
                  <a:srgbClr val="FF0000"/>
                </a:solidFill>
                <a:effectLst/>
                <a:uLnTx/>
                <a:uFillTx/>
                <a:latin typeface="黑体" panose="02010609060101010101" charset="-122"/>
                <a:ea typeface="黑体" panose="02010609060101010101" charset="-122"/>
                <a:sym typeface="Calibri" panose="020F0502020204030204" charset="0"/>
              </a:rPr>
              <a:t>涉</a:t>
            </a:r>
            <a:r>
              <a:rPr lang="zh-CN" altLang="en-US" sz="3600" dirty="0">
                <a:ln>
                  <a:noFill/>
                </a:ln>
                <a:solidFill>
                  <a:srgbClr val="FF0000"/>
                </a:solidFill>
                <a:effectLst/>
                <a:uLnTx/>
                <a:uFillTx/>
                <a:latin typeface="黑体" panose="02010609060101010101" charset="-122"/>
                <a:ea typeface="黑体" panose="02010609060101010101" charset="-122"/>
                <a:sym typeface="Calibri" panose="020F0502020204030204" charset="0"/>
              </a:rPr>
              <a:t>险滩”与“啃硬骨头</a:t>
            </a:r>
            <a:r>
              <a:rPr lang="zh-CN" altLang="en-US" sz="3600" dirty="0" smtClean="0">
                <a:ln>
                  <a:noFill/>
                </a:ln>
                <a:solidFill>
                  <a:srgbClr val="FF0000"/>
                </a:solidFill>
                <a:effectLst/>
                <a:uLnTx/>
                <a:uFillTx/>
                <a:latin typeface="黑体" panose="02010609060101010101" charset="-122"/>
                <a:ea typeface="黑体" panose="02010609060101010101" charset="-122"/>
                <a:sym typeface="Calibri" panose="020F0502020204030204" charset="0"/>
              </a:rPr>
              <a:t>”</a:t>
            </a:r>
            <a:endParaRPr lang="zh-CN" altLang="en-US" sz="3600" dirty="0"/>
          </a:p>
        </p:txBody>
      </p:sp>
      <p:sp>
        <p:nvSpPr>
          <p:cNvPr id="5" name="文本框 4"/>
          <p:cNvSpPr txBox="1"/>
          <p:nvPr/>
        </p:nvSpPr>
        <p:spPr>
          <a:xfrm>
            <a:off x="884555" y="2801897"/>
            <a:ext cx="10200640" cy="22453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0" marR="0" lvl="0" indent="0" defTabSz="914400" rtl="0" eaLnBrk="1" fontAlgn="auto" latinLnBrk="0" hangingPunct="0">
              <a:lnSpc>
                <a:spcPct val="100000"/>
              </a:lnSpc>
              <a:spcBef>
                <a:spcPts val="0"/>
              </a:spcBef>
              <a:spcAft>
                <a:spcPts val="0"/>
              </a:spcAft>
              <a:buClrTx/>
              <a:buSzTx/>
              <a:buFontTx/>
              <a:buNone/>
              <a:defRPr/>
            </a:pPr>
            <a:r>
              <a:rPr kumimoji="0" lang="en-US" sz="2800" i="0" u="none" strike="noStrike" kern="0" cap="none" spc="0" normalizeH="0" baseline="0" noProof="1">
                <a:ln>
                  <a:noFill/>
                </a:ln>
                <a:effectLst/>
                <a:uLnTx/>
                <a:uFillTx/>
                <a:latin typeface="+mn-lt"/>
                <a:ea typeface="+mn-ea"/>
                <a:cs typeface="+mn-cs"/>
                <a:sym typeface="Calibri" panose="020F0502020204030204" charset="0"/>
              </a:rPr>
              <a:t>         </a:t>
            </a:r>
            <a:r>
              <a:rPr kumimoji="0" sz="2800" i="0" u="none" strike="noStrike" kern="0" cap="none" spc="0" normalizeH="0" baseline="0" noProof="1">
                <a:ln>
                  <a:noFill/>
                </a:ln>
                <a:effectLst/>
                <a:uLnTx/>
                <a:uFillTx/>
                <a:latin typeface="+mn-lt"/>
                <a:ea typeface="+mn-ea"/>
                <a:cs typeface="+mn-cs"/>
                <a:sym typeface="Calibri" panose="020F0502020204030204" charset="0"/>
              </a:rPr>
              <a:t>帮助学生认同改革开放的意义，能将宏观的历史进程与每个人的日常生活、前途命运结合起来。</a:t>
            </a:r>
          </a:p>
          <a:p>
            <a:pPr marL="0" marR="0" lvl="0" indent="0" defTabSz="914400" rtl="0" eaLnBrk="1" fontAlgn="auto" latinLnBrk="0" hangingPunct="0">
              <a:lnSpc>
                <a:spcPct val="100000"/>
              </a:lnSpc>
              <a:spcBef>
                <a:spcPts val="0"/>
              </a:spcBef>
              <a:spcAft>
                <a:spcPts val="0"/>
              </a:spcAft>
              <a:buClrTx/>
              <a:buSzTx/>
              <a:buFontTx/>
              <a:buNone/>
              <a:defRPr/>
            </a:pPr>
            <a:r>
              <a:rPr kumimoji="0" sz="2800" i="0" u="none" strike="noStrike" kern="0" cap="none" spc="0" normalizeH="0" baseline="0" noProof="1">
                <a:ln>
                  <a:noFill/>
                </a:ln>
                <a:effectLst/>
                <a:uLnTx/>
                <a:uFillTx/>
                <a:latin typeface="+mn-lt"/>
                <a:ea typeface="+mn-ea"/>
                <a:cs typeface="+mn-cs"/>
                <a:sym typeface="Calibri" panose="020F0502020204030204" charset="0"/>
              </a:rPr>
              <a:t> </a:t>
            </a:r>
            <a:r>
              <a:rPr kumimoji="0" lang="en-US" sz="2800" i="0" u="none" strike="noStrike" kern="0" cap="none" spc="0" normalizeH="0" baseline="0" noProof="1">
                <a:ln>
                  <a:noFill/>
                </a:ln>
                <a:effectLst/>
                <a:uLnTx/>
                <a:uFillTx/>
                <a:latin typeface="+mn-lt"/>
                <a:ea typeface="+mn-ea"/>
                <a:cs typeface="+mn-cs"/>
                <a:sym typeface="Calibri" panose="020F0502020204030204" charset="0"/>
              </a:rPr>
              <a:t>        </a:t>
            </a:r>
            <a:r>
              <a:rPr kumimoji="0" sz="2800" i="0" u="none" strike="noStrike" kern="0" cap="none" spc="0" normalizeH="0" baseline="0" noProof="1">
                <a:ln>
                  <a:noFill/>
                </a:ln>
                <a:effectLst/>
                <a:uLnTx/>
                <a:uFillTx/>
                <a:latin typeface="+mn-lt"/>
                <a:ea typeface="+mn-ea"/>
                <a:cs typeface="+mn-cs"/>
                <a:sym typeface="Calibri" panose="020F0502020204030204" charset="0"/>
              </a:rPr>
              <a:t>但同时保持清醒意识，理解改革进入攻坚期、深水区（</a:t>
            </a:r>
            <a:r>
              <a:rPr kumimoji="0" lang="en-US" altLang="zh-CN" sz="2800" i="0" u="none" strike="noStrike" kern="0" cap="none" spc="0" normalizeH="0" baseline="0" noProof="1">
                <a:ln>
                  <a:noFill/>
                </a:ln>
                <a:effectLst/>
                <a:uLnTx/>
                <a:uFillTx/>
                <a:latin typeface="+mn-lt"/>
                <a:ea typeface="+mn-ea"/>
                <a:cs typeface="+mn-cs"/>
                <a:sym typeface="Calibri" panose="020F0502020204030204" charset="0"/>
              </a:rPr>
              <a:t>“</a:t>
            </a:r>
            <a:r>
              <a:rPr kumimoji="0" sz="2800" i="0" u="none" strike="noStrike" kern="0" cap="none" spc="0" normalizeH="0" baseline="0" noProof="1">
                <a:ln>
                  <a:noFill/>
                </a:ln>
                <a:effectLst/>
                <a:uLnTx/>
                <a:uFillTx/>
                <a:latin typeface="+mn-lt"/>
                <a:ea typeface="+mn-ea"/>
                <a:cs typeface="+mn-cs"/>
                <a:sym typeface="Calibri" panose="020F0502020204030204" charset="0"/>
              </a:rPr>
              <a:t>涉险滩”与“啃硬骨头”），警惕骄傲自满情绪，认同全面深化改革的必要性。</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custDataLst>
              <p:tags r:id="rId2"/>
            </p:custDataLst>
          </p:nvPr>
        </p:nvSpPr>
        <p:spPr>
          <a:xfrm>
            <a:off x="313342" y="617089"/>
            <a:ext cx="7924864" cy="762000"/>
          </a:xfrm>
          <a:prstGeom prst="rect">
            <a:avLst/>
          </a:prstGeom>
          <a:noFill/>
        </p:spPr>
        <p:txBody>
          <a:bodyPr wrap="square" lIns="63500" tIns="25400" rIns="63500" bIns="25400" rtlCol="0" anchor="ctr" anchorCtr="0">
            <a:normAutofit/>
          </a:bodyPr>
          <a:lstStyle/>
          <a:p>
            <a:pPr marL="0" indent="0" algn="l">
              <a:lnSpc>
                <a:spcPct val="100000"/>
              </a:lnSpc>
              <a:spcBef>
                <a:spcPts val="0"/>
              </a:spcBef>
              <a:spcAft>
                <a:spcPts val="0"/>
              </a:spcAft>
              <a:buSzPct val="100000"/>
              <a:buNone/>
            </a:pPr>
            <a:r>
              <a:rPr lang="zh-CN" altLang="en-US" sz="4000" b="1" spc="240" dirty="0">
                <a:solidFill>
                  <a:schemeClr val="accent1">
                    <a:lumMod val="75000"/>
                  </a:schemeClr>
                </a:solidFill>
                <a:latin typeface="微软雅黑" panose="020B0503020204020204" pitchFamily="34" charset="-122"/>
                <a:ea typeface="微软雅黑" panose="020B0503020204020204" pitchFamily="34" charset="-122"/>
              </a:rPr>
              <a:t>二</a:t>
            </a:r>
            <a:r>
              <a:rPr lang="zh-CN" altLang="en-US" sz="4000" b="1" spc="240" dirty="0" smtClean="0">
                <a:solidFill>
                  <a:schemeClr val="accent1">
                    <a:lumMod val="75000"/>
                  </a:schemeClr>
                </a:solidFill>
                <a:latin typeface="微软雅黑" panose="020B0503020204020204" pitchFamily="34" charset="-122"/>
                <a:ea typeface="微软雅黑" panose="020B0503020204020204" pitchFamily="34" charset="-122"/>
              </a:rPr>
              <a:t>、学情分析</a:t>
            </a:r>
            <a:endParaRPr lang="zh-CN" altLang="en-US" sz="4000" b="1" spc="240" dirty="0">
              <a:solidFill>
                <a:schemeClr val="accent1">
                  <a:lumMod val="75000"/>
                </a:schemeClr>
              </a:solidFill>
              <a:latin typeface="微软雅黑" panose="020B0503020204020204" pitchFamily="34" charset="-122"/>
              <a:ea typeface="微软雅黑" panose="020B0503020204020204" pitchFamily="34" charset="-122"/>
            </a:endParaRPr>
          </a:p>
        </p:txBody>
      </p:sp>
      <p:pic>
        <p:nvPicPr>
          <p:cNvPr id="4" name="图片 3"/>
          <p:cNvPicPr>
            <a:picLocks noChangeAspect="1"/>
          </p:cNvPicPr>
          <p:nvPr/>
        </p:nvPicPr>
        <p:blipFill>
          <a:blip r:embed="rId5" cstate="print"/>
          <a:stretch>
            <a:fillRect/>
          </a:stretch>
        </p:blipFill>
        <p:spPr>
          <a:xfrm>
            <a:off x="5922010" y="1949450"/>
            <a:ext cx="2790825" cy="3079750"/>
          </a:xfrm>
          <a:prstGeom prst="rect">
            <a:avLst/>
          </a:prstGeom>
        </p:spPr>
      </p:pic>
      <p:pic>
        <p:nvPicPr>
          <p:cNvPr id="5" name="图片 4"/>
          <p:cNvPicPr>
            <a:picLocks noChangeAspect="1"/>
          </p:cNvPicPr>
          <p:nvPr/>
        </p:nvPicPr>
        <p:blipFill>
          <a:blip r:embed="rId6" cstate="print"/>
          <a:stretch>
            <a:fillRect/>
          </a:stretch>
        </p:blipFill>
        <p:spPr>
          <a:xfrm>
            <a:off x="194945" y="1949450"/>
            <a:ext cx="2743200" cy="3080385"/>
          </a:xfrm>
          <a:prstGeom prst="rect">
            <a:avLst/>
          </a:prstGeom>
        </p:spPr>
      </p:pic>
      <p:pic>
        <p:nvPicPr>
          <p:cNvPr id="6" name="图片 5"/>
          <p:cNvPicPr>
            <a:picLocks noChangeAspect="1"/>
          </p:cNvPicPr>
          <p:nvPr/>
        </p:nvPicPr>
        <p:blipFill>
          <a:blip r:embed="rId7" cstate="print"/>
          <a:stretch>
            <a:fillRect/>
          </a:stretch>
        </p:blipFill>
        <p:spPr>
          <a:xfrm>
            <a:off x="8712835" y="2109470"/>
            <a:ext cx="2876550" cy="2638425"/>
          </a:xfrm>
          <a:prstGeom prst="rect">
            <a:avLst/>
          </a:prstGeom>
        </p:spPr>
      </p:pic>
      <p:pic>
        <p:nvPicPr>
          <p:cNvPr id="7" name="Picture 2"/>
          <p:cNvPicPr>
            <a:picLocks noChangeAspect="1" noChangeArrowheads="1"/>
          </p:cNvPicPr>
          <p:nvPr/>
        </p:nvPicPr>
        <p:blipFill>
          <a:blip r:embed="rId8"/>
          <a:srcRect/>
          <a:stretch>
            <a:fillRect/>
          </a:stretch>
        </p:blipFill>
        <p:spPr bwMode="auto">
          <a:xfrm>
            <a:off x="3099434" y="1965960"/>
            <a:ext cx="2960316" cy="3093720"/>
          </a:xfrm>
          <a:prstGeom prst="rect">
            <a:avLst/>
          </a:prstGeom>
          <a:noFill/>
          <a:ln w="9525">
            <a:noFill/>
            <a:miter lim="800000"/>
            <a:headEnd/>
            <a:tailEnd/>
          </a:ln>
          <a:effectLst/>
        </p:spPr>
      </p:pic>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左弧形箭头 44"/>
          <p:cNvSpPr/>
          <p:nvPr>
            <p:custDataLst>
              <p:tags r:id="rId2"/>
            </p:custDataLst>
          </p:nvPr>
        </p:nvSpPr>
        <p:spPr>
          <a:xfrm rot="16200000" flipH="1">
            <a:off x="5158581" y="-85372"/>
            <a:ext cx="307975" cy="3678238"/>
          </a:xfrm>
          <a:prstGeom prst="curvedRightArrow">
            <a:avLst/>
          </a:prstGeom>
        </p:spPr>
        <p:style>
          <a:lnRef idx="2">
            <a:srgbClr val="BC1A20">
              <a:shade val="50000"/>
            </a:srgbClr>
          </a:lnRef>
          <a:fillRef idx="1">
            <a:srgbClr val="BC1A20"/>
          </a:fillRef>
          <a:effectRef idx="0">
            <a:srgbClr val="BC1A20"/>
          </a:effectRef>
          <a:fontRef idx="minor">
            <a:srgbClr val="FFFFFF"/>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endParaRPr>
          </a:p>
        </p:txBody>
      </p:sp>
      <p:sp>
        <p:nvSpPr>
          <p:cNvPr id="5" name="文本框 4"/>
          <p:cNvSpPr txBox="1"/>
          <p:nvPr>
            <p:custDataLst>
              <p:tags r:id="rId3"/>
            </p:custDataLst>
          </p:nvPr>
        </p:nvSpPr>
        <p:spPr>
          <a:xfrm>
            <a:off x="4134485" y="1282259"/>
            <a:ext cx="2103755" cy="829945"/>
          </a:xfrm>
          <a:prstGeom prst="rect">
            <a:avLst/>
          </a:prstGeom>
          <a:solidFill>
            <a:srgbClr val="FFFFFF"/>
          </a:solidFill>
        </p:spPr>
        <p:style>
          <a:lnRef idx="2">
            <a:srgbClr val="DED536"/>
          </a:lnRef>
          <a:fillRef idx="1">
            <a:srgbClr val="FFFFFF"/>
          </a:fillRef>
          <a:effectRef idx="0">
            <a:srgbClr val="DED536"/>
          </a:effectRef>
          <a:fontRef idx="minor">
            <a:srgbClr val="000000"/>
          </a:fontRef>
        </p:style>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zh-CN" sz="2400" b="1">
                <a:ln>
                  <a:noFill/>
                </a:ln>
                <a:effectLst/>
                <a:uLnTx/>
                <a:uFillTx/>
                <a:latin typeface="Arial" panose="020B0604020202020204" pitchFamily="34" charset="0"/>
                <a:ea typeface="微软雅黑" panose="020B0503020204020204" pitchFamily="34" charset="-122"/>
                <a:cs typeface="+mn-ea"/>
                <a:sym typeface="Calibri" panose="020F0502020204030204" charset="0"/>
              </a:rPr>
              <a:t>“涉险滩”与“啃硬骨头”</a:t>
            </a:r>
            <a:endParaRPr kumimoji="0" lang="zh-CN" altLang="zh-CN" sz="2400" b="1" i="0" u="none" strike="noStrike" kern="1200" cap="none" spc="0" normalizeH="0" baseline="0" noProof="1">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endParaRPr>
          </a:p>
        </p:txBody>
      </p:sp>
      <p:sp>
        <p:nvSpPr>
          <p:cNvPr id="6" name="圆角矩形 5"/>
          <p:cNvSpPr/>
          <p:nvPr>
            <p:custDataLst>
              <p:tags r:id="rId4"/>
            </p:custDataLst>
          </p:nvPr>
        </p:nvSpPr>
        <p:spPr>
          <a:xfrm>
            <a:off x="2280603" y="1907417"/>
            <a:ext cx="1477963" cy="466725"/>
          </a:xfrm>
          <a:prstGeom prst="roundRect">
            <a:avLst/>
          </a:prstGeom>
        </p:spPr>
        <p:style>
          <a:lnRef idx="2">
            <a:srgbClr val="DED536"/>
          </a:lnRef>
          <a:fillRef idx="1">
            <a:srgbClr val="FFFFFF"/>
          </a:fillRef>
          <a:effectRef idx="0">
            <a:srgbClr val="DED536"/>
          </a:effectRef>
          <a:fontRef idx="minor">
            <a:srgbClr val="000000"/>
          </a:fontRef>
        </p:style>
        <p:txBody>
          <a:bodyPr anchor="ctr"/>
          <a:lstStyle/>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2000" b="0" i="0" u="none" strike="noStrike" kern="0" cap="none" spc="0" normalizeH="0" baseline="0" noProof="1">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问题点</a:t>
            </a:r>
          </a:p>
        </p:txBody>
      </p:sp>
      <p:sp>
        <p:nvSpPr>
          <p:cNvPr id="7" name="圆角矩形 6"/>
          <p:cNvSpPr/>
          <p:nvPr>
            <p:custDataLst>
              <p:tags r:id="rId5"/>
            </p:custDataLst>
          </p:nvPr>
        </p:nvSpPr>
        <p:spPr>
          <a:xfrm>
            <a:off x="6919913" y="1907417"/>
            <a:ext cx="1476375" cy="466725"/>
          </a:xfrm>
          <a:prstGeom prst="roundRect">
            <a:avLst/>
          </a:prstGeom>
        </p:spPr>
        <p:style>
          <a:lnRef idx="2">
            <a:srgbClr val="DED536"/>
          </a:lnRef>
          <a:fillRef idx="1">
            <a:srgbClr val="FFFFFF"/>
          </a:fillRef>
          <a:effectRef idx="0">
            <a:srgbClr val="DED536"/>
          </a:effectRef>
          <a:fontRef idx="minor">
            <a:srgbClr val="000000"/>
          </a:fontRef>
        </p:style>
        <p:txBody>
          <a:bodyPr anchor="ctr"/>
          <a:lstStyle/>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2000" b="0" i="0" u="none" strike="noStrike" kern="0" cap="none" spc="0" normalizeH="0" baseline="0" noProof="1">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发展点</a:t>
            </a:r>
          </a:p>
        </p:txBody>
      </p:sp>
      <p:sp>
        <p:nvSpPr>
          <p:cNvPr id="10" name="文本框 9"/>
          <p:cNvSpPr txBox="1"/>
          <p:nvPr>
            <p:custDataLst>
              <p:tags r:id="rId6"/>
            </p:custDataLst>
          </p:nvPr>
        </p:nvSpPr>
        <p:spPr>
          <a:xfrm>
            <a:off x="329565" y="2766889"/>
            <a:ext cx="3717925" cy="645160"/>
          </a:xfrm>
          <a:prstGeom prst="rect">
            <a:avLst/>
          </a:prstGeom>
        </p:spPr>
        <p:style>
          <a:lnRef idx="2">
            <a:srgbClr val="000000"/>
          </a:lnRef>
          <a:fillRef idx="1">
            <a:srgbClr val="FFFFFF"/>
          </a:fillRef>
          <a:effectRef idx="0">
            <a:srgbClr val="000000"/>
          </a:effectRef>
          <a:fontRef idx="minor">
            <a:srgbClr val="000000"/>
          </a:fontRef>
        </p:style>
        <p:txBody>
          <a:bodyPr wrap="square">
            <a:spAutoFit/>
          </a:bodyPr>
          <a:lstStyle/>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1">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改革开放的历程为九年级课本学习内容，八年级学生对此不甚</a:t>
            </a:r>
            <a:r>
              <a:rPr kumimoji="0" lang="zh-CN" altLang="en-US" sz="1800" b="1" i="0" u="none" strike="noStrike" kern="0" cap="none" spc="0" normalizeH="0" baseline="0" noProof="1" smtClean="0">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了解</a:t>
            </a:r>
            <a:endParaRPr kumimoji="0" lang="zh-CN" altLang="en-US" sz="1800" b="1" i="0" u="none" strike="noStrike" kern="0" cap="none" spc="0" normalizeH="0" baseline="0" noProof="1">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endParaRPr>
          </a:p>
        </p:txBody>
      </p:sp>
      <p:sp>
        <p:nvSpPr>
          <p:cNvPr id="8" name="文本框 7"/>
          <p:cNvSpPr txBox="1"/>
          <p:nvPr>
            <p:custDataLst>
              <p:tags r:id="rId7"/>
            </p:custDataLst>
          </p:nvPr>
        </p:nvSpPr>
        <p:spPr>
          <a:xfrm>
            <a:off x="329565" y="3734629"/>
            <a:ext cx="3691255" cy="119888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1">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学生在生活中可以感知到改革开放的巨大意义，但学生对改革开放的历史进程</a:t>
            </a:r>
            <a:r>
              <a:rPr kumimoji="0" lang="zh-CN" altLang="en-US" sz="1800" b="1" i="0" u="none" strike="noStrike" kern="0" cap="none" spc="0" normalizeH="0" baseline="0" noProof="1" smtClean="0">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、时代</a:t>
            </a:r>
            <a:r>
              <a:rPr kumimoji="0" lang="zh-CN" altLang="en-US" sz="1800" b="1" i="0" u="none" strike="noStrike" kern="0" cap="none" spc="0" normalizeH="0" baseline="0" noProof="1">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课题缺乏系统</a:t>
            </a:r>
            <a:r>
              <a:rPr kumimoji="0" lang="zh-CN" altLang="en-US" sz="1800" b="1" i="0" u="none" strike="noStrike" kern="0" cap="none" spc="0" normalizeH="0" baseline="0" noProof="1" smtClean="0">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的</a:t>
            </a:r>
            <a:endParaRPr kumimoji="0" lang="en-US" altLang="zh-CN" sz="1800" b="1" i="0" u="none" strike="noStrike" kern="0" cap="none" spc="0" normalizeH="0" baseline="0" noProof="1" smtClean="0">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endParaRPr>
          </a:p>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1" smtClean="0">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认知</a:t>
            </a:r>
            <a:endParaRPr kumimoji="0" lang="zh-CN" altLang="en-US" sz="1800" b="1" i="0" u="none" strike="noStrike" kern="0" cap="none" spc="0" normalizeH="0" baseline="0" noProof="1">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endParaRPr>
          </a:p>
        </p:txBody>
      </p:sp>
      <p:sp>
        <p:nvSpPr>
          <p:cNvPr id="13" name="文本框 12"/>
          <p:cNvSpPr txBox="1"/>
          <p:nvPr>
            <p:custDataLst>
              <p:tags r:id="rId8"/>
            </p:custDataLst>
          </p:nvPr>
        </p:nvSpPr>
        <p:spPr>
          <a:xfrm>
            <a:off x="347729" y="5030347"/>
            <a:ext cx="3673091" cy="369332"/>
          </a:xfrm>
          <a:prstGeom prst="rect">
            <a:avLst/>
          </a:prstGeom>
        </p:spPr>
        <p:style>
          <a:lnRef idx="2">
            <a:srgbClr val="000000"/>
          </a:lnRef>
          <a:fillRef idx="1">
            <a:srgbClr val="FFFFFF"/>
          </a:fillRef>
          <a:effectRef idx="0">
            <a:srgbClr val="000000"/>
          </a:effectRef>
          <a:fontRef idx="minor">
            <a:srgbClr val="000000"/>
          </a:fontRef>
        </p:style>
        <p:txBody>
          <a:bodyPr wrap="square">
            <a:spAutoFit/>
          </a:bodyPr>
          <a:lstStyle/>
          <a:p>
            <a:pPr marL="0" marR="0" lvl="0" algn="ctr" defTabSz="914400" rtl="0" eaLnBrk="1"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1">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改革开放与中学生有何关</a:t>
            </a:r>
            <a:r>
              <a:rPr kumimoji="0" lang="zh-CN" altLang="en-US" sz="1800" b="1" i="0" u="none" strike="noStrike" kern="0" cap="none" spc="0" normalizeH="0" baseline="0" noProof="1" smtClean="0">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系</a:t>
            </a:r>
            <a:endParaRPr kumimoji="0" lang="zh-CN" altLang="en-US" sz="1800" b="1" i="0" u="none" strike="noStrike" kern="0" cap="none" spc="0" normalizeH="0" baseline="0" noProof="1">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endParaRPr>
          </a:p>
        </p:txBody>
      </p:sp>
      <p:sp>
        <p:nvSpPr>
          <p:cNvPr id="15" name="文本框 14"/>
          <p:cNvSpPr txBox="1"/>
          <p:nvPr>
            <p:custDataLst>
              <p:tags r:id="rId9"/>
            </p:custDataLst>
          </p:nvPr>
        </p:nvSpPr>
        <p:spPr>
          <a:xfrm>
            <a:off x="6216015" y="2738314"/>
            <a:ext cx="5862955" cy="645160"/>
          </a:xfrm>
          <a:prstGeom prst="rect">
            <a:avLst/>
          </a:prstGeom>
        </p:spPr>
        <p:style>
          <a:lnRef idx="2">
            <a:srgbClr val="000000"/>
          </a:lnRef>
          <a:fillRef idx="1">
            <a:srgbClr val="FFFFFF"/>
          </a:fillRef>
          <a:effectRef idx="0">
            <a:srgbClr val="000000"/>
          </a:effectRef>
          <a:fontRef idx="minor">
            <a:srgbClr val="000000"/>
          </a:fontRef>
        </p:style>
        <p:txBody>
          <a:bodyPr wrap="square">
            <a:spAutoFit/>
          </a:bodyPr>
          <a:lstStyle/>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1">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将读本内容衔接九年级教材内容，引导学生了解</a:t>
            </a:r>
            <a:r>
              <a:rPr kumimoji="0" lang="zh-CN" altLang="en-US" sz="1800" b="1" i="0" u="none" strike="noStrike" kern="0" cap="none" spc="0" normalizeH="0" baseline="0" noProof="1" smtClean="0">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改革</a:t>
            </a:r>
            <a:endParaRPr kumimoji="0" lang="en-US" altLang="zh-CN" sz="1800" b="1" i="0" u="none" strike="noStrike" kern="0" cap="none" spc="0" normalizeH="0" baseline="0" noProof="1" smtClean="0">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endParaRPr>
          </a:p>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1" smtClean="0">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开放</a:t>
            </a:r>
            <a:r>
              <a:rPr kumimoji="0" lang="zh-CN" altLang="en-US" sz="1800" b="1" i="0" u="none" strike="noStrike" kern="0" cap="none" spc="0" normalizeH="0" baseline="0" noProof="1">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，认同改革开放，为九年级学习改革开放奠定</a:t>
            </a:r>
            <a:r>
              <a:rPr kumimoji="0" lang="zh-CN" altLang="en-US" sz="1800" b="1" i="0" u="none" strike="noStrike" kern="0" cap="none" spc="0" normalizeH="0" baseline="0" noProof="1" smtClean="0">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基础</a:t>
            </a:r>
            <a:endParaRPr kumimoji="0" lang="zh-CN" altLang="en-US" sz="1800" b="1" i="0" u="none" strike="noStrike" kern="0" cap="none" spc="0" normalizeH="0" baseline="0" noProof="1">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endParaRPr>
          </a:p>
        </p:txBody>
      </p:sp>
      <p:sp>
        <p:nvSpPr>
          <p:cNvPr id="16" name="文本框 15"/>
          <p:cNvSpPr txBox="1"/>
          <p:nvPr>
            <p:custDataLst>
              <p:tags r:id="rId10"/>
            </p:custDataLst>
          </p:nvPr>
        </p:nvSpPr>
        <p:spPr>
          <a:xfrm>
            <a:off x="6285230" y="3831149"/>
            <a:ext cx="5434330" cy="645160"/>
          </a:xfrm>
          <a:prstGeom prst="rect">
            <a:avLst/>
          </a:prstGeom>
        </p:spPr>
        <p:style>
          <a:lnRef idx="2">
            <a:srgbClr val="000000"/>
          </a:lnRef>
          <a:fillRef idx="1">
            <a:srgbClr val="FFFFFF"/>
          </a:fillRef>
          <a:effectRef idx="0">
            <a:srgbClr val="000000"/>
          </a:effectRef>
          <a:fontRef idx="minor">
            <a:srgbClr val="000000"/>
          </a:fontRef>
        </p:style>
        <p:txBody>
          <a:bodyPr wrap="square">
            <a:spAutoFit/>
          </a:bodyPr>
          <a:lstStyle/>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1">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系统了解改革开放的历史进程，帮助学生认清时代课题，增强新时代青少年的责任感和使命感</a:t>
            </a:r>
          </a:p>
        </p:txBody>
      </p:sp>
      <p:sp>
        <p:nvSpPr>
          <p:cNvPr id="17" name="文本框 16"/>
          <p:cNvSpPr txBox="1"/>
          <p:nvPr>
            <p:custDataLst>
              <p:tags r:id="rId11"/>
            </p:custDataLst>
          </p:nvPr>
        </p:nvSpPr>
        <p:spPr>
          <a:xfrm>
            <a:off x="6275070" y="4819209"/>
            <a:ext cx="5444490" cy="922020"/>
          </a:xfrm>
          <a:prstGeom prst="rect">
            <a:avLst/>
          </a:prstGeom>
        </p:spPr>
        <p:style>
          <a:lnRef idx="2">
            <a:srgbClr val="000000"/>
          </a:lnRef>
          <a:fillRef idx="1">
            <a:srgbClr val="FFFFFF"/>
          </a:fillRef>
          <a:effectRef idx="0">
            <a:srgbClr val="000000"/>
          </a:effectRef>
          <a:fontRef idx="minor">
            <a:srgbClr val="000000"/>
          </a:fontRef>
        </p:style>
        <p:txBody>
          <a:bodyPr wrap="square">
            <a:spAutoFit/>
          </a:bodyPr>
          <a:lstStyle/>
          <a:p>
            <a:pPr marL="0" marR="0" lvl="0" indent="0" algn="ctr" defTabSz="914400" rtl="0" eaLnBrk="1"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1">
                <a:ln>
                  <a:noFill/>
                </a:ln>
                <a:solidFill>
                  <a:srgbClr val="000000"/>
                </a:solidFill>
                <a:effectLst/>
                <a:uLnTx/>
                <a:uFillTx/>
                <a:latin typeface="Arial" panose="020B0604020202020204" pitchFamily="34" charset="0"/>
                <a:ea typeface="微软雅黑" panose="020B0503020204020204" pitchFamily="34" charset="-122"/>
                <a:cs typeface="+mn-ea"/>
                <a:sym typeface="Calibri" panose="020F0502020204030204" charset="0"/>
              </a:rPr>
              <a:t>每个人与改革开放息息相关，中学生是改革开放的受益者，更是改革开放的促进者，改革开放只有进行时没有完成时</a:t>
            </a:r>
          </a:p>
        </p:txBody>
      </p:sp>
      <p:sp>
        <p:nvSpPr>
          <p:cNvPr id="155" name="TextBox 180"/>
          <p:cNvSpPr txBox="1"/>
          <p:nvPr>
            <p:custDataLst>
              <p:tags r:id="rId12"/>
            </p:custDataLst>
          </p:nvPr>
        </p:nvSpPr>
        <p:spPr>
          <a:xfrm>
            <a:off x="4934585" y="2702754"/>
            <a:ext cx="669925" cy="671830"/>
          </a:xfrm>
          <a:prstGeom prst="rect">
            <a:avLst/>
          </a:prstGeom>
          <a:noFill/>
        </p:spPr>
        <p:txBody>
          <a:bodyPr>
            <a:spAutoFit/>
          </a:bodyPr>
          <a:lstStyle/>
          <a:p>
            <a:pPr marR="0" defTabSz="914400">
              <a:buClrTx/>
              <a:buSzTx/>
              <a:defRPr/>
            </a:pPr>
            <a:r>
              <a:rPr kumimoji="0" lang="zh-CN" altLang="en-US" sz="1890" b="1" kern="1200" cap="none" spc="0" normalizeH="0" baseline="0" noProof="1">
                <a:solidFill>
                  <a:schemeClr val="tx1">
                    <a:lumMod val="75000"/>
                    <a:lumOff val="25000"/>
                  </a:schemeClr>
                </a:solidFill>
                <a:latin typeface="微软雅黑" panose="020B0503020204020204" pitchFamily="34" charset="-122"/>
                <a:ea typeface="微软雅黑" panose="020B0503020204020204" pitchFamily="34" charset="-122"/>
                <a:cs typeface="+mn-cs"/>
                <a:sym typeface="Calibri" panose="020F0502020204030204" charset="0"/>
              </a:rPr>
              <a:t>知识衔接</a:t>
            </a:r>
          </a:p>
        </p:txBody>
      </p:sp>
      <p:sp>
        <p:nvSpPr>
          <p:cNvPr id="18" name="TextBox 180"/>
          <p:cNvSpPr txBox="1"/>
          <p:nvPr>
            <p:custDataLst>
              <p:tags r:id="rId13"/>
            </p:custDataLst>
          </p:nvPr>
        </p:nvSpPr>
        <p:spPr>
          <a:xfrm>
            <a:off x="4942840" y="3962594"/>
            <a:ext cx="761365" cy="381635"/>
          </a:xfrm>
          <a:prstGeom prst="rect">
            <a:avLst/>
          </a:prstGeom>
          <a:noFill/>
        </p:spPr>
        <p:txBody>
          <a:bodyPr wrap="square">
            <a:spAutoFit/>
          </a:bodyPr>
          <a:lstStyle/>
          <a:p>
            <a:pPr marR="0" defTabSz="914400">
              <a:buClrTx/>
              <a:buSzTx/>
              <a:defRPr/>
            </a:pPr>
            <a:r>
              <a:rPr kumimoji="0" lang="zh-CN" altLang="en-US" sz="1890" b="1" kern="1200" cap="none" spc="0" normalizeH="0" baseline="0" noProof="1">
                <a:solidFill>
                  <a:schemeClr val="tx1">
                    <a:lumMod val="75000"/>
                    <a:lumOff val="25000"/>
                  </a:schemeClr>
                </a:solidFill>
                <a:latin typeface="微软雅黑" panose="020B0503020204020204" pitchFamily="34" charset="-122"/>
                <a:ea typeface="微软雅黑" panose="020B0503020204020204" pitchFamily="34" charset="-122"/>
                <a:cs typeface="+mn-cs"/>
                <a:sym typeface="Calibri" panose="020F0502020204030204" charset="0"/>
              </a:rPr>
              <a:t>认识</a:t>
            </a:r>
          </a:p>
        </p:txBody>
      </p:sp>
      <p:sp>
        <p:nvSpPr>
          <p:cNvPr id="19" name="TextBox 180"/>
          <p:cNvSpPr txBox="1"/>
          <p:nvPr>
            <p:custDataLst>
              <p:tags r:id="rId14"/>
            </p:custDataLst>
          </p:nvPr>
        </p:nvSpPr>
        <p:spPr>
          <a:xfrm>
            <a:off x="4941888" y="5030347"/>
            <a:ext cx="669925" cy="381635"/>
          </a:xfrm>
          <a:prstGeom prst="rect">
            <a:avLst/>
          </a:prstGeom>
          <a:noFill/>
        </p:spPr>
        <p:txBody>
          <a:bodyPr>
            <a:spAutoFit/>
          </a:bodyPr>
          <a:lstStyle/>
          <a:p>
            <a:pPr marR="0" defTabSz="914400">
              <a:buClrTx/>
              <a:buSzTx/>
              <a:defRPr/>
            </a:pPr>
            <a:r>
              <a:rPr kumimoji="0" lang="zh-CN" altLang="en-US" sz="1890" b="1" kern="1200" cap="none" spc="0" normalizeH="0" baseline="0" noProof="1">
                <a:solidFill>
                  <a:schemeClr val="tx1">
                    <a:lumMod val="75000"/>
                    <a:lumOff val="25000"/>
                  </a:schemeClr>
                </a:solidFill>
                <a:latin typeface="微软雅黑" panose="020B0503020204020204" pitchFamily="34" charset="-122"/>
                <a:ea typeface="微软雅黑" panose="020B0503020204020204" pitchFamily="34" charset="-122"/>
                <a:cs typeface="+mn-cs"/>
                <a:sym typeface="Calibri" panose="020F0502020204030204" charset="0"/>
              </a:rPr>
              <a:t>行动</a:t>
            </a:r>
          </a:p>
        </p:txBody>
      </p:sp>
      <p:sp>
        <p:nvSpPr>
          <p:cNvPr id="21" name="五边形 209"/>
          <p:cNvSpPr/>
          <p:nvPr>
            <p:custDataLst>
              <p:tags r:id="rId15"/>
            </p:custDataLst>
          </p:nvPr>
        </p:nvSpPr>
        <p:spPr>
          <a:xfrm flipH="1">
            <a:off x="4189095" y="2819912"/>
            <a:ext cx="646113" cy="306388"/>
          </a:xfrm>
          <a:prstGeom prst="homePlate">
            <a:avLst/>
          </a:prstGeom>
        </p:spPr>
        <p:style>
          <a:lnRef idx="1">
            <a:srgbClr val="DC8A24"/>
          </a:lnRef>
          <a:fillRef idx="3">
            <a:srgbClr val="DC8A24"/>
          </a:fillRef>
          <a:effectRef idx="2">
            <a:srgbClr val="DC8A24"/>
          </a:effectRef>
          <a:fontRef idx="minor">
            <a:srgbClr val="FFFFFF"/>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605" b="0" i="0" u="none" strike="noStrike" kern="1200" cap="none" spc="0" normalizeH="0" baseline="0" noProof="1">
              <a:ln>
                <a:noFill/>
              </a:ln>
              <a:solidFill>
                <a:srgbClr val="FFFFFF"/>
              </a:solidFill>
              <a:effectLst/>
              <a:uLnTx/>
              <a:uFillTx/>
              <a:latin typeface="Arial" panose="020B0604020202020204" pitchFamily="34" charset="0"/>
              <a:ea typeface="微软雅黑" panose="020B0503020204020204" pitchFamily="34" charset="-122"/>
              <a:cs typeface="+mn-ea"/>
              <a:sym typeface="Calibri" panose="020F0502020204030204" charset="0"/>
            </a:endParaRPr>
          </a:p>
        </p:txBody>
      </p:sp>
      <p:sp>
        <p:nvSpPr>
          <p:cNvPr id="141" name="五边形 223"/>
          <p:cNvSpPr/>
          <p:nvPr>
            <p:custDataLst>
              <p:tags r:id="rId16"/>
            </p:custDataLst>
          </p:nvPr>
        </p:nvSpPr>
        <p:spPr>
          <a:xfrm>
            <a:off x="5636578" y="2781812"/>
            <a:ext cx="547688" cy="306388"/>
          </a:xfrm>
          <a:prstGeom prst="homePlate">
            <a:avLst/>
          </a:prstGeom>
        </p:spPr>
        <p:style>
          <a:lnRef idx="1">
            <a:srgbClr val="DC8A24"/>
          </a:lnRef>
          <a:fillRef idx="3">
            <a:srgbClr val="DC8A24"/>
          </a:fillRef>
          <a:effectRef idx="2">
            <a:srgbClr val="DC8A24"/>
          </a:effectRef>
          <a:fontRef idx="minor">
            <a:srgbClr val="FFFFFF"/>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605" b="0" i="0" u="none" strike="noStrike" kern="1200" cap="none" spc="0" normalizeH="0" baseline="0" noProof="1">
              <a:ln>
                <a:noFill/>
              </a:ln>
              <a:solidFill>
                <a:srgbClr val="FFFFFF"/>
              </a:solidFill>
              <a:effectLst/>
              <a:uLnTx/>
              <a:uFillTx/>
              <a:latin typeface="Arial" panose="020B0604020202020204" pitchFamily="34" charset="0"/>
              <a:ea typeface="微软雅黑" panose="020B0503020204020204" pitchFamily="34" charset="-122"/>
              <a:cs typeface="+mn-ea"/>
              <a:sym typeface="Calibri" panose="020F0502020204030204" charset="0"/>
            </a:endParaRPr>
          </a:p>
        </p:txBody>
      </p:sp>
      <p:sp>
        <p:nvSpPr>
          <p:cNvPr id="130" name="五边形 212"/>
          <p:cNvSpPr/>
          <p:nvPr>
            <p:custDataLst>
              <p:tags r:id="rId17"/>
            </p:custDataLst>
          </p:nvPr>
        </p:nvSpPr>
        <p:spPr>
          <a:xfrm flipH="1">
            <a:off x="4238308" y="3980057"/>
            <a:ext cx="631825" cy="306388"/>
          </a:xfrm>
          <a:prstGeom prst="homePlate">
            <a:avLst/>
          </a:prstGeom>
          <a:solidFill>
            <a:srgbClr val="05BAC8"/>
          </a:solidFill>
          <a:ln>
            <a:noFill/>
          </a:ln>
        </p:spPr>
        <p:style>
          <a:lnRef idx="2">
            <a:srgbClr val="BC1A20">
              <a:shade val="50000"/>
            </a:srgbClr>
          </a:lnRef>
          <a:fillRef idx="1">
            <a:srgbClr val="BC1A20"/>
          </a:fillRef>
          <a:effectRef idx="0">
            <a:srgbClr val="BC1A20"/>
          </a:effectRef>
          <a:fontRef idx="minor">
            <a:srgbClr val="FFFFFF"/>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605" b="0" i="0" u="none" strike="noStrike" kern="1200" cap="none" spc="0" normalizeH="0" baseline="0" noProof="1">
              <a:ln>
                <a:noFill/>
              </a:ln>
              <a:solidFill>
                <a:srgbClr val="FFFFFF"/>
              </a:solidFill>
              <a:effectLst/>
              <a:uLnTx/>
              <a:uFillTx/>
              <a:latin typeface="Arial" panose="020B0604020202020204" pitchFamily="34" charset="0"/>
              <a:ea typeface="微软雅黑" panose="020B0503020204020204" pitchFamily="34" charset="-122"/>
              <a:cs typeface="+mn-ea"/>
              <a:sym typeface="Calibri" panose="020F0502020204030204" charset="0"/>
            </a:endParaRPr>
          </a:p>
        </p:txBody>
      </p:sp>
      <p:sp>
        <p:nvSpPr>
          <p:cNvPr id="144" name="五边形 226"/>
          <p:cNvSpPr/>
          <p:nvPr>
            <p:custDataLst>
              <p:tags r:id="rId18"/>
            </p:custDataLst>
          </p:nvPr>
        </p:nvSpPr>
        <p:spPr>
          <a:xfrm>
            <a:off x="5704205" y="3989582"/>
            <a:ext cx="581025" cy="306388"/>
          </a:xfrm>
          <a:prstGeom prst="homePlate">
            <a:avLst/>
          </a:prstGeom>
          <a:solidFill>
            <a:srgbClr val="05BAC8"/>
          </a:solidFill>
          <a:ln>
            <a:noFill/>
          </a:ln>
        </p:spPr>
        <p:style>
          <a:lnRef idx="2">
            <a:srgbClr val="BC1A20">
              <a:shade val="50000"/>
            </a:srgbClr>
          </a:lnRef>
          <a:fillRef idx="1">
            <a:srgbClr val="BC1A20"/>
          </a:fillRef>
          <a:effectRef idx="0">
            <a:srgbClr val="BC1A20"/>
          </a:effectRef>
          <a:fontRef idx="minor">
            <a:srgbClr val="FFFFFF"/>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605" b="0" i="0" u="none" strike="noStrike" kern="1200" cap="none" spc="0" normalizeH="0" baseline="0" noProof="1">
              <a:ln>
                <a:noFill/>
              </a:ln>
              <a:solidFill>
                <a:srgbClr val="FFFFFF"/>
              </a:solidFill>
              <a:effectLst/>
              <a:uLnTx/>
              <a:uFillTx/>
              <a:latin typeface="Arial" panose="020B0604020202020204" pitchFamily="34" charset="0"/>
              <a:ea typeface="微软雅黑" panose="020B0503020204020204" pitchFamily="34" charset="-122"/>
              <a:cs typeface="+mn-ea"/>
              <a:sym typeface="Calibri" panose="020F0502020204030204" charset="0"/>
            </a:endParaRPr>
          </a:p>
        </p:txBody>
      </p:sp>
      <p:sp>
        <p:nvSpPr>
          <p:cNvPr id="128" name="五边形 210"/>
          <p:cNvSpPr/>
          <p:nvPr>
            <p:custDataLst>
              <p:tags r:id="rId19"/>
            </p:custDataLst>
          </p:nvPr>
        </p:nvSpPr>
        <p:spPr>
          <a:xfrm flipH="1">
            <a:off x="4196080" y="5072892"/>
            <a:ext cx="639763" cy="306388"/>
          </a:xfrm>
          <a:prstGeom prst="homePlate">
            <a:avLst/>
          </a:prstGeom>
          <a:solidFill>
            <a:srgbClr val="B12725"/>
          </a:solidFill>
          <a:ln>
            <a:noFill/>
          </a:ln>
        </p:spPr>
        <p:style>
          <a:lnRef idx="2">
            <a:srgbClr val="BC1A20">
              <a:shade val="50000"/>
            </a:srgbClr>
          </a:lnRef>
          <a:fillRef idx="1">
            <a:srgbClr val="BC1A20"/>
          </a:fillRef>
          <a:effectRef idx="0">
            <a:srgbClr val="BC1A20"/>
          </a:effectRef>
          <a:fontRef idx="minor">
            <a:srgbClr val="FFFFFF"/>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605" b="0" i="0" u="none" strike="noStrike" kern="1200" cap="none" spc="0" normalizeH="0" baseline="0" noProof="1">
              <a:ln>
                <a:noFill/>
              </a:ln>
              <a:solidFill>
                <a:srgbClr val="FFFFFF"/>
              </a:solidFill>
              <a:effectLst/>
              <a:uLnTx/>
              <a:uFillTx/>
              <a:latin typeface="Arial" panose="020B0604020202020204" pitchFamily="34" charset="0"/>
              <a:ea typeface="微软雅黑" panose="020B0503020204020204" pitchFamily="34" charset="-122"/>
              <a:cs typeface="+mn-ea"/>
              <a:sym typeface="Calibri" panose="020F0502020204030204" charset="0"/>
            </a:endParaRPr>
          </a:p>
        </p:txBody>
      </p:sp>
      <p:sp>
        <p:nvSpPr>
          <p:cNvPr id="142" name="五边形 224"/>
          <p:cNvSpPr/>
          <p:nvPr>
            <p:custDataLst>
              <p:tags r:id="rId20"/>
            </p:custDataLst>
          </p:nvPr>
        </p:nvSpPr>
        <p:spPr>
          <a:xfrm>
            <a:off x="5717858" y="5068447"/>
            <a:ext cx="566738" cy="306388"/>
          </a:xfrm>
          <a:prstGeom prst="homePlate">
            <a:avLst/>
          </a:prstGeom>
          <a:solidFill>
            <a:srgbClr val="B12725"/>
          </a:solidFill>
          <a:ln>
            <a:noFill/>
          </a:ln>
        </p:spPr>
        <p:style>
          <a:lnRef idx="2">
            <a:srgbClr val="BC1A20">
              <a:shade val="50000"/>
            </a:srgbClr>
          </a:lnRef>
          <a:fillRef idx="1">
            <a:srgbClr val="BC1A20"/>
          </a:fillRef>
          <a:effectRef idx="0">
            <a:srgbClr val="BC1A20"/>
          </a:effectRef>
          <a:fontRef idx="minor">
            <a:srgbClr val="FFFFFF"/>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605" b="0" i="0" u="none" strike="noStrike" kern="1200" cap="none" spc="0" normalizeH="0" baseline="0" noProof="1">
              <a:ln>
                <a:noFill/>
              </a:ln>
              <a:solidFill>
                <a:srgbClr val="FFFFFF"/>
              </a:solidFill>
              <a:effectLst/>
              <a:uLnTx/>
              <a:uFillTx/>
              <a:latin typeface="Arial" panose="020B0604020202020204" pitchFamily="34" charset="0"/>
              <a:ea typeface="微软雅黑" panose="020B0503020204020204" pitchFamily="34" charset="-122"/>
              <a:cs typeface="+mn-ea"/>
              <a:sym typeface="Calibri" panose="020F05020202040302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blinds(horizontal)">
                                      <p:cBhvr>
                                        <p:cTn id="7" dur="500"/>
                                        <p:tgtEl>
                                          <p:spTgt spid="45"/>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par>
                                <p:cTn id="12" presetID="3" presetClass="entr" presetSubtype="10"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linds(horizontal)">
                                      <p:cBhvr>
                                        <p:cTn id="14" dur="500"/>
                                        <p:tgtEl>
                                          <p:spTgt spid="6"/>
                                        </p:tgtEl>
                                      </p:cBhvr>
                                    </p:animEffect>
                                  </p:childTnLst>
                                </p:cTn>
                              </p:par>
                            </p:childTnLst>
                          </p:cTn>
                        </p:par>
                        <p:par>
                          <p:cTn id="15" fill="hold">
                            <p:stCondLst>
                              <p:cond delay="1000"/>
                            </p:stCondLst>
                            <p:childTnLst>
                              <p:par>
                                <p:cTn id="16" presetID="3" presetClass="entr" presetSubtype="1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500"/>
                                        <p:tgtEl>
                                          <p:spTgt spid="7"/>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linds(horizontal)">
                                      <p:cBhvr>
                                        <p:cTn id="21" dur="500"/>
                                        <p:tgtEl>
                                          <p:spTgt spid="10"/>
                                        </p:tgtEl>
                                      </p:cBhvr>
                                    </p:animEffect>
                                  </p:childTnLst>
                                </p:cTn>
                              </p:par>
                            </p:childTnLst>
                          </p:cTn>
                        </p:par>
                        <p:par>
                          <p:cTn id="22" fill="hold">
                            <p:stCondLst>
                              <p:cond delay="1500"/>
                            </p:stCondLst>
                            <p:childTnLst>
                              <p:par>
                                <p:cTn id="23" presetID="3" presetClass="entr" presetSubtype="10"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linds(horizontal)">
                                      <p:cBhvr>
                                        <p:cTn id="25" dur="500"/>
                                        <p:tgtEl>
                                          <p:spTgt spid="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linds(horizontal)">
                                      <p:cBhvr>
                                        <p:cTn id="28" dur="500"/>
                                        <p:tgtEl>
                                          <p:spTgt spid="13"/>
                                        </p:tgtEl>
                                      </p:cBhvr>
                                    </p:animEffect>
                                  </p:childTnLst>
                                </p:cTn>
                              </p:par>
                            </p:childTnLst>
                          </p:cTn>
                        </p:par>
                        <p:par>
                          <p:cTn id="29" fill="hold">
                            <p:stCondLst>
                              <p:cond delay="2000"/>
                            </p:stCondLst>
                            <p:childTnLst>
                              <p:par>
                                <p:cTn id="30" presetID="3" presetClass="entr" presetSubtype="10"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childTnLst>
                          </p:cTn>
                        </p:par>
                        <p:par>
                          <p:cTn id="33" fill="hold">
                            <p:stCondLst>
                              <p:cond delay="2500"/>
                            </p:stCondLst>
                            <p:childTnLst>
                              <p:par>
                                <p:cTn id="34" presetID="3" presetClass="entr" presetSubtype="1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blinds(horizontal)">
                                      <p:cBhvr>
                                        <p:cTn id="36" dur="500"/>
                                        <p:tgtEl>
                                          <p:spTgt spid="16"/>
                                        </p:tgtEl>
                                      </p:cBhvr>
                                    </p:animEffect>
                                  </p:childTnLst>
                                </p:cTn>
                              </p:par>
                            </p:childTnLst>
                          </p:cTn>
                        </p:par>
                        <p:par>
                          <p:cTn id="37" fill="hold">
                            <p:stCondLst>
                              <p:cond delay="3000"/>
                            </p:stCondLst>
                            <p:childTnLst>
                              <p:par>
                                <p:cTn id="38" presetID="3" presetClass="entr" presetSubtype="10" fill="hold" grpId="0" nodeType="after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blinds(horizontal)">
                                      <p:cBhvr>
                                        <p:cTn id="40" dur="500"/>
                                        <p:tgtEl>
                                          <p:spTgt spid="17"/>
                                        </p:tgtEl>
                                      </p:cBhvr>
                                    </p:animEffect>
                                  </p:childTnLst>
                                </p:cTn>
                              </p:par>
                            </p:childTnLst>
                          </p:cTn>
                        </p:par>
                        <p:par>
                          <p:cTn id="41" fill="hold">
                            <p:stCondLst>
                              <p:cond delay="3500"/>
                            </p:stCondLst>
                            <p:childTnLst>
                              <p:par>
                                <p:cTn id="42" presetID="2" presetClass="entr" presetSubtype="4" decel="100000" fill="hold" grpId="0" nodeType="afterEffect">
                                  <p:stCondLst>
                                    <p:cond delay="0"/>
                                  </p:stCondLst>
                                  <p:childTnLst>
                                    <p:set>
                                      <p:cBhvr>
                                        <p:cTn id="43" dur="1" fill="hold">
                                          <p:stCondLst>
                                            <p:cond delay="0"/>
                                          </p:stCondLst>
                                        </p:cTn>
                                        <p:tgtEl>
                                          <p:spTgt spid="155"/>
                                        </p:tgtEl>
                                        <p:attrNameLst>
                                          <p:attrName>style.visibility</p:attrName>
                                        </p:attrNameLst>
                                      </p:cBhvr>
                                      <p:to>
                                        <p:strVal val="visible"/>
                                      </p:to>
                                    </p:set>
                                    <p:anim calcmode="lin" valueType="num">
                                      <p:cBhvr>
                                        <p:cTn id="44" dur="500" fill="hold"/>
                                        <p:tgtEl>
                                          <p:spTgt spid="155"/>
                                        </p:tgtEl>
                                        <p:attrNameLst>
                                          <p:attrName>ppt_x</p:attrName>
                                        </p:attrNameLst>
                                      </p:cBhvr>
                                      <p:tavLst>
                                        <p:tav tm="0">
                                          <p:val>
                                            <p:strVal val="#ppt_x"/>
                                          </p:val>
                                        </p:tav>
                                        <p:tav tm="100000">
                                          <p:val>
                                            <p:strVal val="#ppt_x"/>
                                          </p:val>
                                        </p:tav>
                                      </p:tavLst>
                                    </p:anim>
                                    <p:anim calcmode="lin" valueType="num">
                                      <p:cBhvr>
                                        <p:cTn id="45" dur="500" fill="hold"/>
                                        <p:tgtEl>
                                          <p:spTgt spid="155"/>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2" presetClass="entr" presetSubtype="4" decel="100000"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p:cTn id="49" dur="500" fill="hold"/>
                                        <p:tgtEl>
                                          <p:spTgt spid="18"/>
                                        </p:tgtEl>
                                        <p:attrNameLst>
                                          <p:attrName>ppt_x</p:attrName>
                                        </p:attrNameLst>
                                      </p:cBhvr>
                                      <p:tavLst>
                                        <p:tav tm="0">
                                          <p:val>
                                            <p:strVal val="#ppt_x"/>
                                          </p:val>
                                        </p:tav>
                                        <p:tav tm="100000">
                                          <p:val>
                                            <p:strVal val="#ppt_x"/>
                                          </p:val>
                                        </p:tav>
                                      </p:tavLst>
                                    </p:anim>
                                    <p:anim calcmode="lin" valueType="num">
                                      <p:cBhvr>
                                        <p:cTn id="50" dur="500" fill="hold"/>
                                        <p:tgtEl>
                                          <p:spTgt spid="18"/>
                                        </p:tgtEl>
                                        <p:attrNameLst>
                                          <p:attrName>ppt_y</p:attrName>
                                        </p:attrNameLst>
                                      </p:cBhvr>
                                      <p:tavLst>
                                        <p:tav tm="0">
                                          <p:val>
                                            <p:strVal val="1+#ppt_h/2"/>
                                          </p:val>
                                        </p:tav>
                                        <p:tav tm="100000">
                                          <p:val>
                                            <p:strVal val="#ppt_y"/>
                                          </p:val>
                                        </p:tav>
                                      </p:tavLst>
                                    </p:anim>
                                  </p:childTnLst>
                                </p:cTn>
                              </p:par>
                            </p:childTnLst>
                          </p:cTn>
                        </p:par>
                        <p:par>
                          <p:cTn id="51" fill="hold">
                            <p:stCondLst>
                              <p:cond delay="4500"/>
                            </p:stCondLst>
                            <p:childTnLst>
                              <p:par>
                                <p:cTn id="52" presetID="2" presetClass="entr" presetSubtype="4" decel="100000"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 calcmode="lin" valueType="num">
                                      <p:cBhvr>
                                        <p:cTn id="54" dur="500" fill="hold"/>
                                        <p:tgtEl>
                                          <p:spTgt spid="19"/>
                                        </p:tgtEl>
                                        <p:attrNameLst>
                                          <p:attrName>ppt_x</p:attrName>
                                        </p:attrNameLst>
                                      </p:cBhvr>
                                      <p:tavLst>
                                        <p:tav tm="0">
                                          <p:val>
                                            <p:strVal val="#ppt_x"/>
                                          </p:val>
                                        </p:tav>
                                        <p:tav tm="100000">
                                          <p:val>
                                            <p:strVal val="#ppt_x"/>
                                          </p:val>
                                        </p:tav>
                                      </p:tavLst>
                                    </p:anim>
                                    <p:anim calcmode="lin" valueType="num">
                                      <p:cBhvr>
                                        <p:cTn id="55" dur="500" fill="hold"/>
                                        <p:tgtEl>
                                          <p:spTgt spid="19"/>
                                        </p:tgtEl>
                                        <p:attrNameLst>
                                          <p:attrName>ppt_y</p:attrName>
                                        </p:attrNameLst>
                                      </p:cBhvr>
                                      <p:tavLst>
                                        <p:tav tm="0">
                                          <p:val>
                                            <p:strVal val="1+#ppt_h/2"/>
                                          </p:val>
                                        </p:tav>
                                        <p:tav tm="100000">
                                          <p:val>
                                            <p:strVal val="#ppt_y"/>
                                          </p:val>
                                        </p:tav>
                                      </p:tavLst>
                                    </p:anim>
                                  </p:childTnLst>
                                </p:cTn>
                              </p:par>
                              <p:par>
                                <p:cTn id="56" presetID="22" presetClass="entr" presetSubtype="2" fill="hold" grpId="0" nodeType="with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wipe(right)">
                                      <p:cBhvr>
                                        <p:cTn id="58" dur="500"/>
                                        <p:tgtEl>
                                          <p:spTgt spid="21"/>
                                        </p:tgtEl>
                                      </p:cBhvr>
                                    </p:animEffect>
                                  </p:childTnLst>
                                </p:cTn>
                              </p:par>
                            </p:childTnLst>
                          </p:cTn>
                        </p:par>
                        <p:par>
                          <p:cTn id="59" fill="hold">
                            <p:stCondLst>
                              <p:cond delay="5000"/>
                            </p:stCondLst>
                            <p:childTnLst>
                              <p:par>
                                <p:cTn id="60" presetID="22" presetClass="entr" presetSubtype="8" fill="hold" grpId="0" nodeType="afterEffect">
                                  <p:stCondLst>
                                    <p:cond delay="0"/>
                                  </p:stCondLst>
                                  <p:childTnLst>
                                    <p:set>
                                      <p:cBhvr>
                                        <p:cTn id="61" dur="1" fill="hold">
                                          <p:stCondLst>
                                            <p:cond delay="0"/>
                                          </p:stCondLst>
                                        </p:cTn>
                                        <p:tgtEl>
                                          <p:spTgt spid="141"/>
                                        </p:tgtEl>
                                        <p:attrNameLst>
                                          <p:attrName>style.visibility</p:attrName>
                                        </p:attrNameLst>
                                      </p:cBhvr>
                                      <p:to>
                                        <p:strVal val="visible"/>
                                      </p:to>
                                    </p:set>
                                    <p:animEffect transition="in" filter="wipe(left)">
                                      <p:cBhvr>
                                        <p:cTn id="62" dur="500"/>
                                        <p:tgtEl>
                                          <p:spTgt spid="141"/>
                                        </p:tgtEl>
                                      </p:cBhvr>
                                    </p:animEffect>
                                  </p:childTnLst>
                                </p:cTn>
                              </p:par>
                              <p:par>
                                <p:cTn id="63" presetID="22" presetClass="entr" presetSubtype="2" fill="hold" grpId="0" nodeType="withEffect">
                                  <p:stCondLst>
                                    <p:cond delay="300"/>
                                  </p:stCondLst>
                                  <p:childTnLst>
                                    <p:set>
                                      <p:cBhvr>
                                        <p:cTn id="64" dur="1" fill="hold">
                                          <p:stCondLst>
                                            <p:cond delay="0"/>
                                          </p:stCondLst>
                                        </p:cTn>
                                        <p:tgtEl>
                                          <p:spTgt spid="130"/>
                                        </p:tgtEl>
                                        <p:attrNameLst>
                                          <p:attrName>style.visibility</p:attrName>
                                        </p:attrNameLst>
                                      </p:cBhvr>
                                      <p:to>
                                        <p:strVal val="visible"/>
                                      </p:to>
                                    </p:set>
                                    <p:animEffect transition="in" filter="wipe(right)">
                                      <p:cBhvr>
                                        <p:cTn id="65" dur="500"/>
                                        <p:tgtEl>
                                          <p:spTgt spid="130"/>
                                        </p:tgtEl>
                                      </p:cBhvr>
                                    </p:animEffect>
                                  </p:childTnLst>
                                </p:cTn>
                              </p:par>
                              <p:par>
                                <p:cTn id="66" presetID="22" presetClass="entr" presetSubtype="8" fill="hold" grpId="0" nodeType="withEffect">
                                  <p:stCondLst>
                                    <p:cond delay="300"/>
                                  </p:stCondLst>
                                  <p:childTnLst>
                                    <p:set>
                                      <p:cBhvr>
                                        <p:cTn id="67" dur="1" fill="hold">
                                          <p:stCondLst>
                                            <p:cond delay="0"/>
                                          </p:stCondLst>
                                        </p:cTn>
                                        <p:tgtEl>
                                          <p:spTgt spid="144"/>
                                        </p:tgtEl>
                                        <p:attrNameLst>
                                          <p:attrName>style.visibility</p:attrName>
                                        </p:attrNameLst>
                                      </p:cBhvr>
                                      <p:to>
                                        <p:strVal val="visible"/>
                                      </p:to>
                                    </p:set>
                                    <p:animEffect transition="in" filter="wipe(left)">
                                      <p:cBhvr>
                                        <p:cTn id="68" dur="500"/>
                                        <p:tgtEl>
                                          <p:spTgt spid="144"/>
                                        </p:tgtEl>
                                      </p:cBhvr>
                                    </p:animEffect>
                                  </p:childTnLst>
                                </p:cTn>
                              </p:par>
                              <p:par>
                                <p:cTn id="69" presetID="22" presetClass="entr" presetSubtype="2" fill="hold" grpId="0" nodeType="withEffect">
                                  <p:stCondLst>
                                    <p:cond delay="100"/>
                                  </p:stCondLst>
                                  <p:childTnLst>
                                    <p:set>
                                      <p:cBhvr>
                                        <p:cTn id="70" dur="1" fill="hold">
                                          <p:stCondLst>
                                            <p:cond delay="0"/>
                                          </p:stCondLst>
                                        </p:cTn>
                                        <p:tgtEl>
                                          <p:spTgt spid="128"/>
                                        </p:tgtEl>
                                        <p:attrNameLst>
                                          <p:attrName>style.visibility</p:attrName>
                                        </p:attrNameLst>
                                      </p:cBhvr>
                                      <p:to>
                                        <p:strVal val="visible"/>
                                      </p:to>
                                    </p:set>
                                    <p:animEffect transition="in" filter="wipe(right)">
                                      <p:cBhvr>
                                        <p:cTn id="71" dur="500"/>
                                        <p:tgtEl>
                                          <p:spTgt spid="128"/>
                                        </p:tgtEl>
                                      </p:cBhvr>
                                    </p:animEffect>
                                  </p:childTnLst>
                                </p:cTn>
                              </p:par>
                              <p:par>
                                <p:cTn id="72" presetID="22" presetClass="entr" presetSubtype="8" fill="hold" grpId="0" nodeType="withEffect">
                                  <p:stCondLst>
                                    <p:cond delay="100"/>
                                  </p:stCondLst>
                                  <p:childTnLst>
                                    <p:set>
                                      <p:cBhvr>
                                        <p:cTn id="73" dur="1" fill="hold">
                                          <p:stCondLst>
                                            <p:cond delay="0"/>
                                          </p:stCondLst>
                                        </p:cTn>
                                        <p:tgtEl>
                                          <p:spTgt spid="142"/>
                                        </p:tgtEl>
                                        <p:attrNameLst>
                                          <p:attrName>style.visibility</p:attrName>
                                        </p:attrNameLst>
                                      </p:cBhvr>
                                      <p:to>
                                        <p:strVal val="visible"/>
                                      </p:to>
                                    </p:set>
                                    <p:animEffect transition="in" filter="wipe(left)">
                                      <p:cBhvr>
                                        <p:cTn id="74" dur="500"/>
                                        <p:tgtEl>
                                          <p:spTgt spid="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ldLvl="0" animBg="1"/>
      <p:bldP spid="5" grpId="0" bldLvl="0" animBg="1"/>
      <p:bldP spid="6" grpId="0" bldLvl="0" animBg="1"/>
      <p:bldP spid="7" grpId="0" bldLvl="0" animBg="1"/>
      <p:bldP spid="10" grpId="0" bldLvl="0" animBg="1"/>
      <p:bldP spid="10" grpId="1"/>
      <p:bldP spid="8" grpId="0" bldLvl="0" animBg="1"/>
      <p:bldP spid="8" grpId="1"/>
      <p:bldP spid="13" grpId="0" bldLvl="0" animBg="1"/>
      <p:bldP spid="13" grpId="1"/>
      <p:bldP spid="15" grpId="0" bldLvl="0" animBg="1"/>
      <p:bldP spid="15" grpId="1"/>
      <p:bldP spid="16" grpId="0" bldLvl="0" animBg="1"/>
      <p:bldP spid="16" grpId="1"/>
      <p:bldP spid="17" grpId="0" bldLvl="0" animBg="1"/>
      <p:bldP spid="17" grpId="1"/>
      <p:bldP spid="155" grpId="0"/>
      <p:bldP spid="18" grpId="0"/>
      <p:bldP spid="19" grpId="0"/>
      <p:bldP spid="21" grpId="0" bldLvl="0" animBg="1"/>
      <p:bldP spid="141" grpId="0" bldLvl="0" animBg="1"/>
      <p:bldP spid="130" grpId="0" bldLvl="0" animBg="1"/>
      <p:bldP spid="144" grpId="0" bldLvl="0" animBg="1"/>
      <p:bldP spid="128" grpId="0" bldLvl="0" animBg="1"/>
      <p:bldP spid="142" grpId="0" bldLvl="0" animBg="1"/>
    </p:bldLst>
  </p:timing>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14.xml><?xml version="1.0" encoding="utf-8"?>
<p:tagLst xmlns:a="http://schemas.openxmlformats.org/drawingml/2006/main" xmlns:r="http://schemas.openxmlformats.org/officeDocument/2006/relationships" xmlns:p="http://schemas.openxmlformats.org/presentationml/2006/main">
  <p:tag name="KSO_WM_FULL_TEXT_BEAUTIFY_COPY_ID" val="150995471"/>
  <p:tag name="KSO_WM_SPECIAL_SOURCE" val="bdnull"/>
</p:tagLst>
</file>

<file path=ppt/tags/tag15.xml><?xml version="1.0" encoding="utf-8"?>
<p:tagLst xmlns:a="http://schemas.openxmlformats.org/drawingml/2006/main" xmlns:r="http://schemas.openxmlformats.org/officeDocument/2006/relationships" xmlns:p="http://schemas.openxmlformats.org/presentationml/2006/main">
  <p:tag name="KSO_WM_FULL_TEXT_BEAUTIFY_COPY_ID" val="956"/>
</p:tagLst>
</file>

<file path=ppt/tags/tag16.xml><?xml version="1.0" encoding="utf-8"?>
<p:tagLst xmlns:a="http://schemas.openxmlformats.org/drawingml/2006/main" xmlns:r="http://schemas.openxmlformats.org/officeDocument/2006/relationships" xmlns:p="http://schemas.openxmlformats.org/presentationml/2006/main">
  <p:tag name="KSO_WM_FULL_TEXT_BEAUTIFY_COPY_ID" val="957"/>
</p:tagLst>
</file>

<file path=ppt/tags/tag17.xml><?xml version="1.0" encoding="utf-8"?>
<p:tagLst xmlns:a="http://schemas.openxmlformats.org/drawingml/2006/main" xmlns:r="http://schemas.openxmlformats.org/officeDocument/2006/relationships" xmlns:p="http://schemas.openxmlformats.org/presentationml/2006/main">
  <p:tag name="KSO_WM_FULL_TEXT_BEAUTIFY_COPY_ID" val="958"/>
</p:tagLst>
</file>

<file path=ppt/tags/tag18.xml><?xml version="1.0" encoding="utf-8"?>
<p:tagLst xmlns:a="http://schemas.openxmlformats.org/drawingml/2006/main" xmlns:r="http://schemas.openxmlformats.org/officeDocument/2006/relationships" xmlns:p="http://schemas.openxmlformats.org/presentationml/2006/main">
  <p:tag name="KSO_WM_FULL_TEXT_BEAUTIFY_COPY_ID" val="959"/>
</p:tagLst>
</file>

<file path=ppt/tags/tag19.xml><?xml version="1.0" encoding="utf-8"?>
<p:tagLst xmlns:a="http://schemas.openxmlformats.org/drawingml/2006/main" xmlns:r="http://schemas.openxmlformats.org/officeDocument/2006/relationships" xmlns:p="http://schemas.openxmlformats.org/presentationml/2006/main">
  <p:tag name="KSO_WM_FULL_TEXT_BEAUTIFY_COPY_ID" val="960"/>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xml><?xml version="1.0" encoding="utf-8"?>
<p:tagLst xmlns:a="http://schemas.openxmlformats.org/drawingml/2006/main" xmlns:r="http://schemas.openxmlformats.org/officeDocument/2006/relationships" xmlns:p="http://schemas.openxmlformats.org/presentationml/2006/main">
  <p:tag name="KSO_WM_FULL_TEXT_BEAUTIFY_COPY_ID" val="961"/>
</p:tagLst>
</file>

<file path=ppt/tags/tag21.xml><?xml version="1.0" encoding="utf-8"?>
<p:tagLst xmlns:a="http://schemas.openxmlformats.org/drawingml/2006/main" xmlns:r="http://schemas.openxmlformats.org/officeDocument/2006/relationships" xmlns:p="http://schemas.openxmlformats.org/presentationml/2006/main">
  <p:tag name="KSO_WM_FULL_TEXT_BEAUTIFY_COPY_ID" val="962"/>
</p:tagLst>
</file>

<file path=ppt/tags/tag22.xml><?xml version="1.0" encoding="utf-8"?>
<p:tagLst xmlns:a="http://schemas.openxmlformats.org/drawingml/2006/main" xmlns:r="http://schemas.openxmlformats.org/officeDocument/2006/relationships" xmlns:p="http://schemas.openxmlformats.org/presentationml/2006/main">
  <p:tag name="KSO_WM_FULL_TEXT_BEAUTIFY_COPY_ID" val="963"/>
</p:tagLst>
</file>

<file path=ppt/tags/tag23.xml><?xml version="1.0" encoding="utf-8"?>
<p:tagLst xmlns:a="http://schemas.openxmlformats.org/drawingml/2006/main" xmlns:r="http://schemas.openxmlformats.org/officeDocument/2006/relationships" xmlns:p="http://schemas.openxmlformats.org/presentationml/2006/main">
  <p:tag name="KSO_WM_FULL_TEXT_BEAUTIFY_COPY_ID" val="964"/>
</p:tagLst>
</file>

<file path=ppt/tags/tag24.xml><?xml version="1.0" encoding="utf-8"?>
<p:tagLst xmlns:a="http://schemas.openxmlformats.org/drawingml/2006/main" xmlns:r="http://schemas.openxmlformats.org/officeDocument/2006/relationships" xmlns:p="http://schemas.openxmlformats.org/presentationml/2006/main">
  <p:tag name="KSO_WM_FULL_TEXT_BEAUTIFY_COPY_ID" val="965"/>
</p:tagLst>
</file>

<file path=ppt/tags/tag25.xml><?xml version="1.0" encoding="utf-8"?>
<p:tagLst xmlns:a="http://schemas.openxmlformats.org/drawingml/2006/main" xmlns:r="http://schemas.openxmlformats.org/officeDocument/2006/relationships" xmlns:p="http://schemas.openxmlformats.org/presentationml/2006/main">
  <p:tag name="KSO_WM_FULL_TEXT_BEAUTIFY_COPY_ID" val="966"/>
</p:tagLst>
</file>

<file path=ppt/tags/tag26.xml><?xml version="1.0" encoding="utf-8"?>
<p:tagLst xmlns:a="http://schemas.openxmlformats.org/drawingml/2006/main" xmlns:r="http://schemas.openxmlformats.org/officeDocument/2006/relationships" xmlns:p="http://schemas.openxmlformats.org/presentationml/2006/main">
  <p:tag name="KSO_WM_FULL_TEXT_BEAUTIFY_COPY_ID" val="967"/>
</p:tagLst>
</file>

<file path=ppt/tags/tag27.xml><?xml version="1.0" encoding="utf-8"?>
<p:tagLst xmlns:a="http://schemas.openxmlformats.org/drawingml/2006/main" xmlns:r="http://schemas.openxmlformats.org/officeDocument/2006/relationships" xmlns:p="http://schemas.openxmlformats.org/presentationml/2006/main">
  <p:tag name="KSO_WM_FULL_TEXT_BEAUTIFY_COPY_ID" val="968"/>
</p:tagLst>
</file>

<file path=ppt/tags/tag28.xml><?xml version="1.0" encoding="utf-8"?>
<p:tagLst xmlns:a="http://schemas.openxmlformats.org/drawingml/2006/main" xmlns:r="http://schemas.openxmlformats.org/officeDocument/2006/relationships" xmlns:p="http://schemas.openxmlformats.org/presentationml/2006/main">
  <p:tag name="KSO_WM_FULL_TEXT_BEAUTIFY_COPY_ID" val="969"/>
</p:tagLst>
</file>

<file path=ppt/tags/tag29.xml><?xml version="1.0" encoding="utf-8"?>
<p:tagLst xmlns:a="http://schemas.openxmlformats.org/drawingml/2006/main" xmlns:r="http://schemas.openxmlformats.org/officeDocument/2006/relationships" xmlns:p="http://schemas.openxmlformats.org/presentationml/2006/main">
  <p:tag name="KSO_WM_FULL_TEXT_BEAUTIFY_COPY_ID" val="970"/>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FULL_TEXT_BEAUTIFY_COPY_ID" val="971"/>
</p:tagLst>
</file>

<file path=ppt/tags/tag31.xml><?xml version="1.0" encoding="utf-8"?>
<p:tagLst xmlns:a="http://schemas.openxmlformats.org/drawingml/2006/main" xmlns:r="http://schemas.openxmlformats.org/officeDocument/2006/relationships" xmlns:p="http://schemas.openxmlformats.org/presentationml/2006/main">
  <p:tag name="KSO_WM_FULL_TEXT_BEAUTIFY_COPY_ID" val="972"/>
</p:tagLst>
</file>

<file path=ppt/tags/tag32.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3.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34.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35.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6.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37.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38.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9.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41.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42.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43.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44.xml><?xml version="1.0" encoding="utf-8"?>
<p:tagLst xmlns:a="http://schemas.openxmlformats.org/drawingml/2006/main" xmlns:r="http://schemas.openxmlformats.org/officeDocument/2006/relationships" xmlns:p="http://schemas.openxmlformats.org/presentationml/2006/main">
  <p:tag name="KSO_WM_FULL_TEXT_BEAUTIFY_COPY_ID" val="976"/>
</p:tagLst>
</file>

<file path=ppt/tags/tag45.xml><?xml version="1.0" encoding="utf-8"?>
<p:tagLst xmlns:a="http://schemas.openxmlformats.org/drawingml/2006/main" xmlns:r="http://schemas.openxmlformats.org/officeDocument/2006/relationships" xmlns:p="http://schemas.openxmlformats.org/presentationml/2006/main">
  <p:tag name="KSO_WM_FULL_TEXT_BEAUTIFY_COPY_ID" val="977"/>
</p:tagLst>
</file>

<file path=ppt/tags/tag46.xml><?xml version="1.0" encoding="utf-8"?>
<p:tagLst xmlns:a="http://schemas.openxmlformats.org/drawingml/2006/main" xmlns:r="http://schemas.openxmlformats.org/officeDocument/2006/relationships" xmlns:p="http://schemas.openxmlformats.org/presentationml/2006/main">
  <p:tag name="KSO_WM_FULL_TEXT_BEAUTIFY_COPY_ID" val="978"/>
</p:tagLst>
</file>

<file path=ppt/tags/tag47.xml><?xml version="1.0" encoding="utf-8"?>
<p:tagLst xmlns:a="http://schemas.openxmlformats.org/drawingml/2006/main" xmlns:r="http://schemas.openxmlformats.org/officeDocument/2006/relationships" xmlns:p="http://schemas.openxmlformats.org/presentationml/2006/main">
  <p:tag name="KSO_WM_FULL_TEXT_BEAUTIFY_COPY_ID" val="979"/>
</p:tagLst>
</file>

<file path=ppt/tags/tag48.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08609"/>
</p:tagLst>
</file>

<file path=ppt/tags/tag54.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17"/>
  <p:tag name="KSO_WM_UNIT_HIGHLIGHT" val="0"/>
  <p:tag name="KSO_WM_UNIT_COMPATIBLE" val="0"/>
  <p:tag name="KSO_WM_UNIT_DIAGRAM_ISNUMVISUAL" val="0"/>
  <p:tag name="KSO_WM_UNIT_DIAGRAM_ISREFERUNIT" val="0"/>
  <p:tag name="KSO_WM_UNIT_TYPE" val="a"/>
  <p:tag name="KSO_WM_UNIT_INDEX" val="1"/>
  <p:tag name="KSO_WM_UNIT_ID" val="diagram20208609_1*a*1"/>
  <p:tag name="KSO_WM_TEMPLATE_CATEGORY" val="diagram"/>
  <p:tag name="KSO_WM_TEMPLATE_INDEX" val="20208609"/>
  <p:tag name="KSO_WM_UNIT_LAYERLEVEL" val="1"/>
  <p:tag name="KSO_WM_TAG_VERSION" val="1.0"/>
  <p:tag name="KSO_WM_BEAUTIFY_FLAG" val="#wm#"/>
  <p:tag name="KSO_WM_UNIT_PRESET_TEXT" val="单击添加大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1834800cc80c48a6a04ec5804769ad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4247443a86424c3b813d3dc3842ff905"/>
  <p:tag name="KSO_WM_UNIT_TEXT_FILL_FORE_SCHEMECOLOR_INDEX_BRIGHTNESS" val="0"/>
  <p:tag name="KSO_WM_UNIT_TEXT_FILL_FORE_SCHEMECOLOR_INDEX" val="13"/>
  <p:tag name="KSO_WM_UNIT_TEXT_FILL_TYPE" val="1"/>
  <p:tag name="KSO_WM_TEMPLATE_ASSEMBLE_XID" val="5fd0a51a1fa9d42129dcdd86"/>
  <p:tag name="KSO_WM_TEMPLATE_ASSEMBLE_GROUPID" val="5fd0a51a1fa9d42129dcdd86"/>
  <p:tag name="KSO_WM_FULL_TEXT_BEAUTIFY_COPY_ID" val="3"/>
</p:tagLst>
</file>

<file path=ppt/tags/tag55.xml><?xml version="1.0" encoding="utf-8"?>
<p:tagLst xmlns:a="http://schemas.openxmlformats.org/drawingml/2006/main" xmlns:r="http://schemas.openxmlformats.org/officeDocument/2006/relationships" xmlns:p="http://schemas.openxmlformats.org/presentationml/2006/main">
  <p:tag name="KSO_WM_SLIDE_ID" val="diagram20208609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960*540"/>
  <p:tag name="KSO_WM_SLIDE_POSITION" val="0*0"/>
  <p:tag name="KSO_WM_TAG_VERSION" val="1.0"/>
  <p:tag name="KSO_WM_BEAUTIFY_FLAG" val="#wm#"/>
  <p:tag name="KSO_WM_TEMPLATE_CATEGORY" val="diagram"/>
  <p:tag name="KSO_WM_TEMPLATE_INDEX" val="20208609"/>
  <p:tag name="KSO_WM_SLIDE_LAYOUT" val="a_f"/>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0-12-09T18:21:14&quot;,&quot;maxSize&quot;:{&quot;size1&quot;:31.100000000000001},&quot;minSize&quot;:{&quot;size1&quot;:26.699999999999999},&quot;normalSize&quot;:{&quot;size1&quot;:28.899999999999999},&quot;subLayout&quot;:[{&quot;id&quot;:&quot;2020-12-09T18:21:14&quot;,&quot;margin&quot;:{&quot;bottom&quot;:0.026000002399086952,&quot;left&quot;:5.0799999237060547,&quot;right&quot;:6.7729997634887695,&quot;top&quot;:2.9630000591278076},&quot;type&quot;:0},{&quot;id&quot;:&quot;2020-12-09T18:21:14&quot;,&quot;margin&quot;:{&quot;bottom&quot;:4.2329998016357422,&quot;left&quot;:5.0799999237060547,&quot;right&quot;:4.6560001373291016,&quot;top&quot;:0.84700000286102295},&quot;type&quot;:0}],&quot;type&quot;:0}"/>
  <p:tag name="KSO_WM_SLIDE_BACKGROUND" val="[&quot;general&quot;]"/>
  <p:tag name="KSO_WM_SLIDE_RATIO" val="1.777778"/>
  <p:tag name="KSO_WM_CHIP_INFOS" val="{&quot;type&quot;:0,&quot;layout_type&quot;:&quot;topbottom&quot;,&quot;layout_feature&quot;:2,&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m&quot;,&quot;text_direction&quot;:&quot;horizontal&quot;,&quot;support_big_font&quot;:false,&quot;fill_id&quot;:&quot;c4c25ca0ca5c40f185466383f79d5c7d&quot;,&quot;fill_align&quot;:&quot;lm&quot;,&quot;chip_types&quot;:[&quot;header&quot;]},{&quot;text_align&quot;:&quot;lm&quot;,&quot;text_direction&quot;:&quot;horizontal&quot;,&quot;support_big_font&quot;:false,&quot;fill_id&quot;:&quot;d48b62735a09469bb829c88fb0d6fc75&quot;,&quot;fill_align&quot;:&quot;lm&quot;,&quot;chip_types&quot;:[&quot;diagram&quot;,&quot;pictext&quot;,&quot;text&quot;,&quot;picture&quot;,&quot;chart&quot;,&quot;table&quot;,&quot;video&quot;]}]]"/>
  <p:tag name="KSO_WM_SLIDE_CAN_ADD_NAVIGATION" val="1"/>
  <p:tag name="KSO_WM_CHIP_XID" val="5ef20bd7a491bb0086638afc"/>
  <p:tag name="KSO_WM_CHIP_DECFILLPROP" val="[]"/>
  <p:tag name="KSO_WM_CHIP_GROUPID" val="5ef20bd7a491bb0086638afb"/>
  <p:tag name="KSO_WM_SLIDE_BK_DARK_LIGHT" val="2"/>
  <p:tag name="KSO_WM_SLIDE_BACKGROUND_TYPE" val="general"/>
  <p:tag name="KSO_WM_SLIDE_SUPPORT_FEATURE_TYPE" val="0"/>
  <p:tag name="KSO_WM_TEMPLATE_ASSEMBLE_XID" val="5fd0a51a1fa9d42129dcdd86"/>
  <p:tag name="KSO_WM_TEMPLATE_ASSEMBLE_GROUPID" val="5fd0a51a1fa9d42129dcdd86"/>
  <p:tag name="KSO_WM_FULL_TEXT_BEAUTIFY_COPY_ID" val="150995512"/>
  <p:tag name="KSO_WM_SPECIAL_SOURCE" val="bdnull"/>
</p:tagLst>
</file>

<file path=ppt/tags/tag56.xml><?xml version="1.0" encoding="utf-8"?>
<p:tagLst xmlns:a="http://schemas.openxmlformats.org/drawingml/2006/main" xmlns:r="http://schemas.openxmlformats.org/officeDocument/2006/relationships" xmlns:p="http://schemas.openxmlformats.org/presentationml/2006/main">
  <p:tag name="KSO_WM_FULL_TEXT_BEAUTIFY_COPY_ID" val="45"/>
</p:tagLst>
</file>

<file path=ppt/tags/tag57.xml><?xml version="1.0" encoding="utf-8"?>
<p:tagLst xmlns:a="http://schemas.openxmlformats.org/drawingml/2006/main" xmlns:r="http://schemas.openxmlformats.org/officeDocument/2006/relationships" xmlns:p="http://schemas.openxmlformats.org/presentationml/2006/main">
  <p:tag name="KSO_WM_FULL_TEXT_BEAUTIFY_COPY_ID" val="3"/>
</p:tagLst>
</file>

<file path=ppt/tags/tag58.xml><?xml version="1.0" encoding="utf-8"?>
<p:tagLst xmlns:a="http://schemas.openxmlformats.org/drawingml/2006/main" xmlns:r="http://schemas.openxmlformats.org/officeDocument/2006/relationships" xmlns:p="http://schemas.openxmlformats.org/presentationml/2006/main">
  <p:tag name="KSO_WM_FULL_TEXT_BEAUTIFY_COPY_ID" val="5"/>
</p:tagLst>
</file>

<file path=ppt/tags/tag59.xml><?xml version="1.0" encoding="utf-8"?>
<p:tagLst xmlns:a="http://schemas.openxmlformats.org/drawingml/2006/main" xmlns:r="http://schemas.openxmlformats.org/officeDocument/2006/relationships" xmlns:p="http://schemas.openxmlformats.org/presentationml/2006/main">
  <p:tag name="KSO_WM_FULL_TEXT_BEAUTIFY_COPY_ID" val="4"/>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FULL_TEXT_BEAUTIFY_COPY_ID" val="10"/>
</p:tagLst>
</file>

<file path=ppt/tags/tag61.xml><?xml version="1.0" encoding="utf-8"?>
<p:tagLst xmlns:a="http://schemas.openxmlformats.org/drawingml/2006/main" xmlns:r="http://schemas.openxmlformats.org/officeDocument/2006/relationships" xmlns:p="http://schemas.openxmlformats.org/presentationml/2006/main">
  <p:tag name="KSO_WM_FULL_TEXT_BEAUTIFY_COPY_ID" val="6"/>
</p:tagLst>
</file>

<file path=ppt/tags/tag62.xml><?xml version="1.0" encoding="utf-8"?>
<p:tagLst xmlns:a="http://schemas.openxmlformats.org/drawingml/2006/main" xmlns:r="http://schemas.openxmlformats.org/officeDocument/2006/relationships" xmlns:p="http://schemas.openxmlformats.org/presentationml/2006/main">
  <p:tag name="KSO_WM_FULL_TEXT_BEAUTIFY_COPY_ID" val="8"/>
</p:tagLst>
</file>

<file path=ppt/tags/tag63.xml><?xml version="1.0" encoding="utf-8"?>
<p:tagLst xmlns:a="http://schemas.openxmlformats.org/drawingml/2006/main" xmlns:r="http://schemas.openxmlformats.org/officeDocument/2006/relationships" xmlns:p="http://schemas.openxmlformats.org/presentationml/2006/main">
  <p:tag name="KSO_WM_FULL_TEXT_BEAUTIFY_COPY_ID" val="7"/>
</p:tagLst>
</file>

<file path=ppt/tags/tag64.xml><?xml version="1.0" encoding="utf-8"?>
<p:tagLst xmlns:a="http://schemas.openxmlformats.org/drawingml/2006/main" xmlns:r="http://schemas.openxmlformats.org/officeDocument/2006/relationships" xmlns:p="http://schemas.openxmlformats.org/presentationml/2006/main">
  <p:tag name="KSO_WM_FULL_TEXT_BEAUTIFY_COPY_ID" val="9"/>
</p:tagLst>
</file>

<file path=ppt/tags/tag65.xml><?xml version="1.0" encoding="utf-8"?>
<p:tagLst xmlns:a="http://schemas.openxmlformats.org/drawingml/2006/main" xmlns:r="http://schemas.openxmlformats.org/officeDocument/2006/relationships" xmlns:p="http://schemas.openxmlformats.org/presentationml/2006/main">
  <p:tag name="KSO_WM_FULL_TEXT_BEAUTIFY_COPY_ID" val="11"/>
</p:tagLst>
</file>

<file path=ppt/tags/tag66.xml><?xml version="1.0" encoding="utf-8"?>
<p:tagLst xmlns:a="http://schemas.openxmlformats.org/drawingml/2006/main" xmlns:r="http://schemas.openxmlformats.org/officeDocument/2006/relationships" xmlns:p="http://schemas.openxmlformats.org/presentationml/2006/main">
  <p:tag name="KSO_WM_FULL_TEXT_BEAUTIFY_COPY_ID" val="155"/>
</p:tagLst>
</file>

<file path=ppt/tags/tag67.xml><?xml version="1.0" encoding="utf-8"?>
<p:tagLst xmlns:a="http://schemas.openxmlformats.org/drawingml/2006/main" xmlns:r="http://schemas.openxmlformats.org/officeDocument/2006/relationships" xmlns:p="http://schemas.openxmlformats.org/presentationml/2006/main">
  <p:tag name="KSO_WM_FULL_TEXT_BEAUTIFY_COPY_ID" val="16"/>
</p:tagLst>
</file>

<file path=ppt/tags/tag68.xml><?xml version="1.0" encoding="utf-8"?>
<p:tagLst xmlns:a="http://schemas.openxmlformats.org/drawingml/2006/main" xmlns:r="http://schemas.openxmlformats.org/officeDocument/2006/relationships" xmlns:p="http://schemas.openxmlformats.org/presentationml/2006/main">
  <p:tag name="KSO_WM_FULL_TEXT_BEAUTIFY_COPY_ID" val="20"/>
</p:tagLst>
</file>

<file path=ppt/tags/tag69.xml><?xml version="1.0" encoding="utf-8"?>
<p:tagLst xmlns:a="http://schemas.openxmlformats.org/drawingml/2006/main" xmlns:r="http://schemas.openxmlformats.org/officeDocument/2006/relationships" xmlns:p="http://schemas.openxmlformats.org/presentationml/2006/main">
  <p:tag name="KSO_WM_FULL_TEXT_BEAUTIFY_COPY_ID" val="127"/>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FULL_TEXT_BEAUTIFY_COPY_ID" val="141"/>
</p:tagLst>
</file>

<file path=ppt/tags/tag71.xml><?xml version="1.0" encoding="utf-8"?>
<p:tagLst xmlns:a="http://schemas.openxmlformats.org/drawingml/2006/main" xmlns:r="http://schemas.openxmlformats.org/officeDocument/2006/relationships" xmlns:p="http://schemas.openxmlformats.org/presentationml/2006/main">
  <p:tag name="KSO_WM_FULL_TEXT_BEAUTIFY_COPY_ID" val="130"/>
</p:tagLst>
</file>

<file path=ppt/tags/tag72.xml><?xml version="1.0" encoding="utf-8"?>
<p:tagLst xmlns:a="http://schemas.openxmlformats.org/drawingml/2006/main" xmlns:r="http://schemas.openxmlformats.org/officeDocument/2006/relationships" xmlns:p="http://schemas.openxmlformats.org/presentationml/2006/main">
  <p:tag name="KSO_WM_FULL_TEXT_BEAUTIFY_COPY_ID" val="144"/>
</p:tagLst>
</file>

<file path=ppt/tags/tag73.xml><?xml version="1.0" encoding="utf-8"?>
<p:tagLst xmlns:a="http://schemas.openxmlformats.org/drawingml/2006/main" xmlns:r="http://schemas.openxmlformats.org/officeDocument/2006/relationships" xmlns:p="http://schemas.openxmlformats.org/presentationml/2006/main">
  <p:tag name="KSO_WM_FULL_TEXT_BEAUTIFY_COPY_ID" val="128"/>
</p:tagLst>
</file>

<file path=ppt/tags/tag74.xml><?xml version="1.0" encoding="utf-8"?>
<p:tagLst xmlns:a="http://schemas.openxmlformats.org/drawingml/2006/main" xmlns:r="http://schemas.openxmlformats.org/officeDocument/2006/relationships" xmlns:p="http://schemas.openxmlformats.org/presentationml/2006/main">
  <p:tag name="KSO_WM_FULL_TEXT_BEAUTIFY_COPY_ID" val="142"/>
</p:tagLst>
</file>

<file path=ppt/tags/tag75.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76.xml><?xml version="1.0" encoding="utf-8"?>
<p:tagLst xmlns:a="http://schemas.openxmlformats.org/drawingml/2006/main" xmlns:r="http://schemas.openxmlformats.org/officeDocument/2006/relationships" xmlns:p="http://schemas.openxmlformats.org/presentationml/2006/main">
  <p:tag name="KSO_WM_FULL_TEXT_BEAUTIFY_COPY_ID" val="150995391"/>
  <p:tag name="KSO_WM_SLIDE_ID" val="diagram20212890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64*444"/>
  <p:tag name="KSO_WM_SLIDE_POSITION" val="48*48"/>
  <p:tag name="KSO_WM_TAG_VERSION" val="1.0"/>
  <p:tag name="KSO_WM_BEAUTIFY_FLAG" val="#wm#"/>
  <p:tag name="KSO_WM_TEMPLATE_CATEGORY" val="diagram"/>
  <p:tag name="KSO_WM_TEMPLATE_INDEX" val="2021289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0-12-09T20:38:00&quot;,&quot;maxSize&quot;:{&quot;size1&quot;:31.100000000000001},&quot;minSize&quot;:{&quot;size1&quot;:20.100000000000001},&quot;normalSize&quot;:{&quot;size1&quot;:20.100000000000001},&quot;subLayout&quot;:[{&quot;id&quot;:&quot;2020-12-09T20:38:00&quot;,&quot;margin&quot;:{&quot;bottom&quot;:0.026000002399086952,&quot;left&quot;:1.6929999589920044,&quot;right&quot;:1.6929999589920044,&quot;top&quot;:1.6929999589920044},&quot;type&quot;:0},{&quot;id&quot;:&quot;2020-12-09T20:38:00&quot;,&quot;margin&quot;:{&quot;bottom&quot;:1.6929999589920044,&quot;left&quot;:1.6929999589920044,&quot;right&quot;:1.6929999589920044,&quot;top&quot;:0.81999999284744263},&quot;type&quot;:0}],&quot;type&quot;:0}"/>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6d96349c98c299aacc02c7"/>
  <p:tag name="KSO_WM_CHIP_FILLPROP" val="[[{&quot;text_align&quot;:&quot;lm&quot;,&quot;text_direction&quot;:&quot;horizontal&quot;,&quot;support_big_font&quot;:false,&quot;picture_toward&quot;:0,&quot;picture_dockside&quot;:[],&quot;fill_id&quot;:&quot;511b1c75f1234b9e8830a0fc8507d58d&quot;,&quot;fill_align&quot;:&quot;lm&quot;,&quot;chip_types&quot;:[&quot;text&quot;,&quot;header&quot;]},{&quot;text_align&quot;:&quot;lm&quot;,&quot;text_direction&quot;:&quot;horizontal&quot;,&quot;support_features&quot;:[&quot;collage&quot;,&quot;carousel&quot;],&quot;support_big_font&quot;:false,&quot;picture_toward&quot;:0,&quot;picture_dockside&quot;:[],&quot;fill_id&quot;:&quot;f59f3e6f069b43bf81b59d708180a1f2&quot;,&quot;fill_align&quot;:&quot;cm&quot;,&quot;chip_types&quot;:[&quot;diagram&quot;,&quot;text&quot;,&quot;picture&quot;,&quot;chart&quot;,&quot;table&quot;,&quot;video&quot;]}]]"/>
  <p:tag name="KSO_WM_CHIP_DECFILLPROP" val="[]"/>
  <p:tag name="KSO_WM_SLIDE_CAN_ADD_NAVIGATION" val="1"/>
  <p:tag name="KSO_WM_CHIP_GROUPID" val="5f6c93987b7ee298d401b017"/>
  <p:tag name="KSO_WM_SLIDE_BK_DARK_LIGHT" val="2"/>
  <p:tag name="KSO_WM_SLIDE_BACKGROUND_TYPE" val="general"/>
  <p:tag name="KSO_WM_SLIDE_SUPPORT_FEATURE_TYPE" val="3"/>
  <p:tag name="KSO_WM_TEMPLATE_ASSEMBLE_XID" val="5fd0c5281fa9d42129dd6fd1"/>
  <p:tag name="KSO_WM_TEMPLATE_ASSEMBLE_GROUPID" val="5fd0c5281fa9d42129dd6fd1"/>
  <p:tag name="KSO_WM_SPECIAL_SOURCE" val="bdnull"/>
</p:tagLst>
</file>

<file path=ppt/tags/tag77.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a"/>
  <p:tag name="KSO_WM_UNIT_INDEX" val="1"/>
  <p:tag name="KSO_WM_UNIT_ID" val="diagram20212890_1*a*1"/>
  <p:tag name="KSO_WM_TEMPLATE_CATEGORY" val="diagram"/>
  <p:tag name="KSO_WM_TEMPLATE_INDEX" val="20212890"/>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0acd38fc75de463a9bad827655297cad"/>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true},&quot;whChangeMode&quot;:0}"/>
  <p:tag name="KSO_WM_UNIT_SM_LIMIT_TYPE" val="2"/>
  <p:tag name="KSO_WM_CHIP_FILLAREA_FILL_RULE" val="{&quot;fill_align&quot;:&quot;lm&quot;,&quot;fill_mode&quot;:&quot;full&quot;,&quot;sacle_strategy&quot;:&quot;smart&quot;}"/>
  <p:tag name="KSO_WM_ASSEMBLE_CHIP_INDEX" val="8a07cbdab320434fb0267f170ea65714"/>
  <p:tag name="KSO_WM_UNIT_TEXT_FILL_FORE_SCHEMECOLOR_INDEX_BRIGHTNESS" val="0"/>
  <p:tag name="KSO_WM_UNIT_TEXT_FILL_FORE_SCHEMECOLOR_INDEX" val="13"/>
  <p:tag name="KSO_WM_UNIT_TEXT_FILL_TYPE" val="1"/>
  <p:tag name="KSO_WM_TEMPLATE_ASSEMBLE_XID" val="5fd0c5281fa9d42129dd6fd1"/>
  <p:tag name="KSO_WM_TEMPLATE_ASSEMBLE_GROUPID" val="5fd0c5281fa9d42129dd6fd1"/>
</p:tagLst>
</file>

<file path=ppt/tags/tag78.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79.xml><?xml version="1.0" encoding="utf-8"?>
<p:tagLst xmlns:a="http://schemas.openxmlformats.org/drawingml/2006/main" xmlns:r="http://schemas.openxmlformats.org/officeDocument/2006/relationships" xmlns:p="http://schemas.openxmlformats.org/presentationml/2006/main">
  <p:tag name="KSO_WM_FULL_TEXT_BEAUTIFY_COPY_ID" val="150995214"/>
  <p:tag name="KSO_WM_SPECIAL_SOURCE" val="bdnull"/>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80.xml><?xml version="1.0" encoding="utf-8"?>
<p:tagLst xmlns:a="http://schemas.openxmlformats.org/drawingml/2006/main" xmlns:r="http://schemas.openxmlformats.org/officeDocument/2006/relationships" xmlns:p="http://schemas.openxmlformats.org/presentationml/2006/main">
  <p:tag name="KSO_WM_FULL_TEXT_BEAUTIFY_COPY_ID" val="6146"/>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5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7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9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7.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1404</Words>
  <Application>WPS 演示</Application>
  <PresentationFormat>自定义</PresentationFormat>
  <Paragraphs>159</Paragraphs>
  <Slides>17</Slides>
  <Notes>17</Notes>
  <HiddenSlides>0</HiddenSlides>
  <MMClips>0</MMClips>
  <ScaleCrop>false</ScaleCrop>
  <HeadingPairs>
    <vt:vector size="4" baseType="variant">
      <vt:variant>
        <vt:lpstr>主题</vt:lpstr>
      </vt:variant>
      <vt:variant>
        <vt:i4>5</vt:i4>
      </vt:variant>
      <vt:variant>
        <vt:lpstr>幻灯片标题</vt:lpstr>
      </vt:variant>
      <vt:variant>
        <vt:i4>17</vt:i4>
      </vt:variant>
    </vt:vector>
  </HeadingPairs>
  <TitlesOfParts>
    <vt:vector size="22" baseType="lpstr">
      <vt:lpstr>Office 主题</vt:lpstr>
      <vt:lpstr>1_Office 主题</vt:lpstr>
      <vt:lpstr>5_Office 主题</vt:lpstr>
      <vt:lpstr>7_Office 主题</vt:lpstr>
      <vt:lpstr>9_Office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Nee</dc:creator>
  <cp:lastModifiedBy>聂</cp:lastModifiedBy>
  <cp:revision>491</cp:revision>
  <dcterms:created xsi:type="dcterms:W3CDTF">2013-10-25T14:41:00Z</dcterms:created>
  <dcterms:modified xsi:type="dcterms:W3CDTF">2021-09-02T06:26:56Z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2052-11.1.0.10700</vt:lpwstr>
  </property>
  <property fmtid="{D5CDD505-2E9C-101B-9397-08002B2CF9AE}" pid="3" name="KSOSaveFontToCloudKey">
    <vt:lpwstr>511122308_cloud</vt:lpwstr>
  </property>
  <property fmtid="{D5CDD505-2E9C-101B-9397-08002B2CF9AE}" pid="4" name="ICV">
    <vt:lpwstr>C07F16C51C8B4A39A6682A64723106C6</vt:lpwstr>
  </property>
</Properties>
</file>