
<file path=[Content_Types].xml><?xml version="1.0" encoding="utf-8"?>
<Types xmlns="http://schemas.openxmlformats.org/package/2006/content-types">
  <Override PartName="/ppt/slideMasters/slideMaster3.xml" ContentType="application/vnd.openxmlformats-officedocument.presentationml.slideMaster+xml"/>
  <Override PartName="/ppt/tags/tag8.xml" ContentType="application/vnd.openxmlformats-officedocument.presentationml.tags+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diagrams/layout1.xml" ContentType="application/vnd.openxmlformats-officedocument.drawingml.diagram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heme/theme6.xml" ContentType="application/vnd.openxmlformats-officedocument.theme+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18.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tags/tag39.xml" ContentType="application/vnd.openxmlformats-officedocument.presentationml.tags+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tags/tag5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53.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notesSlides/notesSlide6.xml" ContentType="application/vnd.openxmlformats-officedocument.presentationml.notesSlide+xml"/>
  <Override PartName="/ppt/tags/tag5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notesSlides/notesSlide14.xml" ContentType="application/vnd.openxmlformats-officedocument.presentationml.notesSlide+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 id="2147483665" r:id="rId4"/>
  </p:sldMasterIdLst>
  <p:notesMasterIdLst>
    <p:notesMasterId r:id="rId21"/>
  </p:notesMasterIdLst>
  <p:handoutMasterIdLst>
    <p:handoutMasterId r:id="rId22"/>
  </p:handoutMasterIdLst>
  <p:sldIdLst>
    <p:sldId id="729" r:id="rId5"/>
    <p:sldId id="759" r:id="rId6"/>
    <p:sldId id="738" r:id="rId7"/>
    <p:sldId id="799" r:id="rId8"/>
    <p:sldId id="739" r:id="rId9"/>
    <p:sldId id="741" r:id="rId10"/>
    <p:sldId id="797" r:id="rId11"/>
    <p:sldId id="798" r:id="rId12"/>
    <p:sldId id="597" r:id="rId13"/>
    <p:sldId id="778" r:id="rId14"/>
    <p:sldId id="780" r:id="rId15"/>
    <p:sldId id="791" r:id="rId16"/>
    <p:sldId id="781" r:id="rId17"/>
    <p:sldId id="782" r:id="rId18"/>
    <p:sldId id="783" r:id="rId19"/>
    <p:sldId id="270" r:id="rId20"/>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67660" autoAdjust="0"/>
  </p:normalViewPr>
  <p:slideViewPr>
    <p:cSldViewPr snapToGrid="0" showGuides="1">
      <p:cViewPr varScale="1">
        <p:scale>
          <a:sx n="59" d="100"/>
          <a:sy n="59" d="100"/>
        </p:scale>
        <p:origin x="-1716" y="-78"/>
      </p:cViewPr>
      <p:guideLst>
        <p:guide orient="horz" pos="2011"/>
        <p:guide pos="3921"/>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ysClr val="window" lastClr="FFFFFF">
        <a:alpha val="90000"/>
      </a:sysClr>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alignAccFollowNode1">
    <dgm:fill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fillClrLst>
    <dgm:lin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linClrLst>
    <dgm:effectClrLst/>
    <dgm:txLinClrLst/>
    <dgm:txFillClrLst meth="repeat">
      <a:sysClr val="windowText" lastClr="000000"/>
    </dgm:txFillClrLst>
    <dgm:txEffectClrLst/>
  </dgm:styleLbl>
  <dgm:styleLbl name="alignImgPlace1">
    <dgm:fillClrLst>
      <a:srgbClr val="4E67C8">
        <a:tint val="50000"/>
      </a:srgbClr>
      <a:srgbClr val="5ECCF3">
        <a:tint val="20000"/>
      </a:srgbClr>
    </dgm:fillClrLst>
    <dgm:linClrLst meth="repeat">
      <a:sysClr val="window" lastClr="FFFFFF"/>
    </dgm:linClrLst>
    <dgm:effectClrLst/>
    <dgm:txLinClrLst/>
    <dgm:txFillClrLst meth="repeat">
      <a:sysClr val="window" lastClr="FFFFFF"/>
    </dgm:txFillClrLst>
    <dgm:txEffectClrLst/>
  </dgm:styleLbl>
  <dgm:styleLbl name="alignNode1">
    <dgm:fillClrLst meth="repeat">
      <a:srgbClr val="5ECCF3"/>
      <a:srgbClr val="59A8D1"/>
      <a:srgbClr val="5DCEAF"/>
      <a:srgbClr val="FF9966"/>
      <a:srgbClr val="FF7C80"/>
    </dgm:fillClrLst>
    <dgm:linClrLst meth="repeat">
      <a:srgbClr val="5ECCF3"/>
      <a:srgbClr val="59A8D1"/>
      <a:srgbClr val="5DCEAF"/>
      <a:srgbClr val="FF9966"/>
      <a:srgbClr val="FF7C80"/>
    </dgm:linClrLst>
    <dgm:effectClrLst/>
    <dgm:txLinClrLst/>
    <dgm:txFillClrLst/>
    <dgm:txEffectClrLst/>
  </dgm:styleLbl>
  <dgm:styleLbl name="asst0">
    <dgm:fillClrLst meth="repeat">
      <a:srgbClr val="4E67C8"/>
    </dgm:fillClrLst>
    <dgm:linClrLst meth="repeat">
      <a:sysClr val="window" lastClr="FFFFFF"/>
    </dgm:linClrLst>
    <dgm:effectClrLst/>
    <dgm:txLinClrLst/>
    <dgm:txFillClrLst/>
    <dgm:txEffectClrLst/>
  </dgm:styleLbl>
  <dgm:styleLbl name="asst1">
    <dgm:fillClrLst meth="repeat">
      <a:srgbClr val="5ECCF3"/>
    </dgm:fillClrLst>
    <dgm:linClrLst meth="repeat">
      <a:sysClr val="window" lastClr="FFFFFF"/>
    </dgm:linClrLst>
    <dgm:effectClrLst/>
    <dgm:txLinClrLst/>
    <dgm:txFillClrLst/>
    <dgm:txEffectClrLst/>
  </dgm:styleLbl>
  <dgm:styleLbl name="asst2">
    <dgm:fillClrLst>
      <a:srgbClr val="59A8D1"/>
    </dgm:fillClrLst>
    <dgm:linClrLst meth="repeat">
      <a:sysClr val="window" lastClr="FFFFFF"/>
    </dgm:linClrLst>
    <dgm:effectClrLst/>
    <dgm:txLinClrLst/>
    <dgm:txFillClrLst/>
    <dgm:txEffectClrLst/>
  </dgm:styleLbl>
  <dgm:styleLbl name="asst3">
    <dgm:fillClrLst>
      <a:srgbClr val="5DCEAF"/>
    </dgm:fillClrLst>
    <dgm:linClrLst meth="repeat">
      <a:sysClr val="window" lastClr="FFFFFF"/>
    </dgm:linClrLst>
    <dgm:effectClrLst/>
    <dgm:txLinClrLst/>
    <dgm:txFillClrLst/>
    <dgm:txEffectClrLst/>
  </dgm:styleLbl>
  <dgm:styleLbl name="asst4">
    <dgm:fillClrLst>
      <a:srgbClr val="FF9966"/>
    </dgm:fillClrLst>
    <dgm:linClrLst meth="repeat">
      <a:sysClr val="window" lastClr="FFFFFF"/>
    </dgm:linClrLst>
    <dgm:effectClrLst/>
    <dgm:txLinClrLst/>
    <dgm:txFillClrLst/>
    <dgm:txEffectClrLst/>
  </dgm:styleLbl>
  <dgm:styleLbl name="bgAcc1">
    <dgm:fillClrLst meth="repeat">
      <a:sysClr val="window" lastClr="FFFFFF">
        <a:alpha val="90000"/>
      </a:sysClr>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bgAccFollowNode1">
    <dgm:fill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fillClrLst>
    <dgm:lin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linClrLst>
    <dgm:effectClrLst/>
    <dgm:txLinClrLst/>
    <dgm:txFillClrLst meth="repeat">
      <a:sysClr val="windowText" lastClr="000000"/>
    </dgm:txFillClrLst>
    <dgm:txEffectClrLst/>
  </dgm:styleLbl>
  <dgm:styleLbl name="bgImgPlace1">
    <dgm:fillClrLst>
      <a:srgbClr val="4E67C8">
        <a:tint val="50000"/>
      </a:srgbClr>
      <a:srgbClr val="5ECCF3">
        <a:tint val="20000"/>
      </a:srgbClr>
    </dgm:fillClrLst>
    <dgm:linClrLst meth="repeat">
      <a:sysClr val="window" lastClr="FFFFFF"/>
    </dgm:linClrLst>
    <dgm:effectClrLst/>
    <dgm:txLinClrLst/>
    <dgm:txFillClrLst meth="repeat">
      <a:sysClr val="window" lastClr="FFFFFF"/>
    </dgm:txFillClrLst>
    <dgm:txEffectClrLst/>
  </dgm:styleLbl>
  <dgm:styleLbl name="bgShp">
    <dgm:fillClrLst meth="repeat">
      <a:srgbClr val="5ECCF3">
        <a:tint val="40000"/>
      </a:srgbClr>
    </dgm:fillClrLst>
    <dgm:linClrLst meth="repeat">
      <a:sysClr val="windowText" lastClr="000000"/>
    </dgm:linClrLst>
    <dgm:effectClrLst/>
    <dgm:txLinClrLst/>
    <dgm:txFillClrLst meth="repeat">
      <a:sysClr val="windowText" lastClr="000000"/>
    </dgm:txFillClrLst>
    <dgm:txEffectClrLst/>
  </dgm:styleLbl>
  <dgm:styleLbl name="bgSibTrans2D1">
    <dgm:fillClrLst meth="repeat">
      <a:srgbClr val="5ECCF3"/>
      <a:srgbClr val="59A8D1"/>
      <a:srgbClr val="5DCEAF"/>
      <a:srgbClr val="FF9966"/>
      <a:srgbClr val="FF7C80"/>
    </dgm:fillClrLst>
    <dgm:linClrLst meth="cycle">
      <a:sysClr val="window" lastClr="FFFFFF"/>
    </dgm:linClrLst>
    <dgm:effectClrLst/>
    <dgm:txLinClrLst/>
    <dgm:txFillClrLst meth="repeat">
      <a:sysClr val="window" lastClr="FFFFFF"/>
    </dgm:txFillClrLst>
    <dgm:txEffectClrLst/>
  </dgm:styleLbl>
  <dgm:styleLbl name="callout">
    <dgm:fillClrLst meth="repeat">
      <a:srgbClr val="5ECCF3"/>
    </dgm:fillClrLst>
    <dgm:linClrLst meth="repeat">
      <a:srgbClr val="5ECCF3">
        <a:tint val="50000"/>
      </a:srgbClr>
    </dgm:linClrLst>
    <dgm:effectClrLst/>
    <dgm:txLinClrLst/>
    <dgm:txFillClrLst meth="repeat">
      <a:sysClr val="windowText" lastClr="000000"/>
    </dgm:txFillClrLst>
    <dgm:txEffectClrLst/>
  </dgm:styleLbl>
  <dgm:styleLbl name="conFgAcc1">
    <dgm:fillClrLst meth="repeat">
      <a:sysClr val="window" lastClr="FFFFFF">
        <a:alpha val="90000"/>
      </a:sysClr>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dkBgShp">
    <dgm:fillClrLst meth="repeat">
      <a:srgbClr val="5ECCF3">
        <a:shade val="90000"/>
      </a:srgbClr>
    </dgm:fillClrLst>
    <dgm:linClrLst meth="repeat">
      <a:sysClr val="windowText" lastClr="000000"/>
    </dgm:linClrLst>
    <dgm:effectClrLst/>
    <dgm:txLinClrLst/>
    <dgm:txFillClrLst meth="repeat">
      <a:sysClr val="window" lastClr="FFFFFF"/>
    </dgm:txFillClrLst>
    <dgm:txEffectClrLst/>
  </dgm:styleLbl>
  <dgm:styleLbl name="fgAcc0">
    <dgm:fillClrLst meth="repeat">
      <a:sysClr val="window" lastClr="FFFFFF">
        <a:alpha val="90000"/>
      </a:sysClr>
    </dgm:fillClrLst>
    <dgm:linClrLst>
      <a:srgbClr val="4E67C8"/>
    </dgm:linClrLst>
    <dgm:effectClrLst/>
    <dgm:txLinClrLst/>
    <dgm:txFillClrLst meth="repeat">
      <a:sysClr val="windowText" lastClr="000000"/>
    </dgm:txFillClrLst>
    <dgm:txEffectClrLst/>
  </dgm:styleLbl>
  <dgm:styleLbl name="fgAcc1">
    <dgm:fillClrLst meth="repeat">
      <a:sysClr val="window" lastClr="FFFFFF">
        <a:alpha val="90000"/>
      </a:sysClr>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fgAcc2">
    <dgm:fillClrLst meth="repeat">
      <a:sysClr val="window" lastClr="FFFFFF">
        <a:alpha val="90000"/>
      </a:sysClr>
    </dgm:fillClrLst>
    <dgm:linClrLst>
      <a:srgbClr val="5ECCF3"/>
    </dgm:linClrLst>
    <dgm:effectClrLst/>
    <dgm:txLinClrLst/>
    <dgm:txFillClrLst meth="repeat">
      <a:sysClr val="windowText" lastClr="000000"/>
    </dgm:txFillClrLst>
    <dgm:txEffectClrLst/>
  </dgm:styleLbl>
  <dgm:styleLbl name="fgAcc3">
    <dgm:fillClrLst meth="repeat">
      <a:sysClr val="window" lastClr="FFFFFF">
        <a:alpha val="90000"/>
      </a:sysClr>
    </dgm:fillClrLst>
    <dgm:linClrLst>
      <a:srgbClr val="59A8D1"/>
    </dgm:linClrLst>
    <dgm:effectClrLst/>
    <dgm:txLinClrLst/>
    <dgm:txFillClrLst meth="repeat">
      <a:sysClr val="windowText" lastClr="000000"/>
    </dgm:txFillClrLst>
    <dgm:txEffectClrLst/>
  </dgm:styleLbl>
  <dgm:styleLbl name="fgAcc4">
    <dgm:fillClrLst meth="repeat">
      <a:sysClr val="window" lastClr="FFFFFF">
        <a:alpha val="90000"/>
      </a:sysClr>
    </dgm:fillClrLst>
    <dgm:linClrLst>
      <a:srgbClr val="5DCEAF"/>
    </dgm:linClrLst>
    <dgm:effectClrLst/>
    <dgm:txLinClrLst/>
    <dgm:txFillClrLst meth="repeat">
      <a:sysClr val="windowText" lastClr="000000"/>
    </dgm:txFillClrLst>
    <dgm:txEffectClrLst/>
  </dgm:styleLbl>
  <dgm:styleLbl name="fgAccFollowNode1">
    <dgm:fill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fillClrLst>
    <dgm:linClrLst meth="repeat">
      <a:srgbClr val="5ECCF3">
        <a:tint val="40000"/>
        <a:alpha val="90000"/>
      </a:srgbClr>
      <a:srgbClr val="59A8D1">
        <a:tint val="40000"/>
        <a:alpha val="90000"/>
      </a:srgbClr>
      <a:srgbClr val="5DCEAF">
        <a:tint val="40000"/>
        <a:alpha val="90000"/>
      </a:srgbClr>
      <a:srgbClr val="FF9966">
        <a:tint val="40000"/>
        <a:alpha val="90000"/>
      </a:srgbClr>
      <a:srgbClr val="FF7C80">
        <a:tint val="40000"/>
        <a:alpha val="90000"/>
      </a:srgbClr>
    </dgm:linClrLst>
    <dgm:effectClrLst/>
    <dgm:txLinClrLst/>
    <dgm:txFillClrLst meth="repeat">
      <a:sysClr val="windowText" lastClr="000000"/>
    </dgm:txFillClrLst>
    <dgm:txEffectClrLst/>
  </dgm:styleLbl>
  <dgm:styleLbl name="fgImgPlace1">
    <dgm:fillClrLst meth="repeat">
      <a:srgbClr val="5ECCF3">
        <a:tint val="50000"/>
      </a:srgbClr>
      <a:srgbClr val="59A8D1">
        <a:tint val="50000"/>
      </a:srgbClr>
      <a:srgbClr val="5DCEAF">
        <a:tint val="50000"/>
      </a:srgbClr>
      <a:srgbClr val="FF9966">
        <a:tint val="50000"/>
      </a:srgbClr>
      <a:srgbClr val="FF7C80">
        <a:tint val="50000"/>
      </a:srgbClr>
    </dgm:fillClrLst>
    <dgm:linClrLst meth="repeat">
      <a:sysClr val="window" lastClr="FFFFFF"/>
    </dgm:linClrLst>
    <dgm:effectClrLst/>
    <dgm:txLinClrLst/>
    <dgm:txFillClrLst meth="repeat">
      <a:sysClr val="window" lastClr="FFFFFF"/>
    </dgm:txFillClrLst>
    <dgm:txEffectClrLst/>
  </dgm:styleLbl>
  <dgm:styleLbl name="fgShp">
    <dgm:fillClrLst meth="repeat">
      <a:srgbClr val="5ECCF3">
        <a:tint val="40000"/>
      </a:srgbClr>
    </dgm:fillClrLst>
    <dgm:linClrLst meth="repeat">
      <a:sysClr val="window" lastClr="FFFFFF"/>
    </dgm:linClrLst>
    <dgm:effectClrLst/>
    <dgm:txLinClrLst/>
    <dgm:txFillClrLst meth="repeat">
      <a:sysClr val="windowText" lastClr="000000"/>
    </dgm:txFillClrLst>
    <dgm:txEffectClrLst/>
  </dgm:styleLbl>
  <dgm:styleLbl name="fgSibTrans2D1">
    <dgm:fillClrLst meth="repeat">
      <a:srgbClr val="5ECCF3"/>
      <a:srgbClr val="59A8D1"/>
      <a:srgbClr val="5DCEAF"/>
      <a:srgbClr val="FF9966"/>
      <a:srgbClr val="FF7C80"/>
    </dgm:fillClrLst>
    <dgm:linClrLst meth="cycle">
      <a:sysClr val="window" lastClr="FFFFFF"/>
    </dgm:linClrLst>
    <dgm:effectClrLst/>
    <dgm:txLinClrLst/>
    <dgm:txFillClrLst meth="repeat">
      <a:sysClr val="window" lastClr="FFFFFF"/>
    </dgm:txFillClrLst>
    <dgm:txEffectClrLst/>
  </dgm:styleLbl>
  <dgm:styleLbl name="lnNode1">
    <dgm:fillClrLst meth="repeat">
      <a:srgbClr val="5ECCF3"/>
      <a:srgbClr val="59A8D1"/>
      <a:srgbClr val="5DCEAF"/>
      <a:srgbClr val="FF9966"/>
      <a:srgbClr val="FF7C80"/>
    </dgm:fillClrLst>
    <dgm:linClrLst meth="repeat">
      <a:sysClr val="window" lastClr="FFFFFF"/>
    </dgm:linClrLst>
    <dgm:effectClrLst/>
    <dgm:txLinClrLst/>
    <dgm:txFillClrLst/>
    <dgm:txEffectClrLst/>
  </dgm:styleLbl>
  <dgm:styleLbl name="node0">
    <dgm:fillClrLst meth="repeat">
      <a:srgbClr val="4E67C8"/>
    </dgm:fillClrLst>
    <dgm:linClrLst meth="repeat">
      <a:sysClr val="window" lastClr="FFFFFF"/>
    </dgm:linClrLst>
    <dgm:effectClrLst/>
    <dgm:txLinClrLst/>
    <dgm:txFillClrLst/>
    <dgm:txEffectClrLst/>
  </dgm:styleLbl>
  <dgm:styleLbl name="node1">
    <dgm:fillClrLst meth="repeat">
      <a:srgbClr val="5ECCF3"/>
      <a:srgbClr val="59A8D1"/>
      <a:srgbClr val="5DCEAF"/>
      <a:srgbClr val="FF9966"/>
      <a:srgbClr val="FF7C80"/>
    </dgm:fillClrLst>
    <dgm:linClrLst meth="repeat">
      <a:sysClr val="window" lastClr="FFFFFF"/>
    </dgm:linClrLst>
    <dgm:effectClrLst/>
    <dgm:txLinClrLst/>
    <dgm:txFillClrLst/>
    <dgm:txEffectClrLst/>
  </dgm:styleLbl>
  <dgm:styleLbl name="node2">
    <dgm:fillClrLst>
      <a:srgbClr val="5ECCF3"/>
    </dgm:fillClrLst>
    <dgm:linClrLst meth="repeat">
      <a:sysClr val="window" lastClr="FFFFFF"/>
    </dgm:linClrLst>
    <dgm:effectClrLst/>
    <dgm:txLinClrLst/>
    <dgm:txFillClrLst/>
    <dgm:txEffectClrLst/>
  </dgm:styleLbl>
  <dgm:styleLbl name="node3">
    <dgm:fillClrLst>
      <a:srgbClr val="59A8D1"/>
    </dgm:fillClrLst>
    <dgm:linClrLst meth="repeat">
      <a:sysClr val="window" lastClr="FFFFFF"/>
    </dgm:linClrLst>
    <dgm:effectClrLst/>
    <dgm:txLinClrLst/>
    <dgm:txFillClrLst/>
    <dgm:txEffectClrLst/>
  </dgm:styleLbl>
  <dgm:styleLbl name="node4">
    <dgm:fillClrLst>
      <a:srgbClr val="5DCEAF"/>
    </dgm:fillClrLst>
    <dgm:linClrLst meth="repeat">
      <a:sysClr val="window" lastClr="FFFFFF"/>
    </dgm:linClrLst>
    <dgm:effectClrLst/>
    <dgm:txLinClrLst/>
    <dgm:txFillClrLst/>
    <dgm:txEffectClrLst/>
  </dgm:styleLbl>
  <dgm:styleLbl name="parChTrans1D1">
    <dgm:fillClrLst meth="repeat">
      <a:srgbClr val="5ECCF3"/>
    </dgm:fillClrLst>
    <dgm:linClrLst meth="repeat">
      <a:srgbClr val="4E67C8"/>
    </dgm:linClrLst>
    <dgm:effectClrLst/>
    <dgm:txLinClrLst/>
    <dgm:txFillClrLst meth="repeat">
      <a:sysClr val="windowText" lastClr="000000"/>
    </dgm:txFillClrLst>
    <dgm:txEffectClrLst/>
  </dgm:styleLbl>
  <dgm:styleLbl name="parChTrans1D2">
    <dgm:fillClrLst meth="repeat">
      <a:srgbClr val="59A8D1">
        <a:tint val="90000"/>
      </a:srgbClr>
    </dgm:fillClrLst>
    <dgm:linClrLst meth="repeat">
      <a:srgbClr val="5ECCF3"/>
    </dgm:linClrLst>
    <dgm:effectClrLst/>
    <dgm:txLinClrLst/>
    <dgm:txFillClrLst meth="repeat">
      <a:sysClr val="windowText" lastClr="000000"/>
    </dgm:txFillClrLst>
    <dgm:txEffectClrLst/>
  </dgm:styleLbl>
  <dgm:styleLbl name="parChTrans1D3">
    <dgm:fillClrLst meth="repeat">
      <a:srgbClr val="5DCEAF">
        <a:tint val="70000"/>
      </a:srgbClr>
    </dgm:fillClrLst>
    <dgm:linClrLst meth="repeat">
      <a:srgbClr val="59A8D1"/>
    </dgm:linClrLst>
    <dgm:effectClrLst/>
    <dgm:txLinClrLst/>
    <dgm:txFillClrLst meth="repeat">
      <a:sysClr val="windowText" lastClr="000000"/>
    </dgm:txFillClrLst>
    <dgm:txEffectClrLst/>
  </dgm:styleLbl>
  <dgm:styleLbl name="parChTrans1D4">
    <dgm:fillClrLst meth="repeat">
      <a:srgbClr val="FF9966">
        <a:tint val="50000"/>
      </a:srgbClr>
    </dgm:fillClrLst>
    <dgm:linClrLst meth="repeat">
      <a:srgbClr val="5DCEAF"/>
    </dgm:linClrLst>
    <dgm:effectClrLst/>
    <dgm:txLinClrLst/>
    <dgm:txFillClrLst meth="repeat">
      <a:sysClr val="windowText" lastClr="000000"/>
    </dgm:txFillClrLst>
    <dgm:txEffectClrLst/>
  </dgm:styleLbl>
  <dgm:styleLbl name="parChTrans2D1">
    <dgm:fillClrLst meth="repeat">
      <a:srgbClr val="5ECCF3"/>
    </dgm:fillClrLst>
    <dgm:linClrLst meth="repeat">
      <a:sysClr val="window" lastClr="FFFFFF"/>
    </dgm:linClrLst>
    <dgm:effectClrLst/>
    <dgm:txLinClrLst/>
    <dgm:txFillClrLst meth="repeat">
      <a:sysClr val="window" lastClr="FFFFFF"/>
    </dgm:txFillClrLst>
    <dgm:txEffectClrLst/>
  </dgm:styleLbl>
  <dgm:styleLbl name="parChTrans2D2">
    <dgm:fillClrLst meth="repeat">
      <a:srgbClr val="59A8D1"/>
    </dgm:fillClrLst>
    <dgm:linClrLst meth="repeat">
      <a:sysClr val="window" lastClr="FFFFFF"/>
    </dgm:linClrLst>
    <dgm:effectClrLst/>
    <dgm:txLinClrLst/>
    <dgm:txFillClrLst/>
    <dgm:txEffectClrLst/>
  </dgm:styleLbl>
  <dgm:styleLbl name="parChTrans2D3">
    <dgm:fillClrLst meth="repeat">
      <a:srgbClr val="5DCEAF"/>
    </dgm:fillClrLst>
    <dgm:linClrLst meth="repeat">
      <a:sysClr val="window" lastClr="FFFFFF"/>
    </dgm:linClrLst>
    <dgm:effectClrLst/>
    <dgm:txLinClrLst/>
    <dgm:txFillClrLst/>
    <dgm:txEffectClrLst/>
  </dgm:styleLbl>
  <dgm:styleLbl name="parChTrans2D4">
    <dgm:fillClrLst meth="repeat">
      <a:srgbClr val="FF9966"/>
    </dgm:fillClrLst>
    <dgm:linClrLst meth="repeat">
      <a:sysClr val="window" lastClr="FFFFFF"/>
    </dgm:linClrLst>
    <dgm:effectClrLst/>
    <dgm:txLinClrLst/>
    <dgm:txFillClrLst meth="repeat">
      <a:sysClr val="window" lastClr="FFFFFF"/>
    </dgm:txFillClrLst>
    <dgm:txEffectClrLst/>
  </dgm:styleLbl>
  <dgm:styleLbl name="revTx">
    <dgm:fillClrLst meth="repeat">
      <a:sysClr val="window" lastClr="FFFFFF">
        <a:alpha val="0"/>
      </a:sysClr>
    </dgm:fillClrLst>
    <dgm:linClrLst meth="repeat">
      <a:sysClr val="windowText" lastClr="000000">
        <a:alpha val="0"/>
      </a:sysClr>
    </dgm:linClrLst>
    <dgm:effectClrLst/>
    <dgm:txLinClrLst/>
    <dgm:txFillClrLst meth="repeat">
      <a:sysClr val="windowText" lastClr="000000"/>
    </dgm:txFillClrLst>
    <dgm:txEffectClrLst/>
  </dgm:styleLbl>
  <dgm:styleLbl name="sibTrans1D1">
    <dgm:fillClrLst meth="repeat">
      <a:srgbClr val="5ECCF3"/>
      <a:srgbClr val="59A8D1"/>
      <a:srgbClr val="5DCEAF"/>
      <a:srgbClr val="FF9966"/>
      <a:srgbClr val="FF7C80"/>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sibTrans2D1">
    <dgm:fillClrLst meth="repeat">
      <a:srgbClr val="5ECCF3"/>
      <a:srgbClr val="59A8D1"/>
      <a:srgbClr val="5DCEAF"/>
      <a:srgbClr val="FF9966"/>
      <a:srgbClr val="FF7C80"/>
    </dgm:fillClrLst>
    <dgm:linClrLst meth="cycle">
      <a:sysClr val="window" lastClr="FFFFFF"/>
    </dgm:linClrLst>
    <dgm:effectClrLst/>
    <dgm:txLinClrLst/>
    <dgm:txFillClrLst/>
    <dgm:txEffectClrLst/>
  </dgm:styleLbl>
  <dgm:styleLbl name="solidAlignAcc1">
    <dgm:fillClrLst meth="repeat">
      <a:sysClr val="window" lastClr="FFFFFF"/>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solidBgAcc1">
    <dgm:fillClrLst meth="repeat">
      <a:sysClr val="window" lastClr="FFFFFF"/>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solidFgAcc1">
    <dgm:fillClrLst meth="repeat">
      <a:sysClr val="window" lastClr="FFFFFF"/>
    </dgm:fillClrLst>
    <dgm:linClrLst meth="repeat">
      <a:srgbClr val="5ECCF3"/>
      <a:srgbClr val="59A8D1"/>
      <a:srgbClr val="5DCEAF"/>
      <a:srgbClr val="FF9966"/>
      <a:srgbClr val="FF7C80"/>
    </dgm:linClrLst>
    <dgm:effectClrLst/>
    <dgm:txLinClrLst/>
    <dgm:txFillClrLst meth="repeat">
      <a:sysClr val="windowText" lastClr="000000"/>
    </dgm:txFillClrLst>
    <dgm:txEffectClrLst/>
  </dgm:styleLbl>
  <dgm:styleLbl name="trAlignAcc1">
    <dgm:fillClrLst meth="repeat">
      <a:sysClr val="window" lastClr="FFFFFF">
        <a:alpha val="40000"/>
      </a:sysClr>
    </dgm:fillClrLst>
    <dgm:linClrLst meth="repeat">
      <a:srgbClr val="4E67C8"/>
    </dgm:linClrLst>
    <dgm:effectClrLst/>
    <dgm:txLinClrLst/>
    <dgm:txFillClrLst meth="repeat">
      <a:sysClr val="windowText" lastClr="000000"/>
    </dgm:txFillClrLst>
    <dgm:txEffectClrLst/>
  </dgm:styleLbl>
  <dgm:styleLbl name="trBgShp">
    <dgm:fillClrLst meth="repeat">
      <a:srgbClr val="4E67C8">
        <a:tint val="50000"/>
        <a:alpha val="40000"/>
      </a:srgbClr>
    </dgm:fillClrLst>
    <dgm:linClrLst meth="repeat">
      <a:srgbClr val="5ECCF3"/>
    </dgm:linClrLst>
    <dgm:effectClrLst/>
    <dgm:txLinClrLst/>
    <dgm:txFillClrLst meth="repeat">
      <a:sysClr val="window" lastClr="FFFFFF"/>
    </dgm:txFillClrLst>
    <dgm:txEffectClrLst/>
  </dgm:styleLbl>
  <dgm:styleLbl name="vennNode1">
    <dgm:fillClrLst meth="repeat">
      <a:srgbClr val="5ECCF3">
        <a:alpha val="50000"/>
      </a:srgbClr>
      <a:srgbClr val="59A8D1">
        <a:alpha val="50000"/>
      </a:srgbClr>
      <a:srgbClr val="5DCEAF">
        <a:alpha val="50000"/>
      </a:srgbClr>
      <a:srgbClr val="FF9966">
        <a:alpha val="50000"/>
      </a:srgbClr>
      <a:srgbClr val="FF7C80">
        <a:alpha val="50000"/>
      </a:srgbClr>
    </dgm:fillClrLst>
    <dgm:linClrLst meth="repeat">
      <a:sysClr val="window" lastClr="FFFFFF"/>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B680873-68F2-4A39-A24B-A7D666BC4F5D}" type="doc">
      <dgm:prSet loTypeId="urn:microsoft.com/office/officeart/2009/3/layout/StepUpProcess#1" loCatId="process" qsTypeId="urn:microsoft.com/office/officeart/2005/8/quickstyle/simple1#7" qsCatId="simple" csTypeId="urn:microsoft.com/office/officeart/2005/8/colors/colorful1#2" csCatId="colorful" phldr="1"/>
      <dgm:spPr/>
      <dgm:t>
        <a:bodyPr/>
        <a:lstStyle/>
        <a:p>
          <a:endParaRPr lang="en-US"/>
        </a:p>
      </dgm:t>
    </dgm:pt>
    <dgm:pt modelId="{5D1F307A-4FC4-4DCC-AFB5-6B7AAE741726}">
      <dgm:prSet phldrT="[Text]" phldr="0" custT="1"/>
      <dgm:spPr/>
      <dgm:t>
        <a:bodyPr vert="horz" wrap="square" lIns="182880" tIns="182880" rIns="0"/>
        <a:lstStyle/>
        <a:p>
          <a:pPr>
            <a:lnSpc>
              <a:spcPct val="100000"/>
            </a:lnSpc>
            <a:spcBef>
              <a:spcPct val="0"/>
            </a:spcBef>
            <a:spcAft>
              <a:spcPct val="35000"/>
            </a:spcAft>
          </a:pPr>
          <a:r>
            <a:rPr lang="zh-CN" altLang="en-US" sz="1800" b="1" dirty="0">
              <a:latin typeface="微软雅黑" panose="020B0503020204020204" pitchFamily="34" charset="-122"/>
              <a:ea typeface="微软雅黑" panose="020B0503020204020204" pitchFamily="34" charset="-122"/>
            </a:rPr>
            <a:t>中国特色社会主义制度是怎么来的？</a:t>
          </a:r>
          <a:endParaRPr sz="6500"/>
        </a:p>
      </dgm:t>
    </dgm:pt>
    <dgm:pt modelId="{53062DE9-2511-493E-8F1E-97B239729FBD}" type="parTrans" cxnId="{BA1A598B-96CA-4562-AC00-9D9C9918E83E}">
      <dgm:prSet/>
      <dgm:spPr/>
      <dgm:t>
        <a:bodyPr/>
        <a:lstStyle/>
        <a:p>
          <a:endParaRPr lang="en-US" sz="1100">
            <a:latin typeface="微软雅黑" panose="020B0503020204020204" pitchFamily="34" charset="-122"/>
            <a:ea typeface="微软雅黑" panose="020B0503020204020204" pitchFamily="34" charset="-122"/>
          </a:endParaRPr>
        </a:p>
      </dgm:t>
    </dgm:pt>
    <dgm:pt modelId="{706FA712-BEEE-4EFB-B0FB-97A8B8981CE3}" type="sibTrans" cxnId="{BA1A598B-96CA-4562-AC00-9D9C9918E83E}">
      <dgm:prSet custT="1"/>
      <dgm:spPr/>
      <dgm:t>
        <a:bodyPr/>
        <a:lstStyle/>
        <a:p>
          <a:endParaRPr lang="en-US" sz="1100">
            <a:latin typeface="微软雅黑" panose="020B0503020204020204" pitchFamily="34" charset="-122"/>
            <a:ea typeface="微软雅黑" panose="020B0503020204020204" pitchFamily="34" charset="-122"/>
          </a:endParaRPr>
        </a:p>
      </dgm:t>
    </dgm:pt>
    <dgm:pt modelId="{8665021A-FE53-41D6-B23C-A1B2091DEAEB}">
      <dgm:prSet phldrT="[Text]" phldr="0" custT="1"/>
      <dgm:spPr/>
      <dgm:t>
        <a:bodyPr vert="horz" wrap="square" lIns="182880" tIns="182880" rIns="0"/>
        <a:lstStyle/>
        <a:p>
          <a:pPr>
            <a:lnSpc>
              <a:spcPct val="100000"/>
            </a:lnSpc>
            <a:spcBef>
              <a:spcPct val="0"/>
            </a:spcBef>
            <a:spcAft>
              <a:spcPct val="35000"/>
            </a:spcAft>
          </a:pPr>
          <a:r>
            <a:rPr lang="zh-CN" altLang="en-US" sz="1800" b="1" dirty="0">
              <a:latin typeface="微软雅黑" panose="020B0503020204020204" pitchFamily="34" charset="-122"/>
              <a:ea typeface="微软雅黑" panose="020B0503020204020204" pitchFamily="34" charset="-122"/>
            </a:rPr>
            <a:t>中国特色社会主义制度为什么好？</a:t>
          </a:r>
          <a:endParaRPr sz="6500"/>
        </a:p>
      </dgm:t>
    </dgm:pt>
    <dgm:pt modelId="{8D58AA48-D92C-4C06-AB33-AAEEC5823770}" type="parTrans" cxnId="{33DD5186-DB73-4310-9E16-16CB854E0120}">
      <dgm:prSet/>
      <dgm:spPr/>
      <dgm:t>
        <a:bodyPr/>
        <a:lstStyle/>
        <a:p>
          <a:endParaRPr lang="en-US" sz="1600">
            <a:latin typeface="微软雅黑" panose="020B0503020204020204" pitchFamily="34" charset="-122"/>
            <a:ea typeface="微软雅黑" panose="020B0503020204020204" pitchFamily="34" charset="-122"/>
          </a:endParaRPr>
        </a:p>
      </dgm:t>
    </dgm:pt>
    <dgm:pt modelId="{FC5ACB67-AD1D-479F-89DE-B30E8F0F4203}" type="sibTrans" cxnId="{33DD5186-DB73-4310-9E16-16CB854E0120}">
      <dgm:prSet/>
      <dgm:spPr/>
      <dgm:t>
        <a:bodyPr/>
        <a:lstStyle/>
        <a:p>
          <a:endParaRPr lang="en-US" sz="1600">
            <a:latin typeface="微软雅黑" panose="020B0503020204020204" pitchFamily="34" charset="-122"/>
            <a:ea typeface="微软雅黑" panose="020B0503020204020204" pitchFamily="34" charset="-122"/>
          </a:endParaRPr>
        </a:p>
      </dgm:t>
    </dgm:pt>
    <dgm:pt modelId="{076BDB5C-5894-4EC6-9A4D-377B5DE46BE9}">
      <dgm:prSet phldrT="[Text]" phldr="0" custT="1"/>
      <dgm:spPr/>
      <dgm:t>
        <a:bodyPr vert="horz" wrap="square" lIns="182880" tIns="182880" rIns="0"/>
        <a:lstStyle/>
        <a:p>
          <a:pPr>
            <a:lnSpc>
              <a:spcPct val="100000"/>
            </a:lnSpc>
            <a:spcBef>
              <a:spcPct val="0"/>
            </a:spcBef>
            <a:spcAft>
              <a:spcPct val="35000"/>
            </a:spcAft>
          </a:pPr>
          <a:r>
            <a:rPr lang="zh-CN" altLang="en-US" sz="1800" b="1" dirty="0">
              <a:latin typeface="微软雅黑" panose="020B0503020204020204" pitchFamily="34" charset="-122"/>
              <a:ea typeface="微软雅黑" panose="020B0503020204020204" pitchFamily="34" charset="-122"/>
            </a:rPr>
            <a:t>中国特色社会主义制度如何行稳致远？</a:t>
          </a:r>
          <a:endParaRPr lang="en-US" sz="1200" dirty="0">
            <a:latin typeface="微软雅黑" panose="020B0503020204020204" pitchFamily="34" charset="-122"/>
            <a:ea typeface="微软雅黑" panose="020B0503020204020204" pitchFamily="34" charset="-122"/>
          </a:endParaRPr>
        </a:p>
      </dgm:t>
    </dgm:pt>
    <dgm:pt modelId="{F1932EFA-3C02-4420-9545-604A7F787F72}" type="parTrans" cxnId="{74A22EA3-5B32-4D9C-88C6-3EF4132B52DD}">
      <dgm:prSet/>
      <dgm:spPr/>
      <dgm:t>
        <a:bodyPr/>
        <a:lstStyle/>
        <a:p>
          <a:endParaRPr lang="en-US">
            <a:latin typeface="微软雅黑" panose="020B0503020204020204" pitchFamily="34" charset="-122"/>
            <a:ea typeface="微软雅黑" panose="020B0503020204020204" pitchFamily="34" charset="-122"/>
          </a:endParaRPr>
        </a:p>
      </dgm:t>
    </dgm:pt>
    <dgm:pt modelId="{F523C894-85EE-4DCA-922A-A4495302321C}" type="sibTrans" cxnId="{74A22EA3-5B32-4D9C-88C6-3EF4132B52DD}">
      <dgm:prSet/>
      <dgm:spPr/>
      <dgm:t>
        <a:bodyPr/>
        <a:lstStyle/>
        <a:p>
          <a:endParaRPr lang="en-US">
            <a:latin typeface="微软雅黑" panose="020B0503020204020204" pitchFamily="34" charset="-122"/>
            <a:ea typeface="微软雅黑" panose="020B0503020204020204" pitchFamily="34" charset="-122"/>
          </a:endParaRPr>
        </a:p>
      </dgm:t>
    </dgm:pt>
    <dgm:pt modelId="{1DA79400-65A9-4C37-B554-194A2E657ACA}" type="pres">
      <dgm:prSet presAssocID="{FB680873-68F2-4A39-A24B-A7D666BC4F5D}" presName="rootnode" presStyleCnt="0">
        <dgm:presLayoutVars>
          <dgm:chMax/>
          <dgm:chPref/>
          <dgm:dir/>
          <dgm:animLvl val="lvl"/>
        </dgm:presLayoutVars>
      </dgm:prSet>
      <dgm:spPr/>
      <dgm:t>
        <a:bodyPr/>
        <a:lstStyle/>
        <a:p>
          <a:endParaRPr lang="zh-CN" altLang="en-US"/>
        </a:p>
      </dgm:t>
    </dgm:pt>
    <dgm:pt modelId="{01989E35-CBA2-4ED3-9836-746744133E01}" type="pres">
      <dgm:prSet presAssocID="{5D1F307A-4FC4-4DCC-AFB5-6B7AAE741726}" presName="composite" presStyleCnt="0"/>
      <dgm:spPr/>
    </dgm:pt>
    <dgm:pt modelId="{3FB716FB-D28B-4017-9E73-424A704CD315}" type="pres">
      <dgm:prSet presAssocID="{5D1F307A-4FC4-4DCC-AFB5-6B7AAE741726}" presName="LShape" presStyleLbl="alignNode1" presStyleIdx="0" presStyleCnt="5"/>
      <dgm:spPr>
        <a:solidFill>
          <a:srgbClr val="59A8D1"/>
        </a:solidFill>
        <a:ln>
          <a:noFill/>
        </a:ln>
      </dgm:spPr>
    </dgm:pt>
    <dgm:pt modelId="{B972AA22-F389-426E-BCC4-61B96D35266C}" type="pres">
      <dgm:prSet presAssocID="{5D1F307A-4FC4-4DCC-AFB5-6B7AAE741726}" presName="ParentText" presStyleLbl="revTx" presStyleIdx="0" presStyleCnt="3">
        <dgm:presLayoutVars>
          <dgm:chMax val="0"/>
          <dgm:chPref val="0"/>
          <dgm:bulletEnabled val="1"/>
        </dgm:presLayoutVars>
      </dgm:prSet>
      <dgm:spPr/>
      <dgm:t>
        <a:bodyPr/>
        <a:lstStyle/>
        <a:p>
          <a:endParaRPr lang="zh-CN" altLang="en-US"/>
        </a:p>
      </dgm:t>
    </dgm:pt>
    <dgm:pt modelId="{03B67CC5-9C39-4C8D-A9D8-8C98AF000AF1}" type="pres">
      <dgm:prSet presAssocID="{5D1F307A-4FC4-4DCC-AFB5-6B7AAE741726}" presName="Triangle" presStyleLbl="alignNode1" presStyleIdx="1" presStyleCnt="5"/>
      <dgm:spPr>
        <a:solidFill>
          <a:srgbClr val="59A8D1"/>
        </a:solidFill>
        <a:ln>
          <a:noFill/>
        </a:ln>
      </dgm:spPr>
    </dgm:pt>
    <dgm:pt modelId="{2595269F-07D4-4FBB-8173-03BEF635E108}" type="pres">
      <dgm:prSet presAssocID="{706FA712-BEEE-4EFB-B0FB-97A8B8981CE3}" presName="sibTrans" presStyleCnt="0"/>
      <dgm:spPr/>
    </dgm:pt>
    <dgm:pt modelId="{B0E778B3-10A6-4E48-A9DD-127DACEB23DB}" type="pres">
      <dgm:prSet presAssocID="{706FA712-BEEE-4EFB-B0FB-97A8B8981CE3}" presName="space" presStyleCnt="0"/>
      <dgm:spPr/>
    </dgm:pt>
    <dgm:pt modelId="{5DDDFE88-D782-4896-A605-B58E4620C950}" type="pres">
      <dgm:prSet presAssocID="{8665021A-FE53-41D6-B23C-A1B2091DEAEB}" presName="composite" presStyleCnt="0"/>
      <dgm:spPr/>
    </dgm:pt>
    <dgm:pt modelId="{F6453A6B-22FD-418A-8FD3-18A93CD10E03}" type="pres">
      <dgm:prSet presAssocID="{8665021A-FE53-41D6-B23C-A1B2091DEAEB}" presName="LShape" presStyleLbl="alignNode1" presStyleIdx="2" presStyleCnt="5"/>
      <dgm:spPr>
        <a:solidFill>
          <a:srgbClr val="5DCEAF"/>
        </a:solidFill>
        <a:ln>
          <a:noFill/>
        </a:ln>
      </dgm:spPr>
    </dgm:pt>
    <dgm:pt modelId="{1769E163-52DB-45FC-859A-8E549DC89698}" type="pres">
      <dgm:prSet presAssocID="{8665021A-FE53-41D6-B23C-A1B2091DEAEB}" presName="ParentText" presStyleLbl="revTx" presStyleIdx="1" presStyleCnt="3">
        <dgm:presLayoutVars>
          <dgm:chMax val="0"/>
          <dgm:chPref val="0"/>
          <dgm:bulletEnabled val="1"/>
        </dgm:presLayoutVars>
      </dgm:prSet>
      <dgm:spPr/>
      <dgm:t>
        <a:bodyPr/>
        <a:lstStyle/>
        <a:p>
          <a:endParaRPr lang="zh-CN" altLang="en-US"/>
        </a:p>
      </dgm:t>
    </dgm:pt>
    <dgm:pt modelId="{7315696B-E67E-4326-84EE-0B88C941E7F1}" type="pres">
      <dgm:prSet presAssocID="{8665021A-FE53-41D6-B23C-A1B2091DEAEB}" presName="Triangle" presStyleLbl="alignNode1" presStyleIdx="3" presStyleCnt="5"/>
      <dgm:spPr>
        <a:ln>
          <a:noFill/>
        </a:ln>
      </dgm:spPr>
    </dgm:pt>
    <dgm:pt modelId="{00029162-D110-4087-8595-971937F5C8D0}" type="pres">
      <dgm:prSet presAssocID="{FC5ACB67-AD1D-479F-89DE-B30E8F0F4203}" presName="sibTrans" presStyleCnt="0"/>
      <dgm:spPr/>
    </dgm:pt>
    <dgm:pt modelId="{CEC3E088-89C0-42E7-A7AC-83B4D65D192A}" type="pres">
      <dgm:prSet presAssocID="{FC5ACB67-AD1D-479F-89DE-B30E8F0F4203}" presName="space" presStyleCnt="0"/>
      <dgm:spPr/>
    </dgm:pt>
    <dgm:pt modelId="{4E877A7C-0D11-4BD0-906B-ED09E67BE23B}" type="pres">
      <dgm:prSet presAssocID="{076BDB5C-5894-4EC6-9A4D-377B5DE46BE9}" presName="composite" presStyleCnt="0"/>
      <dgm:spPr/>
    </dgm:pt>
    <dgm:pt modelId="{1B22D62F-62E9-4CE4-826B-10FD5511BE35}" type="pres">
      <dgm:prSet presAssocID="{076BDB5C-5894-4EC6-9A4D-377B5DE46BE9}" presName="LShape" presStyleLbl="alignNode1" presStyleIdx="4" presStyleCnt="5"/>
      <dgm:spPr>
        <a:ln>
          <a:noFill/>
        </a:ln>
      </dgm:spPr>
    </dgm:pt>
    <dgm:pt modelId="{084C1BCE-8DE3-4CD1-8840-4FB781042B41}" type="pres">
      <dgm:prSet presAssocID="{076BDB5C-5894-4EC6-9A4D-377B5DE46BE9}" presName="ParentText" presStyleLbl="revTx" presStyleIdx="2" presStyleCnt="3">
        <dgm:presLayoutVars>
          <dgm:chMax val="0"/>
          <dgm:chPref val="0"/>
          <dgm:bulletEnabled val="1"/>
        </dgm:presLayoutVars>
      </dgm:prSet>
      <dgm:spPr/>
      <dgm:t>
        <a:bodyPr/>
        <a:lstStyle/>
        <a:p>
          <a:endParaRPr lang="zh-CN" altLang="en-US"/>
        </a:p>
      </dgm:t>
    </dgm:pt>
  </dgm:ptLst>
  <dgm:cxnLst>
    <dgm:cxn modelId="{9DC19DF8-88BD-47A2-9EE9-046944D192FC}" type="presOf" srcId="{8665021A-FE53-41D6-B23C-A1B2091DEAEB}" destId="{1769E163-52DB-45FC-859A-8E549DC89698}" srcOrd="0" destOrd="0" presId="urn:microsoft.com/office/officeart/2009/3/layout/StepUpProcess#1"/>
    <dgm:cxn modelId="{BA1A598B-96CA-4562-AC00-9D9C9918E83E}" srcId="{FB680873-68F2-4A39-A24B-A7D666BC4F5D}" destId="{5D1F307A-4FC4-4DCC-AFB5-6B7AAE741726}" srcOrd="0" destOrd="0" parTransId="{53062DE9-2511-493E-8F1E-97B239729FBD}" sibTransId="{706FA712-BEEE-4EFB-B0FB-97A8B8981CE3}"/>
    <dgm:cxn modelId="{74A22EA3-5B32-4D9C-88C6-3EF4132B52DD}" srcId="{FB680873-68F2-4A39-A24B-A7D666BC4F5D}" destId="{076BDB5C-5894-4EC6-9A4D-377B5DE46BE9}" srcOrd="2" destOrd="0" parTransId="{F1932EFA-3C02-4420-9545-604A7F787F72}" sibTransId="{F523C894-85EE-4DCA-922A-A4495302321C}"/>
    <dgm:cxn modelId="{9FD5D822-CE58-4A97-AB09-73955596895A}" type="presOf" srcId="{076BDB5C-5894-4EC6-9A4D-377B5DE46BE9}" destId="{084C1BCE-8DE3-4CD1-8840-4FB781042B41}" srcOrd="0" destOrd="0" presId="urn:microsoft.com/office/officeart/2009/3/layout/StepUpProcess#1"/>
    <dgm:cxn modelId="{8E7FD5AC-FEE5-43DE-B809-4D4D1E6A274A}" type="presOf" srcId="{FB680873-68F2-4A39-A24B-A7D666BC4F5D}" destId="{1DA79400-65A9-4C37-B554-194A2E657ACA}" srcOrd="0" destOrd="0" presId="urn:microsoft.com/office/officeart/2009/3/layout/StepUpProcess#1"/>
    <dgm:cxn modelId="{D432F563-4216-4073-9E43-8477B8D87C0D}" type="presOf" srcId="{5D1F307A-4FC4-4DCC-AFB5-6B7AAE741726}" destId="{B972AA22-F389-426E-BCC4-61B96D35266C}" srcOrd="0" destOrd="0" presId="urn:microsoft.com/office/officeart/2009/3/layout/StepUpProcess#1"/>
    <dgm:cxn modelId="{33DD5186-DB73-4310-9E16-16CB854E0120}" srcId="{FB680873-68F2-4A39-A24B-A7D666BC4F5D}" destId="{8665021A-FE53-41D6-B23C-A1B2091DEAEB}" srcOrd="1" destOrd="0" parTransId="{8D58AA48-D92C-4C06-AB33-AAEEC5823770}" sibTransId="{FC5ACB67-AD1D-479F-89DE-B30E8F0F4203}"/>
    <dgm:cxn modelId="{A8FB6B17-310F-4BEF-89C0-104CF569D25A}" type="presParOf" srcId="{1DA79400-65A9-4C37-B554-194A2E657ACA}" destId="{01989E35-CBA2-4ED3-9836-746744133E01}" srcOrd="0" destOrd="0" presId="urn:microsoft.com/office/officeart/2009/3/layout/StepUpProcess#1"/>
    <dgm:cxn modelId="{D6C5FB8D-EA23-43EA-9121-8E98FD751B4A}" type="presParOf" srcId="{01989E35-CBA2-4ED3-9836-746744133E01}" destId="{3FB716FB-D28B-4017-9E73-424A704CD315}" srcOrd="0" destOrd="0" presId="urn:microsoft.com/office/officeart/2009/3/layout/StepUpProcess#1"/>
    <dgm:cxn modelId="{D5739BB1-DC84-4866-B71D-0967199528B3}" type="presParOf" srcId="{01989E35-CBA2-4ED3-9836-746744133E01}" destId="{B972AA22-F389-426E-BCC4-61B96D35266C}" srcOrd="1" destOrd="0" presId="urn:microsoft.com/office/officeart/2009/3/layout/StepUpProcess#1"/>
    <dgm:cxn modelId="{5A89EA4D-B6F9-4EBE-9544-673FB4EB0E06}" type="presParOf" srcId="{01989E35-CBA2-4ED3-9836-746744133E01}" destId="{03B67CC5-9C39-4C8D-A9D8-8C98AF000AF1}" srcOrd="2" destOrd="0" presId="urn:microsoft.com/office/officeart/2009/3/layout/StepUpProcess#1"/>
    <dgm:cxn modelId="{D3AFEC2A-BAC9-4B90-BA88-053D81266AB5}" type="presParOf" srcId="{1DA79400-65A9-4C37-B554-194A2E657ACA}" destId="{2595269F-07D4-4FBB-8173-03BEF635E108}" srcOrd="1" destOrd="0" presId="urn:microsoft.com/office/officeart/2009/3/layout/StepUpProcess#1"/>
    <dgm:cxn modelId="{7B4ED0E1-9314-4120-B7F6-5B1EAB784B34}" type="presParOf" srcId="{2595269F-07D4-4FBB-8173-03BEF635E108}" destId="{B0E778B3-10A6-4E48-A9DD-127DACEB23DB}" srcOrd="0" destOrd="0" presId="urn:microsoft.com/office/officeart/2009/3/layout/StepUpProcess#1"/>
    <dgm:cxn modelId="{C3CAA93E-7C19-4DAD-BF09-C6960A35355B}" type="presParOf" srcId="{1DA79400-65A9-4C37-B554-194A2E657ACA}" destId="{5DDDFE88-D782-4896-A605-B58E4620C950}" srcOrd="2" destOrd="0" presId="urn:microsoft.com/office/officeart/2009/3/layout/StepUpProcess#1"/>
    <dgm:cxn modelId="{D47DBFE0-2367-4412-BF15-C6988E90A098}" type="presParOf" srcId="{5DDDFE88-D782-4896-A605-B58E4620C950}" destId="{F6453A6B-22FD-418A-8FD3-18A93CD10E03}" srcOrd="0" destOrd="0" presId="urn:microsoft.com/office/officeart/2009/3/layout/StepUpProcess#1"/>
    <dgm:cxn modelId="{29D8647F-489A-44D7-81B2-8B31B51A5289}" type="presParOf" srcId="{5DDDFE88-D782-4896-A605-B58E4620C950}" destId="{1769E163-52DB-45FC-859A-8E549DC89698}" srcOrd="1" destOrd="0" presId="urn:microsoft.com/office/officeart/2009/3/layout/StepUpProcess#1"/>
    <dgm:cxn modelId="{B9EFE221-7C55-45D2-82A0-C9B5D09F65A1}" type="presParOf" srcId="{5DDDFE88-D782-4896-A605-B58E4620C950}" destId="{7315696B-E67E-4326-84EE-0B88C941E7F1}" srcOrd="2" destOrd="0" presId="urn:microsoft.com/office/officeart/2009/3/layout/StepUpProcess#1"/>
    <dgm:cxn modelId="{B2F2B734-9EDE-4872-83EE-D25D6351CEBA}" type="presParOf" srcId="{1DA79400-65A9-4C37-B554-194A2E657ACA}" destId="{00029162-D110-4087-8595-971937F5C8D0}" srcOrd="3" destOrd="0" presId="urn:microsoft.com/office/officeart/2009/3/layout/StepUpProcess#1"/>
    <dgm:cxn modelId="{AD80FCE0-AC19-4B6A-8A91-AA068D8D318C}" type="presParOf" srcId="{00029162-D110-4087-8595-971937F5C8D0}" destId="{CEC3E088-89C0-42E7-A7AC-83B4D65D192A}" srcOrd="0" destOrd="0" presId="urn:microsoft.com/office/officeart/2009/3/layout/StepUpProcess#1"/>
    <dgm:cxn modelId="{A20E668A-A60B-4FF7-AB68-460ADD873E5C}" type="presParOf" srcId="{1DA79400-65A9-4C37-B554-194A2E657ACA}" destId="{4E877A7C-0D11-4BD0-906B-ED09E67BE23B}" srcOrd="4" destOrd="0" presId="urn:microsoft.com/office/officeart/2009/3/layout/StepUpProcess#1"/>
    <dgm:cxn modelId="{7EBF876F-E5D2-4480-8755-23F07A7F5409}" type="presParOf" srcId="{4E877A7C-0D11-4BD0-906B-ED09E67BE23B}" destId="{1B22D62F-62E9-4CE4-826B-10FD5511BE35}" srcOrd="0" destOrd="0" presId="urn:microsoft.com/office/officeart/2009/3/layout/StepUpProcess#1"/>
    <dgm:cxn modelId="{A3DDCFF2-20E2-49FD-847B-AB69EBE77CDD}" type="presParOf" srcId="{4E877A7C-0D11-4BD0-906B-ED09E67BE23B}" destId="{084C1BCE-8DE3-4CD1-8840-4FB781042B41}" srcOrd="1" destOrd="0" presId="urn:microsoft.com/office/officeart/2009/3/layout/StepUp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B716FB-D28B-4017-9E73-424A704CD315}">
      <dsp:nvSpPr>
        <dsp:cNvPr id="0" name=""/>
        <dsp:cNvSpPr/>
      </dsp:nvSpPr>
      <dsp:spPr>
        <a:xfrm rot="5400000">
          <a:off x="326261" y="929297"/>
          <a:ext cx="972204" cy="1617725"/>
        </a:xfrm>
        <a:prstGeom prst="corner">
          <a:avLst>
            <a:gd name="adj1" fmla="val 16120"/>
            <a:gd name="adj2" fmla="val 16110"/>
          </a:avLst>
        </a:prstGeom>
        <a:solidFill>
          <a:srgbClr val="59A8D1"/>
        </a:solidFill>
        <a:ln w="12700" cap="flat" cmpd="sng" algn="ctr">
          <a:noFill/>
          <a:prstDash val="solid"/>
          <a:miter lim="800000"/>
        </a:ln>
        <a:effectLst/>
      </dsp:spPr>
      <dsp:style>
        <a:lnRef idx="2">
          <a:scrgbClr r="0" g="0" b="0"/>
        </a:lnRef>
        <a:fillRef idx="1">
          <a:scrgbClr r="0" g="0" b="0"/>
        </a:fillRef>
        <a:effectRef idx="0">
          <a:scrgbClr r="0" g="0" b="0"/>
        </a:effectRef>
        <a:fontRef idx="minor">
          <a:sysClr val="window" lastClr="FFFFFF"/>
        </a:fontRef>
      </dsp:style>
    </dsp:sp>
    <dsp:sp modelId="{B972AA22-F389-426E-BCC4-61B96D35266C}">
      <dsp:nvSpPr>
        <dsp:cNvPr id="0" name=""/>
        <dsp:cNvSpPr/>
      </dsp:nvSpPr>
      <dsp:spPr>
        <a:xfrm>
          <a:off x="163976" y="1412648"/>
          <a:ext cx="1460492" cy="1280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0" bIns="68580" numCol="1" spcCol="1270" anchor="t" anchorCtr="0">
          <a:noAutofit/>
        </a:bodyPr>
        <a:lstStyle/>
        <a:p>
          <a:pPr lvl="0" algn="l" defTabSz="800100">
            <a:lnSpc>
              <a:spcPct val="100000"/>
            </a:lnSpc>
            <a:spcBef>
              <a:spcPct val="0"/>
            </a:spcBef>
            <a:spcAft>
              <a:spcPct val="35000"/>
            </a:spcAft>
          </a:pPr>
          <a:r>
            <a:rPr lang="zh-CN" altLang="en-US" sz="1800" b="1" kern="1200" dirty="0">
              <a:latin typeface="微软雅黑" panose="020B0503020204020204" pitchFamily="34" charset="-122"/>
              <a:ea typeface="微软雅黑" panose="020B0503020204020204" pitchFamily="34" charset="-122"/>
            </a:rPr>
            <a:t>中国特色社会主义制度是怎么来的？</a:t>
          </a:r>
          <a:endParaRPr sz="6500" kern="1200"/>
        </a:p>
      </dsp:txBody>
      <dsp:txXfrm>
        <a:off x="163976" y="1412648"/>
        <a:ext cx="1460492" cy="1280206"/>
      </dsp:txXfrm>
    </dsp:sp>
    <dsp:sp modelId="{03B67CC5-9C39-4C8D-A9D8-8C98AF000AF1}">
      <dsp:nvSpPr>
        <dsp:cNvPr id="0" name=""/>
        <dsp:cNvSpPr/>
      </dsp:nvSpPr>
      <dsp:spPr>
        <a:xfrm>
          <a:off x="1348904" y="810198"/>
          <a:ext cx="275564" cy="275564"/>
        </a:xfrm>
        <a:prstGeom prst="triangle">
          <a:avLst>
            <a:gd name="adj" fmla="val 100000"/>
          </a:avLst>
        </a:prstGeom>
        <a:solidFill>
          <a:srgbClr val="59A8D1"/>
        </a:solidFill>
        <a:ln w="12700" cap="flat" cmpd="sng" algn="ctr">
          <a:noFill/>
          <a:prstDash val="solid"/>
          <a:miter lim="800000"/>
        </a:ln>
        <a:effectLst/>
      </dsp:spPr>
      <dsp:style>
        <a:lnRef idx="2">
          <a:scrgbClr r="0" g="0" b="0"/>
        </a:lnRef>
        <a:fillRef idx="1">
          <a:scrgbClr r="0" g="0" b="0"/>
        </a:fillRef>
        <a:effectRef idx="0">
          <a:scrgbClr r="0" g="0" b="0"/>
        </a:effectRef>
        <a:fontRef idx="minor">
          <a:sysClr val="window" lastClr="FFFFFF"/>
        </a:fontRef>
      </dsp:style>
    </dsp:sp>
    <dsp:sp modelId="{F6453A6B-22FD-418A-8FD3-18A93CD10E03}">
      <dsp:nvSpPr>
        <dsp:cNvPr id="0" name=""/>
        <dsp:cNvSpPr/>
      </dsp:nvSpPr>
      <dsp:spPr>
        <a:xfrm rot="5400000">
          <a:off x="2114189" y="486872"/>
          <a:ext cx="972204" cy="1617725"/>
        </a:xfrm>
        <a:prstGeom prst="corner">
          <a:avLst>
            <a:gd name="adj1" fmla="val 16120"/>
            <a:gd name="adj2" fmla="val 16110"/>
          </a:avLst>
        </a:prstGeom>
        <a:solidFill>
          <a:srgbClr val="5DCEAF"/>
        </a:solidFill>
        <a:ln w="12700" cap="flat" cmpd="sng" algn="ctr">
          <a:noFill/>
          <a:prstDash val="solid"/>
          <a:miter lim="800000"/>
        </a:ln>
        <a:effectLst/>
      </dsp:spPr>
      <dsp:style>
        <a:lnRef idx="2">
          <a:scrgbClr r="0" g="0" b="0"/>
        </a:lnRef>
        <a:fillRef idx="1">
          <a:scrgbClr r="0" g="0" b="0"/>
        </a:fillRef>
        <a:effectRef idx="0">
          <a:scrgbClr r="0" g="0" b="0"/>
        </a:effectRef>
        <a:fontRef idx="minor">
          <a:sysClr val="window" lastClr="FFFFFF"/>
        </a:fontRef>
      </dsp:style>
    </dsp:sp>
    <dsp:sp modelId="{1769E163-52DB-45FC-859A-8E549DC89698}">
      <dsp:nvSpPr>
        <dsp:cNvPr id="0" name=""/>
        <dsp:cNvSpPr/>
      </dsp:nvSpPr>
      <dsp:spPr>
        <a:xfrm>
          <a:off x="1951904" y="970224"/>
          <a:ext cx="1460492" cy="1280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0" bIns="68580" numCol="1" spcCol="1270" anchor="t" anchorCtr="0">
          <a:noAutofit/>
        </a:bodyPr>
        <a:lstStyle/>
        <a:p>
          <a:pPr lvl="0" algn="l" defTabSz="800100">
            <a:lnSpc>
              <a:spcPct val="100000"/>
            </a:lnSpc>
            <a:spcBef>
              <a:spcPct val="0"/>
            </a:spcBef>
            <a:spcAft>
              <a:spcPct val="35000"/>
            </a:spcAft>
          </a:pPr>
          <a:r>
            <a:rPr lang="zh-CN" altLang="en-US" sz="1800" b="1" kern="1200" dirty="0">
              <a:latin typeface="微软雅黑" panose="020B0503020204020204" pitchFamily="34" charset="-122"/>
              <a:ea typeface="微软雅黑" panose="020B0503020204020204" pitchFamily="34" charset="-122"/>
            </a:rPr>
            <a:t>中国特色社会主义制度为什么好？</a:t>
          </a:r>
          <a:endParaRPr sz="6500" kern="1200"/>
        </a:p>
      </dsp:txBody>
      <dsp:txXfrm>
        <a:off x="1951904" y="970224"/>
        <a:ext cx="1460492" cy="1280206"/>
      </dsp:txXfrm>
    </dsp:sp>
    <dsp:sp modelId="{7315696B-E67E-4326-84EE-0B88C941E7F1}">
      <dsp:nvSpPr>
        <dsp:cNvPr id="0" name=""/>
        <dsp:cNvSpPr/>
      </dsp:nvSpPr>
      <dsp:spPr>
        <a:xfrm>
          <a:off x="3136831" y="367774"/>
          <a:ext cx="275564" cy="275564"/>
        </a:xfrm>
        <a:prstGeom prst="triangle">
          <a:avLst>
            <a:gd name="adj" fmla="val 100000"/>
          </a:avLst>
        </a:prstGeom>
        <a:solidFill>
          <a:srgbClr val="FF9966">
            <a:hueOff val="0"/>
            <a:satOff val="0"/>
            <a:lumOff val="0"/>
            <a:alphaOff val="0"/>
          </a:srgbClr>
        </a:solidFill>
        <a:ln w="12700" cap="flat" cmpd="sng" algn="ctr">
          <a:noFill/>
          <a:prstDash val="solid"/>
          <a:miter lim="800000"/>
        </a:ln>
        <a:effectLst/>
      </dsp:spPr>
      <dsp:style>
        <a:lnRef idx="2">
          <a:scrgbClr r="0" g="0" b="0"/>
        </a:lnRef>
        <a:fillRef idx="1">
          <a:scrgbClr r="0" g="0" b="0"/>
        </a:fillRef>
        <a:effectRef idx="0">
          <a:scrgbClr r="0" g="0" b="0"/>
        </a:effectRef>
        <a:fontRef idx="minor">
          <a:sysClr val="window" lastClr="FFFFFF"/>
        </a:fontRef>
      </dsp:style>
    </dsp:sp>
    <dsp:sp modelId="{1B22D62F-62E9-4CE4-826B-10FD5511BE35}">
      <dsp:nvSpPr>
        <dsp:cNvPr id="0" name=""/>
        <dsp:cNvSpPr/>
      </dsp:nvSpPr>
      <dsp:spPr>
        <a:xfrm rot="5400000">
          <a:off x="3902116" y="44448"/>
          <a:ext cx="972204" cy="1617725"/>
        </a:xfrm>
        <a:prstGeom prst="corner">
          <a:avLst>
            <a:gd name="adj1" fmla="val 16120"/>
            <a:gd name="adj2" fmla="val 16110"/>
          </a:avLst>
        </a:prstGeom>
        <a:solidFill>
          <a:srgbClr val="FF7C80">
            <a:hueOff val="0"/>
            <a:satOff val="0"/>
            <a:lumOff val="0"/>
            <a:alphaOff val="0"/>
          </a:srgbClr>
        </a:solidFill>
        <a:ln w="12700" cap="flat" cmpd="sng" algn="ctr">
          <a:noFill/>
          <a:prstDash val="solid"/>
          <a:miter lim="800000"/>
        </a:ln>
        <a:effectLst/>
      </dsp:spPr>
      <dsp:style>
        <a:lnRef idx="2">
          <a:scrgbClr r="0" g="0" b="0"/>
        </a:lnRef>
        <a:fillRef idx="1">
          <a:scrgbClr r="0" g="0" b="0"/>
        </a:fillRef>
        <a:effectRef idx="0">
          <a:scrgbClr r="0" g="0" b="0"/>
        </a:effectRef>
        <a:fontRef idx="minor">
          <a:sysClr val="window" lastClr="FFFFFF"/>
        </a:fontRef>
      </dsp:style>
    </dsp:sp>
    <dsp:sp modelId="{084C1BCE-8DE3-4CD1-8840-4FB781042B41}">
      <dsp:nvSpPr>
        <dsp:cNvPr id="0" name=""/>
        <dsp:cNvSpPr/>
      </dsp:nvSpPr>
      <dsp:spPr>
        <a:xfrm>
          <a:off x="3739831" y="527799"/>
          <a:ext cx="1460492" cy="1280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0" bIns="68580" numCol="1" spcCol="1270" anchor="t" anchorCtr="0">
          <a:noAutofit/>
        </a:bodyPr>
        <a:lstStyle/>
        <a:p>
          <a:pPr lvl="0" algn="l" defTabSz="800100">
            <a:lnSpc>
              <a:spcPct val="100000"/>
            </a:lnSpc>
            <a:spcBef>
              <a:spcPct val="0"/>
            </a:spcBef>
            <a:spcAft>
              <a:spcPct val="35000"/>
            </a:spcAft>
          </a:pPr>
          <a:r>
            <a:rPr lang="zh-CN" altLang="en-US" sz="1800" b="1" kern="1200" dirty="0">
              <a:latin typeface="微软雅黑" panose="020B0503020204020204" pitchFamily="34" charset="-122"/>
              <a:ea typeface="微软雅黑" panose="020B0503020204020204" pitchFamily="34" charset="-122"/>
            </a:rPr>
            <a:t>中国特色社会主义制度如何行稳致远？</a:t>
          </a:r>
          <a:endParaRPr lang="en-US" sz="1200" kern="1200" dirty="0">
            <a:latin typeface="微软雅黑" panose="020B0503020204020204" pitchFamily="34" charset="-122"/>
            <a:ea typeface="微软雅黑" panose="020B0503020204020204" pitchFamily="34" charset="-122"/>
          </a:endParaRPr>
        </a:p>
      </dsp:txBody>
      <dsp:txXfrm>
        <a:off x="3739831" y="527799"/>
        <a:ext cx="1460492" cy="1280206"/>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1">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ysClr val="window" lastClr="FFFFFF"/>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ysClr val="window" lastClr="FFFFFF"/>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ysClr val="window" lastClr="FFFFFF"/>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ysClr val="window" lastClr="FFFFFF"/>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ysClr val="windowText" lastClr="000000"/>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l">
              <a:lnSpc>
                <a:spcPct val="150000"/>
              </a:lnSpc>
              <a:buClrTx/>
              <a:buSzTx/>
              <a:buFont typeface="Wingdings" panose="05000000000000000000" pitchFamily="2" charset="2"/>
              <a:buNone/>
            </a:pPr>
            <a:endParaRPr lang="zh-CN" altLang="en-US" dirty="0"/>
          </a:p>
        </p:txBody>
      </p:sp>
      <p:sp>
        <p:nvSpPr>
          <p:cNvPr id="4" name="灯片编号占位符 3"/>
          <p:cNvSpPr>
            <a:spLocks noGrp="1"/>
          </p:cNvSpPr>
          <p:nvPr>
            <p:ph type="sldNum" sz="quarter" idx="10"/>
          </p:nvPr>
        </p:nvSpPr>
        <p:spPr/>
        <p:txBody>
          <a:bodyPr/>
          <a:lstStyle/>
          <a:p>
            <a:fld id="{C8679852-FE9E-45B5-93CD-6D9F89316D6C}"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CF9FA75-4E22-4534-A5A7-28D701B99E3C}"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0C22898-45BB-4E96-99D7-729736ECC9C5}"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0C22898-45BB-4E96-99D7-729736ECC9C5}"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800" dirty="0">
              <a:solidFill>
                <a:srgbClr val="5F0F05"/>
              </a:solidFill>
              <a:latin typeface="微软雅黑" panose="020B0503020204020204" pitchFamily="34" charset="-122"/>
              <a:ea typeface="微软雅黑" panose="020B0503020204020204" pitchFamily="34" charset="-122"/>
              <a:cs typeface="+mn-ea"/>
              <a:sym typeface="宋体" panose="02010600030101010101" pitchFamily="2" charset="-122"/>
            </a:endParaRPr>
          </a:p>
        </p:txBody>
      </p:sp>
      <p:sp>
        <p:nvSpPr>
          <p:cNvPr id="4" name="灯片编号占位符 3"/>
          <p:cNvSpPr>
            <a:spLocks noGrp="1"/>
          </p:cNvSpPr>
          <p:nvPr>
            <p:ph type="sldNum" sz="quarter" idx="10"/>
          </p:nvPr>
        </p:nvSpPr>
        <p:spPr/>
        <p:txBody>
          <a:bodyPr/>
          <a:lstStyle/>
          <a:p>
            <a:fld id="{D0C22898-45BB-4E96-99D7-729736ECC9C5}"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pPr marL="0" marR="0" lvl="0" indent="0" defTabSz="914400" rtl="0" eaLnBrk="1" fontAlgn="auto" latinLnBrk="0" hangingPunct="0">
              <a:lnSpc>
                <a:spcPct val="100000"/>
              </a:lnSpc>
              <a:spcBef>
                <a:spcPts val="0"/>
              </a:spcBef>
              <a:spcAft>
                <a:spcPts val="0"/>
              </a:spcAft>
              <a:buClrTx/>
              <a:buSzTx/>
              <a:buFontTx/>
              <a:buNone/>
              <a:defRPr/>
            </a:pPr>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sym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pPr indent="30480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2021/9/23</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pPr/>
              <a:t>2021/9/23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5472326"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7118267"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8764195"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424234"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7118254"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8764195"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10410136"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760FBDFE-C587-4B4C-A407-44438C67B59E}" type="datetimeFigureOut">
              <a:rPr lang="zh-CN" altLang="en-US" smtClean="0"/>
              <a:pPr/>
              <a:t>2021/9/23</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pPr/>
              <a:t>2021/9/23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1600" advClick="0" advTm="5000">
        <p:blinds dir="vert"/>
      </p:transition>
    </mc:Choice>
    <mc:Fallback>
      <p:transition spd="slow" advClick="0" advTm="5000">
        <p:blinds dir="vert"/>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节标题">
    <p:bg>
      <p:bgPr>
        <a:gradFill flip="none" rotWithShape="1">
          <a:gsLst>
            <a:gs pos="54100">
              <a:schemeClr val="bg1"/>
            </a:gs>
            <a:gs pos="0">
              <a:srgbClr val="E8E8E8"/>
            </a:gs>
            <a:gs pos="100000">
              <a:srgbClr val="E8E8E8"/>
            </a:gs>
          </a:gsLst>
          <a:lin ang="0" scaled="1"/>
          <a:tileRect/>
        </a:gra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2021/9/23</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2021/9/23</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2021/9/23</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1.jpe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heme" Target="../theme/theme4.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9"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6"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7"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5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9.xml"/><Relationship Id="rId1" Type="http://schemas.openxmlformats.org/officeDocument/2006/relationships/tags" Target="../tags/tag5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png"/><Relationship Id="rId7" Type="http://schemas.openxmlformats.org/officeDocument/2006/relationships/diagramColors" Target="../diagrams/colors1.xml"/><Relationship Id="rId2" Type="http://schemas.openxmlformats.org/officeDocument/2006/relationships/notesSlide" Target="../notesSlides/notesSlide14.xml"/><Relationship Id="rId1" Type="http://schemas.openxmlformats.org/officeDocument/2006/relationships/slideLayout" Target="../slideLayouts/slideLayout1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tags" Target="../tags/tag36.xml"/><Relationship Id="rId3" Type="http://schemas.openxmlformats.org/officeDocument/2006/relationships/tags" Target="../tags/tag13.xml"/><Relationship Id="rId21" Type="http://schemas.openxmlformats.org/officeDocument/2006/relationships/tags" Target="../tags/tag31.xml"/><Relationship Id="rId34" Type="http://schemas.openxmlformats.org/officeDocument/2006/relationships/tags" Target="../tags/tag44.xml"/><Relationship Id="rId7" Type="http://schemas.openxmlformats.org/officeDocument/2006/relationships/tags" Target="../tags/tag17.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tags" Target="../tags/tag35.xml"/><Relationship Id="rId33" Type="http://schemas.openxmlformats.org/officeDocument/2006/relationships/tags" Target="../tags/tag43.xml"/><Relationship Id="rId2" Type="http://schemas.openxmlformats.org/officeDocument/2006/relationships/tags" Target="../tags/tag12.xml"/><Relationship Id="rId16" Type="http://schemas.openxmlformats.org/officeDocument/2006/relationships/tags" Target="../tags/tag26.xml"/><Relationship Id="rId20" Type="http://schemas.openxmlformats.org/officeDocument/2006/relationships/tags" Target="../tags/tag30.xml"/><Relationship Id="rId29" Type="http://schemas.openxmlformats.org/officeDocument/2006/relationships/tags" Target="../tags/tag39.xml"/><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tags" Target="../tags/tag21.xml"/><Relationship Id="rId24" Type="http://schemas.openxmlformats.org/officeDocument/2006/relationships/tags" Target="../tags/tag34.xml"/><Relationship Id="rId32" Type="http://schemas.openxmlformats.org/officeDocument/2006/relationships/tags" Target="../tags/tag42.xml"/><Relationship Id="rId5" Type="http://schemas.openxmlformats.org/officeDocument/2006/relationships/tags" Target="../tags/tag15.xml"/><Relationship Id="rId15" Type="http://schemas.openxmlformats.org/officeDocument/2006/relationships/tags" Target="../tags/tag25.xml"/><Relationship Id="rId23" Type="http://schemas.openxmlformats.org/officeDocument/2006/relationships/tags" Target="../tags/tag33.xml"/><Relationship Id="rId28" Type="http://schemas.openxmlformats.org/officeDocument/2006/relationships/tags" Target="../tags/tag38.xml"/><Relationship Id="rId36" Type="http://schemas.openxmlformats.org/officeDocument/2006/relationships/notesSlide" Target="../notesSlides/notesSlide2.xml"/><Relationship Id="rId10" Type="http://schemas.openxmlformats.org/officeDocument/2006/relationships/tags" Target="../tags/tag20.xml"/><Relationship Id="rId19" Type="http://schemas.openxmlformats.org/officeDocument/2006/relationships/tags" Target="../tags/tag29.xml"/><Relationship Id="rId31" Type="http://schemas.openxmlformats.org/officeDocument/2006/relationships/tags" Target="../tags/tag41.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tags" Target="../tags/tag37.xml"/><Relationship Id="rId30" Type="http://schemas.openxmlformats.org/officeDocument/2006/relationships/tags" Target="../tags/tag40.xml"/><Relationship Id="rId35"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tags" Target="../tags/tag4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notesSlide" Target="../notesSlides/notesSlide7.xm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5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98880"/>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：杨玲</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：中国人民大学附属中学朝阳学校</a:t>
            </a:r>
            <a:endParaRPr lang="en-US" altLang="zh-CN" sz="2400" dirty="0" smtClean="0">
              <a:latin typeface="微软雅黑" panose="020B0503020204020204" pitchFamily="34" charset="-122"/>
              <a:ea typeface="微软雅黑" panose="020B0503020204020204" pitchFamily="34" charset="-122"/>
              <a:sym typeface="Calibri" panose="020F0502020204030204" charset="0"/>
            </a:endParaRP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799715"/>
          </a:xfrm>
          <a:prstGeom prst="rect">
            <a:avLst/>
          </a:prstGeom>
          <a:noFill/>
          <a:ln w="9525">
            <a:noFill/>
          </a:ln>
        </p:spPr>
        <p:txBody>
          <a:bodyPr wrap="square" anchor="t">
            <a:spAutoFit/>
          </a:bodyPr>
          <a:lstStyle/>
          <a:p>
            <a:pPr algn="ctr">
              <a:buFont typeface="Arial" panose="020B0604020202020204" pitchFamily="34" charset="0"/>
            </a:pPr>
            <a:r>
              <a:rPr lang="zh-CN" altLang="en-US" sz="3600" b="1" dirty="0" smtClean="0">
                <a:latin typeface="微软雅黑" panose="020B0503020204020204" pitchFamily="34" charset="-122"/>
                <a:ea typeface="微软雅黑" panose="020B0503020204020204" pitchFamily="34" charset="-122"/>
                <a:sym typeface="微软雅黑" panose="020B0503020204020204" pitchFamily="34" charset="-122"/>
              </a:rPr>
              <a:t>第4讲   </a:t>
            </a:r>
            <a:r>
              <a:rPr lang="zh-CN" altLang="en-US" sz="3600" b="1" dirty="0" smtClean="0">
                <a:latin typeface="微软雅黑" panose="020B0503020204020204" pitchFamily="34" charset="-122"/>
                <a:ea typeface="微软雅黑" panose="020B0503020204020204" pitchFamily="34" charset="-122"/>
                <a:sym typeface="+mn-ea"/>
              </a:rPr>
              <a:t>将全面深化改革进行到底</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  </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第二课</a:t>
            </a:r>
            <a:r>
              <a:rPr lang="zh-CN" altLang="en-US" sz="4400" b="1" dirty="0" smtClean="0">
                <a:latin typeface="微软雅黑" panose="020B0503020204020204" pitchFamily="34" charset="-122"/>
                <a:ea typeface="微软雅黑" panose="020B0503020204020204" pitchFamily="34" charset="-122"/>
                <a:sym typeface="Calibri" panose="020F0502020204030204" charset="0"/>
              </a:rPr>
              <a:t>  中国之制与中国之治</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smtClean="0">
                <a:latin typeface="微软雅黑" panose="020B0503020204020204" pitchFamily="34" charset="-122"/>
                <a:ea typeface="微软雅黑" panose="020B0503020204020204" pitchFamily="34" charset="-122"/>
                <a:sym typeface="微软雅黑" panose="020B0503020204020204" pitchFamily="34" charset="-122"/>
              </a:rPr>
              <a:t>           </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4400" b="1" dirty="0">
                <a:latin typeface="微软雅黑" panose="020B0503020204020204" pitchFamily="34" charset="-122"/>
                <a:ea typeface="微软雅黑" panose="020B0503020204020204" pitchFamily="34" charset="-122"/>
                <a:sym typeface="微软雅黑" panose="020B0503020204020204" pitchFamily="34" charset="-122"/>
              </a:rPr>
              <a:t>说课</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smtClean="0">
                <a:solidFill>
                  <a:srgbClr val="264457"/>
                </a:solidFill>
                <a:latin typeface="黑体" panose="02010609060101010101" charset="-122"/>
                <a:ea typeface="黑体" panose="02010609060101010101" charset="-122"/>
              </a:rPr>
              <a:t>（初中）</a:t>
            </a:r>
            <a:endParaRPr lang="zh-CN" altLang="en-US" sz="2800" b="1" dirty="0">
              <a:solidFill>
                <a:srgbClr val="264457"/>
              </a:solidFill>
              <a:latin typeface="黑体" panose="02010609060101010101" charset="-122"/>
              <a:ea typeface="黑体" panose="02010609060101010101" charset="-122"/>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ḻïḓé"/>
          <p:cNvSpPr/>
          <p:nvPr/>
        </p:nvSpPr>
        <p:spPr bwMode="auto">
          <a:xfrm>
            <a:off x="0" y="1382233"/>
            <a:ext cx="9327515" cy="3784600"/>
          </a:xfrm>
          <a:custGeom>
            <a:avLst/>
            <a:gdLst>
              <a:gd name="T0" fmla="*/ 0 w 5671"/>
              <a:gd name="T1" fmla="*/ 2098 h 2233"/>
              <a:gd name="T2" fmla="*/ 1067 w 5671"/>
              <a:gd name="T3" fmla="*/ 1187 h 2233"/>
              <a:gd name="T4" fmla="*/ 1091 w 5671"/>
              <a:gd name="T5" fmla="*/ 1166 h 2233"/>
              <a:gd name="T6" fmla="*/ 1123 w 5671"/>
              <a:gd name="T7" fmla="*/ 1178 h 2233"/>
              <a:gd name="T8" fmla="*/ 2035 w 5671"/>
              <a:gd name="T9" fmla="*/ 1736 h 2233"/>
              <a:gd name="T10" fmla="*/ 3141 w 5671"/>
              <a:gd name="T11" fmla="*/ 674 h 2233"/>
              <a:gd name="T12" fmla="*/ 3175 w 5671"/>
              <a:gd name="T13" fmla="*/ 622 h 2233"/>
              <a:gd name="T14" fmla="*/ 3223 w 5671"/>
              <a:gd name="T15" fmla="*/ 664 h 2233"/>
              <a:gd name="T16" fmla="*/ 4454 w 5671"/>
              <a:gd name="T17" fmla="*/ 880 h 2233"/>
              <a:gd name="T18" fmla="*/ 5606 w 5671"/>
              <a:gd name="T19" fmla="*/ 0 h 2233"/>
              <a:gd name="T20" fmla="*/ 5671 w 5671"/>
              <a:gd name="T21" fmla="*/ 78 h 2233"/>
              <a:gd name="T22" fmla="*/ 4481 w 5671"/>
              <a:gd name="T23" fmla="*/ 986 h 2233"/>
              <a:gd name="T24" fmla="*/ 4447 w 5671"/>
              <a:gd name="T25" fmla="*/ 1012 h 2233"/>
              <a:gd name="T26" fmla="*/ 4413 w 5671"/>
              <a:gd name="T27" fmla="*/ 984 h 2233"/>
              <a:gd name="T28" fmla="*/ 3196 w 5671"/>
              <a:gd name="T29" fmla="*/ 780 h 2233"/>
              <a:gd name="T30" fmla="*/ 2098 w 5671"/>
              <a:gd name="T31" fmla="*/ 1829 h 2233"/>
              <a:gd name="T32" fmla="*/ 2076 w 5671"/>
              <a:gd name="T33" fmla="*/ 1864 h 2233"/>
              <a:gd name="T34" fmla="*/ 2035 w 5671"/>
              <a:gd name="T35" fmla="*/ 1848 h 2233"/>
              <a:gd name="T36" fmla="*/ 1111 w 5671"/>
              <a:gd name="T37" fmla="*/ 1284 h 2233"/>
              <a:gd name="T38" fmla="*/ 0 w 5671"/>
              <a:gd name="T39" fmla="*/ 2233 h 2233"/>
              <a:gd name="T40" fmla="*/ 0 w 5671"/>
              <a:gd name="T41" fmla="*/ 2098 h 2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671" h="2233">
                <a:moveTo>
                  <a:pt x="0" y="2098"/>
                </a:moveTo>
                <a:lnTo>
                  <a:pt x="1067" y="1187"/>
                </a:lnTo>
                <a:lnTo>
                  <a:pt x="1091" y="1166"/>
                </a:lnTo>
                <a:lnTo>
                  <a:pt x="1123" y="1178"/>
                </a:lnTo>
                <a:lnTo>
                  <a:pt x="2035" y="1736"/>
                </a:lnTo>
                <a:lnTo>
                  <a:pt x="3141" y="674"/>
                </a:lnTo>
                <a:lnTo>
                  <a:pt x="3175" y="622"/>
                </a:lnTo>
                <a:lnTo>
                  <a:pt x="3223" y="664"/>
                </a:lnTo>
                <a:lnTo>
                  <a:pt x="4454" y="880"/>
                </a:lnTo>
                <a:lnTo>
                  <a:pt x="5606" y="0"/>
                </a:lnTo>
                <a:lnTo>
                  <a:pt x="5671" y="78"/>
                </a:lnTo>
                <a:lnTo>
                  <a:pt x="4481" y="986"/>
                </a:lnTo>
                <a:lnTo>
                  <a:pt x="4447" y="1012"/>
                </a:lnTo>
                <a:lnTo>
                  <a:pt x="4413" y="984"/>
                </a:lnTo>
                <a:lnTo>
                  <a:pt x="3196" y="780"/>
                </a:lnTo>
                <a:lnTo>
                  <a:pt x="2098" y="1829"/>
                </a:lnTo>
                <a:lnTo>
                  <a:pt x="2076" y="1864"/>
                </a:lnTo>
                <a:lnTo>
                  <a:pt x="2035" y="1848"/>
                </a:lnTo>
                <a:lnTo>
                  <a:pt x="1111" y="1284"/>
                </a:lnTo>
                <a:lnTo>
                  <a:pt x="0" y="2233"/>
                </a:lnTo>
                <a:lnTo>
                  <a:pt x="0" y="2098"/>
                </a:lnTo>
                <a:close/>
              </a:path>
            </a:pathLst>
          </a:custGeom>
          <a:solidFill>
            <a:schemeClr val="tx1">
              <a:lumMod val="50000"/>
              <a:lumOff val="50000"/>
            </a:schemeClr>
          </a:solidFill>
          <a:ln>
            <a:noFill/>
          </a:ln>
        </p:spPr>
        <p:txBody>
          <a:bodyPr anchor="ctr"/>
          <a:lstStyle/>
          <a:p>
            <a:pPr algn="ctr"/>
            <a:endParaRPr>
              <a:latin typeface="微软雅黑" panose="020B0503020204020204" pitchFamily="34" charset="-122"/>
              <a:ea typeface="微软雅黑" panose="020B0503020204020204" pitchFamily="34" charset="-122"/>
            </a:endParaRPr>
          </a:p>
        </p:txBody>
      </p:sp>
      <p:sp>
        <p:nvSpPr>
          <p:cNvPr id="14" name="íṥ1îḓé"/>
          <p:cNvSpPr/>
          <p:nvPr/>
        </p:nvSpPr>
        <p:spPr bwMode="auto">
          <a:xfrm>
            <a:off x="8942103" y="804745"/>
            <a:ext cx="1097280" cy="913765"/>
          </a:xfrm>
          <a:custGeom>
            <a:avLst/>
            <a:gdLst>
              <a:gd name="T0" fmla="*/ 458 w 458"/>
              <a:gd name="T1" fmla="*/ 0 h 426"/>
              <a:gd name="T2" fmla="*/ 0 w 458"/>
              <a:gd name="T3" fmla="*/ 127 h 426"/>
              <a:gd name="T4" fmla="*/ 115 w 458"/>
              <a:gd name="T5" fmla="*/ 276 h 426"/>
              <a:gd name="T6" fmla="*/ 233 w 458"/>
              <a:gd name="T7" fmla="*/ 426 h 426"/>
              <a:gd name="T8" fmla="*/ 458 w 458"/>
              <a:gd name="T9" fmla="*/ 0 h 426"/>
            </a:gdLst>
            <a:ahLst/>
            <a:cxnLst>
              <a:cxn ang="0">
                <a:pos x="T0" y="T1"/>
              </a:cxn>
              <a:cxn ang="0">
                <a:pos x="T2" y="T3"/>
              </a:cxn>
              <a:cxn ang="0">
                <a:pos x="T4" y="T5"/>
              </a:cxn>
              <a:cxn ang="0">
                <a:pos x="T6" y="T7"/>
              </a:cxn>
              <a:cxn ang="0">
                <a:pos x="T8" y="T9"/>
              </a:cxn>
            </a:cxnLst>
            <a:rect l="0" t="0" r="r" b="b"/>
            <a:pathLst>
              <a:path w="458" h="426">
                <a:moveTo>
                  <a:pt x="458" y="0"/>
                </a:moveTo>
                <a:lnTo>
                  <a:pt x="0" y="127"/>
                </a:lnTo>
                <a:lnTo>
                  <a:pt x="115" y="276"/>
                </a:lnTo>
                <a:lnTo>
                  <a:pt x="233" y="426"/>
                </a:lnTo>
                <a:lnTo>
                  <a:pt x="458" y="0"/>
                </a:lnTo>
                <a:close/>
              </a:path>
            </a:pathLst>
          </a:custGeom>
          <a:solidFill>
            <a:schemeClr val="tx1">
              <a:lumMod val="50000"/>
              <a:lumOff val="50000"/>
            </a:schemeClr>
          </a:solidFill>
          <a:ln>
            <a:noFill/>
          </a:ln>
        </p:spPr>
        <p:txBody>
          <a:bodyPr anchor="ctr"/>
          <a:lstStyle/>
          <a:p>
            <a:pPr algn="ctr"/>
            <a:endParaRPr>
              <a:latin typeface="微软雅黑" panose="020B0503020204020204" pitchFamily="34" charset="-122"/>
              <a:ea typeface="微软雅黑" panose="020B0503020204020204" pitchFamily="34" charset="-122"/>
            </a:endParaRPr>
          </a:p>
        </p:txBody>
      </p:sp>
      <p:sp>
        <p:nvSpPr>
          <p:cNvPr id="30" name="ïṡḷïḋè"/>
          <p:cNvSpPr txBox="1"/>
          <p:nvPr/>
        </p:nvSpPr>
        <p:spPr bwMode="auto">
          <a:xfrm>
            <a:off x="505673" y="2630198"/>
            <a:ext cx="2747645"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0000" tIns="46800" rIns="90000" bIns="46800">
            <a:noAutofit/>
          </a:bodyPr>
          <a:lstStyle/>
          <a:p>
            <a:pPr algn="ctr">
              <a:spcBef>
                <a:spcPct val="0"/>
              </a:spcBef>
            </a:pPr>
            <a:r>
              <a:rPr lang="en-US" altLang="zh-CN" sz="2400" b="1" dirty="0">
                <a:solidFill>
                  <a:schemeClr val="accent4"/>
                </a:solidFill>
                <a:latin typeface="微软雅黑" panose="020B0503020204020204" pitchFamily="34" charset="-122"/>
                <a:ea typeface="微软雅黑" panose="020B0503020204020204" pitchFamily="34" charset="-122"/>
                <a:sym typeface="+mn-ea"/>
              </a:rPr>
              <a:t>教学重点：</a:t>
            </a:r>
            <a:endParaRPr lang="zh-CN" sz="2000" dirty="0">
              <a:latin typeface="Calibri" panose="020F0502020204030204" charset="0"/>
              <a:cs typeface="等线" charset="0"/>
              <a:sym typeface="+mn-ea"/>
            </a:endParaRPr>
          </a:p>
          <a:p>
            <a:pPr algn="ctr">
              <a:spcBef>
                <a:spcPct val="0"/>
              </a:spcBef>
            </a:pPr>
            <a:r>
              <a:rPr lang="zh-CN" sz="2000" dirty="0">
                <a:latin typeface="Calibri" panose="020F0502020204030204" charset="0"/>
                <a:cs typeface="等线" charset="0"/>
                <a:sym typeface="+mn-ea"/>
              </a:rPr>
              <a:t>理解“全面深化改革的总目标”</a:t>
            </a:r>
            <a:endParaRPr lang="zh-CN" altLang="zh-CN" sz="2000" b="1" dirty="0">
              <a:solidFill>
                <a:schemeClr val="accent1"/>
              </a:solidFill>
              <a:latin typeface="Calibri" panose="020F0502020204030204" charset="0"/>
              <a:ea typeface="微软雅黑" panose="020B0503020204020204" pitchFamily="34" charset="-122"/>
              <a:cs typeface="等线" charset="0"/>
              <a:sym typeface="+mn-ea"/>
            </a:endParaRPr>
          </a:p>
        </p:txBody>
      </p:sp>
      <p:sp>
        <p:nvSpPr>
          <p:cNvPr id="2" name="文本框 1"/>
          <p:cNvSpPr txBox="1"/>
          <p:nvPr>
            <p:custDataLst>
              <p:tags r:id="rId1"/>
            </p:custDataLst>
          </p:nvPr>
        </p:nvSpPr>
        <p:spPr>
          <a:xfrm>
            <a:off x="609605" y="967110"/>
            <a:ext cx="10972876" cy="762000"/>
          </a:xfrm>
          <a:prstGeom prst="rect">
            <a:avLst/>
          </a:prstGeom>
          <a:noFill/>
        </p:spPr>
        <p:txBody>
          <a:bodyPr wrap="square" lIns="63500" tIns="25400" rIns="63500" bIns="25400" rtlCol="0" anchor="ctr" anchorCtr="0">
            <a:normAutofit/>
          </a:bodyPr>
          <a:lstStyle/>
          <a:p>
            <a:pPr>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四</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、教学重难点</a:t>
            </a:r>
            <a:endParaRPr lang="zh-CN" altLang="en-US" sz="4000" b="1" spc="160" dirty="0">
              <a:solidFill>
                <a:schemeClr val="dk1"/>
              </a:solidFill>
              <a:latin typeface="楷体" panose="02010609060101010101" pitchFamily="49" charset="-122"/>
              <a:ea typeface="楷体" panose="02010609060101010101" pitchFamily="49" charset="-122"/>
            </a:endParaRPr>
          </a:p>
        </p:txBody>
      </p:sp>
      <p:sp>
        <p:nvSpPr>
          <p:cNvPr id="3" name="文本框 2"/>
          <p:cNvSpPr txBox="1"/>
          <p:nvPr/>
        </p:nvSpPr>
        <p:spPr>
          <a:xfrm>
            <a:off x="4333240" y="1398275"/>
            <a:ext cx="2840355" cy="1076325"/>
          </a:xfrm>
          <a:prstGeom prst="rect">
            <a:avLst/>
          </a:prstGeom>
          <a:noFill/>
        </p:spPr>
        <p:txBody>
          <a:bodyPr wrap="none" rtlCol="0" anchor="t">
            <a:spAutoFit/>
          </a:bodyPr>
          <a:lstStyle/>
          <a:p>
            <a:pPr algn="ctr"/>
            <a:r>
              <a:rPr lang="en-US" altLang="zh-CN" sz="2400" b="1" dirty="0">
                <a:solidFill>
                  <a:schemeClr val="accent4"/>
                </a:solidFill>
                <a:latin typeface="微软雅黑" panose="020B0503020204020204" pitchFamily="34" charset="-122"/>
                <a:ea typeface="微软雅黑" panose="020B0503020204020204" pitchFamily="34" charset="-122"/>
                <a:sym typeface="+mn-ea"/>
              </a:rPr>
              <a:t>教学难点</a:t>
            </a:r>
            <a:r>
              <a:rPr lang="zh-CN" altLang="en-US" sz="2400" b="1" dirty="0">
                <a:solidFill>
                  <a:schemeClr val="accent4"/>
                </a:solidFill>
                <a:latin typeface="微软雅黑" panose="020B0503020204020204" pitchFamily="34" charset="-122"/>
                <a:ea typeface="微软雅黑" panose="020B0503020204020204" pitchFamily="34" charset="-122"/>
                <a:sym typeface="+mn-ea"/>
              </a:rPr>
              <a:t>：</a:t>
            </a:r>
            <a:endParaRPr lang="zh-CN" sz="2400" dirty="0">
              <a:latin typeface="Calibri" panose="020F0502020204030204" charset="0"/>
              <a:cs typeface="等线" charset="0"/>
              <a:sym typeface="+mn-ea"/>
            </a:endParaRPr>
          </a:p>
          <a:p>
            <a:pPr algn="ctr"/>
            <a:r>
              <a:rPr lang="zh-CN" sz="2000" dirty="0">
                <a:latin typeface="Calibri" panose="020F0502020204030204" charset="0"/>
                <a:cs typeface="等线" charset="0"/>
                <a:sym typeface="+mn-ea"/>
              </a:rPr>
              <a:t>如何完善“中国之制</a:t>
            </a:r>
            <a:r>
              <a:rPr lang="zh-CN" sz="2000" dirty="0" smtClean="0">
                <a:latin typeface="Calibri" panose="020F0502020204030204" charset="0"/>
                <a:cs typeface="等线" charset="0"/>
                <a:sym typeface="+mn-ea"/>
              </a:rPr>
              <a:t>”</a:t>
            </a:r>
            <a:endParaRPr lang="zh-CN" sz="2000" dirty="0">
              <a:latin typeface="Calibri" panose="020F0502020204030204" charset="0"/>
              <a:cs typeface="等线" charset="0"/>
              <a:sym typeface="+mn-ea"/>
            </a:endParaRPr>
          </a:p>
          <a:p>
            <a:pPr algn="ctr"/>
            <a:r>
              <a:rPr lang="zh-CN" sz="2000" dirty="0">
                <a:latin typeface="Calibri" panose="020F0502020204030204" charset="0"/>
                <a:cs typeface="等线" charset="0"/>
                <a:sym typeface="+mn-ea"/>
              </a:rPr>
              <a:t>如何实现“中国之治</a:t>
            </a:r>
            <a:r>
              <a:rPr lang="zh-CN" sz="2000" dirty="0" smtClean="0">
                <a:latin typeface="Calibri" panose="020F0502020204030204" charset="0"/>
                <a:cs typeface="等线" charset="0"/>
                <a:sym typeface="+mn-ea"/>
              </a:rPr>
              <a:t>”</a:t>
            </a:r>
            <a:endParaRPr lang="en-US" altLang="zh-CN" sz="2000" dirty="0">
              <a:latin typeface="Calibri" panose="020F0502020204030204" charset="0"/>
              <a:cs typeface="等线" charset="0"/>
              <a:sym typeface="+mn-ea"/>
            </a:endParaRPr>
          </a:p>
        </p:txBody>
      </p:sp>
      <p:sp>
        <p:nvSpPr>
          <p:cNvPr id="7" name="文本框 6"/>
          <p:cNvSpPr txBox="1"/>
          <p:nvPr/>
        </p:nvSpPr>
        <p:spPr>
          <a:xfrm>
            <a:off x="609600" y="5104765"/>
            <a:ext cx="9512935" cy="1753235"/>
          </a:xfrm>
          <a:prstGeom prst="rect">
            <a:avLst/>
          </a:prstGeom>
          <a:noFill/>
        </p:spPr>
        <p:txBody>
          <a:bodyPr wrap="square" rtlCol="0">
            <a:spAutoFit/>
          </a:bodyPr>
          <a:lstStyle/>
          <a:p>
            <a:pPr marL="457200" indent="-457200" algn="l">
              <a:lnSpc>
                <a:spcPct val="150000"/>
              </a:lnSpc>
              <a:buClrTx/>
              <a:buSzTx/>
              <a:buFont typeface="Wingdings" panose="05000000000000000000" pitchFamily="2" charset="2"/>
              <a:buChar char="ü"/>
            </a:pPr>
            <a:r>
              <a:rPr lang="zh-CN" altLang="en-US" sz="1800" dirty="0">
                <a:solidFill>
                  <a:srgbClr val="FF0000"/>
                </a:solidFill>
                <a:latin typeface="华文中宋" panose="02010600040101010101" pitchFamily="2" charset="-122"/>
                <a:ea typeface="华文中宋" panose="02010600040101010101" pitchFamily="2" charset="-122"/>
                <a:sym typeface="+mn-ea"/>
              </a:rPr>
              <a:t>依据：</a:t>
            </a:r>
            <a:r>
              <a:rPr lang="zh-CN" altLang="en-US" sz="1800" dirty="0">
                <a:latin typeface="华文中宋" panose="02010600040101010101" pitchFamily="2" charset="-122"/>
                <a:ea typeface="华文中宋" panose="02010600040101010101" pitchFamily="2" charset="-122"/>
                <a:sym typeface="+mn-ea"/>
              </a:rPr>
              <a:t>学生对中国之制、中国之治的了解尚浅，尚未厘清知识的逻辑体系。</a:t>
            </a:r>
          </a:p>
          <a:p>
            <a:pPr marL="457200" indent="-457200" algn="l">
              <a:lnSpc>
                <a:spcPct val="150000"/>
              </a:lnSpc>
              <a:buClrTx/>
              <a:buSzTx/>
              <a:buFont typeface="Wingdings" panose="05000000000000000000" pitchFamily="2" charset="2"/>
              <a:buChar char="ü"/>
            </a:pPr>
            <a:r>
              <a:rPr lang="zh-CN" altLang="en-US" sz="1800" dirty="0">
                <a:solidFill>
                  <a:srgbClr val="FF0000"/>
                </a:solidFill>
                <a:latin typeface="华文中宋" panose="02010600040101010101" pitchFamily="2" charset="-122"/>
                <a:ea typeface="华文中宋" panose="02010600040101010101" pitchFamily="2" charset="-122"/>
                <a:sym typeface="+mn-ea"/>
              </a:rPr>
              <a:t>突破：</a:t>
            </a:r>
            <a:r>
              <a:rPr lang="zh-CN" altLang="en-US" sz="1800" dirty="0">
                <a:latin typeface="华文中宋" panose="02010600040101010101" pitchFamily="2" charset="-122"/>
                <a:ea typeface="华文中宋" panose="02010600040101010101" pitchFamily="2" charset="-122"/>
                <a:sym typeface="+mn-ea"/>
              </a:rPr>
              <a:t>承接上一框题改革开放的主题，指出改革开放的总目标是：完善和发展中国特色社会主义制度，推进国家治理体系和治理能力现代化。通过社会时事热点的分析探究明确中国之制与中国之治的优势，增强学生的制度自信和政治认同，落实重点。</a:t>
            </a:r>
            <a:endParaRPr lang="zh-CN" altLang="en-US" sz="1800" dirty="0">
              <a:latin typeface="华文中宋" panose="02010600040101010101" pitchFamily="2" charset="-122"/>
              <a:ea typeface="华文中宋" panose="02010600040101010101" pitchFamily="2" charset="-122"/>
            </a:endParaRPr>
          </a:p>
        </p:txBody>
      </p:sp>
      <p:sp>
        <p:nvSpPr>
          <p:cNvPr id="8" name="文本框 7"/>
          <p:cNvSpPr txBox="1"/>
          <p:nvPr/>
        </p:nvSpPr>
        <p:spPr>
          <a:xfrm>
            <a:off x="4428490" y="2934940"/>
            <a:ext cx="7872730" cy="2169825"/>
          </a:xfrm>
          <a:prstGeom prst="rect">
            <a:avLst/>
          </a:prstGeom>
          <a:noFill/>
        </p:spPr>
        <p:txBody>
          <a:bodyPr wrap="square" rtlCol="0">
            <a:spAutoFit/>
          </a:bodyPr>
          <a:lstStyle/>
          <a:p>
            <a:pPr marL="914400" lvl="1" indent="-457200">
              <a:lnSpc>
                <a:spcPct val="150000"/>
              </a:lnSpc>
              <a:buFont typeface="Wingdings" panose="05000000000000000000" pitchFamily="2" charset="2"/>
              <a:buChar char="ü"/>
            </a:pPr>
            <a:r>
              <a:rPr lang="zh-CN" altLang="en-US" dirty="0">
                <a:solidFill>
                  <a:srgbClr val="FF0000"/>
                </a:solidFill>
                <a:latin typeface="华文中宋" panose="02010600040101010101" pitchFamily="2" charset="-122"/>
                <a:ea typeface="华文中宋" panose="02010600040101010101" pitchFamily="2" charset="-122"/>
                <a:sym typeface="+mn-ea"/>
              </a:rPr>
              <a:t>依据：</a:t>
            </a:r>
            <a:r>
              <a:rPr lang="zh-CN" altLang="en-US" dirty="0">
                <a:latin typeface="华文中宋" panose="02010600040101010101" pitchFamily="2" charset="-122"/>
                <a:ea typeface="华文中宋" panose="02010600040101010101" pitchFamily="2" charset="-122"/>
                <a:sym typeface="+mn-ea"/>
              </a:rPr>
              <a:t>学生在生活中感受到了中国之制与中国之治的优势，但对中国之制与中国之治的认同需由感性层次上升到理性层次。</a:t>
            </a:r>
          </a:p>
          <a:p>
            <a:pPr marL="914400" lvl="1" indent="-457200">
              <a:lnSpc>
                <a:spcPct val="150000"/>
              </a:lnSpc>
              <a:buFont typeface="Wingdings" panose="05000000000000000000" pitchFamily="2" charset="2"/>
              <a:buChar char="ü"/>
            </a:pPr>
            <a:r>
              <a:rPr lang="zh-CN" altLang="en-US" dirty="0">
                <a:solidFill>
                  <a:srgbClr val="FF0000"/>
                </a:solidFill>
                <a:latin typeface="华文中宋" panose="02010600040101010101" pitchFamily="2" charset="-122"/>
                <a:ea typeface="华文中宋" panose="02010600040101010101" pitchFamily="2" charset="-122"/>
                <a:sym typeface="+mn-ea"/>
              </a:rPr>
              <a:t>突破：</a:t>
            </a:r>
            <a:r>
              <a:rPr lang="zh-CN" altLang="en-US" dirty="0" smtClean="0">
                <a:latin typeface="华文中宋" panose="02010600040101010101" pitchFamily="2" charset="-122"/>
                <a:ea typeface="华文中宋" panose="02010600040101010101" pitchFamily="2" charset="-122"/>
                <a:sym typeface="+mn-ea"/>
              </a:rPr>
              <a:t>从社会</a:t>
            </a:r>
            <a:r>
              <a:rPr lang="zh-CN" altLang="en-US" dirty="0">
                <a:latin typeface="华文中宋" panose="02010600040101010101" pitchFamily="2" charset="-122"/>
                <a:ea typeface="华文中宋" panose="02010600040101010101" pitchFamily="2" charset="-122"/>
                <a:sym typeface="+mn-ea"/>
              </a:rPr>
              <a:t>热点事件切入，引导学生从中国之制与中国之治的高度上剖析社会热点，以青春之</a:t>
            </a:r>
            <a:r>
              <a:rPr lang="en-US" altLang="zh-CN" dirty="0">
                <a:latin typeface="华文中宋" panose="02010600040101010101" pitchFamily="2" charset="-122"/>
                <a:ea typeface="华文中宋" panose="02010600040101010101" pitchFamily="2" charset="-122"/>
                <a:sym typeface="+mn-ea"/>
              </a:rPr>
              <a:t>“</a:t>
            </a:r>
            <a:r>
              <a:rPr lang="zh-CN" altLang="en-US" dirty="0">
                <a:latin typeface="华文中宋" panose="02010600040101010101" pitchFamily="2" charset="-122"/>
                <a:ea typeface="华文中宋" panose="02010600040101010101" pitchFamily="2" charset="-122"/>
                <a:sym typeface="+mn-ea"/>
              </a:rPr>
              <a:t>我</a:t>
            </a:r>
            <a:r>
              <a:rPr lang="en-US" altLang="zh-CN" dirty="0">
                <a:latin typeface="华文中宋" panose="02010600040101010101" pitchFamily="2" charset="-122"/>
                <a:ea typeface="华文中宋" panose="02010600040101010101" pitchFamily="2" charset="-122"/>
                <a:sym typeface="+mn-ea"/>
              </a:rPr>
              <a:t>”</a:t>
            </a:r>
            <a:r>
              <a:rPr lang="zh-CN" altLang="en-US" dirty="0">
                <a:latin typeface="华文中宋" panose="02010600040101010101" pitchFamily="2" charset="-122"/>
                <a:ea typeface="华文中宋" panose="02010600040101010101" pitchFamily="2" charset="-122"/>
                <a:sym typeface="+mn-ea"/>
              </a:rPr>
              <a:t>助力中国之制、中国之治，突破难点。</a:t>
            </a:r>
            <a:endParaRPr lang="zh-CN" altLang="en-US" dirty="0">
              <a:latin typeface="华文中宋" panose="02010600040101010101" pitchFamily="2" charset="-122"/>
              <a:ea typeface="华文中宋" panose="02010600040101010101" pitchFamily="2" charset="-122"/>
            </a:endParaRPr>
          </a:p>
        </p:txBody>
      </p:sp>
    </p:spTree>
  </p:cSld>
  <p:clrMapOvr>
    <a:masterClrMapping/>
  </p:clrMapOvr>
  <p:transition spd="slow" advTm="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P spid="7" grpId="1"/>
      <p:bldP spid="8" grpId="0"/>
      <p:bldP spid="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2"/>
          <p:cNvGrpSpPr/>
          <p:nvPr/>
        </p:nvGrpSpPr>
        <p:grpSpPr>
          <a:xfrm>
            <a:off x="8523605" y="2222500"/>
            <a:ext cx="306705" cy="2924810"/>
            <a:chOff x="6327775" y="1883063"/>
            <a:chExt cx="306705" cy="3055673"/>
          </a:xfrm>
          <a:solidFill>
            <a:srgbClr val="CF3839"/>
          </a:solidFill>
        </p:grpSpPr>
        <p:sp>
          <p:nvSpPr>
            <p:cNvPr id="4" name="Freeform 6"/>
            <p:cNvSpPr/>
            <p:nvPr/>
          </p:nvSpPr>
          <p:spPr bwMode="auto">
            <a:xfrm>
              <a:off x="6327775" y="1883063"/>
              <a:ext cx="305223" cy="1498457"/>
            </a:xfrm>
            <a:custGeom>
              <a:avLst/>
              <a:gdLst/>
              <a:ahLst/>
              <a:cxnLst>
                <a:cxn ang="0">
                  <a:pos x="206" y="789"/>
                </a:cxn>
                <a:cxn ang="0">
                  <a:pos x="206" y="789"/>
                </a:cxn>
                <a:cxn ang="0">
                  <a:pos x="205" y="730"/>
                </a:cxn>
                <a:cxn ang="0">
                  <a:pos x="203" y="667"/>
                </a:cxn>
                <a:cxn ang="0">
                  <a:pos x="197" y="588"/>
                </a:cxn>
                <a:cxn ang="0">
                  <a:pos x="194" y="546"/>
                </a:cxn>
                <a:cxn ang="0">
                  <a:pos x="189" y="502"/>
                </a:cxn>
                <a:cxn ang="0">
                  <a:pos x="184" y="460"/>
                </a:cxn>
                <a:cxn ang="0">
                  <a:pos x="177" y="416"/>
                </a:cxn>
                <a:cxn ang="0">
                  <a:pos x="168" y="375"/>
                </a:cxn>
                <a:cxn ang="0">
                  <a:pos x="159" y="336"/>
                </a:cxn>
                <a:cxn ang="0">
                  <a:pos x="148" y="300"/>
                </a:cxn>
                <a:cxn ang="0">
                  <a:pos x="142" y="283"/>
                </a:cxn>
                <a:cxn ang="0">
                  <a:pos x="135" y="267"/>
                </a:cxn>
                <a:cxn ang="0">
                  <a:pos x="135" y="267"/>
                </a:cxn>
                <a:cxn ang="0">
                  <a:pos x="88" y="159"/>
                </a:cxn>
                <a:cxn ang="0">
                  <a:pos x="52" y="77"/>
                </a:cxn>
                <a:cxn ang="0">
                  <a:pos x="23" y="6"/>
                </a:cxn>
                <a:cxn ang="0">
                  <a:pos x="23" y="6"/>
                </a:cxn>
                <a:cxn ang="0">
                  <a:pos x="17" y="3"/>
                </a:cxn>
                <a:cxn ang="0">
                  <a:pos x="13" y="1"/>
                </a:cxn>
                <a:cxn ang="0">
                  <a:pos x="7" y="0"/>
                </a:cxn>
                <a:cxn ang="0">
                  <a:pos x="5" y="0"/>
                </a:cxn>
                <a:cxn ang="0">
                  <a:pos x="3" y="1"/>
                </a:cxn>
                <a:cxn ang="0">
                  <a:pos x="1" y="2"/>
                </a:cxn>
                <a:cxn ang="0">
                  <a:pos x="0" y="4"/>
                </a:cxn>
                <a:cxn ang="0">
                  <a:pos x="0" y="8"/>
                </a:cxn>
                <a:cxn ang="0">
                  <a:pos x="0" y="11"/>
                </a:cxn>
                <a:cxn ang="0">
                  <a:pos x="5" y="24"/>
                </a:cxn>
                <a:cxn ang="0">
                  <a:pos x="5" y="24"/>
                </a:cxn>
                <a:cxn ang="0">
                  <a:pos x="26" y="76"/>
                </a:cxn>
                <a:cxn ang="0">
                  <a:pos x="58" y="153"/>
                </a:cxn>
                <a:cxn ang="0">
                  <a:pos x="88" y="230"/>
                </a:cxn>
                <a:cxn ang="0">
                  <a:pos x="99" y="262"/>
                </a:cxn>
                <a:cxn ang="0">
                  <a:pos x="106" y="285"/>
                </a:cxn>
                <a:cxn ang="0">
                  <a:pos x="106" y="285"/>
                </a:cxn>
                <a:cxn ang="0">
                  <a:pos x="118" y="346"/>
                </a:cxn>
                <a:cxn ang="0">
                  <a:pos x="130" y="403"/>
                </a:cxn>
                <a:cxn ang="0">
                  <a:pos x="139" y="457"/>
                </a:cxn>
                <a:cxn ang="0">
                  <a:pos x="146" y="507"/>
                </a:cxn>
                <a:cxn ang="0">
                  <a:pos x="152" y="552"/>
                </a:cxn>
                <a:cxn ang="0">
                  <a:pos x="157" y="594"/>
                </a:cxn>
                <a:cxn ang="0">
                  <a:pos x="159" y="631"/>
                </a:cxn>
                <a:cxn ang="0">
                  <a:pos x="161" y="663"/>
                </a:cxn>
                <a:cxn ang="0">
                  <a:pos x="162" y="694"/>
                </a:cxn>
                <a:cxn ang="0">
                  <a:pos x="162" y="718"/>
                </a:cxn>
                <a:cxn ang="0">
                  <a:pos x="161" y="758"/>
                </a:cxn>
                <a:cxn ang="0">
                  <a:pos x="160" y="781"/>
                </a:cxn>
                <a:cxn ang="0">
                  <a:pos x="159" y="789"/>
                </a:cxn>
                <a:cxn ang="0">
                  <a:pos x="206" y="789"/>
                </a:cxn>
              </a:cxnLst>
              <a:rect l="0" t="0" r="r" b="b"/>
              <a:pathLst>
                <a:path w="206" h="789">
                  <a:moveTo>
                    <a:pt x="206" y="789"/>
                  </a:moveTo>
                  <a:lnTo>
                    <a:pt x="206" y="789"/>
                  </a:lnTo>
                  <a:lnTo>
                    <a:pt x="205" y="730"/>
                  </a:lnTo>
                  <a:lnTo>
                    <a:pt x="203" y="667"/>
                  </a:lnTo>
                  <a:lnTo>
                    <a:pt x="197" y="588"/>
                  </a:lnTo>
                  <a:lnTo>
                    <a:pt x="194" y="546"/>
                  </a:lnTo>
                  <a:lnTo>
                    <a:pt x="189" y="502"/>
                  </a:lnTo>
                  <a:lnTo>
                    <a:pt x="184" y="460"/>
                  </a:lnTo>
                  <a:lnTo>
                    <a:pt x="177" y="416"/>
                  </a:lnTo>
                  <a:lnTo>
                    <a:pt x="168" y="375"/>
                  </a:lnTo>
                  <a:lnTo>
                    <a:pt x="159" y="336"/>
                  </a:lnTo>
                  <a:lnTo>
                    <a:pt x="148" y="300"/>
                  </a:lnTo>
                  <a:lnTo>
                    <a:pt x="142" y="283"/>
                  </a:lnTo>
                  <a:lnTo>
                    <a:pt x="135" y="267"/>
                  </a:lnTo>
                  <a:lnTo>
                    <a:pt x="135" y="267"/>
                  </a:lnTo>
                  <a:lnTo>
                    <a:pt x="88" y="159"/>
                  </a:lnTo>
                  <a:lnTo>
                    <a:pt x="52" y="77"/>
                  </a:lnTo>
                  <a:lnTo>
                    <a:pt x="23" y="6"/>
                  </a:lnTo>
                  <a:lnTo>
                    <a:pt x="23" y="6"/>
                  </a:lnTo>
                  <a:lnTo>
                    <a:pt x="17" y="3"/>
                  </a:lnTo>
                  <a:lnTo>
                    <a:pt x="13" y="1"/>
                  </a:lnTo>
                  <a:lnTo>
                    <a:pt x="7" y="0"/>
                  </a:lnTo>
                  <a:lnTo>
                    <a:pt x="5" y="0"/>
                  </a:lnTo>
                  <a:lnTo>
                    <a:pt x="3" y="1"/>
                  </a:lnTo>
                  <a:lnTo>
                    <a:pt x="1" y="2"/>
                  </a:lnTo>
                  <a:lnTo>
                    <a:pt x="0" y="4"/>
                  </a:lnTo>
                  <a:lnTo>
                    <a:pt x="0" y="8"/>
                  </a:lnTo>
                  <a:lnTo>
                    <a:pt x="0" y="11"/>
                  </a:lnTo>
                  <a:lnTo>
                    <a:pt x="5" y="24"/>
                  </a:lnTo>
                  <a:lnTo>
                    <a:pt x="5" y="24"/>
                  </a:lnTo>
                  <a:lnTo>
                    <a:pt x="26" y="76"/>
                  </a:lnTo>
                  <a:lnTo>
                    <a:pt x="58" y="153"/>
                  </a:lnTo>
                  <a:lnTo>
                    <a:pt x="88" y="230"/>
                  </a:lnTo>
                  <a:lnTo>
                    <a:pt x="99" y="262"/>
                  </a:lnTo>
                  <a:lnTo>
                    <a:pt x="106" y="285"/>
                  </a:lnTo>
                  <a:lnTo>
                    <a:pt x="106" y="285"/>
                  </a:lnTo>
                  <a:lnTo>
                    <a:pt x="118" y="346"/>
                  </a:lnTo>
                  <a:lnTo>
                    <a:pt x="130" y="403"/>
                  </a:lnTo>
                  <a:lnTo>
                    <a:pt x="139" y="457"/>
                  </a:lnTo>
                  <a:lnTo>
                    <a:pt x="146" y="507"/>
                  </a:lnTo>
                  <a:lnTo>
                    <a:pt x="152" y="552"/>
                  </a:lnTo>
                  <a:lnTo>
                    <a:pt x="157" y="594"/>
                  </a:lnTo>
                  <a:lnTo>
                    <a:pt x="159" y="631"/>
                  </a:lnTo>
                  <a:lnTo>
                    <a:pt x="161" y="663"/>
                  </a:lnTo>
                  <a:lnTo>
                    <a:pt x="162" y="694"/>
                  </a:lnTo>
                  <a:lnTo>
                    <a:pt x="162" y="718"/>
                  </a:lnTo>
                  <a:lnTo>
                    <a:pt x="161" y="758"/>
                  </a:lnTo>
                  <a:lnTo>
                    <a:pt x="160" y="781"/>
                  </a:lnTo>
                  <a:lnTo>
                    <a:pt x="159" y="789"/>
                  </a:lnTo>
                  <a:lnTo>
                    <a:pt x="206" y="789"/>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5" name="Freeform 7"/>
            <p:cNvSpPr/>
            <p:nvPr/>
          </p:nvSpPr>
          <p:spPr bwMode="auto">
            <a:xfrm>
              <a:off x="6327775" y="3440279"/>
              <a:ext cx="306705" cy="1498457"/>
            </a:xfrm>
            <a:custGeom>
              <a:avLst/>
              <a:gdLst/>
              <a:ahLst/>
              <a:cxnLst>
                <a:cxn ang="0">
                  <a:pos x="207" y="0"/>
                </a:cxn>
                <a:cxn ang="0">
                  <a:pos x="207" y="0"/>
                </a:cxn>
                <a:cxn ang="0">
                  <a:pos x="206" y="58"/>
                </a:cxn>
                <a:cxn ang="0">
                  <a:pos x="204" y="122"/>
                </a:cxn>
                <a:cxn ang="0">
                  <a:pos x="198" y="200"/>
                </a:cxn>
                <a:cxn ang="0">
                  <a:pos x="195" y="243"/>
                </a:cxn>
                <a:cxn ang="0">
                  <a:pos x="190" y="286"/>
                </a:cxn>
                <a:cxn ang="0">
                  <a:pos x="185" y="329"/>
                </a:cxn>
                <a:cxn ang="0">
                  <a:pos x="177" y="372"/>
                </a:cxn>
                <a:cxn ang="0">
                  <a:pos x="169" y="414"/>
                </a:cxn>
                <a:cxn ang="0">
                  <a:pos x="160" y="453"/>
                </a:cxn>
                <a:cxn ang="0">
                  <a:pos x="149" y="489"/>
                </a:cxn>
                <a:cxn ang="0">
                  <a:pos x="143" y="506"/>
                </a:cxn>
                <a:cxn ang="0">
                  <a:pos x="136" y="522"/>
                </a:cxn>
                <a:cxn ang="0">
                  <a:pos x="136" y="522"/>
                </a:cxn>
                <a:cxn ang="0">
                  <a:pos x="89" y="630"/>
                </a:cxn>
                <a:cxn ang="0">
                  <a:pos x="53" y="712"/>
                </a:cxn>
                <a:cxn ang="0">
                  <a:pos x="24" y="783"/>
                </a:cxn>
                <a:cxn ang="0">
                  <a:pos x="24" y="783"/>
                </a:cxn>
                <a:cxn ang="0">
                  <a:pos x="18" y="785"/>
                </a:cxn>
                <a:cxn ang="0">
                  <a:pos x="14" y="787"/>
                </a:cxn>
                <a:cxn ang="0">
                  <a:pos x="8" y="789"/>
                </a:cxn>
                <a:cxn ang="0">
                  <a:pos x="6" y="789"/>
                </a:cxn>
                <a:cxn ang="0">
                  <a:pos x="4" y="788"/>
                </a:cxn>
                <a:cxn ang="0">
                  <a:pos x="3" y="787"/>
                </a:cxn>
                <a:cxn ang="0">
                  <a:pos x="1" y="785"/>
                </a:cxn>
                <a:cxn ang="0">
                  <a:pos x="0" y="782"/>
                </a:cxn>
                <a:cxn ang="0">
                  <a:pos x="1" y="777"/>
                </a:cxn>
                <a:cxn ang="0">
                  <a:pos x="6" y="765"/>
                </a:cxn>
                <a:cxn ang="0">
                  <a:pos x="6" y="765"/>
                </a:cxn>
                <a:cxn ang="0">
                  <a:pos x="27" y="713"/>
                </a:cxn>
                <a:cxn ang="0">
                  <a:pos x="59" y="636"/>
                </a:cxn>
                <a:cxn ang="0">
                  <a:pos x="89" y="559"/>
                </a:cxn>
                <a:cxn ang="0">
                  <a:pos x="100" y="527"/>
                </a:cxn>
                <a:cxn ang="0">
                  <a:pos x="107" y="504"/>
                </a:cxn>
                <a:cxn ang="0">
                  <a:pos x="107" y="504"/>
                </a:cxn>
                <a:cxn ang="0">
                  <a:pos x="119" y="442"/>
                </a:cxn>
                <a:cxn ang="0">
                  <a:pos x="131" y="385"/>
                </a:cxn>
                <a:cxn ang="0">
                  <a:pos x="140" y="332"/>
                </a:cxn>
                <a:cxn ang="0">
                  <a:pos x="148" y="282"/>
                </a:cxn>
                <a:cxn ang="0">
                  <a:pos x="153" y="237"/>
                </a:cxn>
                <a:cxn ang="0">
                  <a:pos x="158" y="196"/>
                </a:cxn>
                <a:cxn ang="0">
                  <a:pos x="160" y="158"/>
                </a:cxn>
                <a:cxn ang="0">
                  <a:pos x="162" y="125"/>
                </a:cxn>
                <a:cxn ang="0">
                  <a:pos x="163" y="95"/>
                </a:cxn>
                <a:cxn ang="0">
                  <a:pos x="163" y="70"/>
                </a:cxn>
                <a:cxn ang="0">
                  <a:pos x="162" y="31"/>
                </a:cxn>
                <a:cxn ang="0">
                  <a:pos x="161" y="8"/>
                </a:cxn>
                <a:cxn ang="0">
                  <a:pos x="160" y="0"/>
                </a:cxn>
                <a:cxn ang="0">
                  <a:pos x="207" y="0"/>
                </a:cxn>
              </a:cxnLst>
              <a:rect l="0" t="0" r="r" b="b"/>
              <a:pathLst>
                <a:path w="207" h="789">
                  <a:moveTo>
                    <a:pt x="207" y="0"/>
                  </a:moveTo>
                  <a:lnTo>
                    <a:pt x="207" y="0"/>
                  </a:lnTo>
                  <a:lnTo>
                    <a:pt x="206" y="58"/>
                  </a:lnTo>
                  <a:lnTo>
                    <a:pt x="204" y="122"/>
                  </a:lnTo>
                  <a:lnTo>
                    <a:pt x="198" y="200"/>
                  </a:lnTo>
                  <a:lnTo>
                    <a:pt x="195" y="243"/>
                  </a:lnTo>
                  <a:lnTo>
                    <a:pt x="190" y="286"/>
                  </a:lnTo>
                  <a:lnTo>
                    <a:pt x="185" y="329"/>
                  </a:lnTo>
                  <a:lnTo>
                    <a:pt x="177" y="372"/>
                  </a:lnTo>
                  <a:lnTo>
                    <a:pt x="169" y="414"/>
                  </a:lnTo>
                  <a:lnTo>
                    <a:pt x="160" y="453"/>
                  </a:lnTo>
                  <a:lnTo>
                    <a:pt x="149" y="489"/>
                  </a:lnTo>
                  <a:lnTo>
                    <a:pt x="143" y="506"/>
                  </a:lnTo>
                  <a:lnTo>
                    <a:pt x="136" y="522"/>
                  </a:lnTo>
                  <a:lnTo>
                    <a:pt x="136" y="522"/>
                  </a:lnTo>
                  <a:lnTo>
                    <a:pt x="89" y="630"/>
                  </a:lnTo>
                  <a:lnTo>
                    <a:pt x="53" y="712"/>
                  </a:lnTo>
                  <a:lnTo>
                    <a:pt x="24" y="783"/>
                  </a:lnTo>
                  <a:lnTo>
                    <a:pt x="24" y="783"/>
                  </a:lnTo>
                  <a:lnTo>
                    <a:pt x="18" y="785"/>
                  </a:lnTo>
                  <a:lnTo>
                    <a:pt x="14" y="787"/>
                  </a:lnTo>
                  <a:lnTo>
                    <a:pt x="8" y="789"/>
                  </a:lnTo>
                  <a:lnTo>
                    <a:pt x="6" y="789"/>
                  </a:lnTo>
                  <a:lnTo>
                    <a:pt x="4" y="788"/>
                  </a:lnTo>
                  <a:lnTo>
                    <a:pt x="3" y="787"/>
                  </a:lnTo>
                  <a:lnTo>
                    <a:pt x="1" y="785"/>
                  </a:lnTo>
                  <a:lnTo>
                    <a:pt x="0" y="782"/>
                  </a:lnTo>
                  <a:lnTo>
                    <a:pt x="1" y="777"/>
                  </a:lnTo>
                  <a:lnTo>
                    <a:pt x="6" y="765"/>
                  </a:lnTo>
                  <a:lnTo>
                    <a:pt x="6" y="765"/>
                  </a:lnTo>
                  <a:lnTo>
                    <a:pt x="27" y="713"/>
                  </a:lnTo>
                  <a:lnTo>
                    <a:pt x="59" y="636"/>
                  </a:lnTo>
                  <a:lnTo>
                    <a:pt x="89" y="559"/>
                  </a:lnTo>
                  <a:lnTo>
                    <a:pt x="100" y="527"/>
                  </a:lnTo>
                  <a:lnTo>
                    <a:pt x="107" y="504"/>
                  </a:lnTo>
                  <a:lnTo>
                    <a:pt x="107" y="504"/>
                  </a:lnTo>
                  <a:lnTo>
                    <a:pt x="119" y="442"/>
                  </a:lnTo>
                  <a:lnTo>
                    <a:pt x="131" y="385"/>
                  </a:lnTo>
                  <a:lnTo>
                    <a:pt x="140" y="332"/>
                  </a:lnTo>
                  <a:lnTo>
                    <a:pt x="148" y="282"/>
                  </a:lnTo>
                  <a:lnTo>
                    <a:pt x="153" y="237"/>
                  </a:lnTo>
                  <a:lnTo>
                    <a:pt x="158" y="196"/>
                  </a:lnTo>
                  <a:lnTo>
                    <a:pt x="160" y="158"/>
                  </a:lnTo>
                  <a:lnTo>
                    <a:pt x="162" y="125"/>
                  </a:lnTo>
                  <a:lnTo>
                    <a:pt x="163" y="95"/>
                  </a:lnTo>
                  <a:lnTo>
                    <a:pt x="163" y="70"/>
                  </a:lnTo>
                  <a:lnTo>
                    <a:pt x="162" y="31"/>
                  </a:lnTo>
                  <a:lnTo>
                    <a:pt x="161" y="8"/>
                  </a:lnTo>
                  <a:lnTo>
                    <a:pt x="160" y="0"/>
                  </a:lnTo>
                  <a:lnTo>
                    <a:pt x="207" y="0"/>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grpSp>
      <p:grpSp>
        <p:nvGrpSpPr>
          <p:cNvPr id="6" name="Group 56"/>
          <p:cNvGrpSpPr/>
          <p:nvPr/>
        </p:nvGrpSpPr>
        <p:grpSpPr>
          <a:xfrm>
            <a:off x="6141085" y="2331085"/>
            <a:ext cx="370205" cy="2863850"/>
            <a:chOff x="5338022" y="1562100"/>
            <a:chExt cx="370417" cy="3670299"/>
          </a:xfrm>
          <a:solidFill>
            <a:srgbClr val="CF3839"/>
          </a:solidFill>
        </p:grpSpPr>
        <p:sp>
          <p:nvSpPr>
            <p:cNvPr id="7" name="Freeform 10"/>
            <p:cNvSpPr/>
            <p:nvPr/>
          </p:nvSpPr>
          <p:spPr bwMode="auto">
            <a:xfrm>
              <a:off x="5338022" y="1562100"/>
              <a:ext cx="368936" cy="1809924"/>
            </a:xfrm>
            <a:custGeom>
              <a:avLst/>
              <a:gdLst/>
              <a:ahLst/>
              <a:cxnLst>
                <a:cxn ang="0">
                  <a:pos x="249" y="953"/>
                </a:cxn>
                <a:cxn ang="0">
                  <a:pos x="249" y="953"/>
                </a:cxn>
                <a:cxn ang="0">
                  <a:pos x="249" y="934"/>
                </a:cxn>
                <a:cxn ang="0">
                  <a:pos x="248" y="882"/>
                </a:cxn>
                <a:cxn ang="0">
                  <a:pos x="244" y="804"/>
                </a:cxn>
                <a:cxn ang="0">
                  <a:pos x="242" y="759"/>
                </a:cxn>
                <a:cxn ang="0">
                  <a:pos x="239" y="711"/>
                </a:cxn>
                <a:cxn ang="0">
                  <a:pos x="234" y="659"/>
                </a:cxn>
                <a:cxn ang="0">
                  <a:pos x="229" y="607"/>
                </a:cxn>
                <a:cxn ang="0">
                  <a:pos x="221" y="554"/>
                </a:cxn>
                <a:cxn ang="0">
                  <a:pos x="213" y="503"/>
                </a:cxn>
                <a:cxn ang="0">
                  <a:pos x="203" y="453"/>
                </a:cxn>
                <a:cxn ang="0">
                  <a:pos x="191" y="406"/>
                </a:cxn>
                <a:cxn ang="0">
                  <a:pos x="185" y="384"/>
                </a:cxn>
                <a:cxn ang="0">
                  <a:pos x="178" y="362"/>
                </a:cxn>
                <a:cxn ang="0">
                  <a:pos x="171" y="342"/>
                </a:cxn>
                <a:cxn ang="0">
                  <a:pos x="163" y="323"/>
                </a:cxn>
                <a:cxn ang="0">
                  <a:pos x="163" y="323"/>
                </a:cxn>
                <a:cxn ang="0">
                  <a:pos x="106" y="192"/>
                </a:cxn>
                <a:cxn ang="0">
                  <a:pos x="63" y="93"/>
                </a:cxn>
                <a:cxn ang="0">
                  <a:pos x="27" y="8"/>
                </a:cxn>
                <a:cxn ang="0">
                  <a:pos x="27" y="8"/>
                </a:cxn>
                <a:cxn ang="0">
                  <a:pos x="21" y="4"/>
                </a:cxn>
                <a:cxn ang="0">
                  <a:pos x="15" y="2"/>
                </a:cxn>
                <a:cxn ang="0">
                  <a:pos x="8" y="0"/>
                </a:cxn>
                <a:cxn ang="0">
                  <a:pos x="6" y="0"/>
                </a:cxn>
                <a:cxn ang="0">
                  <a:pos x="3" y="1"/>
                </a:cxn>
                <a:cxn ang="0">
                  <a:pos x="1" y="2"/>
                </a:cxn>
                <a:cxn ang="0">
                  <a:pos x="0" y="6"/>
                </a:cxn>
                <a:cxn ang="0">
                  <a:pos x="0" y="9"/>
                </a:cxn>
                <a:cxn ang="0">
                  <a:pos x="0" y="15"/>
                </a:cxn>
                <a:cxn ang="0">
                  <a:pos x="3" y="21"/>
                </a:cxn>
                <a:cxn ang="0">
                  <a:pos x="6" y="29"/>
                </a:cxn>
                <a:cxn ang="0">
                  <a:pos x="6" y="29"/>
                </a:cxn>
                <a:cxn ang="0">
                  <a:pos x="32" y="92"/>
                </a:cxn>
                <a:cxn ang="0">
                  <a:pos x="70" y="184"/>
                </a:cxn>
                <a:cxn ang="0">
                  <a:pos x="89" y="233"/>
                </a:cxn>
                <a:cxn ang="0">
                  <a:pos x="106" y="278"/>
                </a:cxn>
                <a:cxn ang="0">
                  <a:pos x="120" y="317"/>
                </a:cxn>
                <a:cxn ang="0">
                  <a:pos x="127" y="344"/>
                </a:cxn>
                <a:cxn ang="0">
                  <a:pos x="127" y="344"/>
                </a:cxn>
                <a:cxn ang="0">
                  <a:pos x="143" y="418"/>
                </a:cxn>
                <a:cxn ang="0">
                  <a:pos x="157" y="488"/>
                </a:cxn>
                <a:cxn ang="0">
                  <a:pos x="168" y="552"/>
                </a:cxn>
                <a:cxn ang="0">
                  <a:pos x="177" y="612"/>
                </a:cxn>
                <a:cxn ang="0">
                  <a:pos x="184" y="667"/>
                </a:cxn>
                <a:cxn ang="0">
                  <a:pos x="188" y="716"/>
                </a:cxn>
                <a:cxn ang="0">
                  <a:pos x="193" y="761"/>
                </a:cxn>
                <a:cxn ang="0">
                  <a:pos x="195" y="802"/>
                </a:cxn>
                <a:cxn ang="0">
                  <a:pos x="196" y="837"/>
                </a:cxn>
                <a:cxn ang="0">
                  <a:pos x="196" y="868"/>
                </a:cxn>
                <a:cxn ang="0">
                  <a:pos x="195" y="916"/>
                </a:cxn>
                <a:cxn ang="0">
                  <a:pos x="193" y="944"/>
                </a:cxn>
                <a:cxn ang="0">
                  <a:pos x="191" y="953"/>
                </a:cxn>
                <a:cxn ang="0">
                  <a:pos x="249" y="953"/>
                </a:cxn>
              </a:cxnLst>
              <a:rect l="0" t="0" r="r" b="b"/>
              <a:pathLst>
                <a:path w="249" h="953">
                  <a:moveTo>
                    <a:pt x="249" y="953"/>
                  </a:moveTo>
                  <a:lnTo>
                    <a:pt x="249" y="953"/>
                  </a:lnTo>
                  <a:lnTo>
                    <a:pt x="249" y="934"/>
                  </a:lnTo>
                  <a:lnTo>
                    <a:pt x="248" y="882"/>
                  </a:lnTo>
                  <a:lnTo>
                    <a:pt x="244" y="804"/>
                  </a:lnTo>
                  <a:lnTo>
                    <a:pt x="242" y="759"/>
                  </a:lnTo>
                  <a:lnTo>
                    <a:pt x="239" y="711"/>
                  </a:lnTo>
                  <a:lnTo>
                    <a:pt x="234" y="659"/>
                  </a:lnTo>
                  <a:lnTo>
                    <a:pt x="229" y="607"/>
                  </a:lnTo>
                  <a:lnTo>
                    <a:pt x="221" y="554"/>
                  </a:lnTo>
                  <a:lnTo>
                    <a:pt x="213" y="503"/>
                  </a:lnTo>
                  <a:lnTo>
                    <a:pt x="203" y="453"/>
                  </a:lnTo>
                  <a:lnTo>
                    <a:pt x="191" y="406"/>
                  </a:lnTo>
                  <a:lnTo>
                    <a:pt x="185" y="384"/>
                  </a:lnTo>
                  <a:lnTo>
                    <a:pt x="178" y="362"/>
                  </a:lnTo>
                  <a:lnTo>
                    <a:pt x="171" y="342"/>
                  </a:lnTo>
                  <a:lnTo>
                    <a:pt x="163" y="323"/>
                  </a:lnTo>
                  <a:lnTo>
                    <a:pt x="163" y="323"/>
                  </a:lnTo>
                  <a:lnTo>
                    <a:pt x="106" y="192"/>
                  </a:lnTo>
                  <a:lnTo>
                    <a:pt x="63" y="93"/>
                  </a:lnTo>
                  <a:lnTo>
                    <a:pt x="27" y="8"/>
                  </a:lnTo>
                  <a:lnTo>
                    <a:pt x="27" y="8"/>
                  </a:lnTo>
                  <a:lnTo>
                    <a:pt x="21" y="4"/>
                  </a:lnTo>
                  <a:lnTo>
                    <a:pt x="15" y="2"/>
                  </a:lnTo>
                  <a:lnTo>
                    <a:pt x="8" y="0"/>
                  </a:lnTo>
                  <a:lnTo>
                    <a:pt x="6" y="0"/>
                  </a:lnTo>
                  <a:lnTo>
                    <a:pt x="3" y="1"/>
                  </a:lnTo>
                  <a:lnTo>
                    <a:pt x="1" y="2"/>
                  </a:lnTo>
                  <a:lnTo>
                    <a:pt x="0" y="6"/>
                  </a:lnTo>
                  <a:lnTo>
                    <a:pt x="0" y="9"/>
                  </a:lnTo>
                  <a:lnTo>
                    <a:pt x="0" y="15"/>
                  </a:lnTo>
                  <a:lnTo>
                    <a:pt x="3" y="21"/>
                  </a:lnTo>
                  <a:lnTo>
                    <a:pt x="6" y="29"/>
                  </a:lnTo>
                  <a:lnTo>
                    <a:pt x="6" y="29"/>
                  </a:lnTo>
                  <a:lnTo>
                    <a:pt x="32" y="92"/>
                  </a:lnTo>
                  <a:lnTo>
                    <a:pt x="70" y="184"/>
                  </a:lnTo>
                  <a:lnTo>
                    <a:pt x="89" y="233"/>
                  </a:lnTo>
                  <a:lnTo>
                    <a:pt x="106" y="278"/>
                  </a:lnTo>
                  <a:lnTo>
                    <a:pt x="120" y="317"/>
                  </a:lnTo>
                  <a:lnTo>
                    <a:pt x="127" y="344"/>
                  </a:lnTo>
                  <a:lnTo>
                    <a:pt x="127" y="344"/>
                  </a:lnTo>
                  <a:lnTo>
                    <a:pt x="143" y="418"/>
                  </a:lnTo>
                  <a:lnTo>
                    <a:pt x="157" y="488"/>
                  </a:lnTo>
                  <a:lnTo>
                    <a:pt x="168" y="552"/>
                  </a:lnTo>
                  <a:lnTo>
                    <a:pt x="177" y="612"/>
                  </a:lnTo>
                  <a:lnTo>
                    <a:pt x="184" y="667"/>
                  </a:lnTo>
                  <a:lnTo>
                    <a:pt x="188" y="716"/>
                  </a:lnTo>
                  <a:lnTo>
                    <a:pt x="193" y="761"/>
                  </a:lnTo>
                  <a:lnTo>
                    <a:pt x="195" y="802"/>
                  </a:lnTo>
                  <a:lnTo>
                    <a:pt x="196" y="837"/>
                  </a:lnTo>
                  <a:lnTo>
                    <a:pt x="196" y="868"/>
                  </a:lnTo>
                  <a:lnTo>
                    <a:pt x="195" y="916"/>
                  </a:lnTo>
                  <a:lnTo>
                    <a:pt x="193" y="944"/>
                  </a:lnTo>
                  <a:lnTo>
                    <a:pt x="191" y="953"/>
                  </a:lnTo>
                  <a:lnTo>
                    <a:pt x="249" y="953"/>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8" name="Freeform 11"/>
            <p:cNvSpPr/>
            <p:nvPr/>
          </p:nvSpPr>
          <p:spPr bwMode="auto">
            <a:xfrm>
              <a:off x="5339503" y="3422475"/>
              <a:ext cx="368936" cy="1809924"/>
            </a:xfrm>
            <a:custGeom>
              <a:avLst/>
              <a:gdLst/>
              <a:ahLst/>
              <a:cxnLst>
                <a:cxn ang="0">
                  <a:pos x="249" y="0"/>
                </a:cxn>
                <a:cxn ang="0">
                  <a:pos x="249" y="0"/>
                </a:cxn>
                <a:cxn ang="0">
                  <a:pos x="249" y="19"/>
                </a:cxn>
                <a:cxn ang="0">
                  <a:pos x="248" y="72"/>
                </a:cxn>
                <a:cxn ang="0">
                  <a:pos x="244" y="149"/>
                </a:cxn>
                <a:cxn ang="0">
                  <a:pos x="242" y="195"/>
                </a:cxn>
                <a:cxn ang="0">
                  <a:pos x="239" y="243"/>
                </a:cxn>
                <a:cxn ang="0">
                  <a:pos x="234" y="294"/>
                </a:cxn>
                <a:cxn ang="0">
                  <a:pos x="229" y="347"/>
                </a:cxn>
                <a:cxn ang="0">
                  <a:pos x="221" y="399"/>
                </a:cxn>
                <a:cxn ang="0">
                  <a:pos x="213" y="450"/>
                </a:cxn>
                <a:cxn ang="0">
                  <a:pos x="203" y="501"/>
                </a:cxn>
                <a:cxn ang="0">
                  <a:pos x="192" y="548"/>
                </a:cxn>
                <a:cxn ang="0">
                  <a:pos x="185" y="571"/>
                </a:cxn>
                <a:cxn ang="0">
                  <a:pos x="178" y="592"/>
                </a:cxn>
                <a:cxn ang="0">
                  <a:pos x="171" y="612"/>
                </a:cxn>
                <a:cxn ang="0">
                  <a:pos x="163" y="630"/>
                </a:cxn>
                <a:cxn ang="0">
                  <a:pos x="163" y="630"/>
                </a:cxn>
                <a:cxn ang="0">
                  <a:pos x="106" y="761"/>
                </a:cxn>
                <a:cxn ang="0">
                  <a:pos x="63" y="861"/>
                </a:cxn>
                <a:cxn ang="0">
                  <a:pos x="27" y="945"/>
                </a:cxn>
                <a:cxn ang="0">
                  <a:pos x="27" y="945"/>
                </a:cxn>
                <a:cxn ang="0">
                  <a:pos x="21" y="950"/>
                </a:cxn>
                <a:cxn ang="0">
                  <a:pos x="15" y="952"/>
                </a:cxn>
                <a:cxn ang="0">
                  <a:pos x="8" y="953"/>
                </a:cxn>
                <a:cxn ang="0">
                  <a:pos x="6" y="953"/>
                </a:cxn>
                <a:cxn ang="0">
                  <a:pos x="4" y="953"/>
                </a:cxn>
                <a:cxn ang="0">
                  <a:pos x="2" y="951"/>
                </a:cxn>
                <a:cxn ang="0">
                  <a:pos x="0" y="949"/>
                </a:cxn>
                <a:cxn ang="0">
                  <a:pos x="0" y="944"/>
                </a:cxn>
                <a:cxn ang="0">
                  <a:pos x="0" y="940"/>
                </a:cxn>
                <a:cxn ang="0">
                  <a:pos x="3" y="933"/>
                </a:cxn>
                <a:cxn ang="0">
                  <a:pos x="6" y="924"/>
                </a:cxn>
                <a:cxn ang="0">
                  <a:pos x="6" y="924"/>
                </a:cxn>
                <a:cxn ang="0">
                  <a:pos x="32" y="862"/>
                </a:cxn>
                <a:cxn ang="0">
                  <a:pos x="70" y="770"/>
                </a:cxn>
                <a:cxn ang="0">
                  <a:pos x="89" y="720"/>
                </a:cxn>
                <a:cxn ang="0">
                  <a:pos x="106" y="675"/>
                </a:cxn>
                <a:cxn ang="0">
                  <a:pos x="120" y="637"/>
                </a:cxn>
                <a:cxn ang="0">
                  <a:pos x="127" y="609"/>
                </a:cxn>
                <a:cxn ang="0">
                  <a:pos x="127" y="609"/>
                </a:cxn>
                <a:cxn ang="0">
                  <a:pos x="143" y="535"/>
                </a:cxn>
                <a:cxn ang="0">
                  <a:pos x="157" y="466"/>
                </a:cxn>
                <a:cxn ang="0">
                  <a:pos x="168" y="402"/>
                </a:cxn>
                <a:cxn ang="0">
                  <a:pos x="177" y="342"/>
                </a:cxn>
                <a:cxn ang="0">
                  <a:pos x="184" y="287"/>
                </a:cxn>
                <a:cxn ang="0">
                  <a:pos x="189" y="238"/>
                </a:cxn>
                <a:cxn ang="0">
                  <a:pos x="193" y="193"/>
                </a:cxn>
                <a:cxn ang="0">
                  <a:pos x="195" y="152"/>
                </a:cxn>
                <a:cxn ang="0">
                  <a:pos x="196" y="116"/>
                </a:cxn>
                <a:cxn ang="0">
                  <a:pos x="196" y="86"/>
                </a:cxn>
                <a:cxn ang="0">
                  <a:pos x="195" y="39"/>
                </a:cxn>
                <a:cxn ang="0">
                  <a:pos x="193" y="10"/>
                </a:cxn>
                <a:cxn ang="0">
                  <a:pos x="192" y="0"/>
                </a:cxn>
                <a:cxn ang="0">
                  <a:pos x="249" y="0"/>
                </a:cxn>
              </a:cxnLst>
              <a:rect l="0" t="0" r="r" b="b"/>
              <a:pathLst>
                <a:path w="249" h="953">
                  <a:moveTo>
                    <a:pt x="249" y="0"/>
                  </a:moveTo>
                  <a:lnTo>
                    <a:pt x="249" y="0"/>
                  </a:lnTo>
                  <a:lnTo>
                    <a:pt x="249" y="19"/>
                  </a:lnTo>
                  <a:lnTo>
                    <a:pt x="248" y="72"/>
                  </a:lnTo>
                  <a:lnTo>
                    <a:pt x="244" y="149"/>
                  </a:lnTo>
                  <a:lnTo>
                    <a:pt x="242" y="195"/>
                  </a:lnTo>
                  <a:lnTo>
                    <a:pt x="239" y="243"/>
                  </a:lnTo>
                  <a:lnTo>
                    <a:pt x="234" y="294"/>
                  </a:lnTo>
                  <a:lnTo>
                    <a:pt x="229" y="347"/>
                  </a:lnTo>
                  <a:lnTo>
                    <a:pt x="221" y="399"/>
                  </a:lnTo>
                  <a:lnTo>
                    <a:pt x="213" y="450"/>
                  </a:lnTo>
                  <a:lnTo>
                    <a:pt x="203" y="501"/>
                  </a:lnTo>
                  <a:lnTo>
                    <a:pt x="192" y="548"/>
                  </a:lnTo>
                  <a:lnTo>
                    <a:pt x="185" y="571"/>
                  </a:lnTo>
                  <a:lnTo>
                    <a:pt x="178" y="592"/>
                  </a:lnTo>
                  <a:lnTo>
                    <a:pt x="171" y="612"/>
                  </a:lnTo>
                  <a:lnTo>
                    <a:pt x="163" y="630"/>
                  </a:lnTo>
                  <a:lnTo>
                    <a:pt x="163" y="630"/>
                  </a:lnTo>
                  <a:lnTo>
                    <a:pt x="106" y="761"/>
                  </a:lnTo>
                  <a:lnTo>
                    <a:pt x="63" y="861"/>
                  </a:lnTo>
                  <a:lnTo>
                    <a:pt x="27" y="945"/>
                  </a:lnTo>
                  <a:lnTo>
                    <a:pt x="27" y="945"/>
                  </a:lnTo>
                  <a:lnTo>
                    <a:pt x="21" y="950"/>
                  </a:lnTo>
                  <a:lnTo>
                    <a:pt x="15" y="952"/>
                  </a:lnTo>
                  <a:lnTo>
                    <a:pt x="8" y="953"/>
                  </a:lnTo>
                  <a:lnTo>
                    <a:pt x="6" y="953"/>
                  </a:lnTo>
                  <a:lnTo>
                    <a:pt x="4" y="953"/>
                  </a:lnTo>
                  <a:lnTo>
                    <a:pt x="2" y="951"/>
                  </a:lnTo>
                  <a:lnTo>
                    <a:pt x="0" y="949"/>
                  </a:lnTo>
                  <a:lnTo>
                    <a:pt x="0" y="944"/>
                  </a:lnTo>
                  <a:lnTo>
                    <a:pt x="0" y="940"/>
                  </a:lnTo>
                  <a:lnTo>
                    <a:pt x="3" y="933"/>
                  </a:lnTo>
                  <a:lnTo>
                    <a:pt x="6" y="924"/>
                  </a:lnTo>
                  <a:lnTo>
                    <a:pt x="6" y="924"/>
                  </a:lnTo>
                  <a:lnTo>
                    <a:pt x="32" y="862"/>
                  </a:lnTo>
                  <a:lnTo>
                    <a:pt x="70" y="770"/>
                  </a:lnTo>
                  <a:lnTo>
                    <a:pt x="89" y="720"/>
                  </a:lnTo>
                  <a:lnTo>
                    <a:pt x="106" y="675"/>
                  </a:lnTo>
                  <a:lnTo>
                    <a:pt x="120" y="637"/>
                  </a:lnTo>
                  <a:lnTo>
                    <a:pt x="127" y="609"/>
                  </a:lnTo>
                  <a:lnTo>
                    <a:pt x="127" y="609"/>
                  </a:lnTo>
                  <a:lnTo>
                    <a:pt x="143" y="535"/>
                  </a:lnTo>
                  <a:lnTo>
                    <a:pt x="157" y="466"/>
                  </a:lnTo>
                  <a:lnTo>
                    <a:pt x="168" y="402"/>
                  </a:lnTo>
                  <a:lnTo>
                    <a:pt x="177" y="342"/>
                  </a:lnTo>
                  <a:lnTo>
                    <a:pt x="184" y="287"/>
                  </a:lnTo>
                  <a:lnTo>
                    <a:pt x="189" y="238"/>
                  </a:lnTo>
                  <a:lnTo>
                    <a:pt x="193" y="193"/>
                  </a:lnTo>
                  <a:lnTo>
                    <a:pt x="195" y="152"/>
                  </a:lnTo>
                  <a:lnTo>
                    <a:pt x="196" y="116"/>
                  </a:lnTo>
                  <a:lnTo>
                    <a:pt x="196" y="86"/>
                  </a:lnTo>
                  <a:lnTo>
                    <a:pt x="195" y="39"/>
                  </a:lnTo>
                  <a:lnTo>
                    <a:pt x="193" y="10"/>
                  </a:lnTo>
                  <a:lnTo>
                    <a:pt x="192" y="0"/>
                  </a:lnTo>
                  <a:lnTo>
                    <a:pt x="249" y="0"/>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grpSp>
      <p:grpSp>
        <p:nvGrpSpPr>
          <p:cNvPr id="9" name="Group 55"/>
          <p:cNvGrpSpPr/>
          <p:nvPr/>
        </p:nvGrpSpPr>
        <p:grpSpPr>
          <a:xfrm>
            <a:off x="4072890" y="2572385"/>
            <a:ext cx="370205" cy="2566035"/>
            <a:chOff x="4340859" y="1562100"/>
            <a:chExt cx="370417" cy="3664006"/>
          </a:xfrm>
          <a:solidFill>
            <a:srgbClr val="CF3839"/>
          </a:solidFill>
        </p:grpSpPr>
        <p:sp>
          <p:nvSpPr>
            <p:cNvPr id="10" name="Freeform 14"/>
            <p:cNvSpPr/>
            <p:nvPr/>
          </p:nvSpPr>
          <p:spPr bwMode="auto">
            <a:xfrm>
              <a:off x="4340859" y="1562100"/>
              <a:ext cx="368936" cy="1809924"/>
            </a:xfrm>
            <a:custGeom>
              <a:avLst/>
              <a:gdLst/>
              <a:ahLst/>
              <a:cxnLst>
                <a:cxn ang="0">
                  <a:pos x="249" y="953"/>
                </a:cxn>
                <a:cxn ang="0">
                  <a:pos x="249" y="953"/>
                </a:cxn>
                <a:cxn ang="0">
                  <a:pos x="249" y="934"/>
                </a:cxn>
                <a:cxn ang="0">
                  <a:pos x="248" y="882"/>
                </a:cxn>
                <a:cxn ang="0">
                  <a:pos x="245" y="804"/>
                </a:cxn>
                <a:cxn ang="0">
                  <a:pos x="243" y="759"/>
                </a:cxn>
                <a:cxn ang="0">
                  <a:pos x="239" y="711"/>
                </a:cxn>
                <a:cxn ang="0">
                  <a:pos x="235" y="659"/>
                </a:cxn>
                <a:cxn ang="0">
                  <a:pos x="228" y="607"/>
                </a:cxn>
                <a:cxn ang="0">
                  <a:pos x="221" y="554"/>
                </a:cxn>
                <a:cxn ang="0">
                  <a:pos x="213" y="503"/>
                </a:cxn>
                <a:cxn ang="0">
                  <a:pos x="203" y="453"/>
                </a:cxn>
                <a:cxn ang="0">
                  <a:pos x="192" y="406"/>
                </a:cxn>
                <a:cxn ang="0">
                  <a:pos x="185" y="384"/>
                </a:cxn>
                <a:cxn ang="0">
                  <a:pos x="178" y="362"/>
                </a:cxn>
                <a:cxn ang="0">
                  <a:pos x="172" y="342"/>
                </a:cxn>
                <a:cxn ang="0">
                  <a:pos x="164" y="323"/>
                </a:cxn>
                <a:cxn ang="0">
                  <a:pos x="164" y="323"/>
                </a:cxn>
                <a:cxn ang="0">
                  <a:pos x="107" y="192"/>
                </a:cxn>
                <a:cxn ang="0">
                  <a:pos x="64" y="93"/>
                </a:cxn>
                <a:cxn ang="0">
                  <a:pos x="28" y="8"/>
                </a:cxn>
                <a:cxn ang="0">
                  <a:pos x="28" y="8"/>
                </a:cxn>
                <a:cxn ang="0">
                  <a:pos x="21" y="4"/>
                </a:cxn>
                <a:cxn ang="0">
                  <a:pos x="15" y="2"/>
                </a:cxn>
                <a:cxn ang="0">
                  <a:pos x="9" y="0"/>
                </a:cxn>
                <a:cxn ang="0">
                  <a:pos x="6" y="0"/>
                </a:cxn>
                <a:cxn ang="0">
                  <a:pos x="3" y="1"/>
                </a:cxn>
                <a:cxn ang="0">
                  <a:pos x="2" y="2"/>
                </a:cxn>
                <a:cxn ang="0">
                  <a:pos x="1" y="6"/>
                </a:cxn>
                <a:cxn ang="0">
                  <a:pos x="0" y="9"/>
                </a:cxn>
                <a:cxn ang="0">
                  <a:pos x="1" y="15"/>
                </a:cxn>
                <a:cxn ang="0">
                  <a:pos x="3" y="21"/>
                </a:cxn>
                <a:cxn ang="0">
                  <a:pos x="6" y="29"/>
                </a:cxn>
                <a:cxn ang="0">
                  <a:pos x="6" y="29"/>
                </a:cxn>
                <a:cxn ang="0">
                  <a:pos x="32" y="92"/>
                </a:cxn>
                <a:cxn ang="0">
                  <a:pos x="71" y="184"/>
                </a:cxn>
                <a:cxn ang="0">
                  <a:pos x="90" y="233"/>
                </a:cxn>
                <a:cxn ang="0">
                  <a:pos x="107" y="278"/>
                </a:cxn>
                <a:cxn ang="0">
                  <a:pos x="120" y="317"/>
                </a:cxn>
                <a:cxn ang="0">
                  <a:pos x="128" y="344"/>
                </a:cxn>
                <a:cxn ang="0">
                  <a:pos x="128" y="344"/>
                </a:cxn>
                <a:cxn ang="0">
                  <a:pos x="144" y="418"/>
                </a:cxn>
                <a:cxn ang="0">
                  <a:pos x="157" y="488"/>
                </a:cxn>
                <a:cxn ang="0">
                  <a:pos x="168" y="552"/>
                </a:cxn>
                <a:cxn ang="0">
                  <a:pos x="177" y="612"/>
                </a:cxn>
                <a:cxn ang="0">
                  <a:pos x="184" y="667"/>
                </a:cxn>
                <a:cxn ang="0">
                  <a:pos x="189" y="716"/>
                </a:cxn>
                <a:cxn ang="0">
                  <a:pos x="193" y="761"/>
                </a:cxn>
                <a:cxn ang="0">
                  <a:pos x="195" y="802"/>
                </a:cxn>
                <a:cxn ang="0">
                  <a:pos x="196" y="837"/>
                </a:cxn>
                <a:cxn ang="0">
                  <a:pos x="196" y="868"/>
                </a:cxn>
                <a:cxn ang="0">
                  <a:pos x="195" y="916"/>
                </a:cxn>
                <a:cxn ang="0">
                  <a:pos x="193" y="944"/>
                </a:cxn>
                <a:cxn ang="0">
                  <a:pos x="192" y="953"/>
                </a:cxn>
                <a:cxn ang="0">
                  <a:pos x="249" y="953"/>
                </a:cxn>
              </a:cxnLst>
              <a:rect l="0" t="0" r="r" b="b"/>
              <a:pathLst>
                <a:path w="249" h="953">
                  <a:moveTo>
                    <a:pt x="249" y="953"/>
                  </a:moveTo>
                  <a:lnTo>
                    <a:pt x="249" y="953"/>
                  </a:lnTo>
                  <a:lnTo>
                    <a:pt x="249" y="934"/>
                  </a:lnTo>
                  <a:lnTo>
                    <a:pt x="248" y="882"/>
                  </a:lnTo>
                  <a:lnTo>
                    <a:pt x="245" y="804"/>
                  </a:lnTo>
                  <a:lnTo>
                    <a:pt x="243" y="759"/>
                  </a:lnTo>
                  <a:lnTo>
                    <a:pt x="239" y="711"/>
                  </a:lnTo>
                  <a:lnTo>
                    <a:pt x="235" y="659"/>
                  </a:lnTo>
                  <a:lnTo>
                    <a:pt x="228" y="607"/>
                  </a:lnTo>
                  <a:lnTo>
                    <a:pt x="221" y="554"/>
                  </a:lnTo>
                  <a:lnTo>
                    <a:pt x="213" y="503"/>
                  </a:lnTo>
                  <a:lnTo>
                    <a:pt x="203" y="453"/>
                  </a:lnTo>
                  <a:lnTo>
                    <a:pt x="192" y="406"/>
                  </a:lnTo>
                  <a:lnTo>
                    <a:pt x="185" y="384"/>
                  </a:lnTo>
                  <a:lnTo>
                    <a:pt x="178" y="362"/>
                  </a:lnTo>
                  <a:lnTo>
                    <a:pt x="172" y="342"/>
                  </a:lnTo>
                  <a:lnTo>
                    <a:pt x="164" y="323"/>
                  </a:lnTo>
                  <a:lnTo>
                    <a:pt x="164" y="323"/>
                  </a:lnTo>
                  <a:lnTo>
                    <a:pt x="107" y="192"/>
                  </a:lnTo>
                  <a:lnTo>
                    <a:pt x="64" y="93"/>
                  </a:lnTo>
                  <a:lnTo>
                    <a:pt x="28" y="8"/>
                  </a:lnTo>
                  <a:lnTo>
                    <a:pt x="28" y="8"/>
                  </a:lnTo>
                  <a:lnTo>
                    <a:pt x="21" y="4"/>
                  </a:lnTo>
                  <a:lnTo>
                    <a:pt x="15" y="2"/>
                  </a:lnTo>
                  <a:lnTo>
                    <a:pt x="9" y="0"/>
                  </a:lnTo>
                  <a:lnTo>
                    <a:pt x="6" y="0"/>
                  </a:lnTo>
                  <a:lnTo>
                    <a:pt x="3" y="1"/>
                  </a:lnTo>
                  <a:lnTo>
                    <a:pt x="2" y="2"/>
                  </a:lnTo>
                  <a:lnTo>
                    <a:pt x="1" y="6"/>
                  </a:lnTo>
                  <a:lnTo>
                    <a:pt x="0" y="9"/>
                  </a:lnTo>
                  <a:lnTo>
                    <a:pt x="1" y="15"/>
                  </a:lnTo>
                  <a:lnTo>
                    <a:pt x="3" y="21"/>
                  </a:lnTo>
                  <a:lnTo>
                    <a:pt x="6" y="29"/>
                  </a:lnTo>
                  <a:lnTo>
                    <a:pt x="6" y="29"/>
                  </a:lnTo>
                  <a:lnTo>
                    <a:pt x="32" y="92"/>
                  </a:lnTo>
                  <a:lnTo>
                    <a:pt x="71" y="184"/>
                  </a:lnTo>
                  <a:lnTo>
                    <a:pt x="90" y="233"/>
                  </a:lnTo>
                  <a:lnTo>
                    <a:pt x="107" y="278"/>
                  </a:lnTo>
                  <a:lnTo>
                    <a:pt x="120" y="317"/>
                  </a:lnTo>
                  <a:lnTo>
                    <a:pt x="128" y="344"/>
                  </a:lnTo>
                  <a:lnTo>
                    <a:pt x="128" y="344"/>
                  </a:lnTo>
                  <a:lnTo>
                    <a:pt x="144" y="418"/>
                  </a:lnTo>
                  <a:lnTo>
                    <a:pt x="157" y="488"/>
                  </a:lnTo>
                  <a:lnTo>
                    <a:pt x="168" y="552"/>
                  </a:lnTo>
                  <a:lnTo>
                    <a:pt x="177" y="612"/>
                  </a:lnTo>
                  <a:lnTo>
                    <a:pt x="184" y="667"/>
                  </a:lnTo>
                  <a:lnTo>
                    <a:pt x="189" y="716"/>
                  </a:lnTo>
                  <a:lnTo>
                    <a:pt x="193" y="761"/>
                  </a:lnTo>
                  <a:lnTo>
                    <a:pt x="195" y="802"/>
                  </a:lnTo>
                  <a:lnTo>
                    <a:pt x="196" y="837"/>
                  </a:lnTo>
                  <a:lnTo>
                    <a:pt x="196" y="868"/>
                  </a:lnTo>
                  <a:lnTo>
                    <a:pt x="195" y="916"/>
                  </a:lnTo>
                  <a:lnTo>
                    <a:pt x="193" y="944"/>
                  </a:lnTo>
                  <a:lnTo>
                    <a:pt x="192" y="953"/>
                  </a:lnTo>
                  <a:lnTo>
                    <a:pt x="249" y="953"/>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sp>
          <p:nvSpPr>
            <p:cNvPr id="11" name="Freeform 15"/>
            <p:cNvSpPr/>
            <p:nvPr/>
          </p:nvSpPr>
          <p:spPr bwMode="auto">
            <a:xfrm>
              <a:off x="4343823" y="3416182"/>
              <a:ext cx="367453" cy="1809924"/>
            </a:xfrm>
            <a:custGeom>
              <a:avLst/>
              <a:gdLst/>
              <a:ahLst/>
              <a:cxnLst>
                <a:cxn ang="0">
                  <a:pos x="248" y="0"/>
                </a:cxn>
                <a:cxn ang="0">
                  <a:pos x="248" y="0"/>
                </a:cxn>
                <a:cxn ang="0">
                  <a:pos x="248" y="19"/>
                </a:cxn>
                <a:cxn ang="0">
                  <a:pos x="247" y="71"/>
                </a:cxn>
                <a:cxn ang="0">
                  <a:pos x="244" y="149"/>
                </a:cxn>
                <a:cxn ang="0">
                  <a:pos x="242" y="194"/>
                </a:cxn>
                <a:cxn ang="0">
                  <a:pos x="238" y="243"/>
                </a:cxn>
                <a:cxn ang="0">
                  <a:pos x="234" y="294"/>
                </a:cxn>
                <a:cxn ang="0">
                  <a:pos x="228" y="346"/>
                </a:cxn>
                <a:cxn ang="0">
                  <a:pos x="220" y="398"/>
                </a:cxn>
                <a:cxn ang="0">
                  <a:pos x="212" y="450"/>
                </a:cxn>
                <a:cxn ang="0">
                  <a:pos x="202" y="500"/>
                </a:cxn>
                <a:cxn ang="0">
                  <a:pos x="191" y="547"/>
                </a:cxn>
                <a:cxn ang="0">
                  <a:pos x="184" y="569"/>
                </a:cxn>
                <a:cxn ang="0">
                  <a:pos x="178" y="591"/>
                </a:cxn>
                <a:cxn ang="0">
                  <a:pos x="171" y="611"/>
                </a:cxn>
                <a:cxn ang="0">
                  <a:pos x="163" y="630"/>
                </a:cxn>
                <a:cxn ang="0">
                  <a:pos x="163" y="630"/>
                </a:cxn>
                <a:cxn ang="0">
                  <a:pos x="106" y="761"/>
                </a:cxn>
                <a:cxn ang="0">
                  <a:pos x="63" y="860"/>
                </a:cxn>
                <a:cxn ang="0">
                  <a:pos x="27" y="945"/>
                </a:cxn>
                <a:cxn ang="0">
                  <a:pos x="27" y="945"/>
                </a:cxn>
                <a:cxn ang="0">
                  <a:pos x="20" y="948"/>
                </a:cxn>
                <a:cxn ang="0">
                  <a:pos x="15" y="952"/>
                </a:cxn>
                <a:cxn ang="0">
                  <a:pos x="8" y="953"/>
                </a:cxn>
                <a:cxn ang="0">
                  <a:pos x="6" y="953"/>
                </a:cxn>
                <a:cxn ang="0">
                  <a:pos x="3" y="952"/>
                </a:cxn>
                <a:cxn ang="0">
                  <a:pos x="1" y="951"/>
                </a:cxn>
                <a:cxn ang="0">
                  <a:pos x="0" y="947"/>
                </a:cxn>
                <a:cxn ang="0">
                  <a:pos x="0" y="944"/>
                </a:cxn>
                <a:cxn ang="0">
                  <a:pos x="0" y="938"/>
                </a:cxn>
                <a:cxn ang="0">
                  <a:pos x="2" y="932"/>
                </a:cxn>
                <a:cxn ang="0">
                  <a:pos x="6" y="924"/>
                </a:cxn>
                <a:cxn ang="0">
                  <a:pos x="6" y="924"/>
                </a:cxn>
                <a:cxn ang="0">
                  <a:pos x="31" y="861"/>
                </a:cxn>
                <a:cxn ang="0">
                  <a:pos x="70" y="768"/>
                </a:cxn>
                <a:cxn ang="0">
                  <a:pos x="89" y="720"/>
                </a:cxn>
                <a:cxn ang="0">
                  <a:pos x="106" y="675"/>
                </a:cxn>
                <a:cxn ang="0">
                  <a:pos x="119" y="637"/>
                </a:cxn>
                <a:cxn ang="0">
                  <a:pos x="127" y="609"/>
                </a:cxn>
                <a:cxn ang="0">
                  <a:pos x="127" y="609"/>
                </a:cxn>
                <a:cxn ang="0">
                  <a:pos x="143" y="534"/>
                </a:cxn>
                <a:cxn ang="0">
                  <a:pos x="156" y="465"/>
                </a:cxn>
                <a:cxn ang="0">
                  <a:pos x="167" y="401"/>
                </a:cxn>
                <a:cxn ang="0">
                  <a:pos x="176" y="341"/>
                </a:cxn>
                <a:cxn ang="0">
                  <a:pos x="183" y="287"/>
                </a:cxn>
                <a:cxn ang="0">
                  <a:pos x="188" y="236"/>
                </a:cxn>
                <a:cxn ang="0">
                  <a:pos x="192" y="191"/>
                </a:cxn>
                <a:cxn ang="0">
                  <a:pos x="194" y="151"/>
                </a:cxn>
                <a:cxn ang="0">
                  <a:pos x="196" y="116"/>
                </a:cxn>
                <a:cxn ang="0">
                  <a:pos x="196" y="85"/>
                </a:cxn>
                <a:cxn ang="0">
                  <a:pos x="194" y="38"/>
                </a:cxn>
                <a:cxn ang="0">
                  <a:pos x="192" y="9"/>
                </a:cxn>
                <a:cxn ang="0">
                  <a:pos x="191" y="0"/>
                </a:cxn>
                <a:cxn ang="0">
                  <a:pos x="248" y="0"/>
                </a:cxn>
              </a:cxnLst>
              <a:rect l="0" t="0" r="r" b="b"/>
              <a:pathLst>
                <a:path w="248" h="953">
                  <a:moveTo>
                    <a:pt x="248" y="0"/>
                  </a:moveTo>
                  <a:lnTo>
                    <a:pt x="248" y="0"/>
                  </a:lnTo>
                  <a:lnTo>
                    <a:pt x="248" y="19"/>
                  </a:lnTo>
                  <a:lnTo>
                    <a:pt x="247" y="71"/>
                  </a:lnTo>
                  <a:lnTo>
                    <a:pt x="244" y="149"/>
                  </a:lnTo>
                  <a:lnTo>
                    <a:pt x="242" y="194"/>
                  </a:lnTo>
                  <a:lnTo>
                    <a:pt x="238" y="243"/>
                  </a:lnTo>
                  <a:lnTo>
                    <a:pt x="234" y="294"/>
                  </a:lnTo>
                  <a:lnTo>
                    <a:pt x="228" y="346"/>
                  </a:lnTo>
                  <a:lnTo>
                    <a:pt x="220" y="398"/>
                  </a:lnTo>
                  <a:lnTo>
                    <a:pt x="212" y="450"/>
                  </a:lnTo>
                  <a:lnTo>
                    <a:pt x="202" y="500"/>
                  </a:lnTo>
                  <a:lnTo>
                    <a:pt x="191" y="547"/>
                  </a:lnTo>
                  <a:lnTo>
                    <a:pt x="184" y="569"/>
                  </a:lnTo>
                  <a:lnTo>
                    <a:pt x="178" y="591"/>
                  </a:lnTo>
                  <a:lnTo>
                    <a:pt x="171" y="611"/>
                  </a:lnTo>
                  <a:lnTo>
                    <a:pt x="163" y="630"/>
                  </a:lnTo>
                  <a:lnTo>
                    <a:pt x="163" y="630"/>
                  </a:lnTo>
                  <a:lnTo>
                    <a:pt x="106" y="761"/>
                  </a:lnTo>
                  <a:lnTo>
                    <a:pt x="63" y="860"/>
                  </a:lnTo>
                  <a:lnTo>
                    <a:pt x="27" y="945"/>
                  </a:lnTo>
                  <a:lnTo>
                    <a:pt x="27" y="945"/>
                  </a:lnTo>
                  <a:lnTo>
                    <a:pt x="20" y="948"/>
                  </a:lnTo>
                  <a:lnTo>
                    <a:pt x="15" y="952"/>
                  </a:lnTo>
                  <a:lnTo>
                    <a:pt x="8" y="953"/>
                  </a:lnTo>
                  <a:lnTo>
                    <a:pt x="6" y="953"/>
                  </a:lnTo>
                  <a:lnTo>
                    <a:pt x="3" y="952"/>
                  </a:lnTo>
                  <a:lnTo>
                    <a:pt x="1" y="951"/>
                  </a:lnTo>
                  <a:lnTo>
                    <a:pt x="0" y="947"/>
                  </a:lnTo>
                  <a:lnTo>
                    <a:pt x="0" y="944"/>
                  </a:lnTo>
                  <a:lnTo>
                    <a:pt x="0" y="938"/>
                  </a:lnTo>
                  <a:lnTo>
                    <a:pt x="2" y="932"/>
                  </a:lnTo>
                  <a:lnTo>
                    <a:pt x="6" y="924"/>
                  </a:lnTo>
                  <a:lnTo>
                    <a:pt x="6" y="924"/>
                  </a:lnTo>
                  <a:lnTo>
                    <a:pt x="31" y="861"/>
                  </a:lnTo>
                  <a:lnTo>
                    <a:pt x="70" y="768"/>
                  </a:lnTo>
                  <a:lnTo>
                    <a:pt x="89" y="720"/>
                  </a:lnTo>
                  <a:lnTo>
                    <a:pt x="106" y="675"/>
                  </a:lnTo>
                  <a:lnTo>
                    <a:pt x="119" y="637"/>
                  </a:lnTo>
                  <a:lnTo>
                    <a:pt x="127" y="609"/>
                  </a:lnTo>
                  <a:lnTo>
                    <a:pt x="127" y="609"/>
                  </a:lnTo>
                  <a:lnTo>
                    <a:pt x="143" y="534"/>
                  </a:lnTo>
                  <a:lnTo>
                    <a:pt x="156" y="465"/>
                  </a:lnTo>
                  <a:lnTo>
                    <a:pt x="167" y="401"/>
                  </a:lnTo>
                  <a:lnTo>
                    <a:pt x="176" y="341"/>
                  </a:lnTo>
                  <a:lnTo>
                    <a:pt x="183" y="287"/>
                  </a:lnTo>
                  <a:lnTo>
                    <a:pt x="188" y="236"/>
                  </a:lnTo>
                  <a:lnTo>
                    <a:pt x="192" y="191"/>
                  </a:lnTo>
                  <a:lnTo>
                    <a:pt x="194" y="151"/>
                  </a:lnTo>
                  <a:lnTo>
                    <a:pt x="196" y="116"/>
                  </a:lnTo>
                  <a:lnTo>
                    <a:pt x="196" y="85"/>
                  </a:lnTo>
                  <a:lnTo>
                    <a:pt x="194" y="38"/>
                  </a:lnTo>
                  <a:lnTo>
                    <a:pt x="192" y="9"/>
                  </a:lnTo>
                  <a:lnTo>
                    <a:pt x="191" y="0"/>
                  </a:lnTo>
                  <a:lnTo>
                    <a:pt x="248" y="0"/>
                  </a:lnTo>
                  <a:close/>
                </a:path>
              </a:pathLst>
            </a:custGeom>
            <a:grpFill/>
            <a:ln w="9525">
              <a:noFill/>
              <a:round/>
            </a:ln>
          </p:spPr>
          <p:txBody>
            <a:bodyPr vert="horz" wrap="square" lIns="91440" tIns="45720" rIns="91440" bIns="45720" numCol="1" anchor="t" anchorCtr="0" compatLnSpc="1"/>
            <a:lstStyle/>
            <a:p>
              <a:endParaRPr lang="en-US">
                <a:latin typeface="+mn-ea"/>
              </a:endParaRPr>
            </a:p>
          </p:txBody>
        </p:sp>
      </p:grpSp>
      <p:grpSp>
        <p:nvGrpSpPr>
          <p:cNvPr id="12" name="Group 54"/>
          <p:cNvGrpSpPr/>
          <p:nvPr/>
        </p:nvGrpSpPr>
        <p:grpSpPr>
          <a:xfrm>
            <a:off x="2237740" y="2770505"/>
            <a:ext cx="287655" cy="2073910"/>
            <a:chOff x="3386667" y="1985619"/>
            <a:chExt cx="287442" cy="2836077"/>
          </a:xfrm>
          <a:solidFill>
            <a:srgbClr val="CF3839"/>
          </a:solidFill>
        </p:grpSpPr>
        <p:sp>
          <p:nvSpPr>
            <p:cNvPr id="13" name="Freeform 18"/>
            <p:cNvSpPr/>
            <p:nvPr/>
          </p:nvSpPr>
          <p:spPr bwMode="auto">
            <a:xfrm>
              <a:off x="3386667" y="1985619"/>
              <a:ext cx="285962" cy="1394002"/>
            </a:xfrm>
            <a:custGeom>
              <a:avLst/>
              <a:gdLst/>
              <a:ahLst/>
              <a:cxnLst>
                <a:cxn ang="0">
                  <a:pos x="193" y="734"/>
                </a:cxn>
                <a:cxn ang="0">
                  <a:pos x="193" y="734"/>
                </a:cxn>
                <a:cxn ang="0">
                  <a:pos x="192" y="679"/>
                </a:cxn>
                <a:cxn ang="0">
                  <a:pos x="189" y="621"/>
                </a:cxn>
                <a:cxn ang="0">
                  <a:pos x="185" y="547"/>
                </a:cxn>
                <a:cxn ang="0">
                  <a:pos x="180" y="508"/>
                </a:cxn>
                <a:cxn ang="0">
                  <a:pos x="176" y="468"/>
                </a:cxn>
                <a:cxn ang="0">
                  <a:pos x="171" y="427"/>
                </a:cxn>
                <a:cxn ang="0">
                  <a:pos x="165" y="388"/>
                </a:cxn>
                <a:cxn ang="0">
                  <a:pos x="157" y="348"/>
                </a:cxn>
                <a:cxn ang="0">
                  <a:pos x="148" y="312"/>
                </a:cxn>
                <a:cxn ang="0">
                  <a:pos x="138" y="279"/>
                </a:cxn>
                <a:cxn ang="0">
                  <a:pos x="132" y="263"/>
                </a:cxn>
                <a:cxn ang="0">
                  <a:pos x="126" y="248"/>
                </a:cxn>
                <a:cxn ang="0">
                  <a:pos x="126" y="248"/>
                </a:cxn>
                <a:cxn ang="0">
                  <a:pos x="83" y="148"/>
                </a:cxn>
                <a:cxn ang="0">
                  <a:pos x="49" y="72"/>
                </a:cxn>
                <a:cxn ang="0">
                  <a:pos x="22" y="5"/>
                </a:cxn>
                <a:cxn ang="0">
                  <a:pos x="22" y="5"/>
                </a:cxn>
                <a:cxn ang="0">
                  <a:pos x="16" y="3"/>
                </a:cxn>
                <a:cxn ang="0">
                  <a:pos x="12" y="1"/>
                </a:cxn>
                <a:cxn ang="0">
                  <a:pos x="7" y="0"/>
                </a:cxn>
                <a:cxn ang="0">
                  <a:pos x="3" y="0"/>
                </a:cxn>
                <a:cxn ang="0">
                  <a:pos x="2" y="1"/>
                </a:cxn>
                <a:cxn ang="0">
                  <a:pos x="0" y="3"/>
                </a:cxn>
                <a:cxn ang="0">
                  <a:pos x="0" y="6"/>
                </a:cxn>
                <a:cxn ang="0">
                  <a:pos x="0" y="11"/>
                </a:cxn>
                <a:cxn ang="0">
                  <a:pos x="5" y="22"/>
                </a:cxn>
                <a:cxn ang="0">
                  <a:pos x="5" y="22"/>
                </a:cxn>
                <a:cxn ang="0">
                  <a:pos x="25" y="71"/>
                </a:cxn>
                <a:cxn ang="0">
                  <a:pos x="54" y="141"/>
                </a:cxn>
                <a:cxn ang="0">
                  <a:pos x="83" y="213"/>
                </a:cxn>
                <a:cxn ang="0">
                  <a:pos x="93" y="244"/>
                </a:cxn>
                <a:cxn ang="0">
                  <a:pos x="98" y="265"/>
                </a:cxn>
                <a:cxn ang="0">
                  <a:pos x="98" y="265"/>
                </a:cxn>
                <a:cxn ang="0">
                  <a:pos x="111" y="322"/>
                </a:cxn>
                <a:cxn ang="0">
                  <a:pos x="122" y="375"/>
                </a:cxn>
                <a:cxn ang="0">
                  <a:pos x="130" y="425"/>
                </a:cxn>
                <a:cxn ang="0">
                  <a:pos x="137" y="471"/>
                </a:cxn>
                <a:cxn ang="0">
                  <a:pos x="142" y="514"/>
                </a:cxn>
                <a:cxn ang="0">
                  <a:pos x="146" y="552"/>
                </a:cxn>
                <a:cxn ang="0">
                  <a:pos x="149" y="587"/>
                </a:cxn>
                <a:cxn ang="0">
                  <a:pos x="150" y="618"/>
                </a:cxn>
                <a:cxn ang="0">
                  <a:pos x="151" y="669"/>
                </a:cxn>
                <a:cxn ang="0">
                  <a:pos x="151" y="705"/>
                </a:cxn>
                <a:cxn ang="0">
                  <a:pos x="149" y="727"/>
                </a:cxn>
                <a:cxn ang="0">
                  <a:pos x="149" y="734"/>
                </a:cxn>
                <a:cxn ang="0">
                  <a:pos x="193" y="734"/>
                </a:cxn>
              </a:cxnLst>
              <a:rect l="0" t="0" r="r" b="b"/>
              <a:pathLst>
                <a:path w="193" h="734">
                  <a:moveTo>
                    <a:pt x="193" y="734"/>
                  </a:moveTo>
                  <a:lnTo>
                    <a:pt x="193" y="734"/>
                  </a:lnTo>
                  <a:lnTo>
                    <a:pt x="192" y="679"/>
                  </a:lnTo>
                  <a:lnTo>
                    <a:pt x="189" y="621"/>
                  </a:lnTo>
                  <a:lnTo>
                    <a:pt x="185" y="547"/>
                  </a:lnTo>
                  <a:lnTo>
                    <a:pt x="180" y="508"/>
                  </a:lnTo>
                  <a:lnTo>
                    <a:pt x="176" y="468"/>
                  </a:lnTo>
                  <a:lnTo>
                    <a:pt x="171" y="427"/>
                  </a:lnTo>
                  <a:lnTo>
                    <a:pt x="165" y="388"/>
                  </a:lnTo>
                  <a:lnTo>
                    <a:pt x="157" y="348"/>
                  </a:lnTo>
                  <a:lnTo>
                    <a:pt x="148" y="312"/>
                  </a:lnTo>
                  <a:lnTo>
                    <a:pt x="138" y="279"/>
                  </a:lnTo>
                  <a:lnTo>
                    <a:pt x="132" y="263"/>
                  </a:lnTo>
                  <a:lnTo>
                    <a:pt x="126" y="248"/>
                  </a:lnTo>
                  <a:lnTo>
                    <a:pt x="126" y="248"/>
                  </a:lnTo>
                  <a:lnTo>
                    <a:pt x="83" y="148"/>
                  </a:lnTo>
                  <a:lnTo>
                    <a:pt x="49" y="72"/>
                  </a:lnTo>
                  <a:lnTo>
                    <a:pt x="22" y="5"/>
                  </a:lnTo>
                  <a:lnTo>
                    <a:pt x="22" y="5"/>
                  </a:lnTo>
                  <a:lnTo>
                    <a:pt x="16" y="3"/>
                  </a:lnTo>
                  <a:lnTo>
                    <a:pt x="12" y="1"/>
                  </a:lnTo>
                  <a:lnTo>
                    <a:pt x="7" y="0"/>
                  </a:lnTo>
                  <a:lnTo>
                    <a:pt x="3" y="0"/>
                  </a:lnTo>
                  <a:lnTo>
                    <a:pt x="2" y="1"/>
                  </a:lnTo>
                  <a:lnTo>
                    <a:pt x="0" y="3"/>
                  </a:lnTo>
                  <a:lnTo>
                    <a:pt x="0" y="6"/>
                  </a:lnTo>
                  <a:lnTo>
                    <a:pt x="0" y="11"/>
                  </a:lnTo>
                  <a:lnTo>
                    <a:pt x="5" y="22"/>
                  </a:lnTo>
                  <a:lnTo>
                    <a:pt x="5" y="22"/>
                  </a:lnTo>
                  <a:lnTo>
                    <a:pt x="25" y="71"/>
                  </a:lnTo>
                  <a:lnTo>
                    <a:pt x="54" y="141"/>
                  </a:lnTo>
                  <a:lnTo>
                    <a:pt x="83" y="213"/>
                  </a:lnTo>
                  <a:lnTo>
                    <a:pt x="93" y="244"/>
                  </a:lnTo>
                  <a:lnTo>
                    <a:pt x="98" y="265"/>
                  </a:lnTo>
                  <a:lnTo>
                    <a:pt x="98" y="265"/>
                  </a:lnTo>
                  <a:lnTo>
                    <a:pt x="111" y="322"/>
                  </a:lnTo>
                  <a:lnTo>
                    <a:pt x="122" y="375"/>
                  </a:lnTo>
                  <a:lnTo>
                    <a:pt x="130" y="425"/>
                  </a:lnTo>
                  <a:lnTo>
                    <a:pt x="137" y="471"/>
                  </a:lnTo>
                  <a:lnTo>
                    <a:pt x="142" y="514"/>
                  </a:lnTo>
                  <a:lnTo>
                    <a:pt x="146" y="552"/>
                  </a:lnTo>
                  <a:lnTo>
                    <a:pt x="149" y="587"/>
                  </a:lnTo>
                  <a:lnTo>
                    <a:pt x="150" y="618"/>
                  </a:lnTo>
                  <a:lnTo>
                    <a:pt x="151" y="669"/>
                  </a:lnTo>
                  <a:lnTo>
                    <a:pt x="151" y="705"/>
                  </a:lnTo>
                  <a:lnTo>
                    <a:pt x="149" y="727"/>
                  </a:lnTo>
                  <a:lnTo>
                    <a:pt x="149" y="734"/>
                  </a:lnTo>
                  <a:lnTo>
                    <a:pt x="193" y="734"/>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sp>
          <p:nvSpPr>
            <p:cNvPr id="14" name="Freeform 19"/>
            <p:cNvSpPr/>
            <p:nvPr/>
          </p:nvSpPr>
          <p:spPr bwMode="auto">
            <a:xfrm>
              <a:off x="3389629" y="3427694"/>
              <a:ext cx="284480" cy="1394002"/>
            </a:xfrm>
            <a:custGeom>
              <a:avLst/>
              <a:gdLst/>
              <a:ahLst/>
              <a:cxnLst>
                <a:cxn ang="0">
                  <a:pos x="192" y="0"/>
                </a:cxn>
                <a:cxn ang="0">
                  <a:pos x="192" y="0"/>
                </a:cxn>
                <a:cxn ang="0">
                  <a:pos x="191" y="54"/>
                </a:cxn>
                <a:cxn ang="0">
                  <a:pos x="188" y="113"/>
                </a:cxn>
                <a:cxn ang="0">
                  <a:pos x="183" y="186"/>
                </a:cxn>
                <a:cxn ang="0">
                  <a:pos x="179" y="226"/>
                </a:cxn>
                <a:cxn ang="0">
                  <a:pos x="175" y="266"/>
                </a:cxn>
                <a:cxn ang="0">
                  <a:pos x="170" y="307"/>
                </a:cxn>
                <a:cxn ang="0">
                  <a:pos x="164" y="346"/>
                </a:cxn>
                <a:cxn ang="0">
                  <a:pos x="156" y="384"/>
                </a:cxn>
                <a:cxn ang="0">
                  <a:pos x="147" y="421"/>
                </a:cxn>
                <a:cxn ang="0">
                  <a:pos x="137" y="455"/>
                </a:cxn>
                <a:cxn ang="0">
                  <a:pos x="131" y="471"/>
                </a:cxn>
                <a:cxn ang="0">
                  <a:pos x="126" y="484"/>
                </a:cxn>
                <a:cxn ang="0">
                  <a:pos x="126" y="484"/>
                </a:cxn>
                <a:cxn ang="0">
                  <a:pos x="81" y="586"/>
                </a:cxn>
                <a:cxn ang="0">
                  <a:pos x="48" y="662"/>
                </a:cxn>
                <a:cxn ang="0">
                  <a:pos x="21" y="727"/>
                </a:cxn>
                <a:cxn ang="0">
                  <a:pos x="21" y="727"/>
                </a:cxn>
                <a:cxn ang="0">
                  <a:pos x="15" y="731"/>
                </a:cxn>
                <a:cxn ang="0">
                  <a:pos x="11" y="733"/>
                </a:cxn>
                <a:cxn ang="0">
                  <a:pos x="6" y="734"/>
                </a:cxn>
                <a:cxn ang="0">
                  <a:pos x="2" y="733"/>
                </a:cxn>
                <a:cxn ang="0">
                  <a:pos x="1" y="732"/>
                </a:cxn>
                <a:cxn ang="0">
                  <a:pos x="0" y="731"/>
                </a:cxn>
                <a:cxn ang="0">
                  <a:pos x="0" y="727"/>
                </a:cxn>
                <a:cxn ang="0">
                  <a:pos x="0" y="723"/>
                </a:cxn>
                <a:cxn ang="0">
                  <a:pos x="4" y="712"/>
                </a:cxn>
                <a:cxn ang="0">
                  <a:pos x="4" y="712"/>
                </a:cxn>
                <a:cxn ang="0">
                  <a:pos x="24" y="663"/>
                </a:cxn>
                <a:cxn ang="0">
                  <a:pos x="54" y="592"/>
                </a:cxn>
                <a:cxn ang="0">
                  <a:pos x="81" y="519"/>
                </a:cxn>
                <a:cxn ang="0">
                  <a:pos x="92" y="490"/>
                </a:cxn>
                <a:cxn ang="0">
                  <a:pos x="97" y="469"/>
                </a:cxn>
                <a:cxn ang="0">
                  <a:pos x="97" y="469"/>
                </a:cxn>
                <a:cxn ang="0">
                  <a:pos x="110" y="411"/>
                </a:cxn>
                <a:cxn ang="0">
                  <a:pos x="120" y="357"/>
                </a:cxn>
                <a:cxn ang="0">
                  <a:pos x="129" y="308"/>
                </a:cxn>
                <a:cxn ang="0">
                  <a:pos x="136" y="263"/>
                </a:cxn>
                <a:cxn ang="0">
                  <a:pos x="141" y="220"/>
                </a:cxn>
                <a:cxn ang="0">
                  <a:pos x="145" y="182"/>
                </a:cxn>
                <a:cxn ang="0">
                  <a:pos x="148" y="147"/>
                </a:cxn>
                <a:cxn ang="0">
                  <a:pos x="149" y="115"/>
                </a:cxn>
                <a:cxn ang="0">
                  <a:pos x="150" y="65"/>
                </a:cxn>
                <a:cxn ang="0">
                  <a:pos x="149" y="28"/>
                </a:cxn>
                <a:cxn ang="0">
                  <a:pos x="148" y="6"/>
                </a:cxn>
                <a:cxn ang="0">
                  <a:pos x="147" y="0"/>
                </a:cxn>
                <a:cxn ang="0">
                  <a:pos x="192" y="0"/>
                </a:cxn>
              </a:cxnLst>
              <a:rect l="0" t="0" r="r" b="b"/>
              <a:pathLst>
                <a:path w="192" h="734">
                  <a:moveTo>
                    <a:pt x="192" y="0"/>
                  </a:moveTo>
                  <a:lnTo>
                    <a:pt x="192" y="0"/>
                  </a:lnTo>
                  <a:lnTo>
                    <a:pt x="191" y="54"/>
                  </a:lnTo>
                  <a:lnTo>
                    <a:pt x="188" y="113"/>
                  </a:lnTo>
                  <a:lnTo>
                    <a:pt x="183" y="186"/>
                  </a:lnTo>
                  <a:lnTo>
                    <a:pt x="179" y="226"/>
                  </a:lnTo>
                  <a:lnTo>
                    <a:pt x="175" y="266"/>
                  </a:lnTo>
                  <a:lnTo>
                    <a:pt x="170" y="307"/>
                  </a:lnTo>
                  <a:lnTo>
                    <a:pt x="164" y="346"/>
                  </a:lnTo>
                  <a:lnTo>
                    <a:pt x="156" y="384"/>
                  </a:lnTo>
                  <a:lnTo>
                    <a:pt x="147" y="421"/>
                  </a:lnTo>
                  <a:lnTo>
                    <a:pt x="137" y="455"/>
                  </a:lnTo>
                  <a:lnTo>
                    <a:pt x="131" y="471"/>
                  </a:lnTo>
                  <a:lnTo>
                    <a:pt x="126" y="484"/>
                  </a:lnTo>
                  <a:lnTo>
                    <a:pt x="126" y="484"/>
                  </a:lnTo>
                  <a:lnTo>
                    <a:pt x="81" y="586"/>
                  </a:lnTo>
                  <a:lnTo>
                    <a:pt x="48" y="662"/>
                  </a:lnTo>
                  <a:lnTo>
                    <a:pt x="21" y="727"/>
                  </a:lnTo>
                  <a:lnTo>
                    <a:pt x="21" y="727"/>
                  </a:lnTo>
                  <a:lnTo>
                    <a:pt x="15" y="731"/>
                  </a:lnTo>
                  <a:lnTo>
                    <a:pt x="11" y="733"/>
                  </a:lnTo>
                  <a:lnTo>
                    <a:pt x="6" y="734"/>
                  </a:lnTo>
                  <a:lnTo>
                    <a:pt x="2" y="733"/>
                  </a:lnTo>
                  <a:lnTo>
                    <a:pt x="1" y="732"/>
                  </a:lnTo>
                  <a:lnTo>
                    <a:pt x="0" y="731"/>
                  </a:lnTo>
                  <a:lnTo>
                    <a:pt x="0" y="727"/>
                  </a:lnTo>
                  <a:lnTo>
                    <a:pt x="0" y="723"/>
                  </a:lnTo>
                  <a:lnTo>
                    <a:pt x="4" y="712"/>
                  </a:lnTo>
                  <a:lnTo>
                    <a:pt x="4" y="712"/>
                  </a:lnTo>
                  <a:lnTo>
                    <a:pt x="24" y="663"/>
                  </a:lnTo>
                  <a:lnTo>
                    <a:pt x="54" y="592"/>
                  </a:lnTo>
                  <a:lnTo>
                    <a:pt x="81" y="519"/>
                  </a:lnTo>
                  <a:lnTo>
                    <a:pt x="92" y="490"/>
                  </a:lnTo>
                  <a:lnTo>
                    <a:pt x="97" y="469"/>
                  </a:lnTo>
                  <a:lnTo>
                    <a:pt x="97" y="469"/>
                  </a:lnTo>
                  <a:lnTo>
                    <a:pt x="110" y="411"/>
                  </a:lnTo>
                  <a:lnTo>
                    <a:pt x="120" y="357"/>
                  </a:lnTo>
                  <a:lnTo>
                    <a:pt x="129" y="308"/>
                  </a:lnTo>
                  <a:lnTo>
                    <a:pt x="136" y="263"/>
                  </a:lnTo>
                  <a:lnTo>
                    <a:pt x="141" y="220"/>
                  </a:lnTo>
                  <a:lnTo>
                    <a:pt x="145" y="182"/>
                  </a:lnTo>
                  <a:lnTo>
                    <a:pt x="148" y="147"/>
                  </a:lnTo>
                  <a:lnTo>
                    <a:pt x="149" y="115"/>
                  </a:lnTo>
                  <a:lnTo>
                    <a:pt x="150" y="65"/>
                  </a:lnTo>
                  <a:lnTo>
                    <a:pt x="149" y="28"/>
                  </a:lnTo>
                  <a:lnTo>
                    <a:pt x="148" y="6"/>
                  </a:lnTo>
                  <a:lnTo>
                    <a:pt x="147" y="0"/>
                  </a:lnTo>
                  <a:lnTo>
                    <a:pt x="192" y="0"/>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grpSp>
      <p:grpSp>
        <p:nvGrpSpPr>
          <p:cNvPr id="68" name="组合 67"/>
          <p:cNvGrpSpPr/>
          <p:nvPr/>
        </p:nvGrpSpPr>
        <p:grpSpPr>
          <a:xfrm>
            <a:off x="267970" y="2262505"/>
            <a:ext cx="11533505" cy="2766060"/>
            <a:chOff x="1777374" y="2262709"/>
            <a:chExt cx="8698971" cy="2765771"/>
          </a:xfrm>
          <a:solidFill>
            <a:srgbClr val="CF3839"/>
          </a:solidFill>
        </p:grpSpPr>
        <p:sp>
          <p:nvSpPr>
            <p:cNvPr id="2" name="Freeform 5"/>
            <p:cNvSpPr/>
            <p:nvPr/>
          </p:nvSpPr>
          <p:spPr bwMode="auto">
            <a:xfrm>
              <a:off x="2703945" y="3627828"/>
              <a:ext cx="6324600" cy="105252"/>
            </a:xfrm>
            <a:custGeom>
              <a:avLst/>
              <a:gdLst/>
              <a:ahLst/>
              <a:cxnLst>
                <a:cxn ang="0">
                  <a:pos x="3654" y="36"/>
                </a:cxn>
                <a:cxn ang="0">
                  <a:pos x="3654" y="36"/>
                </a:cxn>
                <a:cxn ang="0">
                  <a:pos x="3452" y="30"/>
                </a:cxn>
                <a:cxn ang="0">
                  <a:pos x="2965" y="18"/>
                </a:cxn>
                <a:cxn ang="0">
                  <a:pos x="2673" y="11"/>
                </a:cxn>
                <a:cxn ang="0">
                  <a:pos x="2378" y="5"/>
                </a:cxn>
                <a:cxn ang="0">
                  <a:pos x="2104" y="1"/>
                </a:cxn>
                <a:cxn ang="0">
                  <a:pos x="1873" y="0"/>
                </a:cxn>
                <a:cxn ang="0">
                  <a:pos x="1873" y="0"/>
                </a:cxn>
                <a:cxn ang="0">
                  <a:pos x="1644" y="1"/>
                </a:cxn>
                <a:cxn ang="0">
                  <a:pos x="1370" y="5"/>
                </a:cxn>
                <a:cxn ang="0">
                  <a:pos x="1076" y="11"/>
                </a:cxn>
                <a:cxn ang="0">
                  <a:pos x="781" y="18"/>
                </a:cxn>
                <a:cxn ang="0">
                  <a:pos x="283" y="30"/>
                </a:cxn>
                <a:cxn ang="0">
                  <a:pos x="49" y="36"/>
                </a:cxn>
                <a:cxn ang="0">
                  <a:pos x="49" y="36"/>
                </a:cxn>
                <a:cxn ang="0">
                  <a:pos x="39" y="36"/>
                </a:cxn>
                <a:cxn ang="0">
                  <a:pos x="30" y="37"/>
                </a:cxn>
                <a:cxn ang="0">
                  <a:pos x="22" y="40"/>
                </a:cxn>
                <a:cxn ang="0">
                  <a:pos x="15" y="42"/>
                </a:cxn>
                <a:cxn ang="0">
                  <a:pos x="10" y="47"/>
                </a:cxn>
                <a:cxn ang="0">
                  <a:pos x="5" y="50"/>
                </a:cxn>
                <a:cxn ang="0">
                  <a:pos x="3" y="55"/>
                </a:cxn>
                <a:cxn ang="0">
                  <a:pos x="1" y="59"/>
                </a:cxn>
                <a:cxn ang="0">
                  <a:pos x="0" y="64"/>
                </a:cxn>
                <a:cxn ang="0">
                  <a:pos x="1" y="67"/>
                </a:cxn>
                <a:cxn ang="0">
                  <a:pos x="2" y="71"/>
                </a:cxn>
                <a:cxn ang="0">
                  <a:pos x="4" y="74"/>
                </a:cxn>
                <a:cxn ang="0">
                  <a:pos x="9" y="77"/>
                </a:cxn>
                <a:cxn ang="0">
                  <a:pos x="14" y="78"/>
                </a:cxn>
                <a:cxn ang="0">
                  <a:pos x="20" y="78"/>
                </a:cxn>
                <a:cxn ang="0">
                  <a:pos x="28" y="78"/>
                </a:cxn>
                <a:cxn ang="0">
                  <a:pos x="28" y="78"/>
                </a:cxn>
                <a:cxn ang="0">
                  <a:pos x="54" y="77"/>
                </a:cxn>
                <a:cxn ang="0">
                  <a:pos x="112" y="76"/>
                </a:cxn>
                <a:cxn ang="0">
                  <a:pos x="310" y="74"/>
                </a:cxn>
                <a:cxn ang="0">
                  <a:pos x="585" y="73"/>
                </a:cxn>
                <a:cxn ang="0">
                  <a:pos x="902" y="73"/>
                </a:cxn>
                <a:cxn ang="0">
                  <a:pos x="1221" y="73"/>
                </a:cxn>
                <a:cxn ang="0">
                  <a:pos x="1510" y="74"/>
                </a:cxn>
                <a:cxn ang="0">
                  <a:pos x="1729" y="76"/>
                </a:cxn>
                <a:cxn ang="0">
                  <a:pos x="1802" y="77"/>
                </a:cxn>
                <a:cxn ang="0">
                  <a:pos x="1845" y="78"/>
                </a:cxn>
                <a:cxn ang="0">
                  <a:pos x="1845" y="78"/>
                </a:cxn>
                <a:cxn ang="0">
                  <a:pos x="1888" y="79"/>
                </a:cxn>
                <a:cxn ang="0">
                  <a:pos x="1961" y="80"/>
                </a:cxn>
                <a:cxn ang="0">
                  <a:pos x="2181" y="84"/>
                </a:cxn>
                <a:cxn ang="0">
                  <a:pos x="2790" y="92"/>
                </a:cxn>
                <a:cxn ang="0">
                  <a:pos x="3633" y="100"/>
                </a:cxn>
                <a:cxn ang="0">
                  <a:pos x="3654" y="36"/>
                </a:cxn>
              </a:cxnLst>
              <a:rect l="0" t="0" r="r" b="b"/>
              <a:pathLst>
                <a:path w="3654" h="100">
                  <a:moveTo>
                    <a:pt x="3654" y="36"/>
                  </a:moveTo>
                  <a:lnTo>
                    <a:pt x="3654" y="36"/>
                  </a:lnTo>
                  <a:lnTo>
                    <a:pt x="3452" y="30"/>
                  </a:lnTo>
                  <a:lnTo>
                    <a:pt x="2965" y="18"/>
                  </a:lnTo>
                  <a:lnTo>
                    <a:pt x="2673" y="11"/>
                  </a:lnTo>
                  <a:lnTo>
                    <a:pt x="2378" y="5"/>
                  </a:lnTo>
                  <a:lnTo>
                    <a:pt x="2104" y="1"/>
                  </a:lnTo>
                  <a:lnTo>
                    <a:pt x="1873" y="0"/>
                  </a:lnTo>
                  <a:lnTo>
                    <a:pt x="1873" y="0"/>
                  </a:lnTo>
                  <a:lnTo>
                    <a:pt x="1644" y="1"/>
                  </a:lnTo>
                  <a:lnTo>
                    <a:pt x="1370" y="5"/>
                  </a:lnTo>
                  <a:lnTo>
                    <a:pt x="1076" y="11"/>
                  </a:lnTo>
                  <a:lnTo>
                    <a:pt x="781" y="18"/>
                  </a:lnTo>
                  <a:lnTo>
                    <a:pt x="283" y="30"/>
                  </a:lnTo>
                  <a:lnTo>
                    <a:pt x="49" y="36"/>
                  </a:lnTo>
                  <a:lnTo>
                    <a:pt x="49" y="36"/>
                  </a:lnTo>
                  <a:lnTo>
                    <a:pt x="39" y="36"/>
                  </a:lnTo>
                  <a:lnTo>
                    <a:pt x="30" y="37"/>
                  </a:lnTo>
                  <a:lnTo>
                    <a:pt x="22" y="40"/>
                  </a:lnTo>
                  <a:lnTo>
                    <a:pt x="15" y="42"/>
                  </a:lnTo>
                  <a:lnTo>
                    <a:pt x="10" y="47"/>
                  </a:lnTo>
                  <a:lnTo>
                    <a:pt x="5" y="50"/>
                  </a:lnTo>
                  <a:lnTo>
                    <a:pt x="3" y="55"/>
                  </a:lnTo>
                  <a:lnTo>
                    <a:pt x="1" y="59"/>
                  </a:lnTo>
                  <a:lnTo>
                    <a:pt x="0" y="64"/>
                  </a:lnTo>
                  <a:lnTo>
                    <a:pt x="1" y="67"/>
                  </a:lnTo>
                  <a:lnTo>
                    <a:pt x="2" y="71"/>
                  </a:lnTo>
                  <a:lnTo>
                    <a:pt x="4" y="74"/>
                  </a:lnTo>
                  <a:lnTo>
                    <a:pt x="9" y="77"/>
                  </a:lnTo>
                  <a:lnTo>
                    <a:pt x="14" y="78"/>
                  </a:lnTo>
                  <a:lnTo>
                    <a:pt x="20" y="78"/>
                  </a:lnTo>
                  <a:lnTo>
                    <a:pt x="28" y="78"/>
                  </a:lnTo>
                  <a:lnTo>
                    <a:pt x="28" y="78"/>
                  </a:lnTo>
                  <a:lnTo>
                    <a:pt x="54" y="77"/>
                  </a:lnTo>
                  <a:lnTo>
                    <a:pt x="112" y="76"/>
                  </a:lnTo>
                  <a:lnTo>
                    <a:pt x="310" y="74"/>
                  </a:lnTo>
                  <a:lnTo>
                    <a:pt x="585" y="73"/>
                  </a:lnTo>
                  <a:lnTo>
                    <a:pt x="902" y="73"/>
                  </a:lnTo>
                  <a:lnTo>
                    <a:pt x="1221" y="73"/>
                  </a:lnTo>
                  <a:lnTo>
                    <a:pt x="1510" y="74"/>
                  </a:lnTo>
                  <a:lnTo>
                    <a:pt x="1729" y="76"/>
                  </a:lnTo>
                  <a:lnTo>
                    <a:pt x="1802" y="77"/>
                  </a:lnTo>
                  <a:lnTo>
                    <a:pt x="1845" y="78"/>
                  </a:lnTo>
                  <a:lnTo>
                    <a:pt x="1845" y="78"/>
                  </a:lnTo>
                  <a:lnTo>
                    <a:pt x="1888" y="79"/>
                  </a:lnTo>
                  <a:lnTo>
                    <a:pt x="1961" y="80"/>
                  </a:lnTo>
                  <a:lnTo>
                    <a:pt x="2181" y="84"/>
                  </a:lnTo>
                  <a:lnTo>
                    <a:pt x="2790" y="92"/>
                  </a:lnTo>
                  <a:lnTo>
                    <a:pt x="3633" y="100"/>
                  </a:lnTo>
                  <a:lnTo>
                    <a:pt x="3654" y="36"/>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grpSp>
          <p:nvGrpSpPr>
            <p:cNvPr id="15" name="Group 25"/>
            <p:cNvGrpSpPr/>
            <p:nvPr/>
          </p:nvGrpSpPr>
          <p:grpSpPr>
            <a:xfrm>
              <a:off x="1777374" y="2439655"/>
              <a:ext cx="1091142" cy="2492295"/>
              <a:chOff x="216429" y="2190275"/>
              <a:chExt cx="1091142" cy="2492295"/>
            </a:xfrm>
            <a:grpFill/>
          </p:grpSpPr>
          <p:sp>
            <p:nvSpPr>
              <p:cNvPr id="16" name="Freeform 26"/>
              <p:cNvSpPr/>
              <p:nvPr/>
            </p:nvSpPr>
            <p:spPr bwMode="auto">
              <a:xfrm>
                <a:off x="216429" y="2190275"/>
                <a:ext cx="1091142" cy="1265714"/>
              </a:xfrm>
              <a:custGeom>
                <a:avLst/>
                <a:gdLst/>
                <a:ahLst/>
                <a:cxnLst>
                  <a:cxn ang="0">
                    <a:pos x="1019" y="888"/>
                  </a:cxn>
                  <a:cxn ang="0">
                    <a:pos x="917" y="708"/>
                  </a:cxn>
                  <a:cxn ang="0">
                    <a:pos x="836" y="559"/>
                  </a:cxn>
                  <a:cxn ang="0">
                    <a:pos x="788" y="462"/>
                  </a:cxn>
                  <a:cxn ang="0">
                    <a:pos x="777" y="437"/>
                  </a:cxn>
                  <a:cxn ang="0">
                    <a:pos x="758" y="395"/>
                  </a:cxn>
                  <a:cxn ang="0">
                    <a:pos x="738" y="361"/>
                  </a:cxn>
                  <a:cxn ang="0">
                    <a:pos x="715" y="333"/>
                  </a:cxn>
                  <a:cxn ang="0">
                    <a:pos x="693" y="310"/>
                  </a:cxn>
                  <a:cxn ang="0">
                    <a:pos x="667" y="290"/>
                  </a:cxn>
                  <a:cxn ang="0">
                    <a:pos x="610" y="254"/>
                  </a:cxn>
                  <a:cxn ang="0">
                    <a:pos x="577" y="236"/>
                  </a:cxn>
                  <a:cxn ang="0">
                    <a:pos x="525" y="212"/>
                  </a:cxn>
                  <a:cxn ang="0">
                    <a:pos x="353" y="140"/>
                  </a:cxn>
                  <a:cxn ang="0">
                    <a:pos x="76" y="31"/>
                  </a:cxn>
                  <a:cxn ang="0">
                    <a:pos x="0" y="0"/>
                  </a:cxn>
                  <a:cxn ang="0">
                    <a:pos x="120" y="181"/>
                  </a:cxn>
                  <a:cxn ang="0">
                    <a:pos x="263" y="405"/>
                  </a:cxn>
                  <a:cxn ang="0">
                    <a:pos x="327" y="514"/>
                  </a:cxn>
                  <a:cxn ang="0">
                    <a:pos x="377" y="604"/>
                  </a:cxn>
                  <a:cxn ang="0">
                    <a:pos x="392" y="640"/>
                  </a:cxn>
                  <a:cxn ang="0">
                    <a:pos x="401" y="666"/>
                  </a:cxn>
                  <a:cxn ang="0">
                    <a:pos x="404" y="676"/>
                  </a:cxn>
                  <a:cxn ang="0">
                    <a:pos x="412" y="698"/>
                  </a:cxn>
                  <a:cxn ang="0">
                    <a:pos x="427" y="727"/>
                  </a:cxn>
                  <a:cxn ang="0">
                    <a:pos x="457" y="763"/>
                  </a:cxn>
                  <a:cxn ang="0">
                    <a:pos x="490" y="794"/>
                  </a:cxn>
                  <a:cxn ang="0">
                    <a:pos x="527" y="822"/>
                  </a:cxn>
                  <a:cxn ang="0">
                    <a:pos x="580" y="857"/>
                  </a:cxn>
                  <a:cxn ang="0">
                    <a:pos x="635" y="888"/>
                  </a:cxn>
                  <a:cxn ang="0">
                    <a:pos x="641" y="891"/>
                  </a:cxn>
                  <a:cxn ang="0">
                    <a:pos x="667" y="898"/>
                  </a:cxn>
                  <a:cxn ang="0">
                    <a:pos x="720" y="908"/>
                  </a:cxn>
                  <a:cxn ang="0">
                    <a:pos x="858" y="924"/>
                  </a:cxn>
                  <a:cxn ang="0">
                    <a:pos x="987" y="934"/>
                  </a:cxn>
                  <a:cxn ang="0">
                    <a:pos x="1019" y="888"/>
                  </a:cxn>
                </a:cxnLst>
                <a:rect l="0" t="0" r="r" b="b"/>
                <a:pathLst>
                  <a:path w="1045" h="938">
                    <a:moveTo>
                      <a:pt x="1019" y="888"/>
                    </a:moveTo>
                    <a:lnTo>
                      <a:pt x="1019" y="888"/>
                    </a:lnTo>
                    <a:lnTo>
                      <a:pt x="988" y="835"/>
                    </a:lnTo>
                    <a:lnTo>
                      <a:pt x="917" y="708"/>
                    </a:lnTo>
                    <a:lnTo>
                      <a:pt x="876" y="633"/>
                    </a:lnTo>
                    <a:lnTo>
                      <a:pt x="836" y="559"/>
                    </a:lnTo>
                    <a:lnTo>
                      <a:pt x="802" y="492"/>
                    </a:lnTo>
                    <a:lnTo>
                      <a:pt x="788" y="462"/>
                    </a:lnTo>
                    <a:lnTo>
                      <a:pt x="777" y="437"/>
                    </a:lnTo>
                    <a:lnTo>
                      <a:pt x="777" y="437"/>
                    </a:lnTo>
                    <a:lnTo>
                      <a:pt x="767" y="415"/>
                    </a:lnTo>
                    <a:lnTo>
                      <a:pt x="758" y="395"/>
                    </a:lnTo>
                    <a:lnTo>
                      <a:pt x="748" y="378"/>
                    </a:lnTo>
                    <a:lnTo>
                      <a:pt x="738" y="361"/>
                    </a:lnTo>
                    <a:lnTo>
                      <a:pt x="726" y="347"/>
                    </a:lnTo>
                    <a:lnTo>
                      <a:pt x="715" y="333"/>
                    </a:lnTo>
                    <a:lnTo>
                      <a:pt x="704" y="321"/>
                    </a:lnTo>
                    <a:lnTo>
                      <a:pt x="693" y="310"/>
                    </a:lnTo>
                    <a:lnTo>
                      <a:pt x="680" y="299"/>
                    </a:lnTo>
                    <a:lnTo>
                      <a:pt x="667" y="290"/>
                    </a:lnTo>
                    <a:lnTo>
                      <a:pt x="640" y="272"/>
                    </a:lnTo>
                    <a:lnTo>
                      <a:pt x="610" y="254"/>
                    </a:lnTo>
                    <a:lnTo>
                      <a:pt x="577" y="236"/>
                    </a:lnTo>
                    <a:lnTo>
                      <a:pt x="577" y="236"/>
                    </a:lnTo>
                    <a:lnTo>
                      <a:pt x="554" y="226"/>
                    </a:lnTo>
                    <a:lnTo>
                      <a:pt x="525" y="212"/>
                    </a:lnTo>
                    <a:lnTo>
                      <a:pt x="448" y="179"/>
                    </a:lnTo>
                    <a:lnTo>
                      <a:pt x="353" y="140"/>
                    </a:lnTo>
                    <a:lnTo>
                      <a:pt x="254" y="100"/>
                    </a:lnTo>
                    <a:lnTo>
                      <a:pt x="76" y="31"/>
                    </a:lnTo>
                    <a:lnTo>
                      <a:pt x="0" y="0"/>
                    </a:lnTo>
                    <a:lnTo>
                      <a:pt x="0" y="0"/>
                    </a:lnTo>
                    <a:lnTo>
                      <a:pt x="58" y="88"/>
                    </a:lnTo>
                    <a:lnTo>
                      <a:pt x="120" y="181"/>
                    </a:lnTo>
                    <a:lnTo>
                      <a:pt x="191" y="290"/>
                    </a:lnTo>
                    <a:lnTo>
                      <a:pt x="263" y="405"/>
                    </a:lnTo>
                    <a:lnTo>
                      <a:pt x="297" y="461"/>
                    </a:lnTo>
                    <a:lnTo>
                      <a:pt x="327" y="514"/>
                    </a:lnTo>
                    <a:lnTo>
                      <a:pt x="354" y="563"/>
                    </a:lnTo>
                    <a:lnTo>
                      <a:pt x="377" y="604"/>
                    </a:lnTo>
                    <a:lnTo>
                      <a:pt x="386" y="623"/>
                    </a:lnTo>
                    <a:lnTo>
                      <a:pt x="392" y="640"/>
                    </a:lnTo>
                    <a:lnTo>
                      <a:pt x="398" y="654"/>
                    </a:lnTo>
                    <a:lnTo>
                      <a:pt x="401" y="666"/>
                    </a:lnTo>
                    <a:lnTo>
                      <a:pt x="401" y="666"/>
                    </a:lnTo>
                    <a:lnTo>
                      <a:pt x="404" y="676"/>
                    </a:lnTo>
                    <a:lnTo>
                      <a:pt x="407" y="687"/>
                    </a:lnTo>
                    <a:lnTo>
                      <a:pt x="412" y="698"/>
                    </a:lnTo>
                    <a:lnTo>
                      <a:pt x="416" y="708"/>
                    </a:lnTo>
                    <a:lnTo>
                      <a:pt x="427" y="727"/>
                    </a:lnTo>
                    <a:lnTo>
                      <a:pt x="441" y="745"/>
                    </a:lnTo>
                    <a:lnTo>
                      <a:pt x="457" y="763"/>
                    </a:lnTo>
                    <a:lnTo>
                      <a:pt x="472" y="779"/>
                    </a:lnTo>
                    <a:lnTo>
                      <a:pt x="490" y="794"/>
                    </a:lnTo>
                    <a:lnTo>
                      <a:pt x="508" y="809"/>
                    </a:lnTo>
                    <a:lnTo>
                      <a:pt x="527" y="822"/>
                    </a:lnTo>
                    <a:lnTo>
                      <a:pt x="545" y="835"/>
                    </a:lnTo>
                    <a:lnTo>
                      <a:pt x="580" y="857"/>
                    </a:lnTo>
                    <a:lnTo>
                      <a:pt x="612" y="875"/>
                    </a:lnTo>
                    <a:lnTo>
                      <a:pt x="635" y="888"/>
                    </a:lnTo>
                    <a:lnTo>
                      <a:pt x="635" y="888"/>
                    </a:lnTo>
                    <a:lnTo>
                      <a:pt x="641" y="891"/>
                    </a:lnTo>
                    <a:lnTo>
                      <a:pt x="648" y="893"/>
                    </a:lnTo>
                    <a:lnTo>
                      <a:pt x="667" y="898"/>
                    </a:lnTo>
                    <a:lnTo>
                      <a:pt x="692" y="903"/>
                    </a:lnTo>
                    <a:lnTo>
                      <a:pt x="720" y="908"/>
                    </a:lnTo>
                    <a:lnTo>
                      <a:pt x="786" y="916"/>
                    </a:lnTo>
                    <a:lnTo>
                      <a:pt x="858" y="924"/>
                    </a:lnTo>
                    <a:lnTo>
                      <a:pt x="928" y="929"/>
                    </a:lnTo>
                    <a:lnTo>
                      <a:pt x="987" y="934"/>
                    </a:lnTo>
                    <a:lnTo>
                      <a:pt x="1045" y="938"/>
                    </a:lnTo>
                    <a:lnTo>
                      <a:pt x="1019" y="888"/>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sp>
            <p:nvSpPr>
              <p:cNvPr id="17" name="Freeform 27"/>
              <p:cNvSpPr/>
              <p:nvPr/>
            </p:nvSpPr>
            <p:spPr bwMode="auto">
              <a:xfrm>
                <a:off x="216429" y="3416856"/>
                <a:ext cx="1091142" cy="1265714"/>
              </a:xfrm>
              <a:custGeom>
                <a:avLst/>
                <a:gdLst/>
                <a:ahLst/>
                <a:cxnLst>
                  <a:cxn ang="0">
                    <a:pos x="1019" y="51"/>
                  </a:cxn>
                  <a:cxn ang="0">
                    <a:pos x="917" y="231"/>
                  </a:cxn>
                  <a:cxn ang="0">
                    <a:pos x="836" y="379"/>
                  </a:cxn>
                  <a:cxn ang="0">
                    <a:pos x="788" y="476"/>
                  </a:cxn>
                  <a:cxn ang="0">
                    <a:pos x="777" y="502"/>
                  </a:cxn>
                  <a:cxn ang="0">
                    <a:pos x="758" y="542"/>
                  </a:cxn>
                  <a:cxn ang="0">
                    <a:pos x="738" y="577"/>
                  </a:cxn>
                  <a:cxn ang="0">
                    <a:pos x="715" y="605"/>
                  </a:cxn>
                  <a:cxn ang="0">
                    <a:pos x="693" y="629"/>
                  </a:cxn>
                  <a:cxn ang="0">
                    <a:pos x="667" y="648"/>
                  </a:cxn>
                  <a:cxn ang="0">
                    <a:pos x="610" y="684"/>
                  </a:cxn>
                  <a:cxn ang="0">
                    <a:pos x="577" y="702"/>
                  </a:cxn>
                  <a:cxn ang="0">
                    <a:pos x="525" y="727"/>
                  </a:cxn>
                  <a:cxn ang="0">
                    <a:pos x="353" y="799"/>
                  </a:cxn>
                  <a:cxn ang="0">
                    <a:pos x="76" y="908"/>
                  </a:cxn>
                  <a:cxn ang="0">
                    <a:pos x="0" y="938"/>
                  </a:cxn>
                  <a:cxn ang="0">
                    <a:pos x="120" y="757"/>
                  </a:cxn>
                  <a:cxn ang="0">
                    <a:pos x="263" y="533"/>
                  </a:cxn>
                  <a:cxn ang="0">
                    <a:pos x="327" y="424"/>
                  </a:cxn>
                  <a:cxn ang="0">
                    <a:pos x="377" y="334"/>
                  </a:cxn>
                  <a:cxn ang="0">
                    <a:pos x="392" y="298"/>
                  </a:cxn>
                  <a:cxn ang="0">
                    <a:pos x="401" y="272"/>
                  </a:cxn>
                  <a:cxn ang="0">
                    <a:pos x="404" y="262"/>
                  </a:cxn>
                  <a:cxn ang="0">
                    <a:pos x="412" y="241"/>
                  </a:cxn>
                  <a:cxn ang="0">
                    <a:pos x="427" y="211"/>
                  </a:cxn>
                  <a:cxn ang="0">
                    <a:pos x="457" y="175"/>
                  </a:cxn>
                  <a:cxn ang="0">
                    <a:pos x="490" y="144"/>
                  </a:cxn>
                  <a:cxn ang="0">
                    <a:pos x="527" y="116"/>
                  </a:cxn>
                  <a:cxn ang="0">
                    <a:pos x="580" y="81"/>
                  </a:cxn>
                  <a:cxn ang="0">
                    <a:pos x="635" y="51"/>
                  </a:cxn>
                  <a:cxn ang="0">
                    <a:pos x="641" y="47"/>
                  </a:cxn>
                  <a:cxn ang="0">
                    <a:pos x="667" y="40"/>
                  </a:cxn>
                  <a:cxn ang="0">
                    <a:pos x="720" y="30"/>
                  </a:cxn>
                  <a:cxn ang="0">
                    <a:pos x="858" y="15"/>
                  </a:cxn>
                  <a:cxn ang="0">
                    <a:pos x="987" y="5"/>
                  </a:cxn>
                  <a:cxn ang="0">
                    <a:pos x="1019" y="51"/>
                  </a:cxn>
                </a:cxnLst>
                <a:rect l="0" t="0" r="r" b="b"/>
                <a:pathLst>
                  <a:path w="1045" h="938">
                    <a:moveTo>
                      <a:pt x="1019" y="51"/>
                    </a:moveTo>
                    <a:lnTo>
                      <a:pt x="1019" y="51"/>
                    </a:lnTo>
                    <a:lnTo>
                      <a:pt x="988" y="103"/>
                    </a:lnTo>
                    <a:lnTo>
                      <a:pt x="917" y="231"/>
                    </a:lnTo>
                    <a:lnTo>
                      <a:pt x="876" y="305"/>
                    </a:lnTo>
                    <a:lnTo>
                      <a:pt x="836" y="379"/>
                    </a:lnTo>
                    <a:lnTo>
                      <a:pt x="802" y="447"/>
                    </a:lnTo>
                    <a:lnTo>
                      <a:pt x="788" y="476"/>
                    </a:lnTo>
                    <a:lnTo>
                      <a:pt x="777" y="502"/>
                    </a:lnTo>
                    <a:lnTo>
                      <a:pt x="777" y="502"/>
                    </a:lnTo>
                    <a:lnTo>
                      <a:pt x="767" y="523"/>
                    </a:lnTo>
                    <a:lnTo>
                      <a:pt x="758" y="542"/>
                    </a:lnTo>
                    <a:lnTo>
                      <a:pt x="748" y="560"/>
                    </a:lnTo>
                    <a:lnTo>
                      <a:pt x="738" y="577"/>
                    </a:lnTo>
                    <a:lnTo>
                      <a:pt x="726" y="592"/>
                    </a:lnTo>
                    <a:lnTo>
                      <a:pt x="715" y="605"/>
                    </a:lnTo>
                    <a:lnTo>
                      <a:pt x="704" y="617"/>
                    </a:lnTo>
                    <a:lnTo>
                      <a:pt x="693" y="629"/>
                    </a:lnTo>
                    <a:lnTo>
                      <a:pt x="680" y="639"/>
                    </a:lnTo>
                    <a:lnTo>
                      <a:pt x="667" y="648"/>
                    </a:lnTo>
                    <a:lnTo>
                      <a:pt x="640" y="666"/>
                    </a:lnTo>
                    <a:lnTo>
                      <a:pt x="610" y="684"/>
                    </a:lnTo>
                    <a:lnTo>
                      <a:pt x="577" y="702"/>
                    </a:lnTo>
                    <a:lnTo>
                      <a:pt x="577" y="702"/>
                    </a:lnTo>
                    <a:lnTo>
                      <a:pt x="554" y="712"/>
                    </a:lnTo>
                    <a:lnTo>
                      <a:pt x="525" y="727"/>
                    </a:lnTo>
                    <a:lnTo>
                      <a:pt x="448" y="759"/>
                    </a:lnTo>
                    <a:lnTo>
                      <a:pt x="353" y="799"/>
                    </a:lnTo>
                    <a:lnTo>
                      <a:pt x="254" y="838"/>
                    </a:lnTo>
                    <a:lnTo>
                      <a:pt x="76" y="908"/>
                    </a:lnTo>
                    <a:lnTo>
                      <a:pt x="0" y="938"/>
                    </a:lnTo>
                    <a:lnTo>
                      <a:pt x="0" y="938"/>
                    </a:lnTo>
                    <a:lnTo>
                      <a:pt x="58" y="850"/>
                    </a:lnTo>
                    <a:lnTo>
                      <a:pt x="120" y="757"/>
                    </a:lnTo>
                    <a:lnTo>
                      <a:pt x="191" y="648"/>
                    </a:lnTo>
                    <a:lnTo>
                      <a:pt x="263" y="533"/>
                    </a:lnTo>
                    <a:lnTo>
                      <a:pt x="297" y="477"/>
                    </a:lnTo>
                    <a:lnTo>
                      <a:pt x="327" y="424"/>
                    </a:lnTo>
                    <a:lnTo>
                      <a:pt x="354" y="376"/>
                    </a:lnTo>
                    <a:lnTo>
                      <a:pt x="377" y="334"/>
                    </a:lnTo>
                    <a:lnTo>
                      <a:pt x="386" y="315"/>
                    </a:lnTo>
                    <a:lnTo>
                      <a:pt x="392" y="298"/>
                    </a:lnTo>
                    <a:lnTo>
                      <a:pt x="398" y="285"/>
                    </a:lnTo>
                    <a:lnTo>
                      <a:pt x="401" y="272"/>
                    </a:lnTo>
                    <a:lnTo>
                      <a:pt x="401" y="272"/>
                    </a:lnTo>
                    <a:lnTo>
                      <a:pt x="404" y="262"/>
                    </a:lnTo>
                    <a:lnTo>
                      <a:pt x="407" y="251"/>
                    </a:lnTo>
                    <a:lnTo>
                      <a:pt x="412" y="241"/>
                    </a:lnTo>
                    <a:lnTo>
                      <a:pt x="416" y="231"/>
                    </a:lnTo>
                    <a:lnTo>
                      <a:pt x="427" y="211"/>
                    </a:lnTo>
                    <a:lnTo>
                      <a:pt x="441" y="193"/>
                    </a:lnTo>
                    <a:lnTo>
                      <a:pt x="457" y="175"/>
                    </a:lnTo>
                    <a:lnTo>
                      <a:pt x="472" y="160"/>
                    </a:lnTo>
                    <a:lnTo>
                      <a:pt x="490" y="144"/>
                    </a:lnTo>
                    <a:lnTo>
                      <a:pt x="508" y="129"/>
                    </a:lnTo>
                    <a:lnTo>
                      <a:pt x="527" y="116"/>
                    </a:lnTo>
                    <a:lnTo>
                      <a:pt x="545" y="103"/>
                    </a:lnTo>
                    <a:lnTo>
                      <a:pt x="580" y="81"/>
                    </a:lnTo>
                    <a:lnTo>
                      <a:pt x="612" y="63"/>
                    </a:lnTo>
                    <a:lnTo>
                      <a:pt x="635" y="51"/>
                    </a:lnTo>
                    <a:lnTo>
                      <a:pt x="635" y="51"/>
                    </a:lnTo>
                    <a:lnTo>
                      <a:pt x="641" y="47"/>
                    </a:lnTo>
                    <a:lnTo>
                      <a:pt x="648" y="45"/>
                    </a:lnTo>
                    <a:lnTo>
                      <a:pt x="667" y="40"/>
                    </a:lnTo>
                    <a:lnTo>
                      <a:pt x="692" y="35"/>
                    </a:lnTo>
                    <a:lnTo>
                      <a:pt x="720" y="30"/>
                    </a:lnTo>
                    <a:lnTo>
                      <a:pt x="786" y="22"/>
                    </a:lnTo>
                    <a:lnTo>
                      <a:pt x="858" y="15"/>
                    </a:lnTo>
                    <a:lnTo>
                      <a:pt x="928" y="9"/>
                    </a:lnTo>
                    <a:lnTo>
                      <a:pt x="987" y="5"/>
                    </a:lnTo>
                    <a:lnTo>
                      <a:pt x="1045" y="0"/>
                    </a:lnTo>
                    <a:lnTo>
                      <a:pt x="1019" y="51"/>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grpSp>
        <p:sp>
          <p:nvSpPr>
            <p:cNvPr id="18" name="Freeform 5"/>
            <p:cNvSpPr>
              <a:spLocks noEditPoints="1"/>
            </p:cNvSpPr>
            <p:nvPr/>
          </p:nvSpPr>
          <p:spPr bwMode="auto">
            <a:xfrm>
              <a:off x="8799945" y="2262709"/>
              <a:ext cx="1676400" cy="2765771"/>
            </a:xfrm>
            <a:custGeom>
              <a:avLst/>
              <a:gdLst/>
              <a:ahLst/>
              <a:cxnLst>
                <a:cxn ang="0">
                  <a:pos x="2300" y="1434"/>
                </a:cxn>
                <a:cxn ang="0">
                  <a:pos x="2194" y="1203"/>
                </a:cxn>
                <a:cxn ang="0">
                  <a:pos x="2064" y="997"/>
                </a:cxn>
                <a:cxn ang="0">
                  <a:pos x="1916" y="817"/>
                </a:cxn>
                <a:cxn ang="0">
                  <a:pos x="1751" y="657"/>
                </a:cxn>
                <a:cxn ang="0">
                  <a:pos x="1577" y="521"/>
                </a:cxn>
                <a:cxn ang="0">
                  <a:pos x="1397" y="404"/>
                </a:cxn>
                <a:cxn ang="0">
                  <a:pos x="1215" y="305"/>
                </a:cxn>
                <a:cxn ang="0">
                  <a:pos x="1035" y="224"/>
                </a:cxn>
                <a:cxn ang="0">
                  <a:pos x="780" y="129"/>
                </a:cxn>
                <a:cxn ang="0">
                  <a:pos x="491" y="50"/>
                </a:cxn>
                <a:cxn ang="0">
                  <a:pos x="292" y="11"/>
                </a:cxn>
                <a:cxn ang="0">
                  <a:pos x="208" y="39"/>
                </a:cxn>
                <a:cxn ang="0">
                  <a:pos x="129" y="415"/>
                </a:cxn>
                <a:cxn ang="0">
                  <a:pos x="51" y="889"/>
                </a:cxn>
                <a:cxn ang="0">
                  <a:pos x="15" y="1211"/>
                </a:cxn>
                <a:cxn ang="0">
                  <a:pos x="1" y="1461"/>
                </a:cxn>
                <a:cxn ang="0">
                  <a:pos x="2" y="1581"/>
                </a:cxn>
                <a:cxn ang="0">
                  <a:pos x="16" y="1709"/>
                </a:cxn>
                <a:cxn ang="0">
                  <a:pos x="58" y="1915"/>
                </a:cxn>
                <a:cxn ang="0">
                  <a:pos x="145" y="2204"/>
                </a:cxn>
                <a:cxn ang="0">
                  <a:pos x="256" y="2491"/>
                </a:cxn>
                <a:cxn ang="0">
                  <a:pos x="372" y="2758"/>
                </a:cxn>
                <a:cxn ang="0">
                  <a:pos x="570" y="3157"/>
                </a:cxn>
                <a:cxn ang="0">
                  <a:pos x="649" y="3251"/>
                </a:cxn>
                <a:cxn ang="0">
                  <a:pos x="990" y="3038"/>
                </a:cxn>
                <a:cxn ang="0">
                  <a:pos x="1301" y="2826"/>
                </a:cxn>
                <a:cxn ang="0">
                  <a:pos x="1637" y="2570"/>
                </a:cxn>
                <a:cxn ang="0">
                  <a:pos x="1880" y="2364"/>
                </a:cxn>
                <a:cxn ang="0">
                  <a:pos x="2025" y="2222"/>
                </a:cxn>
                <a:cxn ang="0">
                  <a:pos x="2150" y="2080"/>
                </a:cxn>
                <a:cxn ang="0">
                  <a:pos x="2251" y="1941"/>
                </a:cxn>
                <a:cxn ang="0">
                  <a:pos x="2321" y="1806"/>
                </a:cxn>
                <a:cxn ang="0">
                  <a:pos x="2353" y="1679"/>
                </a:cxn>
                <a:cxn ang="0">
                  <a:pos x="2353" y="1618"/>
                </a:cxn>
                <a:cxn ang="0">
                  <a:pos x="2342" y="1560"/>
                </a:cxn>
                <a:cxn ang="0">
                  <a:pos x="709" y="860"/>
                </a:cxn>
                <a:cxn ang="0">
                  <a:pos x="617" y="832"/>
                </a:cxn>
                <a:cxn ang="0">
                  <a:pos x="545" y="773"/>
                </a:cxn>
                <a:cxn ang="0">
                  <a:pos x="501" y="691"/>
                </a:cxn>
                <a:cxn ang="0">
                  <a:pos x="490" y="619"/>
                </a:cxn>
                <a:cxn ang="0">
                  <a:pos x="499" y="508"/>
                </a:cxn>
                <a:cxn ang="0">
                  <a:pos x="518" y="463"/>
                </a:cxn>
                <a:cxn ang="0">
                  <a:pos x="544" y="434"/>
                </a:cxn>
                <a:cxn ang="0">
                  <a:pos x="583" y="409"/>
                </a:cxn>
                <a:cxn ang="0">
                  <a:pos x="639" y="391"/>
                </a:cxn>
                <a:cxn ang="0">
                  <a:pos x="733" y="376"/>
                </a:cxn>
                <a:cxn ang="0">
                  <a:pos x="784" y="380"/>
                </a:cxn>
                <a:cxn ang="0">
                  <a:pos x="836" y="396"/>
                </a:cxn>
                <a:cxn ang="0">
                  <a:pos x="911" y="438"/>
                </a:cxn>
                <a:cxn ang="0">
                  <a:pos x="992" y="522"/>
                </a:cxn>
                <a:cxn ang="0">
                  <a:pos x="1018" y="569"/>
                </a:cxn>
                <a:cxn ang="0">
                  <a:pos x="1032" y="620"/>
                </a:cxn>
                <a:cxn ang="0">
                  <a:pos x="1034" y="657"/>
                </a:cxn>
                <a:cxn ang="0">
                  <a:pos x="1023" y="704"/>
                </a:cxn>
                <a:cxn ang="0">
                  <a:pos x="999" y="745"/>
                </a:cxn>
                <a:cxn ang="0">
                  <a:pos x="955" y="789"/>
                </a:cxn>
                <a:cxn ang="0">
                  <a:pos x="862" y="839"/>
                </a:cxn>
                <a:cxn ang="0">
                  <a:pos x="758" y="861"/>
                </a:cxn>
              </a:cxnLst>
              <a:rect l="0" t="0" r="r" b="b"/>
              <a:pathLst>
                <a:path w="2354" h="3264">
                  <a:moveTo>
                    <a:pt x="2342" y="1560"/>
                  </a:moveTo>
                  <a:lnTo>
                    <a:pt x="2342" y="1560"/>
                  </a:lnTo>
                  <a:lnTo>
                    <a:pt x="2322" y="1496"/>
                  </a:lnTo>
                  <a:lnTo>
                    <a:pt x="2300" y="1434"/>
                  </a:lnTo>
                  <a:lnTo>
                    <a:pt x="2275" y="1373"/>
                  </a:lnTo>
                  <a:lnTo>
                    <a:pt x="2250" y="1315"/>
                  </a:lnTo>
                  <a:lnTo>
                    <a:pt x="2222" y="1258"/>
                  </a:lnTo>
                  <a:lnTo>
                    <a:pt x="2194" y="1203"/>
                  </a:lnTo>
                  <a:lnTo>
                    <a:pt x="2163" y="1148"/>
                  </a:lnTo>
                  <a:lnTo>
                    <a:pt x="2132" y="1096"/>
                  </a:lnTo>
                  <a:lnTo>
                    <a:pt x="2098" y="1047"/>
                  </a:lnTo>
                  <a:lnTo>
                    <a:pt x="2064" y="997"/>
                  </a:lnTo>
                  <a:lnTo>
                    <a:pt x="2028" y="950"/>
                  </a:lnTo>
                  <a:lnTo>
                    <a:pt x="1992" y="903"/>
                  </a:lnTo>
                  <a:lnTo>
                    <a:pt x="1954" y="859"/>
                  </a:lnTo>
                  <a:lnTo>
                    <a:pt x="1916" y="817"/>
                  </a:lnTo>
                  <a:lnTo>
                    <a:pt x="1876" y="774"/>
                  </a:lnTo>
                  <a:lnTo>
                    <a:pt x="1835" y="734"/>
                  </a:lnTo>
                  <a:lnTo>
                    <a:pt x="1794" y="696"/>
                  </a:lnTo>
                  <a:lnTo>
                    <a:pt x="1751" y="657"/>
                  </a:lnTo>
                  <a:lnTo>
                    <a:pt x="1709" y="621"/>
                  </a:lnTo>
                  <a:lnTo>
                    <a:pt x="1666" y="586"/>
                  </a:lnTo>
                  <a:lnTo>
                    <a:pt x="1622" y="554"/>
                  </a:lnTo>
                  <a:lnTo>
                    <a:pt x="1577" y="521"/>
                  </a:lnTo>
                  <a:lnTo>
                    <a:pt x="1533" y="490"/>
                  </a:lnTo>
                  <a:lnTo>
                    <a:pt x="1487" y="460"/>
                  </a:lnTo>
                  <a:lnTo>
                    <a:pt x="1442" y="432"/>
                  </a:lnTo>
                  <a:lnTo>
                    <a:pt x="1397" y="404"/>
                  </a:lnTo>
                  <a:lnTo>
                    <a:pt x="1352" y="378"/>
                  </a:lnTo>
                  <a:lnTo>
                    <a:pt x="1306" y="352"/>
                  </a:lnTo>
                  <a:lnTo>
                    <a:pt x="1260" y="329"/>
                  </a:lnTo>
                  <a:lnTo>
                    <a:pt x="1215" y="305"/>
                  </a:lnTo>
                  <a:lnTo>
                    <a:pt x="1169" y="283"/>
                  </a:lnTo>
                  <a:lnTo>
                    <a:pt x="1124" y="263"/>
                  </a:lnTo>
                  <a:lnTo>
                    <a:pt x="1079" y="243"/>
                  </a:lnTo>
                  <a:lnTo>
                    <a:pt x="1035" y="224"/>
                  </a:lnTo>
                  <a:lnTo>
                    <a:pt x="991" y="206"/>
                  </a:lnTo>
                  <a:lnTo>
                    <a:pt x="947" y="189"/>
                  </a:lnTo>
                  <a:lnTo>
                    <a:pt x="862" y="158"/>
                  </a:lnTo>
                  <a:lnTo>
                    <a:pt x="780" y="129"/>
                  </a:lnTo>
                  <a:lnTo>
                    <a:pt x="701" y="105"/>
                  </a:lnTo>
                  <a:lnTo>
                    <a:pt x="627" y="84"/>
                  </a:lnTo>
                  <a:lnTo>
                    <a:pt x="556" y="66"/>
                  </a:lnTo>
                  <a:lnTo>
                    <a:pt x="491" y="50"/>
                  </a:lnTo>
                  <a:lnTo>
                    <a:pt x="432" y="36"/>
                  </a:lnTo>
                  <a:lnTo>
                    <a:pt x="378" y="25"/>
                  </a:lnTo>
                  <a:lnTo>
                    <a:pt x="331" y="17"/>
                  </a:lnTo>
                  <a:lnTo>
                    <a:pt x="292" y="11"/>
                  </a:lnTo>
                  <a:lnTo>
                    <a:pt x="237" y="2"/>
                  </a:lnTo>
                  <a:lnTo>
                    <a:pt x="217" y="0"/>
                  </a:lnTo>
                  <a:lnTo>
                    <a:pt x="217" y="0"/>
                  </a:lnTo>
                  <a:lnTo>
                    <a:pt x="208" y="39"/>
                  </a:lnTo>
                  <a:lnTo>
                    <a:pt x="184" y="148"/>
                  </a:lnTo>
                  <a:lnTo>
                    <a:pt x="167" y="226"/>
                  </a:lnTo>
                  <a:lnTo>
                    <a:pt x="149" y="315"/>
                  </a:lnTo>
                  <a:lnTo>
                    <a:pt x="129" y="415"/>
                  </a:lnTo>
                  <a:lnTo>
                    <a:pt x="109" y="524"/>
                  </a:lnTo>
                  <a:lnTo>
                    <a:pt x="88" y="640"/>
                  </a:lnTo>
                  <a:lnTo>
                    <a:pt x="69" y="762"/>
                  </a:lnTo>
                  <a:lnTo>
                    <a:pt x="51" y="889"/>
                  </a:lnTo>
                  <a:lnTo>
                    <a:pt x="34" y="1018"/>
                  </a:lnTo>
                  <a:lnTo>
                    <a:pt x="27" y="1082"/>
                  </a:lnTo>
                  <a:lnTo>
                    <a:pt x="20" y="1146"/>
                  </a:lnTo>
                  <a:lnTo>
                    <a:pt x="15" y="1211"/>
                  </a:lnTo>
                  <a:lnTo>
                    <a:pt x="10" y="1275"/>
                  </a:lnTo>
                  <a:lnTo>
                    <a:pt x="5" y="1337"/>
                  </a:lnTo>
                  <a:lnTo>
                    <a:pt x="2" y="1400"/>
                  </a:lnTo>
                  <a:lnTo>
                    <a:pt x="1" y="1461"/>
                  </a:lnTo>
                  <a:lnTo>
                    <a:pt x="0" y="1521"/>
                  </a:lnTo>
                  <a:lnTo>
                    <a:pt x="0" y="1521"/>
                  </a:lnTo>
                  <a:lnTo>
                    <a:pt x="1" y="1550"/>
                  </a:lnTo>
                  <a:lnTo>
                    <a:pt x="2" y="1581"/>
                  </a:lnTo>
                  <a:lnTo>
                    <a:pt x="4" y="1612"/>
                  </a:lnTo>
                  <a:lnTo>
                    <a:pt x="7" y="1644"/>
                  </a:lnTo>
                  <a:lnTo>
                    <a:pt x="11" y="1677"/>
                  </a:lnTo>
                  <a:lnTo>
                    <a:pt x="16" y="1709"/>
                  </a:lnTo>
                  <a:lnTo>
                    <a:pt x="21" y="1742"/>
                  </a:lnTo>
                  <a:lnTo>
                    <a:pt x="28" y="1776"/>
                  </a:lnTo>
                  <a:lnTo>
                    <a:pt x="41" y="1845"/>
                  </a:lnTo>
                  <a:lnTo>
                    <a:pt x="58" y="1915"/>
                  </a:lnTo>
                  <a:lnTo>
                    <a:pt x="77" y="1986"/>
                  </a:lnTo>
                  <a:lnTo>
                    <a:pt x="99" y="2058"/>
                  </a:lnTo>
                  <a:lnTo>
                    <a:pt x="121" y="2131"/>
                  </a:lnTo>
                  <a:lnTo>
                    <a:pt x="145" y="2204"/>
                  </a:lnTo>
                  <a:lnTo>
                    <a:pt x="172" y="2277"/>
                  </a:lnTo>
                  <a:lnTo>
                    <a:pt x="198" y="2349"/>
                  </a:lnTo>
                  <a:lnTo>
                    <a:pt x="227" y="2421"/>
                  </a:lnTo>
                  <a:lnTo>
                    <a:pt x="256" y="2491"/>
                  </a:lnTo>
                  <a:lnTo>
                    <a:pt x="284" y="2561"/>
                  </a:lnTo>
                  <a:lnTo>
                    <a:pt x="314" y="2629"/>
                  </a:lnTo>
                  <a:lnTo>
                    <a:pt x="344" y="2695"/>
                  </a:lnTo>
                  <a:lnTo>
                    <a:pt x="372" y="2758"/>
                  </a:lnTo>
                  <a:lnTo>
                    <a:pt x="430" y="2878"/>
                  </a:lnTo>
                  <a:lnTo>
                    <a:pt x="483" y="2986"/>
                  </a:lnTo>
                  <a:lnTo>
                    <a:pt x="529" y="3081"/>
                  </a:lnTo>
                  <a:lnTo>
                    <a:pt x="570" y="3157"/>
                  </a:lnTo>
                  <a:lnTo>
                    <a:pt x="600" y="3215"/>
                  </a:lnTo>
                  <a:lnTo>
                    <a:pt x="628" y="3264"/>
                  </a:lnTo>
                  <a:lnTo>
                    <a:pt x="628" y="3264"/>
                  </a:lnTo>
                  <a:lnTo>
                    <a:pt x="649" y="3251"/>
                  </a:lnTo>
                  <a:lnTo>
                    <a:pt x="709" y="3215"/>
                  </a:lnTo>
                  <a:lnTo>
                    <a:pt x="802" y="3159"/>
                  </a:lnTo>
                  <a:lnTo>
                    <a:pt x="921" y="3083"/>
                  </a:lnTo>
                  <a:lnTo>
                    <a:pt x="990" y="3038"/>
                  </a:lnTo>
                  <a:lnTo>
                    <a:pt x="1062" y="2990"/>
                  </a:lnTo>
                  <a:lnTo>
                    <a:pt x="1138" y="2938"/>
                  </a:lnTo>
                  <a:lnTo>
                    <a:pt x="1218" y="2883"/>
                  </a:lnTo>
                  <a:lnTo>
                    <a:pt x="1301" y="2826"/>
                  </a:lnTo>
                  <a:lnTo>
                    <a:pt x="1383" y="2766"/>
                  </a:lnTo>
                  <a:lnTo>
                    <a:pt x="1468" y="2702"/>
                  </a:lnTo>
                  <a:lnTo>
                    <a:pt x="1553" y="2637"/>
                  </a:lnTo>
                  <a:lnTo>
                    <a:pt x="1637" y="2570"/>
                  </a:lnTo>
                  <a:lnTo>
                    <a:pt x="1721" y="2503"/>
                  </a:lnTo>
                  <a:lnTo>
                    <a:pt x="1801" y="2434"/>
                  </a:lnTo>
                  <a:lnTo>
                    <a:pt x="1841" y="2399"/>
                  </a:lnTo>
                  <a:lnTo>
                    <a:pt x="1880" y="2364"/>
                  </a:lnTo>
                  <a:lnTo>
                    <a:pt x="1917" y="2328"/>
                  </a:lnTo>
                  <a:lnTo>
                    <a:pt x="1954" y="2293"/>
                  </a:lnTo>
                  <a:lnTo>
                    <a:pt x="1990" y="2258"/>
                  </a:lnTo>
                  <a:lnTo>
                    <a:pt x="2025" y="2222"/>
                  </a:lnTo>
                  <a:lnTo>
                    <a:pt x="2058" y="2187"/>
                  </a:lnTo>
                  <a:lnTo>
                    <a:pt x="2091" y="2151"/>
                  </a:lnTo>
                  <a:lnTo>
                    <a:pt x="2122" y="2116"/>
                  </a:lnTo>
                  <a:lnTo>
                    <a:pt x="2150" y="2080"/>
                  </a:lnTo>
                  <a:lnTo>
                    <a:pt x="2179" y="2045"/>
                  </a:lnTo>
                  <a:lnTo>
                    <a:pt x="2204" y="2010"/>
                  </a:lnTo>
                  <a:lnTo>
                    <a:pt x="2229" y="1975"/>
                  </a:lnTo>
                  <a:lnTo>
                    <a:pt x="2251" y="1941"/>
                  </a:lnTo>
                  <a:lnTo>
                    <a:pt x="2272" y="1907"/>
                  </a:lnTo>
                  <a:lnTo>
                    <a:pt x="2290" y="1873"/>
                  </a:lnTo>
                  <a:lnTo>
                    <a:pt x="2306" y="1839"/>
                  </a:lnTo>
                  <a:lnTo>
                    <a:pt x="2321" y="1806"/>
                  </a:lnTo>
                  <a:lnTo>
                    <a:pt x="2333" y="1773"/>
                  </a:lnTo>
                  <a:lnTo>
                    <a:pt x="2341" y="1741"/>
                  </a:lnTo>
                  <a:lnTo>
                    <a:pt x="2349" y="1709"/>
                  </a:lnTo>
                  <a:lnTo>
                    <a:pt x="2353" y="1679"/>
                  </a:lnTo>
                  <a:lnTo>
                    <a:pt x="2354" y="1663"/>
                  </a:lnTo>
                  <a:lnTo>
                    <a:pt x="2354" y="1648"/>
                  </a:lnTo>
                  <a:lnTo>
                    <a:pt x="2354" y="1633"/>
                  </a:lnTo>
                  <a:lnTo>
                    <a:pt x="2353" y="1618"/>
                  </a:lnTo>
                  <a:lnTo>
                    <a:pt x="2352" y="1603"/>
                  </a:lnTo>
                  <a:lnTo>
                    <a:pt x="2350" y="1589"/>
                  </a:lnTo>
                  <a:lnTo>
                    <a:pt x="2347" y="1574"/>
                  </a:lnTo>
                  <a:lnTo>
                    <a:pt x="2342" y="1560"/>
                  </a:lnTo>
                  <a:lnTo>
                    <a:pt x="2342" y="1560"/>
                  </a:lnTo>
                  <a:close/>
                  <a:moveTo>
                    <a:pt x="733" y="862"/>
                  </a:moveTo>
                  <a:lnTo>
                    <a:pt x="733" y="862"/>
                  </a:lnTo>
                  <a:lnTo>
                    <a:pt x="709" y="860"/>
                  </a:lnTo>
                  <a:lnTo>
                    <a:pt x="684" y="857"/>
                  </a:lnTo>
                  <a:lnTo>
                    <a:pt x="661" y="850"/>
                  </a:lnTo>
                  <a:lnTo>
                    <a:pt x="639" y="843"/>
                  </a:lnTo>
                  <a:lnTo>
                    <a:pt x="617" y="832"/>
                  </a:lnTo>
                  <a:lnTo>
                    <a:pt x="597" y="821"/>
                  </a:lnTo>
                  <a:lnTo>
                    <a:pt x="578" y="806"/>
                  </a:lnTo>
                  <a:lnTo>
                    <a:pt x="561" y="791"/>
                  </a:lnTo>
                  <a:lnTo>
                    <a:pt x="545" y="773"/>
                  </a:lnTo>
                  <a:lnTo>
                    <a:pt x="531" y="755"/>
                  </a:lnTo>
                  <a:lnTo>
                    <a:pt x="520" y="735"/>
                  </a:lnTo>
                  <a:lnTo>
                    <a:pt x="509" y="714"/>
                  </a:lnTo>
                  <a:lnTo>
                    <a:pt x="501" y="691"/>
                  </a:lnTo>
                  <a:lnTo>
                    <a:pt x="495" y="668"/>
                  </a:lnTo>
                  <a:lnTo>
                    <a:pt x="491" y="644"/>
                  </a:lnTo>
                  <a:lnTo>
                    <a:pt x="490" y="619"/>
                  </a:lnTo>
                  <a:lnTo>
                    <a:pt x="490" y="619"/>
                  </a:lnTo>
                  <a:lnTo>
                    <a:pt x="491" y="572"/>
                  </a:lnTo>
                  <a:lnTo>
                    <a:pt x="492" y="548"/>
                  </a:lnTo>
                  <a:lnTo>
                    <a:pt x="495" y="527"/>
                  </a:lnTo>
                  <a:lnTo>
                    <a:pt x="499" y="508"/>
                  </a:lnTo>
                  <a:lnTo>
                    <a:pt x="505" y="489"/>
                  </a:lnTo>
                  <a:lnTo>
                    <a:pt x="508" y="479"/>
                  </a:lnTo>
                  <a:lnTo>
                    <a:pt x="512" y="471"/>
                  </a:lnTo>
                  <a:lnTo>
                    <a:pt x="518" y="463"/>
                  </a:lnTo>
                  <a:lnTo>
                    <a:pt x="523" y="455"/>
                  </a:lnTo>
                  <a:lnTo>
                    <a:pt x="529" y="448"/>
                  </a:lnTo>
                  <a:lnTo>
                    <a:pt x="536" y="440"/>
                  </a:lnTo>
                  <a:lnTo>
                    <a:pt x="544" y="434"/>
                  </a:lnTo>
                  <a:lnTo>
                    <a:pt x="553" y="426"/>
                  </a:lnTo>
                  <a:lnTo>
                    <a:pt x="562" y="421"/>
                  </a:lnTo>
                  <a:lnTo>
                    <a:pt x="572" y="415"/>
                  </a:lnTo>
                  <a:lnTo>
                    <a:pt x="583" y="409"/>
                  </a:lnTo>
                  <a:lnTo>
                    <a:pt x="595" y="404"/>
                  </a:lnTo>
                  <a:lnTo>
                    <a:pt x="609" y="399"/>
                  </a:lnTo>
                  <a:lnTo>
                    <a:pt x="623" y="394"/>
                  </a:lnTo>
                  <a:lnTo>
                    <a:pt x="639" y="391"/>
                  </a:lnTo>
                  <a:lnTo>
                    <a:pt x="655" y="387"/>
                  </a:lnTo>
                  <a:lnTo>
                    <a:pt x="692" y="381"/>
                  </a:lnTo>
                  <a:lnTo>
                    <a:pt x="733" y="376"/>
                  </a:lnTo>
                  <a:lnTo>
                    <a:pt x="733" y="376"/>
                  </a:lnTo>
                  <a:lnTo>
                    <a:pt x="746" y="376"/>
                  </a:lnTo>
                  <a:lnTo>
                    <a:pt x="758" y="376"/>
                  </a:lnTo>
                  <a:lnTo>
                    <a:pt x="771" y="378"/>
                  </a:lnTo>
                  <a:lnTo>
                    <a:pt x="784" y="380"/>
                  </a:lnTo>
                  <a:lnTo>
                    <a:pt x="798" y="382"/>
                  </a:lnTo>
                  <a:lnTo>
                    <a:pt x="810" y="386"/>
                  </a:lnTo>
                  <a:lnTo>
                    <a:pt x="823" y="390"/>
                  </a:lnTo>
                  <a:lnTo>
                    <a:pt x="836" y="396"/>
                  </a:lnTo>
                  <a:lnTo>
                    <a:pt x="850" y="401"/>
                  </a:lnTo>
                  <a:lnTo>
                    <a:pt x="862" y="407"/>
                  </a:lnTo>
                  <a:lnTo>
                    <a:pt x="887" y="421"/>
                  </a:lnTo>
                  <a:lnTo>
                    <a:pt x="911" y="438"/>
                  </a:lnTo>
                  <a:lnTo>
                    <a:pt x="934" y="457"/>
                  </a:lnTo>
                  <a:lnTo>
                    <a:pt x="955" y="477"/>
                  </a:lnTo>
                  <a:lnTo>
                    <a:pt x="974" y="498"/>
                  </a:lnTo>
                  <a:lnTo>
                    <a:pt x="992" y="522"/>
                  </a:lnTo>
                  <a:lnTo>
                    <a:pt x="999" y="533"/>
                  </a:lnTo>
                  <a:lnTo>
                    <a:pt x="1007" y="545"/>
                  </a:lnTo>
                  <a:lnTo>
                    <a:pt x="1013" y="558"/>
                  </a:lnTo>
                  <a:lnTo>
                    <a:pt x="1018" y="569"/>
                  </a:lnTo>
                  <a:lnTo>
                    <a:pt x="1023" y="582"/>
                  </a:lnTo>
                  <a:lnTo>
                    <a:pt x="1027" y="595"/>
                  </a:lnTo>
                  <a:lnTo>
                    <a:pt x="1030" y="608"/>
                  </a:lnTo>
                  <a:lnTo>
                    <a:pt x="1032" y="620"/>
                  </a:lnTo>
                  <a:lnTo>
                    <a:pt x="1034" y="633"/>
                  </a:lnTo>
                  <a:lnTo>
                    <a:pt x="1034" y="646"/>
                  </a:lnTo>
                  <a:lnTo>
                    <a:pt x="1034" y="646"/>
                  </a:lnTo>
                  <a:lnTo>
                    <a:pt x="1034" y="657"/>
                  </a:lnTo>
                  <a:lnTo>
                    <a:pt x="1032" y="670"/>
                  </a:lnTo>
                  <a:lnTo>
                    <a:pt x="1030" y="682"/>
                  </a:lnTo>
                  <a:lnTo>
                    <a:pt x="1027" y="694"/>
                  </a:lnTo>
                  <a:lnTo>
                    <a:pt x="1023" y="704"/>
                  </a:lnTo>
                  <a:lnTo>
                    <a:pt x="1018" y="715"/>
                  </a:lnTo>
                  <a:lnTo>
                    <a:pt x="1013" y="725"/>
                  </a:lnTo>
                  <a:lnTo>
                    <a:pt x="1007" y="736"/>
                  </a:lnTo>
                  <a:lnTo>
                    <a:pt x="999" y="745"/>
                  </a:lnTo>
                  <a:lnTo>
                    <a:pt x="992" y="755"/>
                  </a:lnTo>
                  <a:lnTo>
                    <a:pt x="983" y="764"/>
                  </a:lnTo>
                  <a:lnTo>
                    <a:pt x="975" y="773"/>
                  </a:lnTo>
                  <a:lnTo>
                    <a:pt x="955" y="789"/>
                  </a:lnTo>
                  <a:lnTo>
                    <a:pt x="934" y="804"/>
                  </a:lnTo>
                  <a:lnTo>
                    <a:pt x="911" y="817"/>
                  </a:lnTo>
                  <a:lnTo>
                    <a:pt x="887" y="828"/>
                  </a:lnTo>
                  <a:lnTo>
                    <a:pt x="862" y="839"/>
                  </a:lnTo>
                  <a:lnTo>
                    <a:pt x="837" y="846"/>
                  </a:lnTo>
                  <a:lnTo>
                    <a:pt x="810" y="854"/>
                  </a:lnTo>
                  <a:lnTo>
                    <a:pt x="784" y="858"/>
                  </a:lnTo>
                  <a:lnTo>
                    <a:pt x="758" y="861"/>
                  </a:lnTo>
                  <a:lnTo>
                    <a:pt x="733" y="862"/>
                  </a:lnTo>
                  <a:lnTo>
                    <a:pt x="733" y="862"/>
                  </a:lnTo>
                  <a:close/>
                </a:path>
              </a:pathLst>
            </a:custGeom>
            <a:grpFill/>
            <a:ln w="9525">
              <a:noFill/>
              <a:round/>
            </a:ln>
          </p:spPr>
          <p:txBody>
            <a:bodyPr vert="horz" wrap="square" lIns="91440" tIns="45720" rIns="91440" bIns="45720" numCol="1" anchor="t" anchorCtr="0" compatLnSpc="1"/>
            <a:lstStyle/>
            <a:p>
              <a:endParaRPr lang="en-US" sz="1600">
                <a:latin typeface="+mn-ea"/>
              </a:endParaRPr>
            </a:p>
          </p:txBody>
        </p:sp>
      </p:grpSp>
      <p:sp>
        <p:nvSpPr>
          <p:cNvPr id="59" name="Rectangle 43"/>
          <p:cNvSpPr>
            <a:spLocks noChangeArrowheads="1"/>
          </p:cNvSpPr>
          <p:nvPr/>
        </p:nvSpPr>
        <p:spPr bwMode="auto">
          <a:xfrm>
            <a:off x="9530367" y="3036327"/>
            <a:ext cx="2228044" cy="979805"/>
          </a:xfrm>
          <a:prstGeom prst="rect">
            <a:avLst/>
          </a:prstGeom>
          <a:noFill/>
          <a:ln w="9525">
            <a:noFill/>
            <a:miter lim="800000"/>
          </a:ln>
          <a:effectLst/>
        </p:spPr>
        <p:txBody>
          <a:bodyPr lIns="18288" tIns="18288" rIns="18288" bIns="18288" anchor="ctr" anchorCtr="1"/>
          <a:lstStyle/>
          <a:p>
            <a:pPr>
              <a:lnSpc>
                <a:spcPct val="85000"/>
              </a:lnSpc>
              <a:spcBef>
                <a:spcPts val="20"/>
              </a:spcBef>
            </a:pPr>
            <a:r>
              <a:rPr lang="zh-CN" altLang="en-US" sz="3200" b="1" dirty="0" smtClean="0">
                <a:solidFill>
                  <a:srgbClr val="FFFFFF"/>
                </a:solidFill>
                <a:latin typeface="+mn-ea"/>
              </a:rPr>
              <a:t>中国之制</a:t>
            </a:r>
            <a:endParaRPr lang="en-US" altLang="zh-CN" sz="3200" b="1" dirty="0" smtClean="0">
              <a:solidFill>
                <a:srgbClr val="FFFFFF"/>
              </a:solidFill>
              <a:latin typeface="+mn-ea"/>
            </a:endParaRPr>
          </a:p>
          <a:p>
            <a:pPr>
              <a:lnSpc>
                <a:spcPct val="85000"/>
              </a:lnSpc>
              <a:spcBef>
                <a:spcPts val="20"/>
              </a:spcBef>
            </a:pPr>
            <a:r>
              <a:rPr lang="zh-CN" altLang="en-US" sz="3200" b="1" dirty="0" smtClean="0">
                <a:solidFill>
                  <a:srgbClr val="FFFFFF"/>
                </a:solidFill>
                <a:latin typeface="+mn-ea"/>
              </a:rPr>
              <a:t>与中国之治</a:t>
            </a:r>
          </a:p>
        </p:txBody>
      </p:sp>
      <p:sp>
        <p:nvSpPr>
          <p:cNvPr id="60" name="Rectangle 37"/>
          <p:cNvSpPr>
            <a:spLocks noChangeArrowheads="1"/>
          </p:cNvSpPr>
          <p:nvPr/>
        </p:nvSpPr>
        <p:spPr bwMode="auto">
          <a:xfrm>
            <a:off x="267970" y="1902460"/>
            <a:ext cx="2647315" cy="320040"/>
          </a:xfrm>
          <a:prstGeom prst="rect">
            <a:avLst/>
          </a:prstGeom>
          <a:noFill/>
          <a:ln w="9525">
            <a:noFill/>
            <a:miter lim="800000"/>
          </a:ln>
          <a:effectLst/>
          <a:scene3d>
            <a:camera prst="orthographicFront"/>
            <a:lightRig rig="threePt" dir="t"/>
          </a:scene3d>
          <a:sp3d>
            <a:bevelT w="38100" h="6350"/>
            <a:bevelB w="38100" h="6350"/>
          </a:sp3d>
        </p:spPr>
        <p:txBody>
          <a:bodyPr lIns="18288" tIns="18288" rIns="18288" bIns="18288" anchor="ctr" anchorCtr="1"/>
          <a:lstStyle/>
          <a:p>
            <a:pPr algn="ctr">
              <a:lnSpc>
                <a:spcPct val="85000"/>
              </a:lnSpc>
              <a:spcBef>
                <a:spcPts val="20"/>
              </a:spcBef>
            </a:pPr>
            <a:r>
              <a:rPr sz="2400" b="1" dirty="0">
                <a:solidFill>
                  <a:srgbClr val="5F0F05"/>
                </a:solidFill>
                <a:latin typeface="微软雅黑" panose="020B0503020204020204" pitchFamily="34" charset="-122"/>
                <a:ea typeface="微软雅黑" panose="020B0503020204020204" pitchFamily="34" charset="-122"/>
              </a:rPr>
              <a:t>“数”说中国奇迹</a:t>
            </a:r>
          </a:p>
          <a:p>
            <a:pPr algn="ctr">
              <a:lnSpc>
                <a:spcPct val="85000"/>
              </a:lnSpc>
              <a:spcBef>
                <a:spcPts val="20"/>
              </a:spcBef>
            </a:pPr>
            <a:r>
              <a:rPr sz="2400" b="1" dirty="0">
                <a:solidFill>
                  <a:srgbClr val="5F0F05"/>
                </a:solidFill>
                <a:latin typeface="微软雅黑" panose="020B0503020204020204" pitchFamily="34" charset="-122"/>
                <a:ea typeface="微软雅黑" panose="020B0503020204020204" pitchFamily="34" charset="-122"/>
              </a:rPr>
              <a:t>见证国家发展</a:t>
            </a:r>
          </a:p>
        </p:txBody>
      </p:sp>
      <p:sp>
        <p:nvSpPr>
          <p:cNvPr id="61" name="Rectangle 37"/>
          <p:cNvSpPr>
            <a:spLocks noChangeArrowheads="1"/>
          </p:cNvSpPr>
          <p:nvPr/>
        </p:nvSpPr>
        <p:spPr bwMode="auto">
          <a:xfrm>
            <a:off x="2819400" y="1958975"/>
            <a:ext cx="2225675" cy="320040"/>
          </a:xfrm>
          <a:prstGeom prst="rect">
            <a:avLst/>
          </a:prstGeom>
          <a:noFill/>
          <a:ln w="9525">
            <a:noFill/>
            <a:miter lim="800000"/>
          </a:ln>
          <a:effectLst/>
          <a:scene3d>
            <a:camera prst="orthographicFront"/>
            <a:lightRig rig="threePt" dir="t"/>
          </a:scene3d>
          <a:sp3d>
            <a:bevelT w="38100" h="6350"/>
            <a:bevelB w="38100" h="6350"/>
          </a:sp3d>
        </p:spPr>
        <p:txBody>
          <a:bodyPr lIns="18288" tIns="18288" rIns="18288" bIns="18288" anchor="ctr" anchorCtr="1"/>
          <a:lstStyle/>
          <a:p>
            <a:pPr algn="ctr">
              <a:lnSpc>
                <a:spcPct val="85000"/>
              </a:lnSpc>
              <a:spcBef>
                <a:spcPts val="20"/>
              </a:spcBef>
            </a:pPr>
            <a:r>
              <a:rPr sz="2400" b="1" dirty="0">
                <a:solidFill>
                  <a:srgbClr val="5F0F05"/>
                </a:solidFill>
                <a:latin typeface="微软雅黑" panose="020B0503020204020204" pitchFamily="34" charset="-122"/>
                <a:ea typeface="微软雅黑" panose="020B0503020204020204" pitchFamily="34" charset="-122"/>
              </a:rPr>
              <a:t>寻踪中国奇迹</a:t>
            </a:r>
          </a:p>
          <a:p>
            <a:pPr algn="ctr">
              <a:lnSpc>
                <a:spcPct val="85000"/>
              </a:lnSpc>
              <a:spcBef>
                <a:spcPts val="20"/>
              </a:spcBef>
            </a:pPr>
            <a:r>
              <a:rPr sz="2400" b="1" dirty="0">
                <a:solidFill>
                  <a:srgbClr val="5F0F05"/>
                </a:solidFill>
                <a:latin typeface="微软雅黑" panose="020B0503020204020204" pitchFamily="34" charset="-122"/>
                <a:ea typeface="微软雅黑" panose="020B0503020204020204" pitchFamily="34" charset="-122"/>
              </a:rPr>
              <a:t>揭示发展密码</a:t>
            </a:r>
            <a:endParaRPr lang="zh-CN" altLang="en-US" sz="2400" b="1" dirty="0">
              <a:solidFill>
                <a:srgbClr val="000000"/>
              </a:solidFill>
              <a:latin typeface="+mn-ea"/>
            </a:endParaRPr>
          </a:p>
          <a:p>
            <a:pPr algn="ctr">
              <a:lnSpc>
                <a:spcPct val="85000"/>
              </a:lnSpc>
              <a:spcBef>
                <a:spcPts val="20"/>
              </a:spcBef>
            </a:pPr>
            <a:endParaRPr lang="zh-CN" altLang="en-US" sz="2400" b="1" dirty="0">
              <a:solidFill>
                <a:srgbClr val="000000"/>
              </a:solidFill>
              <a:latin typeface="+mn-ea"/>
            </a:endParaRPr>
          </a:p>
        </p:txBody>
      </p:sp>
      <p:sp>
        <p:nvSpPr>
          <p:cNvPr id="62" name="Rectangle 37"/>
          <p:cNvSpPr>
            <a:spLocks noChangeArrowheads="1"/>
          </p:cNvSpPr>
          <p:nvPr/>
        </p:nvSpPr>
        <p:spPr bwMode="auto">
          <a:xfrm>
            <a:off x="4920802" y="1515555"/>
            <a:ext cx="2809289" cy="320040"/>
          </a:xfrm>
          <a:prstGeom prst="rect">
            <a:avLst/>
          </a:prstGeom>
          <a:noFill/>
          <a:ln w="9525">
            <a:noFill/>
            <a:miter lim="800000"/>
          </a:ln>
          <a:effectLst/>
          <a:scene3d>
            <a:camera prst="orthographicFront"/>
            <a:lightRig rig="threePt" dir="t"/>
          </a:scene3d>
          <a:sp3d>
            <a:bevelT w="38100" h="6350"/>
            <a:bevelB w="38100" h="6350"/>
          </a:sp3d>
        </p:spPr>
        <p:txBody>
          <a:bodyPr lIns="18288" tIns="18288" rIns="18288" bIns="18288" anchor="ctr" anchorCtr="1"/>
          <a:lstStyle/>
          <a:p>
            <a:pPr algn="ctr">
              <a:lnSpc>
                <a:spcPct val="85000"/>
              </a:lnSpc>
              <a:spcBef>
                <a:spcPts val="20"/>
              </a:spcBef>
            </a:pPr>
            <a:endParaRPr lang="en-US" sz="2000" dirty="0" smtClean="0">
              <a:solidFill>
                <a:srgbClr val="000000"/>
              </a:solidFill>
              <a:latin typeface="+mn-ea"/>
            </a:endParaRPr>
          </a:p>
          <a:p>
            <a:pPr algn="ctr">
              <a:buFont typeface="Wingdings" panose="05000000000000000000" pitchFamily="2" charset="2"/>
            </a:pPr>
            <a:r>
              <a:rPr lang="zh-CN" sz="2400" b="1" dirty="0">
                <a:solidFill>
                  <a:srgbClr val="5F0F05"/>
                </a:solidFill>
                <a:latin typeface="微软雅黑" panose="020B0503020204020204" pitchFamily="34" charset="-122"/>
                <a:ea typeface="微软雅黑" panose="020B0503020204020204" pitchFamily="34" charset="-122"/>
                <a:sym typeface="+mn-ea"/>
              </a:rPr>
              <a:t>大视角：</a:t>
            </a:r>
          </a:p>
          <a:p>
            <a:pPr algn="ctr">
              <a:buFont typeface="Wingdings" panose="05000000000000000000" pitchFamily="2" charset="2"/>
            </a:pPr>
            <a:r>
              <a:rPr sz="2400" b="1" dirty="0">
                <a:solidFill>
                  <a:srgbClr val="5F0F05"/>
                </a:solidFill>
                <a:latin typeface="微软雅黑" panose="020B0503020204020204" pitchFamily="34" charset="-122"/>
                <a:ea typeface="微软雅黑" panose="020B0503020204020204" pitchFamily="34" charset="-122"/>
                <a:sym typeface="+mn-ea"/>
              </a:rPr>
              <a:t>“千秋伟业铸巨制”</a:t>
            </a:r>
            <a:endParaRPr lang="en-US" sz="2400" b="1" dirty="0">
              <a:solidFill>
                <a:srgbClr val="000000"/>
              </a:solidFill>
              <a:latin typeface="+mn-ea"/>
            </a:endParaRPr>
          </a:p>
        </p:txBody>
      </p:sp>
      <p:sp>
        <p:nvSpPr>
          <p:cNvPr id="71" name="文本框 70"/>
          <p:cNvSpPr txBox="1"/>
          <p:nvPr/>
        </p:nvSpPr>
        <p:spPr>
          <a:xfrm>
            <a:off x="7194232" y="1303362"/>
            <a:ext cx="3500755" cy="829945"/>
          </a:xfrm>
          <a:prstGeom prst="rect">
            <a:avLst/>
          </a:prstGeom>
          <a:noFill/>
        </p:spPr>
        <p:txBody>
          <a:bodyPr wrap="square" rtlCol="0" anchor="t">
            <a:spAutoFit/>
          </a:bodyPr>
          <a:lstStyle/>
          <a:p>
            <a:pPr algn="ctr">
              <a:buFont typeface="Wingdings" panose="05000000000000000000" pitchFamily="2" charset="2"/>
            </a:pPr>
            <a:r>
              <a:rPr lang="zh-CN" sz="2400" b="1" dirty="0">
                <a:solidFill>
                  <a:srgbClr val="5F0F05"/>
                </a:solidFill>
                <a:latin typeface="微软雅黑" panose="020B0503020204020204" pitchFamily="34" charset="-122"/>
                <a:ea typeface="微软雅黑" panose="020B0503020204020204" pitchFamily="34" charset="-122"/>
                <a:sym typeface="+mn-ea"/>
              </a:rPr>
              <a:t>小分享：</a:t>
            </a:r>
          </a:p>
          <a:p>
            <a:pPr algn="ctr">
              <a:buFont typeface="Wingdings" panose="05000000000000000000" pitchFamily="2" charset="2"/>
            </a:pPr>
            <a:r>
              <a:rPr lang="zh-CN" sz="2400" b="1" dirty="0">
                <a:solidFill>
                  <a:srgbClr val="5F0F05"/>
                </a:solidFill>
                <a:latin typeface="微软雅黑" panose="020B0503020204020204" pitchFamily="34" charset="-122"/>
                <a:ea typeface="微软雅黑" panose="020B0503020204020204" pitchFamily="34" charset="-122"/>
                <a:sym typeface="+mn-ea"/>
              </a:rPr>
              <a:t>“我“与中国之治</a:t>
            </a:r>
            <a:endParaRPr lang="zh-CN" sz="2400" b="1" dirty="0">
              <a:solidFill>
                <a:srgbClr val="5F0F05"/>
              </a:solidFill>
              <a:latin typeface="微软雅黑" panose="020B0503020204020204" pitchFamily="34" charset="-122"/>
              <a:ea typeface="微软雅黑" panose="020B0503020204020204" pitchFamily="34" charset="-122"/>
            </a:endParaRPr>
          </a:p>
        </p:txBody>
      </p:sp>
      <p:grpSp>
        <p:nvGrpSpPr>
          <p:cNvPr id="72" name="组合 71"/>
          <p:cNvGrpSpPr/>
          <p:nvPr/>
        </p:nvGrpSpPr>
        <p:grpSpPr>
          <a:xfrm>
            <a:off x="0" y="5138420"/>
            <a:ext cx="2819400" cy="1387475"/>
            <a:chOff x="5180525" y="428972"/>
            <a:chExt cx="10478613" cy="24987311"/>
          </a:xfrm>
        </p:grpSpPr>
        <p:sp>
          <p:nvSpPr>
            <p:cNvPr id="73" name="矩形 72"/>
            <p:cNvSpPr/>
            <p:nvPr/>
          </p:nvSpPr>
          <p:spPr>
            <a:xfrm>
              <a:off x="5180525" y="1260853"/>
              <a:ext cx="10478613" cy="23809419"/>
            </a:xfrm>
            <a:prstGeom prst="rect">
              <a:avLst/>
            </a:prstGeom>
            <a:noFill/>
          </p:spPr>
          <p:txBody>
            <a:bodyPr wrap="square" rtlCol="0">
              <a:spAutoFit/>
            </a:bodyPr>
            <a:lstStyle/>
            <a:p>
              <a:pPr>
                <a:buFont typeface="Arial" panose="020B0604020202020204" pitchFamily="34" charset="0"/>
              </a:pPr>
              <a:r>
                <a:rPr lang="zh-CN" altLang="en-US" sz="2000" dirty="0">
                  <a:solidFill>
                    <a:srgbClr val="5F0F05"/>
                  </a:solidFill>
                  <a:latin typeface="微软雅黑" panose="020B0503020204020204" pitchFamily="34" charset="-122"/>
                  <a:ea typeface="微软雅黑" panose="020B0503020204020204" pitchFamily="34" charset="-122"/>
                  <a:sym typeface="+mn-ea"/>
                </a:rPr>
                <a:t>学生初步感知中国经济奇迹、抗疫奇迹、脱贫攻坚</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奇迹，见证国家发展，激发爱国情感</a:t>
              </a: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p:txBody>
        </p:sp>
        <p:sp>
          <p:nvSpPr>
            <p:cNvPr id="74" name="矩形 73"/>
            <p:cNvSpPr>
              <a:spLocks noChangeAspect="1"/>
            </p:cNvSpPr>
            <p:nvPr/>
          </p:nvSpPr>
          <p:spPr>
            <a:xfrm>
              <a:off x="5180525" y="428972"/>
              <a:ext cx="10126966" cy="24987311"/>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75" name="组合 74"/>
          <p:cNvGrpSpPr/>
          <p:nvPr/>
        </p:nvGrpSpPr>
        <p:grpSpPr>
          <a:xfrm>
            <a:off x="5638800" y="5244465"/>
            <a:ext cx="2579370" cy="1630045"/>
            <a:chOff x="5104911" y="-2964697"/>
            <a:chExt cx="12718473" cy="55684041"/>
          </a:xfrm>
        </p:grpSpPr>
        <p:sp>
          <p:nvSpPr>
            <p:cNvPr id="76" name="矩形 75"/>
            <p:cNvSpPr/>
            <p:nvPr/>
          </p:nvSpPr>
          <p:spPr>
            <a:xfrm>
              <a:off x="5104911" y="-2964697"/>
              <a:ext cx="11861137" cy="55684041"/>
            </a:xfrm>
            <a:prstGeom prst="rect">
              <a:avLst/>
            </a:prstGeom>
            <a:noFill/>
          </p:spPr>
          <p:txBody>
            <a:bodyPr wrap="square" rtlCol="0">
              <a:spAutoFit/>
            </a:bodyPr>
            <a:lstStyle/>
            <a:p>
              <a:pPr>
                <a:buFont typeface="Arial" panose="020B0604020202020204" pitchFamily="34" charset="0"/>
              </a:pPr>
              <a:r>
                <a:rPr lang="zh-CN" altLang="zh-CN" sz="2000" dirty="0">
                  <a:solidFill>
                    <a:srgbClr val="5F0F05"/>
                  </a:solidFill>
                  <a:latin typeface="微软雅黑" panose="020B0503020204020204" pitchFamily="34" charset="-122"/>
                  <a:ea typeface="微软雅黑" panose="020B0503020204020204" pitchFamily="34" charset="-122"/>
                  <a:sym typeface="+mn-ea"/>
                </a:rPr>
                <a:t>学生议题：中国特色社会主义制度是怎么来的？为什么好？如何行稳致远？</a:t>
              </a:r>
            </a:p>
            <a:p>
              <a:pPr indent="0">
                <a:buFont typeface="Arial" panose="020B0604020202020204" pitchFamily="34" charset="0"/>
                <a:buNone/>
              </a:pP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p:txBody>
        </p:sp>
        <p:sp>
          <p:nvSpPr>
            <p:cNvPr id="77" name="矩形 76"/>
            <p:cNvSpPr>
              <a:spLocks noChangeAspect="1"/>
            </p:cNvSpPr>
            <p:nvPr/>
          </p:nvSpPr>
          <p:spPr>
            <a:xfrm>
              <a:off x="5104911" y="-2964697"/>
              <a:ext cx="12718473" cy="4967528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78" name="组合 77"/>
          <p:cNvGrpSpPr/>
          <p:nvPr/>
        </p:nvGrpSpPr>
        <p:grpSpPr>
          <a:xfrm>
            <a:off x="2819400" y="5194935"/>
            <a:ext cx="2724785" cy="1387475"/>
            <a:chOff x="5180525" y="428972"/>
            <a:chExt cx="10126966" cy="24987311"/>
          </a:xfrm>
        </p:grpSpPr>
        <p:sp>
          <p:nvSpPr>
            <p:cNvPr id="79" name="矩形 78"/>
            <p:cNvSpPr/>
            <p:nvPr/>
          </p:nvSpPr>
          <p:spPr>
            <a:xfrm>
              <a:off x="5180525" y="1263788"/>
              <a:ext cx="9690357" cy="23809419"/>
            </a:xfrm>
            <a:prstGeom prst="rect">
              <a:avLst/>
            </a:prstGeom>
            <a:noFill/>
          </p:spPr>
          <p:txBody>
            <a:bodyPr wrap="square" rtlCol="0">
              <a:spAutoFit/>
            </a:bodyPr>
            <a:lstStyle/>
            <a:p>
              <a:pPr>
                <a:buFont typeface="Arial" panose="020B0604020202020204" pitchFamily="34" charset="0"/>
              </a:pPr>
              <a:r>
                <a:rPr lang="zh-CN" altLang="en-US" sz="2000" dirty="0">
                  <a:solidFill>
                    <a:srgbClr val="5F0F05"/>
                  </a:solidFill>
                  <a:latin typeface="微软雅黑" panose="020B0503020204020204" pitchFamily="34" charset="-122"/>
                  <a:ea typeface="微软雅黑" panose="020B0503020204020204" pitchFamily="34" charset="-122"/>
                  <a:sym typeface="+mn-ea"/>
                </a:rPr>
                <a:t>学生探究中国奇迹的制度密码，增强对中国之制与中国之治的认同感、自豪感</a:t>
              </a:r>
            </a:p>
          </p:txBody>
        </p:sp>
        <p:sp>
          <p:nvSpPr>
            <p:cNvPr id="80" name="矩形 79"/>
            <p:cNvSpPr>
              <a:spLocks noChangeAspect="1"/>
            </p:cNvSpPr>
            <p:nvPr/>
          </p:nvSpPr>
          <p:spPr>
            <a:xfrm>
              <a:off x="5180525" y="428972"/>
              <a:ext cx="10126966" cy="24987311"/>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81" name="组合 80"/>
          <p:cNvGrpSpPr/>
          <p:nvPr/>
        </p:nvGrpSpPr>
        <p:grpSpPr>
          <a:xfrm>
            <a:off x="7310755" y="5293360"/>
            <a:ext cx="3699470" cy="845820"/>
            <a:chOff x="5104911" y="-10045368"/>
            <a:chExt cx="12133131" cy="30922800"/>
          </a:xfrm>
        </p:grpSpPr>
        <p:sp>
          <p:nvSpPr>
            <p:cNvPr id="82" name="矩形 81"/>
            <p:cNvSpPr/>
            <p:nvPr/>
          </p:nvSpPr>
          <p:spPr>
            <a:xfrm>
              <a:off x="5104911" y="6298214"/>
              <a:ext cx="12133131" cy="14579218"/>
            </a:xfrm>
            <a:prstGeom prst="rect">
              <a:avLst/>
            </a:prstGeom>
            <a:noFill/>
          </p:spPr>
          <p:txBody>
            <a:bodyPr wrap="square" rtlCol="0">
              <a:spAutoFit/>
            </a:bodyPr>
            <a:lstStyle/>
            <a:p>
              <a:pPr marL="342900" indent="-342900">
                <a:buFont typeface="Arial" panose="020B0604020202020204" pitchFamily="34" charset="0"/>
                <a:buChar char="•"/>
              </a:pP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p:txBody>
        </p:sp>
        <p:sp>
          <p:nvSpPr>
            <p:cNvPr id="83" name="矩形 82"/>
            <p:cNvSpPr>
              <a:spLocks noChangeAspect="1"/>
            </p:cNvSpPr>
            <p:nvPr/>
          </p:nvSpPr>
          <p:spPr>
            <a:xfrm>
              <a:off x="8391263" y="-10045368"/>
              <a:ext cx="7072529" cy="24793957"/>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anose="020B0604020202020204" pitchFamily="34" charset="0"/>
              </a:pPr>
              <a:r>
                <a:rPr lang="zh-CN" altLang="en-US" sz="2135" dirty="0">
                  <a:solidFill>
                    <a:srgbClr val="5F0F05"/>
                  </a:solidFill>
                  <a:latin typeface="微软雅黑" panose="020B0503020204020204" pitchFamily="34" charset="-122"/>
                  <a:ea typeface="微软雅黑" panose="020B0503020204020204" pitchFamily="34" charset="-122"/>
                  <a:sym typeface="+mn-ea"/>
                </a:rPr>
                <a:t>北京基层</a:t>
              </a:r>
              <a:r>
                <a:rPr lang="zh-CN" altLang="en-US" sz="2135" dirty="0" smtClean="0">
                  <a:solidFill>
                    <a:srgbClr val="5F0F05"/>
                  </a:solidFill>
                  <a:latin typeface="微软雅黑" panose="020B0503020204020204" pitchFamily="34" charset="-122"/>
                  <a:ea typeface="微软雅黑" panose="020B0503020204020204" pitchFamily="34" charset="-122"/>
                  <a:sym typeface="+mn-ea"/>
                </a:rPr>
                <a:t>治理</a:t>
              </a:r>
            </a:p>
            <a:p>
              <a:pPr>
                <a:buFont typeface="Arial" panose="020B0604020202020204" pitchFamily="34" charset="0"/>
              </a:pPr>
              <a:r>
                <a:rPr lang="zh-CN" altLang="en-US" sz="2135" dirty="0">
                  <a:solidFill>
                    <a:srgbClr val="5F0F05"/>
                  </a:solidFill>
                  <a:latin typeface="微软雅黑" panose="020B0503020204020204" pitchFamily="34" charset="-122"/>
                  <a:ea typeface="微软雅黑" panose="020B0503020204020204" pitchFamily="34" charset="-122"/>
                  <a:sym typeface="+mn-ea"/>
                </a:rPr>
                <a:t>新时代枫桥经验</a:t>
              </a:r>
            </a:p>
          </p:txBody>
        </p:sp>
      </p:grpSp>
      <p:sp>
        <p:nvSpPr>
          <p:cNvPr id="85" name="文本框 84"/>
          <p:cNvSpPr txBox="1"/>
          <p:nvPr>
            <p:custDataLst>
              <p:tags r:id="rId1"/>
            </p:custDataLst>
          </p:nvPr>
        </p:nvSpPr>
        <p:spPr>
          <a:xfrm>
            <a:off x="488912" y="84836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4000" b="1" u="none" spc="240" dirty="0" smtClean="0">
                <a:solidFill>
                  <a:schemeClr val="accent1">
                    <a:lumMod val="75000"/>
                  </a:schemeClr>
                </a:solidFill>
                <a:latin typeface="微软雅黑" panose="020B0503020204020204" pitchFamily="34" charset="-122"/>
                <a:ea typeface="微软雅黑" panose="020B0503020204020204" pitchFamily="34" charset="-122"/>
                <a:sym typeface="+mn-ea"/>
              </a:rPr>
              <a:t>五、教学过程</a:t>
            </a:r>
            <a:endParaRPr lang="zh-CN" altLang="en-US" sz="4400" b="1" u="none" spc="160" dirty="0">
              <a:solidFill>
                <a:schemeClr val="dk1"/>
              </a:solidFill>
              <a:latin typeface="楷体" panose="02010609060101010101" pitchFamily="49" charset="-122"/>
              <a:ea typeface="楷体" panose="02010609060101010101" pitchFamily="49" charset="-122"/>
              <a:sym typeface="+mn-ea"/>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additive="base">
                                        <p:cTn id="7" dur="750" fill="hold"/>
                                        <p:tgtEl>
                                          <p:spTgt spid="68"/>
                                        </p:tgtEl>
                                        <p:attrNameLst>
                                          <p:attrName>ppt_x</p:attrName>
                                        </p:attrNameLst>
                                      </p:cBhvr>
                                      <p:tavLst>
                                        <p:tav tm="0">
                                          <p:val>
                                            <p:strVal val="0-#ppt_w/2"/>
                                          </p:val>
                                        </p:tav>
                                        <p:tav tm="100000">
                                          <p:val>
                                            <p:strVal val="#ppt_x"/>
                                          </p:val>
                                        </p:tav>
                                      </p:tavLst>
                                    </p:anim>
                                    <p:anim calcmode="lin" valueType="num">
                                      <p:cBhvr additive="base">
                                        <p:cTn id="8" dur="750" fill="hold"/>
                                        <p:tgtEl>
                                          <p:spTgt spid="68"/>
                                        </p:tgtEl>
                                        <p:attrNameLst>
                                          <p:attrName>ppt_y</p:attrName>
                                        </p:attrNameLst>
                                      </p:cBhvr>
                                      <p:tavLst>
                                        <p:tav tm="0">
                                          <p:val>
                                            <p:strVal val="#ppt_y"/>
                                          </p:val>
                                        </p:tav>
                                        <p:tav tm="100000">
                                          <p:val>
                                            <p:strVal val="#ppt_y"/>
                                          </p:val>
                                        </p:tav>
                                      </p:tavLst>
                                    </p:anim>
                                  </p:childTnLst>
                                </p:cTn>
                              </p:par>
                              <p:par>
                                <p:cTn id="9" presetID="16" presetClass="entr" presetSubtype="42"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outHorizontal)">
                                      <p:cBhvr>
                                        <p:cTn id="11" dur="500"/>
                                        <p:tgtEl>
                                          <p:spTgt spid="3"/>
                                        </p:tgtEl>
                                      </p:cBhvr>
                                    </p:animEffect>
                                  </p:childTnLst>
                                </p:cTn>
                              </p:par>
                              <p:par>
                                <p:cTn id="12" presetID="16" presetClass="entr" presetSubtype="42"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outHorizontal)">
                                      <p:cBhvr>
                                        <p:cTn id="14" dur="500"/>
                                        <p:tgtEl>
                                          <p:spTgt spid="6"/>
                                        </p:tgtEl>
                                      </p:cBhvr>
                                    </p:animEffect>
                                  </p:childTnLst>
                                </p:cTn>
                              </p:par>
                              <p:par>
                                <p:cTn id="15" presetID="16" presetClass="entr" presetSubtype="42"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Horizontal)">
                                      <p:cBhvr>
                                        <p:cTn id="17" dur="500"/>
                                        <p:tgtEl>
                                          <p:spTgt spid="9"/>
                                        </p:tgtEl>
                                      </p:cBhvr>
                                    </p:animEffect>
                                  </p:childTnLst>
                                </p:cTn>
                              </p:par>
                              <p:par>
                                <p:cTn id="18" presetID="16" presetClass="entr" presetSubtype="42"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outHorizontal)">
                                      <p:cBhvr>
                                        <p:cTn id="20" dur="500"/>
                                        <p:tgtEl>
                                          <p:spTgt spid="12"/>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60"/>
                                        </p:tgtEl>
                                        <p:attrNameLst>
                                          <p:attrName>style.visibility</p:attrName>
                                        </p:attrNameLst>
                                      </p:cBhvr>
                                      <p:to>
                                        <p:strVal val="visible"/>
                                      </p:to>
                                    </p:set>
                                    <p:animEffect transition="in" filter="randombar(horizontal)">
                                      <p:cBhvr>
                                        <p:cTn id="23" dur="500"/>
                                        <p:tgtEl>
                                          <p:spTgt spid="6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randombar(horizontal)">
                                      <p:cBhvr>
                                        <p:cTn id="26" dur="500"/>
                                        <p:tgtEl>
                                          <p:spTgt spid="61"/>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randombar(horizontal)">
                                      <p:cBhvr>
                                        <p:cTn id="2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bldLvl="0" animBg="1"/>
      <p:bldP spid="61" grpId="0" bldLvl="0" animBg="1"/>
      <p:bldP spid="6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890905" y="2319020"/>
            <a:ext cx="1493520" cy="148018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rgbClr val="FFFDFB"/>
                </a:solidFill>
              </a:rPr>
              <a:t>脱贫攻坚奇迹</a:t>
            </a:r>
          </a:p>
        </p:txBody>
      </p:sp>
      <p:sp>
        <p:nvSpPr>
          <p:cNvPr id="2" name="矩形 1"/>
          <p:cNvSpPr/>
          <p:nvPr/>
        </p:nvSpPr>
        <p:spPr>
          <a:xfrm>
            <a:off x="3750310" y="2319020"/>
            <a:ext cx="1663700" cy="15303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FFFDFB"/>
                </a:solidFill>
              </a:rPr>
              <a:t>中国抗</a:t>
            </a:r>
          </a:p>
          <a:p>
            <a:pPr algn="ctr"/>
            <a:r>
              <a:rPr lang="zh-CN" altLang="en-US" sz="3200" b="1">
                <a:solidFill>
                  <a:srgbClr val="FFFDFB"/>
                </a:solidFill>
              </a:rPr>
              <a:t>疫奇迹</a:t>
            </a:r>
          </a:p>
        </p:txBody>
      </p:sp>
      <p:grpSp>
        <p:nvGrpSpPr>
          <p:cNvPr id="36" name="组合 35"/>
          <p:cNvGrpSpPr/>
          <p:nvPr/>
        </p:nvGrpSpPr>
        <p:grpSpPr>
          <a:xfrm>
            <a:off x="635" y="4237355"/>
            <a:ext cx="3274060" cy="706755"/>
            <a:chOff x="5158071" y="1817436"/>
            <a:chExt cx="4021788" cy="4533982"/>
          </a:xfrm>
        </p:grpSpPr>
        <p:sp>
          <p:nvSpPr>
            <p:cNvPr id="3" name="矩形 2"/>
            <p:cNvSpPr/>
            <p:nvPr/>
          </p:nvSpPr>
          <p:spPr>
            <a:xfrm>
              <a:off x="5158071" y="1817436"/>
              <a:ext cx="4021788" cy="4533982"/>
            </a:xfrm>
            <a:prstGeom prst="rect">
              <a:avLst/>
            </a:prstGeom>
            <a:noFill/>
          </p:spPr>
          <p:txBody>
            <a:bodyPr wrap="square" rtlCol="0">
              <a:spAutoFit/>
            </a:bodyPr>
            <a:lstStyle/>
            <a:p>
              <a:pPr algn="just">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中国故事：将青春和生命献给脱贫攻坚事业的黄文秀</a:t>
              </a:r>
            </a:p>
          </p:txBody>
        </p:sp>
        <p:sp>
          <p:nvSpPr>
            <p:cNvPr id="34" name="矩形 33"/>
            <p:cNvSpPr>
              <a:spLocks noChangeAspect="1"/>
            </p:cNvSpPr>
            <p:nvPr/>
          </p:nvSpPr>
          <p:spPr>
            <a:xfrm>
              <a:off x="5158071" y="1817436"/>
              <a:ext cx="4021787" cy="453398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4" name="组合 3"/>
          <p:cNvGrpSpPr/>
          <p:nvPr/>
        </p:nvGrpSpPr>
        <p:grpSpPr>
          <a:xfrm>
            <a:off x="3421380" y="4237355"/>
            <a:ext cx="2237105" cy="781600"/>
            <a:chOff x="5158071" y="1817436"/>
            <a:chExt cx="3438572" cy="3489676"/>
          </a:xfrm>
        </p:grpSpPr>
        <p:sp>
          <p:nvSpPr>
            <p:cNvPr id="5" name="矩形 4"/>
            <p:cNvSpPr/>
            <p:nvPr/>
          </p:nvSpPr>
          <p:spPr>
            <a:xfrm>
              <a:off x="5300572" y="1817436"/>
              <a:ext cx="3111600" cy="3489676"/>
            </a:xfrm>
            <a:prstGeom prst="rect">
              <a:avLst/>
            </a:prstGeom>
            <a:noFill/>
          </p:spPr>
          <p:txBody>
            <a:bodyPr wrap="square" rtlCol="0">
              <a:spAutoFit/>
            </a:bodyPr>
            <a:lstStyle/>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中国故事：</a:t>
              </a:r>
              <a:r>
                <a:rPr lang="en-US" altLang="zh-CN" sz="2000" dirty="0">
                  <a:solidFill>
                    <a:srgbClr val="5F0F05"/>
                  </a:solidFill>
                  <a:latin typeface="微软雅黑" panose="020B0503020204020204" pitchFamily="34" charset="-122"/>
                  <a:ea typeface="微软雅黑" panose="020B0503020204020204" pitchFamily="34" charset="-122"/>
                  <a:sym typeface="+mn-ea"/>
                </a:rPr>
                <a:t>90</a:t>
              </a:r>
              <a:r>
                <a:rPr lang="zh-CN" altLang="en-US" sz="2000" dirty="0">
                  <a:solidFill>
                    <a:srgbClr val="5F0F05"/>
                  </a:solidFill>
                  <a:latin typeface="微软雅黑" panose="020B0503020204020204" pitchFamily="34" charset="-122"/>
                  <a:ea typeface="微软雅黑" panose="020B0503020204020204" pitchFamily="34" charset="-122"/>
                  <a:sym typeface="+mn-ea"/>
                </a:rPr>
                <a:t>后、</a:t>
              </a:r>
              <a:r>
                <a:rPr lang="en-US" altLang="zh-CN" sz="2000" dirty="0">
                  <a:solidFill>
                    <a:srgbClr val="5F0F05"/>
                  </a:solidFill>
                  <a:latin typeface="微软雅黑" panose="020B0503020204020204" pitchFamily="34" charset="-122"/>
                  <a:ea typeface="微软雅黑" panose="020B0503020204020204" pitchFamily="34" charset="-122"/>
                  <a:sym typeface="+mn-ea"/>
                </a:rPr>
                <a:t>00</a:t>
              </a:r>
              <a:r>
                <a:rPr lang="zh-CN" altLang="en-US" sz="2000" dirty="0">
                  <a:solidFill>
                    <a:srgbClr val="5F0F05"/>
                  </a:solidFill>
                  <a:latin typeface="微软雅黑" panose="020B0503020204020204" pitchFamily="34" charset="-122"/>
                  <a:ea typeface="微软雅黑" panose="020B0503020204020204" pitchFamily="34" charset="-122"/>
                  <a:sym typeface="+mn-ea"/>
                </a:rPr>
                <a:t>后的抗疫故事</a:t>
              </a:r>
            </a:p>
          </p:txBody>
        </p:sp>
        <p:sp>
          <p:nvSpPr>
            <p:cNvPr id="6" name="矩形 5"/>
            <p:cNvSpPr>
              <a:spLocks noChangeAspect="1"/>
            </p:cNvSpPr>
            <p:nvPr/>
          </p:nvSpPr>
          <p:spPr>
            <a:xfrm>
              <a:off x="5158071" y="1817436"/>
              <a:ext cx="3438572" cy="3108049"/>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33" name="下箭头 32"/>
          <p:cNvSpPr/>
          <p:nvPr/>
        </p:nvSpPr>
        <p:spPr>
          <a:xfrm>
            <a:off x="1503996" y="3898455"/>
            <a:ext cx="282575" cy="28257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9" name="矩形 8"/>
          <p:cNvSpPr/>
          <p:nvPr/>
        </p:nvSpPr>
        <p:spPr>
          <a:xfrm>
            <a:off x="3421380" y="1485265"/>
            <a:ext cx="5311775" cy="725170"/>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002060"/>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4091686" y="1556208"/>
            <a:ext cx="3877985" cy="584775"/>
          </a:xfrm>
          <a:prstGeom prst="rect">
            <a:avLst/>
          </a:prstGeom>
          <a:noFill/>
        </p:spPr>
        <p:txBody>
          <a:bodyPr wrap="none" rtlCol="0" anchor="t">
            <a:spAutoFit/>
          </a:bodyPr>
          <a:lstStyle/>
          <a:p>
            <a:pPr algn="ctr"/>
            <a:r>
              <a:rPr lang="zh-CN" altLang="en-US" sz="3200" kern="0" dirty="0" smtClean="0">
                <a:ln>
                  <a:noFill/>
                </a:ln>
                <a:effectLst/>
                <a:uLnTx/>
                <a:uFillTx/>
                <a:sym typeface="Calibri" panose="020F0502020204030204" charset="0"/>
              </a:rPr>
              <a:t>中</a:t>
            </a:r>
            <a:r>
              <a:rPr lang="zh-CN" altLang="en-US" sz="3200" kern="0" dirty="0">
                <a:ln>
                  <a:noFill/>
                </a:ln>
                <a:effectLst/>
                <a:uLnTx/>
                <a:uFillTx/>
                <a:sym typeface="Calibri" panose="020F0502020204030204" charset="0"/>
              </a:rPr>
              <a:t>国之制与中国之</a:t>
            </a:r>
            <a:r>
              <a:rPr lang="zh-CN" altLang="en-US" sz="3200" kern="0" dirty="0" smtClean="0">
                <a:ln>
                  <a:noFill/>
                </a:ln>
                <a:effectLst/>
                <a:uLnTx/>
                <a:uFillTx/>
                <a:sym typeface="Calibri" panose="020F0502020204030204" charset="0"/>
              </a:rPr>
              <a:t>治</a:t>
            </a:r>
            <a:endParaRPr lang="zh-CN" altLang="en-US" sz="3200" kern="0" dirty="0">
              <a:ln>
                <a:noFill/>
              </a:ln>
              <a:effectLst/>
              <a:uLnTx/>
              <a:uFillTx/>
              <a:sym typeface="Calibri" panose="020F0502020204030204" charset="0"/>
            </a:endParaRPr>
          </a:p>
        </p:txBody>
      </p:sp>
      <p:sp>
        <p:nvSpPr>
          <p:cNvPr id="22" name="矩形 21"/>
          <p:cNvSpPr/>
          <p:nvPr/>
        </p:nvSpPr>
        <p:spPr>
          <a:xfrm>
            <a:off x="9645015" y="2319020"/>
            <a:ext cx="1480185" cy="153098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FFFDFB"/>
                </a:solidFill>
              </a:rPr>
              <a:t>深圳</a:t>
            </a:r>
          </a:p>
          <a:p>
            <a:pPr algn="ctr"/>
            <a:r>
              <a:rPr lang="zh-CN" altLang="en-US" sz="3200" b="1">
                <a:solidFill>
                  <a:srgbClr val="FFFDFB"/>
                </a:solidFill>
              </a:rPr>
              <a:t>奇迹</a:t>
            </a:r>
          </a:p>
        </p:txBody>
      </p:sp>
      <p:sp>
        <p:nvSpPr>
          <p:cNvPr id="23" name="矩形 22"/>
          <p:cNvSpPr/>
          <p:nvPr/>
        </p:nvSpPr>
        <p:spPr>
          <a:xfrm>
            <a:off x="6552565" y="2319020"/>
            <a:ext cx="1536065" cy="154559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FFFDFB"/>
                </a:solidFill>
              </a:rPr>
              <a:t>基建</a:t>
            </a:r>
          </a:p>
          <a:p>
            <a:pPr algn="ctr"/>
            <a:r>
              <a:rPr lang="zh-CN" altLang="en-US" sz="3200" b="1">
                <a:solidFill>
                  <a:srgbClr val="FFFDFB"/>
                </a:solidFill>
              </a:rPr>
              <a:t>奇迹</a:t>
            </a:r>
          </a:p>
        </p:txBody>
      </p:sp>
      <p:grpSp>
        <p:nvGrpSpPr>
          <p:cNvPr id="25" name="组合 24"/>
          <p:cNvGrpSpPr/>
          <p:nvPr/>
        </p:nvGrpSpPr>
        <p:grpSpPr>
          <a:xfrm>
            <a:off x="5805170" y="4234815"/>
            <a:ext cx="2993390" cy="784140"/>
            <a:chOff x="5158071" y="1817436"/>
            <a:chExt cx="3438572" cy="3489676"/>
          </a:xfrm>
        </p:grpSpPr>
        <p:sp>
          <p:nvSpPr>
            <p:cNvPr id="26" name="矩形 25"/>
            <p:cNvSpPr/>
            <p:nvPr/>
          </p:nvSpPr>
          <p:spPr>
            <a:xfrm>
              <a:off x="5300189" y="1817436"/>
              <a:ext cx="3196295" cy="3489676"/>
            </a:xfrm>
            <a:prstGeom prst="rect">
              <a:avLst/>
            </a:prstGeom>
            <a:noFill/>
          </p:spPr>
          <p:txBody>
            <a:bodyPr wrap="square" rtlCol="0">
              <a:spAutoFit/>
            </a:bodyPr>
            <a:lstStyle/>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中国故事：港珠澳大桥总设计师孟凡超的故事</a:t>
              </a:r>
            </a:p>
          </p:txBody>
        </p:sp>
        <p:sp>
          <p:nvSpPr>
            <p:cNvPr id="27" name="矩形 26"/>
            <p:cNvSpPr>
              <a:spLocks noChangeAspect="1"/>
            </p:cNvSpPr>
            <p:nvPr/>
          </p:nvSpPr>
          <p:spPr>
            <a:xfrm>
              <a:off x="5158071" y="1817436"/>
              <a:ext cx="3438572" cy="3108049"/>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10" name="Freeform 5"/>
          <p:cNvSpPr/>
          <p:nvPr/>
        </p:nvSpPr>
        <p:spPr bwMode="auto">
          <a:xfrm>
            <a:off x="289941" y="817245"/>
            <a:ext cx="6086475"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5000"/>
              </a:lnSpc>
              <a:spcBef>
                <a:spcPts val="20"/>
              </a:spcBef>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a:t>
            </a: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一</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lang="zh-CN" alt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数”说中国奇迹</a:t>
            </a:r>
            <a:r>
              <a:rPr lang="en-US" altLang="zh-CN"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   </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见证国家发展</a:t>
            </a:r>
            <a:endPar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1" name="矩形: 圆角 5"/>
          <p:cNvSpPr/>
          <p:nvPr/>
        </p:nvSpPr>
        <p:spPr>
          <a:xfrm>
            <a:off x="508000" y="5972810"/>
            <a:ext cx="11086465" cy="87884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设计意图：以人文、故事角度，以抽丝剥茧的方式</a:t>
            </a:r>
            <a:r>
              <a:rPr lang="zh-CN" altLang="en-US" sz="2400" b="1" dirty="0" smtClean="0">
                <a:solidFill>
                  <a:schemeClr val="tx1"/>
                </a:solidFill>
                <a:latin typeface="华文中宋" panose="02010600040101010101" pitchFamily="2" charset="-122"/>
                <a:ea typeface="华文中宋" panose="02010600040101010101" pitchFamily="2" charset="-122"/>
              </a:rPr>
              <a:t>，从小</a:t>
            </a:r>
            <a:r>
              <a:rPr lang="zh-CN" altLang="en-US" sz="2400" b="1" dirty="0">
                <a:solidFill>
                  <a:schemeClr val="tx1"/>
                </a:solidFill>
                <a:latin typeface="华文中宋" panose="02010600040101010101" pitchFamily="2" charset="-122"/>
                <a:ea typeface="华文中宋" panose="02010600040101010101" pitchFamily="2" charset="-122"/>
              </a:rPr>
              <a:t>切口展开，展示一个个闪耀的人物，一则则生动的故事，见证国家发展，认同中国之制</a:t>
            </a:r>
            <a:r>
              <a:rPr lang="zh-CN" altLang="en-US" sz="2400" dirty="0">
                <a:solidFill>
                  <a:schemeClr val="tx1"/>
                </a:solidFill>
                <a:latin typeface="华文中宋" panose="02010600040101010101" pitchFamily="2" charset="-122"/>
                <a:ea typeface="华文中宋" panose="02010600040101010101" pitchFamily="2" charset="-122"/>
              </a:rPr>
              <a:t>。</a:t>
            </a:r>
          </a:p>
        </p:txBody>
      </p:sp>
      <p:grpSp>
        <p:nvGrpSpPr>
          <p:cNvPr id="13" name="组合 12"/>
          <p:cNvGrpSpPr/>
          <p:nvPr/>
        </p:nvGrpSpPr>
        <p:grpSpPr>
          <a:xfrm>
            <a:off x="9187815" y="4202430"/>
            <a:ext cx="2788920" cy="733625"/>
            <a:chOff x="5158071" y="1817436"/>
            <a:chExt cx="3438572" cy="4386394"/>
          </a:xfrm>
        </p:grpSpPr>
        <p:sp>
          <p:nvSpPr>
            <p:cNvPr id="14" name="矩形 13"/>
            <p:cNvSpPr/>
            <p:nvPr/>
          </p:nvSpPr>
          <p:spPr>
            <a:xfrm>
              <a:off x="5300361" y="1817436"/>
              <a:ext cx="2824903" cy="4232497"/>
            </a:xfrm>
            <a:prstGeom prst="rect">
              <a:avLst/>
            </a:prstGeom>
            <a:noFill/>
          </p:spPr>
          <p:txBody>
            <a:bodyPr wrap="square" rtlCol="0">
              <a:spAutoFit/>
            </a:bodyPr>
            <a:lstStyle/>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中国</a:t>
              </a:r>
              <a:r>
                <a:rPr lang="zh-CN" altLang="en-US" sz="2000">
                  <a:solidFill>
                    <a:srgbClr val="5F0F05"/>
                  </a:solidFill>
                  <a:latin typeface="微软雅黑" panose="020B0503020204020204" pitchFamily="34" charset="-122"/>
                  <a:ea typeface="微软雅黑" panose="020B0503020204020204" pitchFamily="34" charset="-122"/>
                  <a:sym typeface="+mn-ea"/>
                </a:rPr>
                <a:t>故事</a:t>
              </a:r>
              <a:r>
                <a:rPr lang="zh-CN" altLang="en-US" sz="2000" smtClean="0">
                  <a:solidFill>
                    <a:srgbClr val="5F0F05"/>
                  </a:solidFill>
                  <a:latin typeface="微软雅黑" panose="020B0503020204020204" pitchFamily="34" charset="-122"/>
                  <a:ea typeface="微软雅黑" panose="020B0503020204020204" pitchFamily="34" charset="-122"/>
                  <a:sym typeface="+mn-ea"/>
                </a:rPr>
                <a:t>：</a:t>
              </a:r>
              <a:r>
                <a:rPr lang="en-US" altLang="zh-CN" sz="2000" smtClean="0">
                  <a:solidFill>
                    <a:srgbClr val="5F0F05"/>
                  </a:solidFill>
                  <a:latin typeface="微软雅黑" panose="020B0503020204020204" pitchFamily="34" charset="-122"/>
                  <a:ea typeface="微软雅黑" panose="020B0503020204020204" pitchFamily="34" charset="-122"/>
                  <a:sym typeface="+mn-ea"/>
                </a:rPr>
                <a:t>“</a:t>
              </a:r>
              <a:r>
                <a:rPr lang="zh-CN" altLang="en-US" sz="2000" dirty="0">
                  <a:solidFill>
                    <a:srgbClr val="5F0F05"/>
                  </a:solidFill>
                  <a:latin typeface="微软雅黑" panose="020B0503020204020204" pitchFamily="34" charset="-122"/>
                  <a:ea typeface="微软雅黑" panose="020B0503020204020204" pitchFamily="34" charset="-122"/>
                  <a:sym typeface="+mn-ea"/>
                </a:rPr>
                <a:t>小渔村</a:t>
              </a:r>
              <a:r>
                <a:rPr lang="en-US" altLang="zh-CN" sz="2000" dirty="0">
                  <a:solidFill>
                    <a:srgbClr val="5F0F05"/>
                  </a:solidFill>
                  <a:latin typeface="微软雅黑" panose="020B0503020204020204" pitchFamily="34" charset="-122"/>
                  <a:ea typeface="微软雅黑" panose="020B0503020204020204" pitchFamily="34" charset="-122"/>
                  <a:sym typeface="+mn-ea"/>
                </a:rPr>
                <a:t>”</a:t>
              </a:r>
              <a:r>
                <a:rPr lang="zh-CN" altLang="en-US" sz="2000" dirty="0">
                  <a:solidFill>
                    <a:srgbClr val="5F0F05"/>
                  </a:solidFill>
                  <a:latin typeface="微软雅黑" panose="020B0503020204020204" pitchFamily="34" charset="-122"/>
                  <a:ea typeface="微软雅黑" panose="020B0503020204020204" pitchFamily="34" charset="-122"/>
                  <a:sym typeface="+mn-ea"/>
                </a:rPr>
                <a:t>春天的故事</a:t>
              </a:r>
            </a:p>
          </p:txBody>
        </p:sp>
        <p:sp>
          <p:nvSpPr>
            <p:cNvPr id="15" name="矩形 14"/>
            <p:cNvSpPr>
              <a:spLocks noChangeAspect="1"/>
            </p:cNvSpPr>
            <p:nvPr/>
          </p:nvSpPr>
          <p:spPr>
            <a:xfrm>
              <a:off x="5158071" y="1817436"/>
              <a:ext cx="3438572" cy="438639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17" name="竖卷形 16"/>
          <p:cNvSpPr/>
          <p:nvPr/>
        </p:nvSpPr>
        <p:spPr>
          <a:xfrm>
            <a:off x="475615" y="4980305"/>
            <a:ext cx="11240770" cy="92329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667385" y="5189855"/>
            <a:ext cx="10927080" cy="645160"/>
          </a:xfrm>
          <a:prstGeom prst="rect">
            <a:avLst/>
          </a:prstGeom>
          <a:noFill/>
        </p:spPr>
        <p:txBody>
          <a:bodyPr wrap="square" rtlCol="0" anchor="t">
            <a:spAutoFit/>
          </a:bodyPr>
          <a:lstStyle/>
          <a:p>
            <a:r>
              <a:rPr lang="zh-CN" altLang="en-US" b="1" dirty="0"/>
              <a:t>学生活动：通过黄文秀的故事、</a:t>
            </a:r>
            <a:r>
              <a:rPr lang="en-US" altLang="zh-CN" b="1" dirty="0"/>
              <a:t>00</a:t>
            </a:r>
            <a:r>
              <a:rPr lang="zh-CN" altLang="en-US" b="1" dirty="0"/>
              <a:t>后抗疫故事、孟凡超的故事等，思考</a:t>
            </a:r>
            <a:r>
              <a:rPr lang="en-US" altLang="zh-CN" b="1" dirty="0"/>
              <a:t>“</a:t>
            </a:r>
            <a:r>
              <a:rPr lang="zh-CN" altLang="en-US" b="1" dirty="0"/>
              <a:t>我</a:t>
            </a:r>
            <a:r>
              <a:rPr lang="en-US" altLang="zh-CN" b="1" dirty="0"/>
              <a:t>”</a:t>
            </a:r>
            <a:r>
              <a:rPr lang="zh-CN" altLang="en-US" b="1" dirty="0"/>
              <a:t>（每一个中国人）与中国之制、中国之治的关系。</a:t>
            </a:r>
          </a:p>
        </p:txBody>
      </p:sp>
      <p:sp>
        <p:nvSpPr>
          <p:cNvPr id="28" name="下箭头 27"/>
          <p:cNvSpPr/>
          <p:nvPr/>
        </p:nvSpPr>
        <p:spPr>
          <a:xfrm>
            <a:off x="4440872" y="3898455"/>
            <a:ext cx="282575" cy="28257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9" name="下箭头 28"/>
          <p:cNvSpPr/>
          <p:nvPr/>
        </p:nvSpPr>
        <p:spPr>
          <a:xfrm>
            <a:off x="10292587" y="3886263"/>
            <a:ext cx="282575" cy="28257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0" name="下箭头 29"/>
          <p:cNvSpPr/>
          <p:nvPr/>
        </p:nvSpPr>
        <p:spPr>
          <a:xfrm>
            <a:off x="7160577" y="3898455"/>
            <a:ext cx="282575" cy="28257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285242" y="727075"/>
            <a:ext cx="5810758"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5000"/>
              </a:lnSpc>
              <a:spcBef>
                <a:spcPts val="20"/>
              </a:spcBef>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a:t>
            </a: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二</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寻踪中国奇迹</a:t>
            </a:r>
            <a:r>
              <a:rPr 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  </a:t>
            </a:r>
            <a:r>
              <a:rPr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揭示发展密码</a:t>
            </a:r>
          </a:p>
        </p:txBody>
      </p:sp>
      <p:sp>
        <p:nvSpPr>
          <p:cNvPr id="6" name="矩形: 圆角 5"/>
          <p:cNvSpPr/>
          <p:nvPr/>
        </p:nvSpPr>
        <p:spPr>
          <a:xfrm>
            <a:off x="1071851" y="5546769"/>
            <a:ext cx="10138410"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设计意图：</a:t>
            </a:r>
            <a:r>
              <a:rPr lang="zh-CN" altLang="en-US" sz="2400" b="1" dirty="0">
                <a:solidFill>
                  <a:schemeClr val="tx1"/>
                </a:solidFill>
                <a:latin typeface="华文中宋" panose="02010600040101010101" pitchFamily="2" charset="-122"/>
                <a:ea typeface="华文中宋" panose="02010600040101010101" pitchFamily="2" charset="-122"/>
                <a:sym typeface="inpin heiti" panose="00000500000000000000" pitchFamily="2" charset="-122"/>
              </a:rPr>
              <a:t>通过“追问”，给学生提供多个思考维度，帮助学生开阔思维，提升学生对理论知识的深度理解，落实教学重点。</a:t>
            </a:r>
            <a:endParaRPr lang="zh-CN" altLang="en-US" sz="2400" b="1" dirty="0">
              <a:solidFill>
                <a:schemeClr val="tx1"/>
              </a:solidFill>
              <a:latin typeface="华文中宋" panose="02010600040101010101" pitchFamily="2" charset="-122"/>
              <a:ea typeface="华文中宋" panose="02010600040101010101" pitchFamily="2" charset="-122"/>
            </a:endParaRPr>
          </a:p>
        </p:txBody>
      </p:sp>
      <p:sp>
        <p:nvSpPr>
          <p:cNvPr id="3" name="文本框 2"/>
          <p:cNvSpPr txBox="1"/>
          <p:nvPr/>
        </p:nvSpPr>
        <p:spPr>
          <a:xfrm>
            <a:off x="557530" y="1513840"/>
            <a:ext cx="5992126"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t">
            <a:spAutoFit/>
          </a:bodyPr>
          <a:lstStyle/>
          <a:p>
            <a:pPr algn="l" defTabSz="914400"/>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为什么在抗疫期间能够创造</a:t>
            </a:r>
            <a:r>
              <a:rPr lang="en-US" altLang="zh-CN"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a:t>
            </a:r>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中国速度</a:t>
            </a:r>
            <a:r>
              <a:rPr lang="en-US" altLang="zh-CN"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a:t>
            </a:r>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的奇迹</a:t>
            </a:r>
            <a:r>
              <a:rPr lang="zh-CN" altLang="en-US" sz="2000" b="1" kern="0" dirty="0" smtClean="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a:t>
            </a:r>
            <a:endPar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endParaRPr>
          </a:p>
          <a:p>
            <a:pPr algn="l" defTabSz="914400"/>
            <a:endPar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endParaRPr>
          </a:p>
          <a:p>
            <a:pPr algn="l" defTabSz="914400"/>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脱贫攻坚五年数据变化说明了什么？</a:t>
            </a:r>
          </a:p>
          <a:p>
            <a:pPr algn="l" defTabSz="914400"/>
            <a:endPar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endParaRPr>
          </a:p>
          <a:p>
            <a:pPr algn="l" defTabSz="914400"/>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mn-ea"/>
              </a:rPr>
              <a:t>港珠澳大桥为何能在</a:t>
            </a:r>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世界桥梁建设史上确立“中国标准”</a:t>
            </a:r>
            <a:r>
              <a:rPr lang="zh-CN" altLang="en-US" sz="2000" b="1" kern="0" dirty="0" smtClean="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a:t>
            </a:r>
            <a:endPar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endParaRPr>
          </a:p>
          <a:p>
            <a:pPr algn="l" defTabSz="914400"/>
            <a:endPar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endParaRPr>
          </a:p>
          <a:p>
            <a:pPr algn="l" defTabSz="914400"/>
            <a:r>
              <a:rPr lang="zh-CN" altLang="en-US" sz="2000" b="1" kern="0" dirty="0">
                <a:gradFill>
                  <a:gsLst>
                    <a:gs pos="0">
                      <a:prstClr val="black">
                        <a:lumMod val="75000"/>
                        <a:lumOff val="25000"/>
                      </a:prstClr>
                    </a:gs>
                    <a:gs pos="100000">
                      <a:prstClr val="black">
                        <a:lumMod val="85000"/>
                        <a:lumOff val="15000"/>
                      </a:prstClr>
                    </a:gs>
                  </a:gsLst>
                  <a:lin ang="18900000" scaled="1"/>
                </a:gradFill>
                <a:latin typeface="Century Gothic" panose="020B0502020202020204" pitchFamily="34" charset="0"/>
                <a:ea typeface="字魂59号-创粗黑" panose="00000500000000000000" pitchFamily="2" charset="-122"/>
                <a:sym typeface="Century Gothic" panose="020B0502020202020204" pitchFamily="34" charset="0"/>
              </a:rPr>
              <a:t>为什么说深圳奇迹彰显中国发展道路自信？</a:t>
            </a:r>
          </a:p>
          <a:p>
            <a:pPr algn="l" defTabSz="914400"/>
            <a:endParaRPr lang="zh-CN" altLang="en-US" sz="2000" b="1" dirty="0"/>
          </a:p>
        </p:txBody>
      </p:sp>
      <p:sp>
        <p:nvSpPr>
          <p:cNvPr id="44" name="Rounded Rectangle 4"/>
          <p:cNvSpPr/>
          <p:nvPr/>
        </p:nvSpPr>
        <p:spPr>
          <a:xfrm rot="9246897" flipV="1">
            <a:off x="6599338" y="2114312"/>
            <a:ext cx="2527376" cy="558165"/>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defTabSz="1097280">
              <a:defRPr/>
            </a:pPr>
            <a:r>
              <a:rPr lang="zh-CN" altLang="bg-BG" sz="3200" b="1" dirty="0">
                <a:solidFill>
                  <a:schemeClr val="tx1"/>
                </a:solidFill>
                <a:latin typeface="微软雅黑" panose="020B0503020204020204" pitchFamily="34" charset="-122"/>
                <a:ea typeface="微软雅黑" panose="020B0503020204020204" pitchFamily="34" charset="-122"/>
                <a:cs typeface="Open Sans Condensed Light" panose="020B0306030504020204" pitchFamily="34" charset="0"/>
              </a:rPr>
              <a:t>中国之制</a:t>
            </a:r>
          </a:p>
        </p:txBody>
      </p:sp>
      <p:sp>
        <p:nvSpPr>
          <p:cNvPr id="4" name="Rounded Rectangle 7"/>
          <p:cNvSpPr/>
          <p:nvPr/>
        </p:nvSpPr>
        <p:spPr>
          <a:xfrm rot="12353103" flipH="1" flipV="1">
            <a:off x="9225113" y="2188976"/>
            <a:ext cx="2393331" cy="508635"/>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defTabSz="1097280">
              <a:defRPr/>
            </a:pPr>
            <a:r>
              <a:rPr lang="zh-CN" altLang="bg-BG" sz="3200" b="1" dirty="0">
                <a:solidFill>
                  <a:schemeClr val="tx1"/>
                </a:solidFill>
                <a:latin typeface="微软雅黑" panose="020B0503020204020204" pitchFamily="34" charset="-122"/>
                <a:ea typeface="微软雅黑" panose="020B0503020204020204" pitchFamily="34" charset="-122"/>
                <a:cs typeface="Open Sans Condensed Light" panose="020B0306030504020204" pitchFamily="34" charset="0"/>
              </a:rPr>
              <a:t>中国之治</a:t>
            </a:r>
          </a:p>
        </p:txBody>
      </p:sp>
      <p:sp>
        <p:nvSpPr>
          <p:cNvPr id="50" name="Arc 32"/>
          <p:cNvSpPr>
            <a:spLocks noChangeAspect="1"/>
          </p:cNvSpPr>
          <p:nvPr/>
        </p:nvSpPr>
        <p:spPr>
          <a:xfrm rot="5400000" flipH="1" flipV="1">
            <a:off x="8535854" y="1474483"/>
            <a:ext cx="950726" cy="950726"/>
          </a:xfrm>
          <a:prstGeom prst="arc">
            <a:avLst>
              <a:gd name="adj1" fmla="val 17425672"/>
              <a:gd name="adj2" fmla="val 4389224"/>
            </a:avLst>
          </a:prstGeom>
          <a:noFill/>
          <a:ln w="19050">
            <a:solidFill>
              <a:srgbClr val="6E6E68"/>
            </a:solidFill>
            <a:prstDash val="sysDot"/>
            <a:headEnd type="oval" w="sm" len="sm"/>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97280"/>
            <a:endParaRPr lang="bg-BG" sz="1440">
              <a:solidFill>
                <a:srgbClr val="8B8B8B"/>
              </a:solidFill>
            </a:endParaRPr>
          </a:p>
        </p:txBody>
      </p:sp>
      <p:sp>
        <p:nvSpPr>
          <p:cNvPr id="5" name="文本框 4"/>
          <p:cNvSpPr txBox="1"/>
          <p:nvPr/>
        </p:nvSpPr>
        <p:spPr>
          <a:xfrm>
            <a:off x="7161486" y="3038594"/>
            <a:ext cx="4314001" cy="1015663"/>
          </a:xfrm>
          <a:prstGeom prst="rect">
            <a:avLst/>
          </a:prstGeom>
          <a:noFill/>
        </p:spPr>
        <p:txBody>
          <a:bodyPr wrap="none" rtlCol="0" anchor="t">
            <a:spAutoFit/>
          </a:bodyPr>
          <a:lstStyle/>
          <a:p>
            <a:r>
              <a:rPr lang="zh-CN" sz="2000" b="1" dirty="0">
                <a:latin typeface="Calibri" panose="020F0502020204030204" charset="0"/>
                <a:cs typeface="等线" charset="0"/>
                <a:sym typeface="+mn-ea"/>
              </a:rPr>
              <a:t>“全面深化改革的总目标”：</a:t>
            </a:r>
          </a:p>
          <a:p>
            <a:r>
              <a:rPr lang="zh-CN" sz="2000" b="1" dirty="0">
                <a:latin typeface="Calibri" panose="020F0502020204030204" charset="0"/>
                <a:cs typeface="等线" charset="0"/>
                <a:sym typeface="+mn-ea"/>
              </a:rPr>
              <a:t>完善和发展中国特色社会主义制度，</a:t>
            </a:r>
          </a:p>
          <a:p>
            <a:r>
              <a:rPr lang="zh-CN" sz="2000" b="1" dirty="0">
                <a:latin typeface="Calibri" panose="020F0502020204030204" charset="0"/>
                <a:cs typeface="等线" charset="0"/>
                <a:sym typeface="+mn-ea"/>
              </a:rPr>
              <a:t>推进国家治理体系和治理能力现代化</a:t>
            </a:r>
            <a:endParaRPr lang="zh-CN" altLang="en-US" sz="2000" b="1" dirty="0"/>
          </a:p>
        </p:txBody>
      </p:sp>
      <p:sp>
        <p:nvSpPr>
          <p:cNvPr id="17" name="竖卷形 16"/>
          <p:cNvSpPr/>
          <p:nvPr/>
        </p:nvSpPr>
        <p:spPr>
          <a:xfrm>
            <a:off x="557530" y="4652010"/>
            <a:ext cx="11240770" cy="92329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18" name="文本框 17"/>
          <p:cNvSpPr txBox="1"/>
          <p:nvPr/>
        </p:nvSpPr>
        <p:spPr>
          <a:xfrm>
            <a:off x="714375" y="4791075"/>
            <a:ext cx="10927080" cy="645160"/>
          </a:xfrm>
          <a:prstGeom prst="rect">
            <a:avLst/>
          </a:prstGeom>
          <a:noFill/>
        </p:spPr>
        <p:txBody>
          <a:bodyPr wrap="square" rtlCol="0" anchor="t">
            <a:spAutoFit/>
          </a:bodyPr>
          <a:lstStyle/>
          <a:p>
            <a:r>
              <a:rPr lang="zh-CN" altLang="en-US" b="1" dirty="0"/>
              <a:t>学生活动：通过我</a:t>
            </a:r>
            <a:r>
              <a:rPr lang="zh-CN" altLang="en-US" b="1" dirty="0" smtClean="0"/>
              <a:t>国绝对贫困人</a:t>
            </a:r>
            <a:r>
              <a:rPr lang="zh-CN" altLang="en-US" b="1" dirty="0"/>
              <a:t>数归零的动态数据，我国抗疫速度的数据，基建奇迹的大跨</a:t>
            </a:r>
            <a:r>
              <a:rPr lang="zh-CN" altLang="en-US" b="1" dirty="0" smtClean="0"/>
              <a:t>越大发</a:t>
            </a:r>
            <a:r>
              <a:rPr lang="zh-CN" altLang="en-US" b="1" dirty="0"/>
              <a:t>展数据，深圳经济发展的数据，引导学生思考中国的发展与中国之制、中国之治的关系，思考何以造就中国奇</a:t>
            </a:r>
            <a:r>
              <a:rPr lang="zh-CN" altLang="en-US" b="1" dirty="0" smtClean="0"/>
              <a:t>迹。</a:t>
            </a:r>
            <a:endParaRPr lang="zh-CN" altLang="en-US" b="1"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down)">
                                      <p:cBhvr>
                                        <p:cTn id="12" dur="500"/>
                                        <p:tgtEl>
                                          <p:spTgt spid="44"/>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44" grpId="0" bldLvl="0" animBg="1"/>
      <p:bldP spid="4" grpId="0" bldLvl="0" animBg="1"/>
      <p:bldP spid="50"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285242" y="727075"/>
            <a:ext cx="5554726"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5000"/>
              </a:lnSpc>
              <a:spcBef>
                <a:spcPts val="20"/>
              </a:spcBef>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a:t>
            </a: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三</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大视角</a:t>
            </a:r>
            <a:r>
              <a:rPr lang="zh-CN"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a:t>
            </a:r>
            <a:r>
              <a:rPr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“千秋伟业铸巨制”</a:t>
            </a:r>
          </a:p>
        </p:txBody>
      </p:sp>
      <p:sp>
        <p:nvSpPr>
          <p:cNvPr id="6" name="矩形: 圆角 5"/>
          <p:cNvSpPr/>
          <p:nvPr/>
        </p:nvSpPr>
        <p:spPr>
          <a:xfrm>
            <a:off x="976158" y="5680710"/>
            <a:ext cx="10138410"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设计意图：议题关注学生的可</a:t>
            </a:r>
            <a:r>
              <a:rPr lang="en-US" altLang="zh-CN" sz="2400" b="1" dirty="0">
                <a:solidFill>
                  <a:schemeClr val="tx1"/>
                </a:solidFill>
                <a:latin typeface="华文中宋" panose="02010600040101010101" pitchFamily="2" charset="-122"/>
                <a:ea typeface="华文中宋" panose="02010600040101010101" pitchFamily="2" charset="-122"/>
              </a:rPr>
              <a:t>“</a:t>
            </a:r>
            <a:r>
              <a:rPr lang="zh-CN" altLang="en-US" sz="2400" b="1" dirty="0">
                <a:solidFill>
                  <a:schemeClr val="tx1"/>
                </a:solidFill>
                <a:latin typeface="华文中宋" panose="02010600040101010101" pitchFamily="2" charset="-122"/>
                <a:ea typeface="华文中宋" panose="02010600040101010101" pitchFamily="2" charset="-122"/>
              </a:rPr>
              <a:t>议</a:t>
            </a:r>
            <a:r>
              <a:rPr lang="en-US" altLang="zh-CN" sz="2400" b="1" dirty="0">
                <a:solidFill>
                  <a:schemeClr val="tx1"/>
                </a:solidFill>
                <a:latin typeface="华文中宋" panose="02010600040101010101" pitchFamily="2" charset="-122"/>
                <a:ea typeface="华文中宋" panose="02010600040101010101" pitchFamily="2" charset="-122"/>
              </a:rPr>
              <a:t>”</a:t>
            </a:r>
            <a:r>
              <a:rPr lang="zh-CN" altLang="en-US" sz="2400" b="1" dirty="0">
                <a:solidFill>
                  <a:schemeClr val="tx1"/>
                </a:solidFill>
                <a:latin typeface="华文中宋" panose="02010600040101010101" pitchFamily="2" charset="-122"/>
                <a:ea typeface="华文中宋" panose="02010600040101010101" pitchFamily="2" charset="-122"/>
              </a:rPr>
              <a:t>之基础，可</a:t>
            </a:r>
            <a:r>
              <a:rPr lang="en-US" altLang="zh-CN" sz="2400" b="1" dirty="0">
                <a:solidFill>
                  <a:schemeClr val="tx1"/>
                </a:solidFill>
                <a:latin typeface="华文中宋" panose="02010600040101010101" pitchFamily="2" charset="-122"/>
                <a:ea typeface="华文中宋" panose="02010600040101010101" pitchFamily="2" charset="-122"/>
              </a:rPr>
              <a:t>“</a:t>
            </a:r>
            <a:r>
              <a:rPr lang="zh-CN" altLang="en-US" sz="2400" b="1" dirty="0">
                <a:solidFill>
                  <a:schemeClr val="tx1"/>
                </a:solidFill>
                <a:latin typeface="华文中宋" panose="02010600040101010101" pitchFamily="2" charset="-122"/>
                <a:ea typeface="华文中宋" panose="02010600040101010101" pitchFamily="2" charset="-122"/>
              </a:rPr>
              <a:t>辨</a:t>
            </a:r>
            <a:r>
              <a:rPr lang="en-US" altLang="zh-CN" sz="2400" b="1" dirty="0">
                <a:solidFill>
                  <a:schemeClr val="tx1"/>
                </a:solidFill>
                <a:latin typeface="华文中宋" panose="02010600040101010101" pitchFamily="2" charset="-122"/>
                <a:ea typeface="华文中宋" panose="02010600040101010101" pitchFamily="2" charset="-122"/>
              </a:rPr>
              <a:t>”</a:t>
            </a:r>
            <a:r>
              <a:rPr lang="zh-CN" altLang="en-US" sz="2400" b="1" dirty="0">
                <a:solidFill>
                  <a:schemeClr val="tx1"/>
                </a:solidFill>
                <a:latin typeface="华文中宋" panose="02010600040101010101" pitchFamily="2" charset="-122"/>
                <a:ea typeface="华文中宋" panose="02010600040101010101" pitchFamily="2" charset="-122"/>
              </a:rPr>
              <a:t>之空间，围绕议题进行一步步的深思与追问，建构中国特色社会主义制度的逻辑体系，增强学生制度自信。</a:t>
            </a:r>
            <a:endParaRPr lang="zh-CN" altLang="en-US" sz="2400" dirty="0">
              <a:solidFill>
                <a:schemeClr val="tx1"/>
              </a:solidFill>
              <a:latin typeface="华文中宋" panose="02010600040101010101" pitchFamily="2" charset="-122"/>
              <a:ea typeface="华文中宋" panose="02010600040101010101" pitchFamily="2" charset="-122"/>
            </a:endParaRPr>
          </a:p>
        </p:txBody>
      </p:sp>
      <p:pic>
        <p:nvPicPr>
          <p:cNvPr id="3" name="图片 2"/>
          <p:cNvPicPr>
            <a:picLocks noChangeAspect="1"/>
          </p:cNvPicPr>
          <p:nvPr/>
        </p:nvPicPr>
        <p:blipFill>
          <a:blip r:embed="rId3" cstate="print"/>
          <a:stretch>
            <a:fillRect/>
          </a:stretch>
        </p:blipFill>
        <p:spPr>
          <a:xfrm>
            <a:off x="829310" y="1583055"/>
            <a:ext cx="4745355" cy="2692400"/>
          </a:xfrm>
          <a:prstGeom prst="rect">
            <a:avLst/>
          </a:prstGeom>
        </p:spPr>
      </p:pic>
      <p:graphicFrame>
        <p:nvGraphicFramePr>
          <p:cNvPr id="7" name="Diagram 29"/>
          <p:cNvGraphicFramePr/>
          <p:nvPr/>
        </p:nvGraphicFramePr>
        <p:xfrm>
          <a:off x="6184900" y="1492885"/>
          <a:ext cx="5203825" cy="30600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矩形 8"/>
          <p:cNvSpPr/>
          <p:nvPr/>
        </p:nvSpPr>
        <p:spPr>
          <a:xfrm>
            <a:off x="7579360" y="1492885"/>
            <a:ext cx="2019300" cy="645160"/>
          </a:xfrm>
          <a:prstGeom prst="rect">
            <a:avLst/>
          </a:prstGeom>
          <a:noFill/>
          <a:ln>
            <a:noFill/>
          </a:ln>
        </p:spPr>
        <p:txBody>
          <a:bodyPr wrap="none" rtlCol="0" anchor="t">
            <a:spAutoFit/>
          </a:bodyPr>
          <a:lstStyle/>
          <a:p>
            <a:pPr algn="ctr"/>
            <a:r>
              <a:rPr lang="zh-CN" altLang="en-US"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学生议题</a:t>
            </a:r>
          </a:p>
        </p:txBody>
      </p:sp>
      <p:sp>
        <p:nvSpPr>
          <p:cNvPr id="17" name="竖卷形 16"/>
          <p:cNvSpPr/>
          <p:nvPr/>
        </p:nvSpPr>
        <p:spPr>
          <a:xfrm>
            <a:off x="557530" y="4652010"/>
            <a:ext cx="11240770" cy="92329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18" name="文本框 17"/>
          <p:cNvSpPr txBox="1"/>
          <p:nvPr/>
        </p:nvSpPr>
        <p:spPr>
          <a:xfrm>
            <a:off x="714375" y="4791075"/>
            <a:ext cx="10927080" cy="645160"/>
          </a:xfrm>
          <a:prstGeom prst="rect">
            <a:avLst/>
          </a:prstGeom>
          <a:noFill/>
        </p:spPr>
        <p:txBody>
          <a:bodyPr wrap="square" rtlCol="0" anchor="t">
            <a:spAutoFit/>
          </a:bodyPr>
          <a:lstStyle/>
          <a:p>
            <a:r>
              <a:rPr lang="zh-CN" altLang="en-US" b="1" dirty="0"/>
              <a:t>学生活动：学生观看《中国制度面对面》系列动漫视频，小组合作探究讨论中国特色社会主义是怎么来的？</a:t>
            </a:r>
          </a:p>
          <a:p>
            <a:r>
              <a:rPr lang="zh-CN" altLang="en-US" b="1" dirty="0"/>
              <a:t>中国特色社会主义制度为什么好？中国特色社会主义制度如何行稳致远？</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7">
                                            <p:graphicEl>
                                              <a:dgm id="{8B33A38A-1F26-47E0-AA70-67F9653006E4}"/>
                                            </p:graphicEl>
                                          </p:spTgt>
                                        </p:tgtEl>
                                        <p:attrNameLst>
                                          <p:attrName>style.visibility</p:attrName>
                                        </p:attrNameLst>
                                      </p:cBhvr>
                                      <p:to>
                                        <p:strVal val="visible"/>
                                      </p:to>
                                    </p:set>
                                    <p:animEffect transition="in" filter="fade">
                                      <p:cBhvr>
                                        <p:cTn id="13" dur="500"/>
                                        <p:tgtEl>
                                          <p:spTgt spid="7">
                                            <p:graphicEl>
                                              <a:dgm id="{8B33A38A-1F26-47E0-AA70-67F9653006E4}"/>
                                            </p:graphicEl>
                                          </p:spTgt>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7">
                                            <p:graphicEl>
                                              <a:dgm id="{AE00A12C-A488-48B5-8196-9F097818204F}"/>
                                            </p:graphicEl>
                                          </p:spTgt>
                                        </p:tgtEl>
                                        <p:attrNameLst>
                                          <p:attrName>style.visibility</p:attrName>
                                        </p:attrNameLst>
                                      </p:cBhvr>
                                      <p:to>
                                        <p:strVal val="visible"/>
                                      </p:to>
                                    </p:set>
                                    <p:animEffect transition="in" filter="fade">
                                      <p:cBhvr>
                                        <p:cTn id="17" dur="500"/>
                                        <p:tgtEl>
                                          <p:spTgt spid="7">
                                            <p:graphicEl>
                                              <a:dgm id="{AE00A12C-A488-48B5-8196-9F097818204F}"/>
                                            </p:graphic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7">
                                            <p:graphicEl>
                                              <a:dgm id="{7130075C-DAED-4D1D-AB37-763F1A262D9E}"/>
                                            </p:graphicEl>
                                          </p:spTgt>
                                        </p:tgtEl>
                                        <p:attrNameLst>
                                          <p:attrName>style.visibility</p:attrName>
                                        </p:attrNameLst>
                                      </p:cBhvr>
                                      <p:to>
                                        <p:strVal val="visible"/>
                                      </p:to>
                                    </p:set>
                                    <p:animEffect transition="in" filter="fade">
                                      <p:cBhvr>
                                        <p:cTn id="21" dur="500"/>
                                        <p:tgtEl>
                                          <p:spTgt spid="7">
                                            <p:graphicEl>
                                              <a:dgm id="{7130075C-DAED-4D1D-AB37-763F1A262D9E}"/>
                                            </p:graphicEl>
                                          </p:spTgt>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7">
                                            <p:graphicEl>
                                              <a:dgm id="{B0690B07-0F0A-4711-8D4B-3B5F7D4E2986}"/>
                                            </p:graphicEl>
                                          </p:spTgt>
                                        </p:tgtEl>
                                        <p:attrNameLst>
                                          <p:attrName>style.visibility</p:attrName>
                                        </p:attrNameLst>
                                      </p:cBhvr>
                                      <p:to>
                                        <p:strVal val="visible"/>
                                      </p:to>
                                    </p:set>
                                    <p:animEffect transition="in" filter="fade">
                                      <p:cBhvr>
                                        <p:cTn id="25" dur="500"/>
                                        <p:tgtEl>
                                          <p:spTgt spid="7">
                                            <p:graphicEl>
                                              <a:dgm id="{B0690B07-0F0A-4711-8D4B-3B5F7D4E2986}"/>
                                            </p:graphicEl>
                                          </p:spTgt>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7">
                                            <p:graphicEl>
                                              <a:dgm id="{A20B5860-8224-4097-904D-B73672C9F839}"/>
                                            </p:graphicEl>
                                          </p:spTgt>
                                        </p:tgtEl>
                                        <p:attrNameLst>
                                          <p:attrName>style.visibility</p:attrName>
                                        </p:attrNameLst>
                                      </p:cBhvr>
                                      <p:to>
                                        <p:strVal val="visible"/>
                                      </p:to>
                                    </p:set>
                                    <p:animEffect transition="in" filter="fade">
                                      <p:cBhvr>
                                        <p:cTn id="29" dur="500"/>
                                        <p:tgtEl>
                                          <p:spTgt spid="7">
                                            <p:graphicEl>
                                              <a:dgm id="{A20B5860-8224-4097-904D-B73672C9F839}"/>
                                            </p:graphicEl>
                                          </p:spTgt>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7">
                                            <p:graphicEl>
                                              <a:dgm id="{32D9CF60-53A5-44B9-9097-60904E7CE431}"/>
                                            </p:graphicEl>
                                          </p:spTgt>
                                        </p:tgtEl>
                                        <p:attrNameLst>
                                          <p:attrName>style.visibility</p:attrName>
                                        </p:attrNameLst>
                                      </p:cBhvr>
                                      <p:to>
                                        <p:strVal val="visible"/>
                                      </p:to>
                                    </p:set>
                                    <p:animEffect transition="in" filter="fade">
                                      <p:cBhvr>
                                        <p:cTn id="33" dur="500"/>
                                        <p:tgtEl>
                                          <p:spTgt spid="7">
                                            <p:graphicEl>
                                              <a:dgm id="{32D9CF60-53A5-44B9-9097-60904E7CE431}"/>
                                            </p:graphicEl>
                                          </p:spTgt>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7">
                                            <p:graphicEl>
                                              <a:dgm id="{3FB716FB-D28B-4017-9E73-424A704CD315}"/>
                                            </p:graphicEl>
                                          </p:spTgt>
                                        </p:tgtEl>
                                        <p:attrNameLst>
                                          <p:attrName>style.visibility</p:attrName>
                                        </p:attrNameLst>
                                      </p:cBhvr>
                                      <p:to>
                                        <p:strVal val="visible"/>
                                      </p:to>
                                    </p:set>
                                    <p:animEffect transition="in" filter="fade">
                                      <p:cBhvr>
                                        <p:cTn id="37" dur="500"/>
                                        <p:tgtEl>
                                          <p:spTgt spid="7">
                                            <p:graphicEl>
                                              <a:dgm id="{3FB716FB-D28B-4017-9E73-424A704CD315}"/>
                                            </p:graphicEl>
                                          </p:spTgt>
                                        </p:tgtEl>
                                      </p:cBhvr>
                                    </p:animEffect>
                                  </p:childTnLst>
                                </p:cTn>
                              </p:par>
                            </p:childTnLst>
                          </p:cTn>
                        </p:par>
                        <p:par>
                          <p:cTn id="38" fill="hold">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7">
                                            <p:graphicEl>
                                              <a:dgm id="{03B67CC5-9C39-4C8D-A9D8-8C98AF000AF1}"/>
                                            </p:graphicEl>
                                          </p:spTgt>
                                        </p:tgtEl>
                                        <p:attrNameLst>
                                          <p:attrName>style.visibility</p:attrName>
                                        </p:attrNameLst>
                                      </p:cBhvr>
                                      <p:to>
                                        <p:strVal val="visible"/>
                                      </p:to>
                                    </p:set>
                                    <p:animEffect transition="in" filter="fade">
                                      <p:cBhvr>
                                        <p:cTn id="41" dur="500"/>
                                        <p:tgtEl>
                                          <p:spTgt spid="7">
                                            <p:graphicEl>
                                              <a:dgm id="{03B67CC5-9C39-4C8D-A9D8-8C98AF000AF1}"/>
                                            </p:graphicEl>
                                          </p:spTgt>
                                        </p:tgtEl>
                                      </p:cBhvr>
                                    </p:animEffect>
                                  </p:childTnLst>
                                </p:cTn>
                              </p:par>
                            </p:childTnLst>
                          </p:cTn>
                        </p:par>
                        <p:par>
                          <p:cTn id="42" fill="hold">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7">
                                            <p:graphicEl>
                                              <a:dgm id="{B972AA22-F389-426E-BCC4-61B96D35266C}"/>
                                            </p:graphicEl>
                                          </p:spTgt>
                                        </p:tgtEl>
                                        <p:attrNameLst>
                                          <p:attrName>style.visibility</p:attrName>
                                        </p:attrNameLst>
                                      </p:cBhvr>
                                      <p:to>
                                        <p:strVal val="visible"/>
                                      </p:to>
                                    </p:set>
                                    <p:animEffect transition="in" filter="fade">
                                      <p:cBhvr>
                                        <p:cTn id="45" dur="500"/>
                                        <p:tgtEl>
                                          <p:spTgt spid="7">
                                            <p:graphicEl>
                                              <a:dgm id="{B972AA22-F389-426E-BCC4-61B96D35266C}"/>
                                            </p:graphicEl>
                                          </p:spTgt>
                                        </p:tgtEl>
                                      </p:cBhvr>
                                    </p:animEffect>
                                  </p:childTnLst>
                                </p:cTn>
                              </p:par>
                            </p:childTnLst>
                          </p:cTn>
                        </p:par>
                        <p:par>
                          <p:cTn id="46" fill="hold">
                            <p:stCondLst>
                              <p:cond delay="5500"/>
                            </p:stCondLst>
                            <p:childTnLst>
                              <p:par>
                                <p:cTn id="47" presetID="10" presetClass="entr" presetSubtype="0" fill="hold" grpId="0" nodeType="afterEffect">
                                  <p:stCondLst>
                                    <p:cond delay="0"/>
                                  </p:stCondLst>
                                  <p:childTnLst>
                                    <p:set>
                                      <p:cBhvr>
                                        <p:cTn id="48" dur="1" fill="hold">
                                          <p:stCondLst>
                                            <p:cond delay="0"/>
                                          </p:stCondLst>
                                        </p:cTn>
                                        <p:tgtEl>
                                          <p:spTgt spid="7">
                                            <p:graphicEl>
                                              <a:dgm id="{7315696B-E67E-4326-84EE-0B88C941E7F1}"/>
                                            </p:graphicEl>
                                          </p:spTgt>
                                        </p:tgtEl>
                                        <p:attrNameLst>
                                          <p:attrName>style.visibility</p:attrName>
                                        </p:attrNameLst>
                                      </p:cBhvr>
                                      <p:to>
                                        <p:strVal val="visible"/>
                                      </p:to>
                                    </p:set>
                                    <p:animEffect transition="in" filter="fade">
                                      <p:cBhvr>
                                        <p:cTn id="49" dur="500"/>
                                        <p:tgtEl>
                                          <p:spTgt spid="7">
                                            <p:graphicEl>
                                              <a:dgm id="{7315696B-E67E-4326-84EE-0B88C941E7F1}"/>
                                            </p:graphicEl>
                                          </p:spTgt>
                                        </p:tgtEl>
                                      </p:cBhvr>
                                    </p:animEffect>
                                  </p:childTnLst>
                                </p:cTn>
                              </p:par>
                            </p:childTnLst>
                          </p:cTn>
                        </p:par>
                        <p:par>
                          <p:cTn id="50" fill="hold">
                            <p:stCondLst>
                              <p:cond delay="6000"/>
                            </p:stCondLst>
                            <p:childTnLst>
                              <p:par>
                                <p:cTn id="51" presetID="10" presetClass="entr" presetSubtype="0" fill="hold" grpId="0" nodeType="afterEffect">
                                  <p:stCondLst>
                                    <p:cond delay="0"/>
                                  </p:stCondLst>
                                  <p:childTnLst>
                                    <p:set>
                                      <p:cBhvr>
                                        <p:cTn id="52" dur="1" fill="hold">
                                          <p:stCondLst>
                                            <p:cond delay="0"/>
                                          </p:stCondLst>
                                        </p:cTn>
                                        <p:tgtEl>
                                          <p:spTgt spid="7">
                                            <p:graphicEl>
                                              <a:dgm id="{F6453A6B-22FD-418A-8FD3-18A93CD10E03}"/>
                                            </p:graphicEl>
                                          </p:spTgt>
                                        </p:tgtEl>
                                        <p:attrNameLst>
                                          <p:attrName>style.visibility</p:attrName>
                                        </p:attrNameLst>
                                      </p:cBhvr>
                                      <p:to>
                                        <p:strVal val="visible"/>
                                      </p:to>
                                    </p:set>
                                    <p:animEffect transition="in" filter="fade">
                                      <p:cBhvr>
                                        <p:cTn id="53" dur="500"/>
                                        <p:tgtEl>
                                          <p:spTgt spid="7">
                                            <p:graphicEl>
                                              <a:dgm id="{F6453A6B-22FD-418A-8FD3-18A93CD10E03}"/>
                                            </p:graphicEl>
                                          </p:spTgt>
                                        </p:tgtEl>
                                      </p:cBhvr>
                                    </p:animEffect>
                                  </p:childTnLst>
                                </p:cTn>
                              </p:par>
                            </p:childTnLst>
                          </p:cTn>
                        </p:par>
                        <p:par>
                          <p:cTn id="54" fill="hold">
                            <p:stCondLst>
                              <p:cond delay="6500"/>
                            </p:stCondLst>
                            <p:childTnLst>
                              <p:par>
                                <p:cTn id="55" presetID="10" presetClass="entr" presetSubtype="0" fill="hold" grpId="0" nodeType="afterEffect">
                                  <p:stCondLst>
                                    <p:cond delay="0"/>
                                  </p:stCondLst>
                                  <p:childTnLst>
                                    <p:set>
                                      <p:cBhvr>
                                        <p:cTn id="56" dur="1" fill="hold">
                                          <p:stCondLst>
                                            <p:cond delay="0"/>
                                          </p:stCondLst>
                                        </p:cTn>
                                        <p:tgtEl>
                                          <p:spTgt spid="7">
                                            <p:graphicEl>
                                              <a:dgm id="{1769E163-52DB-45FC-859A-8E549DC89698}"/>
                                            </p:graphicEl>
                                          </p:spTgt>
                                        </p:tgtEl>
                                        <p:attrNameLst>
                                          <p:attrName>style.visibility</p:attrName>
                                        </p:attrNameLst>
                                      </p:cBhvr>
                                      <p:to>
                                        <p:strVal val="visible"/>
                                      </p:to>
                                    </p:set>
                                    <p:animEffect transition="in" filter="fade">
                                      <p:cBhvr>
                                        <p:cTn id="57" dur="500"/>
                                        <p:tgtEl>
                                          <p:spTgt spid="7">
                                            <p:graphicEl>
                                              <a:dgm id="{1769E163-52DB-45FC-859A-8E549DC89698}"/>
                                            </p:graphicEl>
                                          </p:spTgt>
                                        </p:tgtEl>
                                      </p:cBhvr>
                                    </p:animEffect>
                                  </p:childTnLst>
                                </p:cTn>
                              </p:par>
                            </p:childTnLst>
                          </p:cTn>
                        </p:par>
                        <p:par>
                          <p:cTn id="58" fill="hold">
                            <p:stCondLst>
                              <p:cond delay="7000"/>
                            </p:stCondLst>
                            <p:childTnLst>
                              <p:par>
                                <p:cTn id="59" presetID="10" presetClass="entr" presetSubtype="0" fill="hold" grpId="0" nodeType="afterEffect">
                                  <p:stCondLst>
                                    <p:cond delay="0"/>
                                  </p:stCondLst>
                                  <p:childTnLst>
                                    <p:set>
                                      <p:cBhvr>
                                        <p:cTn id="60" dur="1" fill="hold">
                                          <p:stCondLst>
                                            <p:cond delay="0"/>
                                          </p:stCondLst>
                                        </p:cTn>
                                        <p:tgtEl>
                                          <p:spTgt spid="7">
                                            <p:graphicEl>
                                              <a:dgm id="{1B22D62F-62E9-4CE4-826B-10FD5511BE35}"/>
                                            </p:graphicEl>
                                          </p:spTgt>
                                        </p:tgtEl>
                                        <p:attrNameLst>
                                          <p:attrName>style.visibility</p:attrName>
                                        </p:attrNameLst>
                                      </p:cBhvr>
                                      <p:to>
                                        <p:strVal val="visible"/>
                                      </p:to>
                                    </p:set>
                                    <p:animEffect transition="in" filter="fade">
                                      <p:cBhvr>
                                        <p:cTn id="61" dur="500"/>
                                        <p:tgtEl>
                                          <p:spTgt spid="7">
                                            <p:graphicEl>
                                              <a:dgm id="{1B22D62F-62E9-4CE4-826B-10FD5511BE35}"/>
                                            </p:graphicEl>
                                          </p:spTgt>
                                        </p:tgtEl>
                                      </p:cBhvr>
                                    </p:animEffect>
                                  </p:childTnLst>
                                </p:cTn>
                              </p:par>
                            </p:childTnLst>
                          </p:cTn>
                        </p:par>
                        <p:par>
                          <p:cTn id="62" fill="hold">
                            <p:stCondLst>
                              <p:cond delay="7500"/>
                            </p:stCondLst>
                            <p:childTnLst>
                              <p:par>
                                <p:cTn id="63" presetID="10" presetClass="entr" presetSubtype="0" fill="hold" grpId="0" nodeType="afterEffect">
                                  <p:stCondLst>
                                    <p:cond delay="0"/>
                                  </p:stCondLst>
                                  <p:childTnLst>
                                    <p:set>
                                      <p:cBhvr>
                                        <p:cTn id="64" dur="1" fill="hold">
                                          <p:stCondLst>
                                            <p:cond delay="0"/>
                                          </p:stCondLst>
                                        </p:cTn>
                                        <p:tgtEl>
                                          <p:spTgt spid="7">
                                            <p:graphicEl>
                                              <a:dgm id="{084C1BCE-8DE3-4CD1-8840-4FB781042B41}"/>
                                            </p:graphicEl>
                                          </p:spTgt>
                                        </p:tgtEl>
                                        <p:attrNameLst>
                                          <p:attrName>style.visibility</p:attrName>
                                        </p:attrNameLst>
                                      </p:cBhvr>
                                      <p:to>
                                        <p:strVal val="visible"/>
                                      </p:to>
                                    </p:set>
                                    <p:animEffect transition="in" filter="fade">
                                      <p:cBhvr>
                                        <p:cTn id="65" dur="500"/>
                                        <p:tgtEl>
                                          <p:spTgt spid="7">
                                            <p:graphicEl>
                                              <a:dgm id="{084C1BCE-8DE3-4CD1-8840-4FB781042B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Graphic spid="7" grpId="0" uiExpand="1">
        <p:bldSub>
          <a:bldDgm bld="lvl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273050" y="727075"/>
            <a:ext cx="5188966"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anose="05000000000000000000" pitchFamily="2" charset="2"/>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a:t>
            </a: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四</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lang="zh-CN" alt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小</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分享：“我“与中国之治</a:t>
            </a:r>
          </a:p>
        </p:txBody>
      </p:sp>
      <p:sp>
        <p:nvSpPr>
          <p:cNvPr id="9" name="文本框 8"/>
          <p:cNvSpPr txBox="1"/>
          <p:nvPr/>
        </p:nvSpPr>
        <p:spPr>
          <a:xfrm>
            <a:off x="3865880" y="1513205"/>
            <a:ext cx="4727575" cy="368300"/>
          </a:xfrm>
          <a:prstGeom prst="rect">
            <a:avLst/>
          </a:prstGeom>
          <a:noFill/>
        </p:spPr>
        <p:txBody>
          <a:bodyPr wrap="square" rtlCol="0" anchor="t">
            <a:spAutoFit/>
          </a:bodyPr>
          <a:lstStyle/>
          <a:p>
            <a:r>
              <a:rPr lang="zh-CN" altLang="en-US" b="1"/>
              <a:t>以“青春之我”筑梦“中国之治”倡议书</a:t>
            </a:r>
          </a:p>
        </p:txBody>
      </p:sp>
      <p:grpSp>
        <p:nvGrpSpPr>
          <p:cNvPr id="468" name="组合 467"/>
          <p:cNvGrpSpPr/>
          <p:nvPr/>
        </p:nvGrpSpPr>
        <p:grpSpPr>
          <a:xfrm>
            <a:off x="709930" y="1399540"/>
            <a:ext cx="5608320" cy="3199765"/>
            <a:chOff x="5301177" y="-13402559"/>
            <a:chExt cx="20291154" cy="74017097"/>
          </a:xfrm>
        </p:grpSpPr>
        <p:sp>
          <p:nvSpPr>
            <p:cNvPr id="469" name="矩形 468"/>
            <p:cNvSpPr/>
            <p:nvPr/>
          </p:nvSpPr>
          <p:spPr>
            <a:xfrm>
              <a:off x="5636302" y="-13402559"/>
              <a:ext cx="19090915" cy="74017097"/>
            </a:xfrm>
            <a:prstGeom prst="rect">
              <a:avLst/>
            </a:prstGeom>
            <a:noFill/>
          </p:spPr>
          <p:txBody>
            <a:bodyPr wrap="square" rtlCol="0">
              <a:spAutoFit/>
            </a:bodyPr>
            <a:lstStyle/>
            <a:p>
              <a:pPr algn="l">
                <a:buFont typeface="Wingdings" panose="05000000000000000000" pitchFamily="2" charset="2"/>
              </a:pP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a:p>
              <a:pPr algn="l">
                <a:buFont typeface="Wingdings" panose="05000000000000000000" pitchFamily="2" charset="2"/>
              </a:pP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a:p>
              <a:pPr algn="l">
                <a:buFont typeface="Wingdings" panose="05000000000000000000" pitchFamily="2" charset="2"/>
              </a:pPr>
              <a:r>
                <a:rPr lang="en-US" altLang="zh-CN" sz="1800" dirty="0">
                  <a:solidFill>
                    <a:srgbClr val="5F0F05"/>
                  </a:solidFill>
                  <a:latin typeface="微软雅黑" panose="020B0503020204020204" pitchFamily="34" charset="-122"/>
                  <a:ea typeface="微软雅黑" panose="020B0503020204020204" pitchFamily="34" charset="-122"/>
                  <a:sym typeface="+mn-ea"/>
                </a:rPr>
                <a:t>       </a:t>
              </a:r>
              <a:r>
                <a:rPr lang="zh-CN" altLang="en-US" sz="1800" dirty="0">
                  <a:solidFill>
                    <a:srgbClr val="5F0F05"/>
                  </a:solidFill>
                  <a:latin typeface="微软雅黑" panose="020B0503020204020204" pitchFamily="34" charset="-122"/>
                  <a:ea typeface="微软雅黑" panose="020B0503020204020204" pitchFamily="34" charset="-122"/>
                  <a:sym typeface="+mn-ea"/>
                </a:rPr>
                <a:t>当今世界正经历百年未有之大变局，我国正处于实现中华民族伟大复兴关键时</a:t>
              </a:r>
              <a:r>
                <a:rPr lang="zh-CN" altLang="en-US" sz="1800" dirty="0" smtClean="0">
                  <a:solidFill>
                    <a:srgbClr val="5F0F05"/>
                  </a:solidFill>
                  <a:latin typeface="微软雅黑" panose="020B0503020204020204" pitchFamily="34" charset="-122"/>
                  <a:ea typeface="微软雅黑" panose="020B0503020204020204" pitchFamily="34" charset="-122"/>
                  <a:sym typeface="+mn-ea"/>
                </a:rPr>
                <a:t>期，要</a:t>
              </a:r>
              <a:r>
                <a:rPr lang="zh-CN" altLang="en-US" sz="1800" dirty="0">
                  <a:solidFill>
                    <a:srgbClr val="5F0F05"/>
                  </a:solidFill>
                  <a:latin typeface="微软雅黑" panose="020B0503020204020204" pitchFamily="34" charset="-122"/>
                  <a:ea typeface="微软雅黑" panose="020B0503020204020204" pitchFamily="34" charset="-122"/>
                  <a:sym typeface="+mn-ea"/>
                </a:rPr>
                <a:t>战胜前进道路上的各种风险挑战，就要更加注重国家治理体系和治理能力建设，增强按制度办事、依法办事意识，善于运用制度和法律管理国家，把我国制度优势更好转化为国家治理效能，为实现“两个一百年”奋斗目标、实现中华民族伟大复兴的中国梦提供有力保证。</a:t>
              </a:r>
            </a:p>
            <a:p>
              <a:pPr algn="l">
                <a:buFont typeface="Wingdings" panose="05000000000000000000" pitchFamily="2" charset="2"/>
              </a:pPr>
              <a:endParaRPr lang="zh-CN" altLang="en-US" sz="1800" dirty="0">
                <a:solidFill>
                  <a:srgbClr val="5F0F05"/>
                </a:solidFill>
                <a:latin typeface="微软雅黑" panose="020B0503020204020204" pitchFamily="34" charset="-122"/>
                <a:ea typeface="微软雅黑" panose="020B0503020204020204" pitchFamily="34" charset="-122"/>
                <a:sym typeface="+mn-ea"/>
              </a:endParaRPr>
            </a:p>
          </p:txBody>
        </p:sp>
        <p:sp>
          <p:nvSpPr>
            <p:cNvPr id="470" name="矩形 469"/>
            <p:cNvSpPr>
              <a:spLocks noChangeAspect="1"/>
            </p:cNvSpPr>
            <p:nvPr/>
          </p:nvSpPr>
          <p:spPr>
            <a:xfrm>
              <a:off x="5301177" y="-2253724"/>
              <a:ext cx="20291154" cy="55376951"/>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116" name="Group 5"/>
          <p:cNvGrpSpPr/>
          <p:nvPr/>
        </p:nvGrpSpPr>
        <p:grpSpPr>
          <a:xfrm>
            <a:off x="6761480" y="2229485"/>
            <a:ext cx="1281430" cy="1767840"/>
            <a:chOff x="1846915" y="5975616"/>
            <a:chExt cx="1391772" cy="2398459"/>
          </a:xfrm>
        </p:grpSpPr>
        <p:cxnSp>
          <p:nvCxnSpPr>
            <p:cNvPr id="119" name="Straight Connector 119"/>
            <p:cNvCxnSpPr/>
            <p:nvPr/>
          </p:nvCxnSpPr>
          <p:spPr>
            <a:xfrm>
              <a:off x="2538600" y="7951995"/>
              <a:ext cx="0" cy="422080"/>
            </a:xfrm>
            <a:prstGeom prst="line">
              <a:avLst/>
            </a:prstGeom>
            <a:noFill/>
            <a:ln w="28575" cap="flat" cmpd="sng" algn="ctr">
              <a:solidFill>
                <a:srgbClr val="84CBC5"/>
              </a:solidFill>
              <a:prstDash val="sysDash"/>
              <a:miter lim="800000"/>
              <a:tailEnd type="oval"/>
            </a:ln>
            <a:effectLst/>
          </p:spPr>
        </p:cxnSp>
        <p:sp>
          <p:nvSpPr>
            <p:cNvPr id="117" name="Freeform 117"/>
            <p:cNvSpPr/>
            <p:nvPr/>
          </p:nvSpPr>
          <p:spPr>
            <a:xfrm>
              <a:off x="1846915" y="5976510"/>
              <a:ext cx="1391772" cy="2049658"/>
            </a:xfrm>
            <a:custGeom>
              <a:avLst/>
              <a:gdLst>
                <a:gd name="connsiteX0" fmla="*/ 120749 w 1391772"/>
                <a:gd name="connsiteY0" fmla="*/ 0 h 2049658"/>
                <a:gd name="connsiteX1" fmla="*/ 1271022 w 1391772"/>
                <a:gd name="connsiteY1" fmla="*/ 0 h 2049658"/>
                <a:gd name="connsiteX2" fmla="*/ 1391771 w 1391772"/>
                <a:gd name="connsiteY2" fmla="*/ 120749 h 2049658"/>
                <a:gd name="connsiteX3" fmla="*/ 1391771 w 1391772"/>
                <a:gd name="connsiteY3" fmla="*/ 273200 h 2049658"/>
                <a:gd name="connsiteX4" fmla="*/ 1391772 w 1391772"/>
                <a:gd name="connsiteY4" fmla="*/ 273200 h 2049658"/>
                <a:gd name="connsiteX5" fmla="*/ 1391772 w 1391772"/>
                <a:gd name="connsiteY5" fmla="*/ 1417490 h 2049658"/>
                <a:gd name="connsiteX6" fmla="*/ 1390078 w 1391772"/>
                <a:gd name="connsiteY6" fmla="*/ 1450741 h 2049658"/>
                <a:gd name="connsiteX7" fmla="*/ 1385000 w 1391772"/>
                <a:gd name="connsiteY7" fmla="*/ 1482860 h 2049658"/>
                <a:gd name="connsiteX8" fmla="*/ 1377212 w 1391772"/>
                <a:gd name="connsiteY8" fmla="*/ 1514601 h 2049658"/>
                <a:gd name="connsiteX9" fmla="*/ 1366714 w 1391772"/>
                <a:gd name="connsiteY9" fmla="*/ 1544830 h 2049658"/>
                <a:gd name="connsiteX10" fmla="*/ 1353167 w 1391772"/>
                <a:gd name="connsiteY10" fmla="*/ 1573926 h 2049658"/>
                <a:gd name="connsiteX11" fmla="*/ 1336913 w 1391772"/>
                <a:gd name="connsiteY11" fmla="*/ 1601132 h 2049658"/>
                <a:gd name="connsiteX12" fmla="*/ 1317952 w 1391772"/>
                <a:gd name="connsiteY12" fmla="*/ 1625693 h 2049658"/>
                <a:gd name="connsiteX13" fmla="*/ 1297294 w 1391772"/>
                <a:gd name="connsiteY13" fmla="*/ 1648742 h 2049658"/>
                <a:gd name="connsiteX14" fmla="*/ 1273252 w 1391772"/>
                <a:gd name="connsiteY14" fmla="*/ 1669148 h 2049658"/>
                <a:gd name="connsiteX15" fmla="*/ 854027 w 1391772"/>
                <a:gd name="connsiteY15" fmla="*/ 1995245 h 2049658"/>
                <a:gd name="connsiteX16" fmla="*/ 827614 w 1391772"/>
                <a:gd name="connsiteY16" fmla="*/ 2013761 h 2049658"/>
                <a:gd name="connsiteX17" fmla="*/ 799846 w 1391772"/>
                <a:gd name="connsiteY17" fmla="*/ 2028120 h 2049658"/>
                <a:gd name="connsiteX18" fmla="*/ 771063 w 1391772"/>
                <a:gd name="connsiteY18" fmla="*/ 2038701 h 2049658"/>
                <a:gd name="connsiteX19" fmla="*/ 741602 w 1391772"/>
                <a:gd name="connsiteY19" fmla="*/ 2046258 h 2049658"/>
                <a:gd name="connsiteX20" fmla="*/ 711803 w 1391772"/>
                <a:gd name="connsiteY20" fmla="*/ 2049658 h 2049658"/>
                <a:gd name="connsiteX21" fmla="*/ 682003 w 1391772"/>
                <a:gd name="connsiteY21" fmla="*/ 2049658 h 2049658"/>
                <a:gd name="connsiteX22" fmla="*/ 651865 w 1391772"/>
                <a:gd name="connsiteY22" fmla="*/ 2046258 h 2049658"/>
                <a:gd name="connsiteX23" fmla="*/ 622742 w 1391772"/>
                <a:gd name="connsiteY23" fmla="*/ 2038701 h 2049658"/>
                <a:gd name="connsiteX24" fmla="*/ 593959 w 1391772"/>
                <a:gd name="connsiteY24" fmla="*/ 2028120 h 2049658"/>
                <a:gd name="connsiteX25" fmla="*/ 565853 w 1391772"/>
                <a:gd name="connsiteY25" fmla="*/ 2013761 h 2049658"/>
                <a:gd name="connsiteX26" fmla="*/ 539778 w 1391772"/>
                <a:gd name="connsiteY26" fmla="*/ 1995245 h 2049658"/>
                <a:gd name="connsiteX27" fmla="*/ 118521 w 1391772"/>
                <a:gd name="connsiteY27" fmla="*/ 1669148 h 2049658"/>
                <a:gd name="connsiteX28" fmla="*/ 95156 w 1391772"/>
                <a:gd name="connsiteY28" fmla="*/ 1648742 h 2049658"/>
                <a:gd name="connsiteX29" fmla="*/ 73823 w 1391772"/>
                <a:gd name="connsiteY29" fmla="*/ 1625693 h 2049658"/>
                <a:gd name="connsiteX30" fmla="*/ 54859 w 1391772"/>
                <a:gd name="connsiteY30" fmla="*/ 1600376 h 2049658"/>
                <a:gd name="connsiteX31" fmla="*/ 39282 w 1391772"/>
                <a:gd name="connsiteY31" fmla="*/ 1573926 h 2049658"/>
                <a:gd name="connsiteX32" fmla="*/ 25059 w 1391772"/>
                <a:gd name="connsiteY32" fmla="*/ 1544830 h 2049658"/>
                <a:gd name="connsiteX33" fmla="*/ 14563 w 1391772"/>
                <a:gd name="connsiteY33" fmla="*/ 1514601 h 2049658"/>
                <a:gd name="connsiteX34" fmla="*/ 6773 w 1391772"/>
                <a:gd name="connsiteY34" fmla="*/ 1482860 h 2049658"/>
                <a:gd name="connsiteX35" fmla="*/ 2034 w 1391772"/>
                <a:gd name="connsiteY35" fmla="*/ 1449985 h 2049658"/>
                <a:gd name="connsiteX36" fmla="*/ 1 w 1391772"/>
                <a:gd name="connsiteY36" fmla="*/ 1417490 h 2049658"/>
                <a:gd name="connsiteX37" fmla="*/ 1 w 1391772"/>
                <a:gd name="connsiteY37" fmla="*/ 946601 h 2049658"/>
                <a:gd name="connsiteX38" fmla="*/ 0 w 1391772"/>
                <a:gd name="connsiteY38" fmla="*/ 946596 h 2049658"/>
                <a:gd name="connsiteX39" fmla="*/ 0 w 1391772"/>
                <a:gd name="connsiteY39" fmla="*/ 120749 h 2049658"/>
                <a:gd name="connsiteX40" fmla="*/ 120749 w 1391772"/>
                <a:gd name="connsiteY40" fmla="*/ 0 h 2049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91772" h="2049658">
                  <a:moveTo>
                    <a:pt x="120749" y="0"/>
                  </a:moveTo>
                  <a:lnTo>
                    <a:pt x="1271022" y="0"/>
                  </a:lnTo>
                  <a:cubicBezTo>
                    <a:pt x="1337710" y="0"/>
                    <a:pt x="1391771" y="54061"/>
                    <a:pt x="1391771" y="120749"/>
                  </a:cubicBezTo>
                  <a:lnTo>
                    <a:pt x="1391771" y="273200"/>
                  </a:lnTo>
                  <a:lnTo>
                    <a:pt x="1391772" y="273200"/>
                  </a:lnTo>
                  <a:lnTo>
                    <a:pt x="1391772" y="1417490"/>
                  </a:lnTo>
                  <a:lnTo>
                    <a:pt x="1390078" y="1450741"/>
                  </a:lnTo>
                  <a:lnTo>
                    <a:pt x="1385000" y="1482860"/>
                  </a:lnTo>
                  <a:lnTo>
                    <a:pt x="1377212" y="1514601"/>
                  </a:lnTo>
                  <a:lnTo>
                    <a:pt x="1366714" y="1544830"/>
                  </a:lnTo>
                  <a:lnTo>
                    <a:pt x="1353167" y="1573926"/>
                  </a:lnTo>
                  <a:lnTo>
                    <a:pt x="1336913" y="1601132"/>
                  </a:lnTo>
                  <a:lnTo>
                    <a:pt x="1317952" y="1625693"/>
                  </a:lnTo>
                  <a:lnTo>
                    <a:pt x="1297294" y="1648742"/>
                  </a:lnTo>
                  <a:lnTo>
                    <a:pt x="1273252" y="1669148"/>
                  </a:lnTo>
                  <a:lnTo>
                    <a:pt x="854027" y="1995245"/>
                  </a:lnTo>
                  <a:lnTo>
                    <a:pt x="827614" y="2013761"/>
                  </a:lnTo>
                  <a:lnTo>
                    <a:pt x="799846" y="2028120"/>
                  </a:lnTo>
                  <a:lnTo>
                    <a:pt x="771063" y="2038701"/>
                  </a:lnTo>
                  <a:lnTo>
                    <a:pt x="741602" y="2046258"/>
                  </a:lnTo>
                  <a:lnTo>
                    <a:pt x="711803" y="2049658"/>
                  </a:lnTo>
                  <a:lnTo>
                    <a:pt x="682003" y="2049658"/>
                  </a:lnTo>
                  <a:lnTo>
                    <a:pt x="651865" y="2046258"/>
                  </a:lnTo>
                  <a:lnTo>
                    <a:pt x="622742" y="2038701"/>
                  </a:lnTo>
                  <a:lnTo>
                    <a:pt x="593959" y="2028120"/>
                  </a:lnTo>
                  <a:lnTo>
                    <a:pt x="565853" y="2013761"/>
                  </a:lnTo>
                  <a:lnTo>
                    <a:pt x="539778" y="1995245"/>
                  </a:lnTo>
                  <a:lnTo>
                    <a:pt x="118521" y="1669148"/>
                  </a:lnTo>
                  <a:lnTo>
                    <a:pt x="95156" y="1648742"/>
                  </a:lnTo>
                  <a:lnTo>
                    <a:pt x="73823" y="1625693"/>
                  </a:lnTo>
                  <a:lnTo>
                    <a:pt x="54859" y="1600376"/>
                  </a:lnTo>
                  <a:lnTo>
                    <a:pt x="39282" y="1573926"/>
                  </a:lnTo>
                  <a:lnTo>
                    <a:pt x="25059" y="1544830"/>
                  </a:lnTo>
                  <a:lnTo>
                    <a:pt x="14563" y="1514601"/>
                  </a:lnTo>
                  <a:lnTo>
                    <a:pt x="6773" y="1482860"/>
                  </a:lnTo>
                  <a:lnTo>
                    <a:pt x="2034" y="1449985"/>
                  </a:lnTo>
                  <a:lnTo>
                    <a:pt x="1" y="1417490"/>
                  </a:lnTo>
                  <a:lnTo>
                    <a:pt x="1" y="946601"/>
                  </a:lnTo>
                  <a:lnTo>
                    <a:pt x="0" y="946596"/>
                  </a:lnTo>
                  <a:lnTo>
                    <a:pt x="0" y="120749"/>
                  </a:lnTo>
                  <a:cubicBezTo>
                    <a:pt x="0" y="54061"/>
                    <a:pt x="54061" y="0"/>
                    <a:pt x="120749" y="0"/>
                  </a:cubicBezTo>
                  <a:close/>
                </a:path>
              </a:pathLst>
            </a:custGeom>
            <a:solidFill>
              <a:srgbClr val="84CBC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sp>
          <p:nvSpPr>
            <p:cNvPr id="118" name="Freeform 118"/>
            <p:cNvSpPr/>
            <p:nvPr/>
          </p:nvSpPr>
          <p:spPr>
            <a:xfrm>
              <a:off x="1846915" y="5975616"/>
              <a:ext cx="1391772" cy="385058"/>
            </a:xfrm>
            <a:custGeom>
              <a:avLst/>
              <a:gdLst>
                <a:gd name="connsiteX0" fmla="*/ 105157 w 1391772"/>
                <a:gd name="connsiteY0" fmla="*/ 0 h 385058"/>
                <a:gd name="connsiteX1" fmla="*/ 1286615 w 1391772"/>
                <a:gd name="connsiteY1" fmla="*/ 0 h 385058"/>
                <a:gd name="connsiteX2" fmla="*/ 1391772 w 1391772"/>
                <a:gd name="connsiteY2" fmla="*/ 105157 h 385058"/>
                <a:gd name="connsiteX3" fmla="*/ 1391772 w 1391772"/>
                <a:gd name="connsiteY3" fmla="*/ 385058 h 385058"/>
                <a:gd name="connsiteX4" fmla="*/ 0 w 1391772"/>
                <a:gd name="connsiteY4" fmla="*/ 385058 h 385058"/>
                <a:gd name="connsiteX5" fmla="*/ 0 w 1391772"/>
                <a:gd name="connsiteY5" fmla="*/ 105157 h 385058"/>
                <a:gd name="connsiteX6" fmla="*/ 105157 w 1391772"/>
                <a:gd name="connsiteY6" fmla="*/ 0 h 38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1772" h="385058">
                  <a:moveTo>
                    <a:pt x="105157" y="0"/>
                  </a:moveTo>
                  <a:lnTo>
                    <a:pt x="1286615" y="0"/>
                  </a:lnTo>
                  <a:cubicBezTo>
                    <a:pt x="1344692" y="0"/>
                    <a:pt x="1391772" y="47080"/>
                    <a:pt x="1391772" y="105157"/>
                  </a:cubicBezTo>
                  <a:lnTo>
                    <a:pt x="1391772" y="385058"/>
                  </a:lnTo>
                  <a:lnTo>
                    <a:pt x="0" y="385058"/>
                  </a:lnTo>
                  <a:lnTo>
                    <a:pt x="0" y="105157"/>
                  </a:lnTo>
                  <a:cubicBezTo>
                    <a:pt x="0" y="47080"/>
                    <a:pt x="47080" y="0"/>
                    <a:pt x="105157" y="0"/>
                  </a:cubicBezTo>
                  <a:close/>
                </a:path>
              </a:pathLst>
            </a:custGeom>
            <a:solidFill>
              <a:srgbClr val="222A35">
                <a:alpha val="1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grpSp>
      <p:sp>
        <p:nvSpPr>
          <p:cNvPr id="135" name="Rectangle 135"/>
          <p:cNvSpPr/>
          <p:nvPr/>
        </p:nvSpPr>
        <p:spPr>
          <a:xfrm>
            <a:off x="6922442" y="2499222"/>
            <a:ext cx="958917" cy="1015663"/>
          </a:xfrm>
          <a:prstGeom prst="rect">
            <a:avLst/>
          </a:prstGeom>
        </p:spPr>
        <p:txBody>
          <a:bodyPr wrap="none">
            <a:spAutoFit/>
          </a:bodyPr>
          <a:lstStyle/>
          <a:p>
            <a:pPr algn="ctr" defTabSz="914400"/>
            <a:r>
              <a:rPr lang="en-US" altLang="en-GB" sz="2000" b="1" dirty="0">
                <a:latin typeface="Comic Sans MS" panose="030F0702030302020204" pitchFamily="66" charset="0"/>
                <a:ea typeface="Open Sans" panose="020B0606030504020204" pitchFamily="34" charset="0"/>
                <a:cs typeface="Open Sans" panose="020B0606030504020204" pitchFamily="34" charset="0"/>
                <a:sym typeface="Helvetica Light"/>
              </a:rPr>
              <a:t>00</a:t>
            </a:r>
            <a:r>
              <a:rPr lang="zh-CN" altLang="en-US" sz="2000" b="1" dirty="0">
                <a:latin typeface="Comic Sans MS" panose="030F0702030302020204" pitchFamily="66" charset="0"/>
                <a:cs typeface="Open Sans" panose="020B0606030504020204" pitchFamily="34" charset="0"/>
                <a:sym typeface="Helvetica Light"/>
              </a:rPr>
              <a:t>后</a:t>
            </a:r>
          </a:p>
          <a:p>
            <a:pPr algn="ctr" defTabSz="914400"/>
            <a:r>
              <a:rPr lang="zh-CN" altLang="en-US" sz="2000" b="1" dirty="0">
                <a:latin typeface="Comic Sans MS" panose="030F0702030302020204" pitchFamily="66" charset="0"/>
                <a:cs typeface="Open Sans" panose="020B0606030504020204" pitchFamily="34" charset="0"/>
                <a:sym typeface="Helvetica Light"/>
              </a:rPr>
              <a:t>抗疫</a:t>
            </a:r>
          </a:p>
          <a:p>
            <a:pPr algn="ctr" defTabSz="914400"/>
            <a:r>
              <a:rPr lang="zh-CN" altLang="en-US" sz="2000" b="1" dirty="0">
                <a:latin typeface="Comic Sans MS" panose="030F0702030302020204" pitchFamily="66" charset="0"/>
                <a:cs typeface="Open Sans" panose="020B0606030504020204" pitchFamily="34" charset="0"/>
                <a:sym typeface="Helvetica Light"/>
              </a:rPr>
              <a:t>志愿者</a:t>
            </a:r>
          </a:p>
        </p:txBody>
      </p:sp>
      <p:grpSp>
        <p:nvGrpSpPr>
          <p:cNvPr id="96" name="Group 11"/>
          <p:cNvGrpSpPr/>
          <p:nvPr/>
        </p:nvGrpSpPr>
        <p:grpSpPr>
          <a:xfrm>
            <a:off x="8602980" y="2229485"/>
            <a:ext cx="1426845" cy="1856105"/>
            <a:chOff x="4530479" y="5178679"/>
            <a:chExt cx="1391772" cy="2398459"/>
          </a:xfrm>
        </p:grpSpPr>
        <p:cxnSp>
          <p:nvCxnSpPr>
            <p:cNvPr id="99" name="Straight Connector 99"/>
            <p:cNvCxnSpPr/>
            <p:nvPr/>
          </p:nvCxnSpPr>
          <p:spPr>
            <a:xfrm>
              <a:off x="5222164" y="7155058"/>
              <a:ext cx="0" cy="422080"/>
            </a:xfrm>
            <a:prstGeom prst="line">
              <a:avLst/>
            </a:prstGeom>
            <a:noFill/>
            <a:ln w="28575" cap="flat" cmpd="sng" algn="ctr">
              <a:solidFill>
                <a:srgbClr val="1B6AA3"/>
              </a:solidFill>
              <a:prstDash val="sysDash"/>
              <a:miter lim="800000"/>
              <a:tailEnd type="oval"/>
            </a:ln>
            <a:effectLst/>
          </p:spPr>
        </p:cxnSp>
        <p:sp>
          <p:nvSpPr>
            <p:cNvPr id="97" name="Freeform 97"/>
            <p:cNvSpPr/>
            <p:nvPr/>
          </p:nvSpPr>
          <p:spPr>
            <a:xfrm>
              <a:off x="4530479" y="5179573"/>
              <a:ext cx="1391772" cy="2049658"/>
            </a:xfrm>
            <a:custGeom>
              <a:avLst/>
              <a:gdLst>
                <a:gd name="connsiteX0" fmla="*/ 120749 w 1391772"/>
                <a:gd name="connsiteY0" fmla="*/ 0 h 2049658"/>
                <a:gd name="connsiteX1" fmla="*/ 1271022 w 1391772"/>
                <a:gd name="connsiteY1" fmla="*/ 0 h 2049658"/>
                <a:gd name="connsiteX2" fmla="*/ 1391771 w 1391772"/>
                <a:gd name="connsiteY2" fmla="*/ 120749 h 2049658"/>
                <a:gd name="connsiteX3" fmla="*/ 1391771 w 1391772"/>
                <a:gd name="connsiteY3" fmla="*/ 273200 h 2049658"/>
                <a:gd name="connsiteX4" fmla="*/ 1391772 w 1391772"/>
                <a:gd name="connsiteY4" fmla="*/ 273200 h 2049658"/>
                <a:gd name="connsiteX5" fmla="*/ 1391772 w 1391772"/>
                <a:gd name="connsiteY5" fmla="*/ 1417490 h 2049658"/>
                <a:gd name="connsiteX6" fmla="*/ 1390078 w 1391772"/>
                <a:gd name="connsiteY6" fmla="*/ 1450741 h 2049658"/>
                <a:gd name="connsiteX7" fmla="*/ 1385000 w 1391772"/>
                <a:gd name="connsiteY7" fmla="*/ 1482860 h 2049658"/>
                <a:gd name="connsiteX8" fmla="*/ 1377212 w 1391772"/>
                <a:gd name="connsiteY8" fmla="*/ 1514601 h 2049658"/>
                <a:gd name="connsiteX9" fmla="*/ 1366714 w 1391772"/>
                <a:gd name="connsiteY9" fmla="*/ 1544830 h 2049658"/>
                <a:gd name="connsiteX10" fmla="*/ 1353167 w 1391772"/>
                <a:gd name="connsiteY10" fmla="*/ 1573926 h 2049658"/>
                <a:gd name="connsiteX11" fmla="*/ 1336913 w 1391772"/>
                <a:gd name="connsiteY11" fmla="*/ 1601132 h 2049658"/>
                <a:gd name="connsiteX12" fmla="*/ 1317952 w 1391772"/>
                <a:gd name="connsiteY12" fmla="*/ 1625693 h 2049658"/>
                <a:gd name="connsiteX13" fmla="*/ 1297294 w 1391772"/>
                <a:gd name="connsiteY13" fmla="*/ 1648742 h 2049658"/>
                <a:gd name="connsiteX14" fmla="*/ 1273252 w 1391772"/>
                <a:gd name="connsiteY14" fmla="*/ 1669148 h 2049658"/>
                <a:gd name="connsiteX15" fmla="*/ 854027 w 1391772"/>
                <a:gd name="connsiteY15" fmla="*/ 1995245 h 2049658"/>
                <a:gd name="connsiteX16" fmla="*/ 827614 w 1391772"/>
                <a:gd name="connsiteY16" fmla="*/ 2013761 h 2049658"/>
                <a:gd name="connsiteX17" fmla="*/ 799846 w 1391772"/>
                <a:gd name="connsiteY17" fmla="*/ 2028120 h 2049658"/>
                <a:gd name="connsiteX18" fmla="*/ 771063 w 1391772"/>
                <a:gd name="connsiteY18" fmla="*/ 2038701 h 2049658"/>
                <a:gd name="connsiteX19" fmla="*/ 741602 w 1391772"/>
                <a:gd name="connsiteY19" fmla="*/ 2046258 h 2049658"/>
                <a:gd name="connsiteX20" fmla="*/ 711803 w 1391772"/>
                <a:gd name="connsiteY20" fmla="*/ 2049658 h 2049658"/>
                <a:gd name="connsiteX21" fmla="*/ 682003 w 1391772"/>
                <a:gd name="connsiteY21" fmla="*/ 2049658 h 2049658"/>
                <a:gd name="connsiteX22" fmla="*/ 651865 w 1391772"/>
                <a:gd name="connsiteY22" fmla="*/ 2046258 h 2049658"/>
                <a:gd name="connsiteX23" fmla="*/ 622742 w 1391772"/>
                <a:gd name="connsiteY23" fmla="*/ 2038701 h 2049658"/>
                <a:gd name="connsiteX24" fmla="*/ 593959 w 1391772"/>
                <a:gd name="connsiteY24" fmla="*/ 2028120 h 2049658"/>
                <a:gd name="connsiteX25" fmla="*/ 565853 w 1391772"/>
                <a:gd name="connsiteY25" fmla="*/ 2013761 h 2049658"/>
                <a:gd name="connsiteX26" fmla="*/ 539778 w 1391772"/>
                <a:gd name="connsiteY26" fmla="*/ 1995245 h 2049658"/>
                <a:gd name="connsiteX27" fmla="*/ 118521 w 1391772"/>
                <a:gd name="connsiteY27" fmla="*/ 1669148 h 2049658"/>
                <a:gd name="connsiteX28" fmla="*/ 95156 w 1391772"/>
                <a:gd name="connsiteY28" fmla="*/ 1648742 h 2049658"/>
                <a:gd name="connsiteX29" fmla="*/ 73823 w 1391772"/>
                <a:gd name="connsiteY29" fmla="*/ 1625693 h 2049658"/>
                <a:gd name="connsiteX30" fmla="*/ 54859 w 1391772"/>
                <a:gd name="connsiteY30" fmla="*/ 1600376 h 2049658"/>
                <a:gd name="connsiteX31" fmla="*/ 39282 w 1391772"/>
                <a:gd name="connsiteY31" fmla="*/ 1573926 h 2049658"/>
                <a:gd name="connsiteX32" fmla="*/ 25059 w 1391772"/>
                <a:gd name="connsiteY32" fmla="*/ 1544830 h 2049658"/>
                <a:gd name="connsiteX33" fmla="*/ 14563 w 1391772"/>
                <a:gd name="connsiteY33" fmla="*/ 1514601 h 2049658"/>
                <a:gd name="connsiteX34" fmla="*/ 6773 w 1391772"/>
                <a:gd name="connsiteY34" fmla="*/ 1482860 h 2049658"/>
                <a:gd name="connsiteX35" fmla="*/ 2034 w 1391772"/>
                <a:gd name="connsiteY35" fmla="*/ 1449985 h 2049658"/>
                <a:gd name="connsiteX36" fmla="*/ 1 w 1391772"/>
                <a:gd name="connsiteY36" fmla="*/ 1417490 h 2049658"/>
                <a:gd name="connsiteX37" fmla="*/ 1 w 1391772"/>
                <a:gd name="connsiteY37" fmla="*/ 946601 h 2049658"/>
                <a:gd name="connsiteX38" fmla="*/ 0 w 1391772"/>
                <a:gd name="connsiteY38" fmla="*/ 946596 h 2049658"/>
                <a:gd name="connsiteX39" fmla="*/ 0 w 1391772"/>
                <a:gd name="connsiteY39" fmla="*/ 120749 h 2049658"/>
                <a:gd name="connsiteX40" fmla="*/ 120749 w 1391772"/>
                <a:gd name="connsiteY40" fmla="*/ 0 h 2049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91772" h="2049658">
                  <a:moveTo>
                    <a:pt x="120749" y="0"/>
                  </a:moveTo>
                  <a:lnTo>
                    <a:pt x="1271022" y="0"/>
                  </a:lnTo>
                  <a:cubicBezTo>
                    <a:pt x="1337710" y="0"/>
                    <a:pt x="1391771" y="54061"/>
                    <a:pt x="1391771" y="120749"/>
                  </a:cubicBezTo>
                  <a:lnTo>
                    <a:pt x="1391771" y="273200"/>
                  </a:lnTo>
                  <a:lnTo>
                    <a:pt x="1391772" y="273200"/>
                  </a:lnTo>
                  <a:lnTo>
                    <a:pt x="1391772" y="1417490"/>
                  </a:lnTo>
                  <a:lnTo>
                    <a:pt x="1390078" y="1450741"/>
                  </a:lnTo>
                  <a:lnTo>
                    <a:pt x="1385000" y="1482860"/>
                  </a:lnTo>
                  <a:lnTo>
                    <a:pt x="1377212" y="1514601"/>
                  </a:lnTo>
                  <a:lnTo>
                    <a:pt x="1366714" y="1544830"/>
                  </a:lnTo>
                  <a:lnTo>
                    <a:pt x="1353167" y="1573926"/>
                  </a:lnTo>
                  <a:lnTo>
                    <a:pt x="1336913" y="1601132"/>
                  </a:lnTo>
                  <a:lnTo>
                    <a:pt x="1317952" y="1625693"/>
                  </a:lnTo>
                  <a:lnTo>
                    <a:pt x="1297294" y="1648742"/>
                  </a:lnTo>
                  <a:lnTo>
                    <a:pt x="1273252" y="1669148"/>
                  </a:lnTo>
                  <a:lnTo>
                    <a:pt x="854027" y="1995245"/>
                  </a:lnTo>
                  <a:lnTo>
                    <a:pt x="827614" y="2013761"/>
                  </a:lnTo>
                  <a:lnTo>
                    <a:pt x="799846" y="2028120"/>
                  </a:lnTo>
                  <a:lnTo>
                    <a:pt x="771063" y="2038701"/>
                  </a:lnTo>
                  <a:lnTo>
                    <a:pt x="741602" y="2046258"/>
                  </a:lnTo>
                  <a:lnTo>
                    <a:pt x="711803" y="2049658"/>
                  </a:lnTo>
                  <a:lnTo>
                    <a:pt x="682003" y="2049658"/>
                  </a:lnTo>
                  <a:lnTo>
                    <a:pt x="651865" y="2046258"/>
                  </a:lnTo>
                  <a:lnTo>
                    <a:pt x="622742" y="2038701"/>
                  </a:lnTo>
                  <a:lnTo>
                    <a:pt x="593959" y="2028120"/>
                  </a:lnTo>
                  <a:lnTo>
                    <a:pt x="565853" y="2013761"/>
                  </a:lnTo>
                  <a:lnTo>
                    <a:pt x="539778" y="1995245"/>
                  </a:lnTo>
                  <a:lnTo>
                    <a:pt x="118521" y="1669148"/>
                  </a:lnTo>
                  <a:lnTo>
                    <a:pt x="95156" y="1648742"/>
                  </a:lnTo>
                  <a:lnTo>
                    <a:pt x="73823" y="1625693"/>
                  </a:lnTo>
                  <a:lnTo>
                    <a:pt x="54859" y="1600376"/>
                  </a:lnTo>
                  <a:lnTo>
                    <a:pt x="39282" y="1573926"/>
                  </a:lnTo>
                  <a:lnTo>
                    <a:pt x="25059" y="1544830"/>
                  </a:lnTo>
                  <a:lnTo>
                    <a:pt x="14563" y="1514601"/>
                  </a:lnTo>
                  <a:lnTo>
                    <a:pt x="6773" y="1482860"/>
                  </a:lnTo>
                  <a:lnTo>
                    <a:pt x="2034" y="1449985"/>
                  </a:lnTo>
                  <a:lnTo>
                    <a:pt x="1" y="1417490"/>
                  </a:lnTo>
                  <a:lnTo>
                    <a:pt x="1" y="946601"/>
                  </a:lnTo>
                  <a:lnTo>
                    <a:pt x="0" y="946596"/>
                  </a:lnTo>
                  <a:lnTo>
                    <a:pt x="0" y="120749"/>
                  </a:lnTo>
                  <a:cubicBezTo>
                    <a:pt x="0" y="54061"/>
                    <a:pt x="54061" y="0"/>
                    <a:pt x="120749" y="0"/>
                  </a:cubicBezTo>
                  <a:close/>
                </a:path>
              </a:pathLst>
            </a:custGeom>
            <a:solidFill>
              <a:srgbClr val="1B6A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sp>
          <p:nvSpPr>
            <p:cNvPr id="98" name="Freeform 98"/>
            <p:cNvSpPr/>
            <p:nvPr/>
          </p:nvSpPr>
          <p:spPr>
            <a:xfrm>
              <a:off x="4530479" y="5178679"/>
              <a:ext cx="1391772" cy="385058"/>
            </a:xfrm>
            <a:custGeom>
              <a:avLst/>
              <a:gdLst>
                <a:gd name="connsiteX0" fmla="*/ 105157 w 1391772"/>
                <a:gd name="connsiteY0" fmla="*/ 0 h 385058"/>
                <a:gd name="connsiteX1" fmla="*/ 1286615 w 1391772"/>
                <a:gd name="connsiteY1" fmla="*/ 0 h 385058"/>
                <a:gd name="connsiteX2" fmla="*/ 1391772 w 1391772"/>
                <a:gd name="connsiteY2" fmla="*/ 105157 h 385058"/>
                <a:gd name="connsiteX3" fmla="*/ 1391772 w 1391772"/>
                <a:gd name="connsiteY3" fmla="*/ 385058 h 385058"/>
                <a:gd name="connsiteX4" fmla="*/ 0 w 1391772"/>
                <a:gd name="connsiteY4" fmla="*/ 385058 h 385058"/>
                <a:gd name="connsiteX5" fmla="*/ 0 w 1391772"/>
                <a:gd name="connsiteY5" fmla="*/ 105157 h 385058"/>
                <a:gd name="connsiteX6" fmla="*/ 105157 w 1391772"/>
                <a:gd name="connsiteY6" fmla="*/ 0 h 38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1772" h="385058">
                  <a:moveTo>
                    <a:pt x="105157" y="0"/>
                  </a:moveTo>
                  <a:lnTo>
                    <a:pt x="1286615" y="0"/>
                  </a:lnTo>
                  <a:cubicBezTo>
                    <a:pt x="1344692" y="0"/>
                    <a:pt x="1391772" y="47080"/>
                    <a:pt x="1391772" y="105157"/>
                  </a:cubicBezTo>
                  <a:lnTo>
                    <a:pt x="1391772" y="385058"/>
                  </a:lnTo>
                  <a:lnTo>
                    <a:pt x="0" y="385058"/>
                  </a:lnTo>
                  <a:lnTo>
                    <a:pt x="0" y="105157"/>
                  </a:lnTo>
                  <a:cubicBezTo>
                    <a:pt x="0" y="47080"/>
                    <a:pt x="47080" y="0"/>
                    <a:pt x="105157" y="0"/>
                  </a:cubicBezTo>
                  <a:close/>
                </a:path>
              </a:pathLst>
            </a:custGeom>
            <a:solidFill>
              <a:srgbClr val="222A35">
                <a:alpha val="1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grpSp>
      <p:sp>
        <p:nvSpPr>
          <p:cNvPr id="136" name="Rectangle 136"/>
          <p:cNvSpPr/>
          <p:nvPr/>
        </p:nvSpPr>
        <p:spPr>
          <a:xfrm>
            <a:off x="8600440" y="2502281"/>
            <a:ext cx="1507490" cy="1076325"/>
          </a:xfrm>
          <a:prstGeom prst="rect">
            <a:avLst/>
          </a:prstGeom>
        </p:spPr>
        <p:txBody>
          <a:bodyPr wrap="square">
            <a:spAutoFit/>
          </a:bodyPr>
          <a:lstStyle/>
          <a:p>
            <a:pPr algn="ctr" defTabSz="914400"/>
            <a:r>
              <a:rPr lang="en-US" altLang="en-GB" sz="1600" b="1" dirty="0">
                <a:solidFill>
                  <a:srgbClr val="FFFFFF"/>
                </a:solidFill>
                <a:latin typeface="Comic Sans MS" panose="030F0702030302020204" pitchFamily="66" charset="0"/>
                <a:ea typeface="Open Sans" panose="020B0606030504020204" pitchFamily="34" charset="0"/>
                <a:cs typeface="Open Sans" panose="020B0606030504020204" pitchFamily="34" charset="0"/>
                <a:sym typeface="Helvetica Light"/>
              </a:rPr>
              <a:t>00</a:t>
            </a:r>
            <a:r>
              <a:rPr lang="zh-CN" altLang="en-US" sz="1600" b="1" dirty="0">
                <a:solidFill>
                  <a:srgbClr val="FFFFFF"/>
                </a:solidFill>
                <a:latin typeface="Comic Sans MS" panose="030F0702030302020204" pitchFamily="66" charset="0"/>
                <a:cs typeface="Open Sans" panose="020B0606030504020204" pitchFamily="34" charset="0"/>
                <a:sym typeface="Helvetica Light"/>
              </a:rPr>
              <a:t>后</a:t>
            </a:r>
          </a:p>
          <a:p>
            <a:pPr algn="ctr" defTabSz="914400"/>
            <a:r>
              <a:rPr lang="zh-CN" altLang="en-US" sz="1600" b="1" dirty="0">
                <a:solidFill>
                  <a:srgbClr val="FFFFFF"/>
                </a:solidFill>
                <a:latin typeface="Comic Sans MS" panose="030F0702030302020204" pitchFamily="66" charset="0"/>
                <a:cs typeface="Open Sans" panose="020B0606030504020204" pitchFamily="34" charset="0"/>
                <a:sym typeface="Helvetica Light"/>
              </a:rPr>
              <a:t>大学生</a:t>
            </a:r>
          </a:p>
          <a:p>
            <a:pPr algn="ctr" defTabSz="914400"/>
            <a:r>
              <a:rPr lang="zh-CN" altLang="en-US" sz="1600" b="1" dirty="0">
                <a:solidFill>
                  <a:srgbClr val="FFFFFF"/>
                </a:solidFill>
                <a:latin typeface="Comic Sans MS" panose="030F0702030302020204" pitchFamily="66" charset="0"/>
                <a:cs typeface="Open Sans" panose="020B0606030504020204" pitchFamily="34" charset="0"/>
                <a:sym typeface="Helvetica Light"/>
              </a:rPr>
              <a:t>奔赴河南</a:t>
            </a:r>
          </a:p>
          <a:p>
            <a:pPr algn="ctr" defTabSz="914400"/>
            <a:r>
              <a:rPr lang="zh-CN" altLang="en-US" sz="1600" b="1" dirty="0">
                <a:solidFill>
                  <a:srgbClr val="FFFFFF"/>
                </a:solidFill>
                <a:latin typeface="Comic Sans MS" panose="030F0702030302020204" pitchFamily="66" charset="0"/>
                <a:cs typeface="Open Sans" panose="020B0606030504020204" pitchFamily="34" charset="0"/>
                <a:sym typeface="Helvetica Light"/>
              </a:rPr>
              <a:t>抗洪志愿者</a:t>
            </a:r>
          </a:p>
        </p:txBody>
      </p:sp>
      <p:grpSp>
        <p:nvGrpSpPr>
          <p:cNvPr id="104" name="Group 13"/>
          <p:cNvGrpSpPr/>
          <p:nvPr/>
        </p:nvGrpSpPr>
        <p:grpSpPr>
          <a:xfrm>
            <a:off x="10589895" y="2229485"/>
            <a:ext cx="1283970" cy="1598930"/>
            <a:chOff x="9901229" y="3593477"/>
            <a:chExt cx="1391772" cy="2398459"/>
          </a:xfrm>
        </p:grpSpPr>
        <p:cxnSp>
          <p:nvCxnSpPr>
            <p:cNvPr id="107" name="Straight Connector 107"/>
            <p:cNvCxnSpPr/>
            <p:nvPr/>
          </p:nvCxnSpPr>
          <p:spPr>
            <a:xfrm>
              <a:off x="10592914" y="5569856"/>
              <a:ext cx="0" cy="422080"/>
            </a:xfrm>
            <a:prstGeom prst="line">
              <a:avLst/>
            </a:prstGeom>
            <a:noFill/>
            <a:ln w="28575" cap="flat" cmpd="sng" algn="ctr">
              <a:solidFill>
                <a:srgbClr val="F47264"/>
              </a:solidFill>
              <a:prstDash val="sysDash"/>
              <a:miter lim="800000"/>
              <a:tailEnd type="oval"/>
            </a:ln>
            <a:effectLst/>
          </p:spPr>
        </p:cxnSp>
        <p:sp>
          <p:nvSpPr>
            <p:cNvPr id="105" name="Freeform 105"/>
            <p:cNvSpPr/>
            <p:nvPr/>
          </p:nvSpPr>
          <p:spPr>
            <a:xfrm>
              <a:off x="9901229" y="3594371"/>
              <a:ext cx="1391772" cy="2049658"/>
            </a:xfrm>
            <a:custGeom>
              <a:avLst/>
              <a:gdLst>
                <a:gd name="connsiteX0" fmla="*/ 120749 w 1391772"/>
                <a:gd name="connsiteY0" fmla="*/ 0 h 2049658"/>
                <a:gd name="connsiteX1" fmla="*/ 1271022 w 1391772"/>
                <a:gd name="connsiteY1" fmla="*/ 0 h 2049658"/>
                <a:gd name="connsiteX2" fmla="*/ 1391771 w 1391772"/>
                <a:gd name="connsiteY2" fmla="*/ 120749 h 2049658"/>
                <a:gd name="connsiteX3" fmla="*/ 1391771 w 1391772"/>
                <a:gd name="connsiteY3" fmla="*/ 273200 h 2049658"/>
                <a:gd name="connsiteX4" fmla="*/ 1391772 w 1391772"/>
                <a:gd name="connsiteY4" fmla="*/ 273200 h 2049658"/>
                <a:gd name="connsiteX5" fmla="*/ 1391772 w 1391772"/>
                <a:gd name="connsiteY5" fmla="*/ 1417490 h 2049658"/>
                <a:gd name="connsiteX6" fmla="*/ 1390078 w 1391772"/>
                <a:gd name="connsiteY6" fmla="*/ 1450741 h 2049658"/>
                <a:gd name="connsiteX7" fmla="*/ 1385000 w 1391772"/>
                <a:gd name="connsiteY7" fmla="*/ 1482860 h 2049658"/>
                <a:gd name="connsiteX8" fmla="*/ 1377212 w 1391772"/>
                <a:gd name="connsiteY8" fmla="*/ 1514601 h 2049658"/>
                <a:gd name="connsiteX9" fmla="*/ 1366714 w 1391772"/>
                <a:gd name="connsiteY9" fmla="*/ 1544830 h 2049658"/>
                <a:gd name="connsiteX10" fmla="*/ 1353167 w 1391772"/>
                <a:gd name="connsiteY10" fmla="*/ 1573926 h 2049658"/>
                <a:gd name="connsiteX11" fmla="*/ 1336913 w 1391772"/>
                <a:gd name="connsiteY11" fmla="*/ 1601132 h 2049658"/>
                <a:gd name="connsiteX12" fmla="*/ 1317952 w 1391772"/>
                <a:gd name="connsiteY12" fmla="*/ 1625693 h 2049658"/>
                <a:gd name="connsiteX13" fmla="*/ 1297294 w 1391772"/>
                <a:gd name="connsiteY13" fmla="*/ 1648742 h 2049658"/>
                <a:gd name="connsiteX14" fmla="*/ 1273252 w 1391772"/>
                <a:gd name="connsiteY14" fmla="*/ 1669148 h 2049658"/>
                <a:gd name="connsiteX15" fmla="*/ 854027 w 1391772"/>
                <a:gd name="connsiteY15" fmla="*/ 1995245 h 2049658"/>
                <a:gd name="connsiteX16" fmla="*/ 827614 w 1391772"/>
                <a:gd name="connsiteY16" fmla="*/ 2013761 h 2049658"/>
                <a:gd name="connsiteX17" fmla="*/ 799846 w 1391772"/>
                <a:gd name="connsiteY17" fmla="*/ 2028120 h 2049658"/>
                <a:gd name="connsiteX18" fmla="*/ 771063 w 1391772"/>
                <a:gd name="connsiteY18" fmla="*/ 2038701 h 2049658"/>
                <a:gd name="connsiteX19" fmla="*/ 741602 w 1391772"/>
                <a:gd name="connsiteY19" fmla="*/ 2046258 h 2049658"/>
                <a:gd name="connsiteX20" fmla="*/ 711803 w 1391772"/>
                <a:gd name="connsiteY20" fmla="*/ 2049658 h 2049658"/>
                <a:gd name="connsiteX21" fmla="*/ 682003 w 1391772"/>
                <a:gd name="connsiteY21" fmla="*/ 2049658 h 2049658"/>
                <a:gd name="connsiteX22" fmla="*/ 651865 w 1391772"/>
                <a:gd name="connsiteY22" fmla="*/ 2046258 h 2049658"/>
                <a:gd name="connsiteX23" fmla="*/ 622742 w 1391772"/>
                <a:gd name="connsiteY23" fmla="*/ 2038701 h 2049658"/>
                <a:gd name="connsiteX24" fmla="*/ 593959 w 1391772"/>
                <a:gd name="connsiteY24" fmla="*/ 2028120 h 2049658"/>
                <a:gd name="connsiteX25" fmla="*/ 565853 w 1391772"/>
                <a:gd name="connsiteY25" fmla="*/ 2013761 h 2049658"/>
                <a:gd name="connsiteX26" fmla="*/ 539778 w 1391772"/>
                <a:gd name="connsiteY26" fmla="*/ 1995245 h 2049658"/>
                <a:gd name="connsiteX27" fmla="*/ 118521 w 1391772"/>
                <a:gd name="connsiteY27" fmla="*/ 1669148 h 2049658"/>
                <a:gd name="connsiteX28" fmla="*/ 95156 w 1391772"/>
                <a:gd name="connsiteY28" fmla="*/ 1648742 h 2049658"/>
                <a:gd name="connsiteX29" fmla="*/ 73823 w 1391772"/>
                <a:gd name="connsiteY29" fmla="*/ 1625693 h 2049658"/>
                <a:gd name="connsiteX30" fmla="*/ 54859 w 1391772"/>
                <a:gd name="connsiteY30" fmla="*/ 1600376 h 2049658"/>
                <a:gd name="connsiteX31" fmla="*/ 39282 w 1391772"/>
                <a:gd name="connsiteY31" fmla="*/ 1573926 h 2049658"/>
                <a:gd name="connsiteX32" fmla="*/ 25059 w 1391772"/>
                <a:gd name="connsiteY32" fmla="*/ 1544830 h 2049658"/>
                <a:gd name="connsiteX33" fmla="*/ 14563 w 1391772"/>
                <a:gd name="connsiteY33" fmla="*/ 1514601 h 2049658"/>
                <a:gd name="connsiteX34" fmla="*/ 6773 w 1391772"/>
                <a:gd name="connsiteY34" fmla="*/ 1482860 h 2049658"/>
                <a:gd name="connsiteX35" fmla="*/ 2034 w 1391772"/>
                <a:gd name="connsiteY35" fmla="*/ 1449985 h 2049658"/>
                <a:gd name="connsiteX36" fmla="*/ 1 w 1391772"/>
                <a:gd name="connsiteY36" fmla="*/ 1417490 h 2049658"/>
                <a:gd name="connsiteX37" fmla="*/ 1 w 1391772"/>
                <a:gd name="connsiteY37" fmla="*/ 946601 h 2049658"/>
                <a:gd name="connsiteX38" fmla="*/ 0 w 1391772"/>
                <a:gd name="connsiteY38" fmla="*/ 946596 h 2049658"/>
                <a:gd name="connsiteX39" fmla="*/ 0 w 1391772"/>
                <a:gd name="connsiteY39" fmla="*/ 120749 h 2049658"/>
                <a:gd name="connsiteX40" fmla="*/ 120749 w 1391772"/>
                <a:gd name="connsiteY40" fmla="*/ 0 h 2049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91772" h="2049658">
                  <a:moveTo>
                    <a:pt x="120749" y="0"/>
                  </a:moveTo>
                  <a:lnTo>
                    <a:pt x="1271022" y="0"/>
                  </a:lnTo>
                  <a:cubicBezTo>
                    <a:pt x="1337710" y="0"/>
                    <a:pt x="1391771" y="54061"/>
                    <a:pt x="1391771" y="120749"/>
                  </a:cubicBezTo>
                  <a:lnTo>
                    <a:pt x="1391771" y="273200"/>
                  </a:lnTo>
                  <a:lnTo>
                    <a:pt x="1391772" y="273200"/>
                  </a:lnTo>
                  <a:lnTo>
                    <a:pt x="1391772" y="1417490"/>
                  </a:lnTo>
                  <a:lnTo>
                    <a:pt x="1390078" y="1450741"/>
                  </a:lnTo>
                  <a:lnTo>
                    <a:pt x="1385000" y="1482860"/>
                  </a:lnTo>
                  <a:lnTo>
                    <a:pt x="1377212" y="1514601"/>
                  </a:lnTo>
                  <a:lnTo>
                    <a:pt x="1366714" y="1544830"/>
                  </a:lnTo>
                  <a:lnTo>
                    <a:pt x="1353167" y="1573926"/>
                  </a:lnTo>
                  <a:lnTo>
                    <a:pt x="1336913" y="1601132"/>
                  </a:lnTo>
                  <a:lnTo>
                    <a:pt x="1317952" y="1625693"/>
                  </a:lnTo>
                  <a:lnTo>
                    <a:pt x="1297294" y="1648742"/>
                  </a:lnTo>
                  <a:lnTo>
                    <a:pt x="1273252" y="1669148"/>
                  </a:lnTo>
                  <a:lnTo>
                    <a:pt x="854027" y="1995245"/>
                  </a:lnTo>
                  <a:lnTo>
                    <a:pt x="827614" y="2013761"/>
                  </a:lnTo>
                  <a:lnTo>
                    <a:pt x="799846" y="2028120"/>
                  </a:lnTo>
                  <a:lnTo>
                    <a:pt x="771063" y="2038701"/>
                  </a:lnTo>
                  <a:lnTo>
                    <a:pt x="741602" y="2046258"/>
                  </a:lnTo>
                  <a:lnTo>
                    <a:pt x="711803" y="2049658"/>
                  </a:lnTo>
                  <a:lnTo>
                    <a:pt x="682003" y="2049658"/>
                  </a:lnTo>
                  <a:lnTo>
                    <a:pt x="651865" y="2046258"/>
                  </a:lnTo>
                  <a:lnTo>
                    <a:pt x="622742" y="2038701"/>
                  </a:lnTo>
                  <a:lnTo>
                    <a:pt x="593959" y="2028120"/>
                  </a:lnTo>
                  <a:lnTo>
                    <a:pt x="565853" y="2013761"/>
                  </a:lnTo>
                  <a:lnTo>
                    <a:pt x="539778" y="1995245"/>
                  </a:lnTo>
                  <a:lnTo>
                    <a:pt x="118521" y="1669148"/>
                  </a:lnTo>
                  <a:lnTo>
                    <a:pt x="95156" y="1648742"/>
                  </a:lnTo>
                  <a:lnTo>
                    <a:pt x="73823" y="1625693"/>
                  </a:lnTo>
                  <a:lnTo>
                    <a:pt x="54859" y="1600376"/>
                  </a:lnTo>
                  <a:lnTo>
                    <a:pt x="39282" y="1573926"/>
                  </a:lnTo>
                  <a:lnTo>
                    <a:pt x="25059" y="1544830"/>
                  </a:lnTo>
                  <a:lnTo>
                    <a:pt x="14563" y="1514601"/>
                  </a:lnTo>
                  <a:lnTo>
                    <a:pt x="6773" y="1482860"/>
                  </a:lnTo>
                  <a:lnTo>
                    <a:pt x="2034" y="1449985"/>
                  </a:lnTo>
                  <a:lnTo>
                    <a:pt x="1" y="1417490"/>
                  </a:lnTo>
                  <a:lnTo>
                    <a:pt x="1" y="946601"/>
                  </a:lnTo>
                  <a:lnTo>
                    <a:pt x="0" y="946596"/>
                  </a:lnTo>
                  <a:lnTo>
                    <a:pt x="0" y="120749"/>
                  </a:lnTo>
                  <a:cubicBezTo>
                    <a:pt x="0" y="54061"/>
                    <a:pt x="54061" y="0"/>
                    <a:pt x="120749" y="0"/>
                  </a:cubicBezTo>
                  <a:close/>
                </a:path>
              </a:pathLst>
            </a:custGeom>
            <a:solidFill>
              <a:srgbClr val="F4726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sp>
          <p:nvSpPr>
            <p:cNvPr id="106" name="Freeform 106"/>
            <p:cNvSpPr/>
            <p:nvPr/>
          </p:nvSpPr>
          <p:spPr>
            <a:xfrm>
              <a:off x="9901229" y="3593477"/>
              <a:ext cx="1391772" cy="385058"/>
            </a:xfrm>
            <a:custGeom>
              <a:avLst/>
              <a:gdLst>
                <a:gd name="connsiteX0" fmla="*/ 105157 w 1391772"/>
                <a:gd name="connsiteY0" fmla="*/ 0 h 385058"/>
                <a:gd name="connsiteX1" fmla="*/ 1286615 w 1391772"/>
                <a:gd name="connsiteY1" fmla="*/ 0 h 385058"/>
                <a:gd name="connsiteX2" fmla="*/ 1391772 w 1391772"/>
                <a:gd name="connsiteY2" fmla="*/ 105157 h 385058"/>
                <a:gd name="connsiteX3" fmla="*/ 1391772 w 1391772"/>
                <a:gd name="connsiteY3" fmla="*/ 385058 h 385058"/>
                <a:gd name="connsiteX4" fmla="*/ 0 w 1391772"/>
                <a:gd name="connsiteY4" fmla="*/ 385058 h 385058"/>
                <a:gd name="connsiteX5" fmla="*/ 0 w 1391772"/>
                <a:gd name="connsiteY5" fmla="*/ 105157 h 385058"/>
                <a:gd name="connsiteX6" fmla="*/ 105157 w 1391772"/>
                <a:gd name="connsiteY6" fmla="*/ 0 h 38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1772" h="385058">
                  <a:moveTo>
                    <a:pt x="105157" y="0"/>
                  </a:moveTo>
                  <a:lnTo>
                    <a:pt x="1286615" y="0"/>
                  </a:lnTo>
                  <a:cubicBezTo>
                    <a:pt x="1344692" y="0"/>
                    <a:pt x="1391772" y="47080"/>
                    <a:pt x="1391772" y="105157"/>
                  </a:cubicBezTo>
                  <a:lnTo>
                    <a:pt x="1391772" y="385058"/>
                  </a:lnTo>
                  <a:lnTo>
                    <a:pt x="0" y="385058"/>
                  </a:lnTo>
                  <a:lnTo>
                    <a:pt x="0" y="105157"/>
                  </a:lnTo>
                  <a:cubicBezTo>
                    <a:pt x="0" y="47080"/>
                    <a:pt x="47080" y="0"/>
                    <a:pt x="105157" y="0"/>
                  </a:cubicBezTo>
                  <a:close/>
                </a:path>
              </a:pathLst>
            </a:custGeom>
            <a:solidFill>
              <a:srgbClr val="222A35">
                <a:alpha val="1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GB" sz="1800" b="0" i="0" u="none" strike="noStrike" kern="0" cap="none" spc="0" normalizeH="0" baseline="0" noProof="0" dirty="0">
                <a:ln>
                  <a:noFill/>
                </a:ln>
                <a:solidFill>
                  <a:srgbClr val="FFFFFF"/>
                </a:solidFill>
                <a:effectLst/>
                <a:uLnTx/>
                <a:uFillTx/>
                <a:latin typeface="Calibri" panose="020F0502020204030204"/>
                <a:ea typeface="+mn-ea"/>
                <a:cs typeface="+mn-cs"/>
                <a:sym typeface="Helvetica Light"/>
              </a:endParaRPr>
            </a:p>
          </p:txBody>
        </p:sp>
      </p:grpSp>
      <p:sp>
        <p:nvSpPr>
          <p:cNvPr id="138" name="Rectangle 138"/>
          <p:cNvSpPr/>
          <p:nvPr/>
        </p:nvSpPr>
        <p:spPr>
          <a:xfrm>
            <a:off x="10674759" y="2360301"/>
            <a:ext cx="1114408" cy="923330"/>
          </a:xfrm>
          <a:prstGeom prst="rect">
            <a:avLst/>
          </a:prstGeom>
        </p:spPr>
        <p:txBody>
          <a:bodyPr wrap="none">
            <a:spAutoFit/>
          </a:bodyPr>
          <a:lstStyle/>
          <a:p>
            <a:pPr algn="ctr" defTabSz="914400"/>
            <a:r>
              <a:rPr lang="en-US" altLang="en-GB" b="1" dirty="0">
                <a:solidFill>
                  <a:srgbClr val="FFFFFF"/>
                </a:solidFill>
                <a:latin typeface="Comic Sans MS" panose="030F0702030302020204" pitchFamily="66" charset="0"/>
                <a:ea typeface="Open Sans" panose="020B0606030504020204" pitchFamily="34" charset="0"/>
                <a:cs typeface="Open Sans" panose="020B0606030504020204" pitchFamily="34" charset="0"/>
                <a:sym typeface="Helvetica Light"/>
              </a:rPr>
              <a:t>00</a:t>
            </a:r>
            <a:r>
              <a:rPr lang="zh-CN" altLang="en-US" b="1" dirty="0">
                <a:solidFill>
                  <a:srgbClr val="FFFFFF"/>
                </a:solidFill>
                <a:latin typeface="Comic Sans MS" panose="030F0702030302020204" pitchFamily="66" charset="0"/>
                <a:cs typeface="Open Sans" panose="020B0606030504020204" pitchFamily="34" charset="0"/>
                <a:sym typeface="Helvetica Light"/>
              </a:rPr>
              <a:t>后</a:t>
            </a:r>
          </a:p>
          <a:p>
            <a:pPr algn="ctr" defTabSz="914400"/>
            <a:r>
              <a:rPr lang="zh-CN" altLang="en-US" b="1" dirty="0">
                <a:solidFill>
                  <a:srgbClr val="FFFFFF"/>
                </a:solidFill>
                <a:latin typeface="Comic Sans MS" panose="030F0702030302020204" pitchFamily="66" charset="0"/>
                <a:cs typeface="Open Sans" panose="020B0606030504020204" pitchFamily="34" charset="0"/>
                <a:sym typeface="Helvetica Light"/>
              </a:rPr>
              <a:t>社区治理</a:t>
            </a:r>
          </a:p>
          <a:p>
            <a:pPr algn="ctr" defTabSz="914400"/>
            <a:r>
              <a:rPr lang="zh-CN" altLang="en-US" b="1" dirty="0">
                <a:solidFill>
                  <a:srgbClr val="FFFFFF"/>
                </a:solidFill>
                <a:latin typeface="Comic Sans MS" panose="030F0702030302020204" pitchFamily="66" charset="0"/>
                <a:cs typeface="Open Sans" panose="020B0606030504020204" pitchFamily="34" charset="0"/>
                <a:sym typeface="Helvetica Light"/>
              </a:rPr>
              <a:t>志愿者</a:t>
            </a:r>
          </a:p>
        </p:txBody>
      </p:sp>
      <p:sp>
        <p:nvSpPr>
          <p:cNvPr id="17" name="矩形: 圆角 5"/>
          <p:cNvSpPr/>
          <p:nvPr/>
        </p:nvSpPr>
        <p:spPr>
          <a:xfrm>
            <a:off x="802640" y="5674360"/>
            <a:ext cx="10886440" cy="111506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a:t>
            </a:r>
            <a:r>
              <a:rPr lang="zh-CN" altLang="en-US" sz="2000" b="1" dirty="0">
                <a:solidFill>
                  <a:schemeClr val="tx1"/>
                </a:solidFill>
                <a:latin typeface="华文中宋" panose="02010600040101010101" pitchFamily="2" charset="-122"/>
                <a:ea typeface="华文中宋" panose="02010600040101010101" pitchFamily="2" charset="-122"/>
              </a:rPr>
              <a:t>设计意图：</a:t>
            </a:r>
            <a:r>
              <a:rPr lang="zh-CN" altLang="en-US" sz="2000" b="1" dirty="0">
                <a:solidFill>
                  <a:schemeClr val="tx1"/>
                </a:solidFill>
                <a:latin typeface="华文中宋" panose="02010600040101010101" pitchFamily="2" charset="-122"/>
                <a:ea typeface="华文中宋" panose="02010600040101010101" pitchFamily="2" charset="-122"/>
                <a:sym typeface="+mn-ea"/>
              </a:rPr>
              <a:t>依托“中国制度”的护航，推动中华民族伟大复兴的巨轮胜利驶向光辉的彼岸，需要更多青春奋斗之力。“青春之我”用实实在在的行动让“中国制度”更加生动鲜活，诠释“功成不必在我”的境界和“功成必定有我”的作为，绘制一幅“中国之治 ”的壮丽画卷</a:t>
            </a:r>
            <a:r>
              <a:rPr lang="zh-CN" altLang="en-US" sz="2000" dirty="0">
                <a:solidFill>
                  <a:schemeClr val="tx1"/>
                </a:solidFill>
                <a:latin typeface="华文中宋" panose="02010600040101010101" pitchFamily="2" charset="-122"/>
                <a:ea typeface="华文中宋" panose="02010600040101010101" pitchFamily="2" charset="-122"/>
              </a:rPr>
              <a:t>。</a:t>
            </a:r>
          </a:p>
        </p:txBody>
      </p:sp>
      <p:sp>
        <p:nvSpPr>
          <p:cNvPr id="3" name="竖卷形 2"/>
          <p:cNvSpPr/>
          <p:nvPr/>
        </p:nvSpPr>
        <p:spPr>
          <a:xfrm>
            <a:off x="557530" y="4652010"/>
            <a:ext cx="11240770" cy="92329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714375" y="4791075"/>
            <a:ext cx="10927080" cy="645160"/>
          </a:xfrm>
          <a:prstGeom prst="rect">
            <a:avLst/>
          </a:prstGeom>
          <a:noFill/>
        </p:spPr>
        <p:txBody>
          <a:bodyPr wrap="square" rtlCol="0" anchor="t">
            <a:spAutoFit/>
          </a:bodyPr>
          <a:lstStyle/>
          <a:p>
            <a:r>
              <a:rPr lang="zh-CN" altLang="en-US" b="1" dirty="0"/>
              <a:t>学生活动：学生通过学校中</a:t>
            </a:r>
            <a:r>
              <a:rPr lang="en-US" altLang="zh-CN" b="1" dirty="0"/>
              <a:t>00</a:t>
            </a:r>
            <a:r>
              <a:rPr lang="zh-CN" altLang="en-US" b="1" dirty="0"/>
              <a:t>后的抗疫志愿者、</a:t>
            </a:r>
            <a:r>
              <a:rPr lang="en-US" altLang="zh-CN" b="1" dirty="0"/>
              <a:t>00</a:t>
            </a:r>
            <a:r>
              <a:rPr lang="zh-CN" altLang="en-US" b="1" dirty="0"/>
              <a:t>后抗洪志愿者、</a:t>
            </a:r>
            <a:r>
              <a:rPr lang="en-US" altLang="zh-CN" b="1" dirty="0"/>
              <a:t>00</a:t>
            </a:r>
            <a:r>
              <a:rPr lang="zh-CN" altLang="en-US" b="1" dirty="0"/>
              <a:t>后垃圾分类社区志愿者等身边小榜样的故事，思考中学生与中国之制、中国之治的</a:t>
            </a:r>
            <a:r>
              <a:rPr lang="zh-CN" altLang="en-US" b="1" dirty="0" smtClean="0"/>
              <a:t>关系，并</a:t>
            </a:r>
            <a:r>
              <a:rPr lang="zh-CN" altLang="en-US" b="1" dirty="0"/>
              <a:t>撰写以</a:t>
            </a:r>
            <a:r>
              <a:rPr lang="en-US" altLang="zh-CN" b="1" dirty="0"/>
              <a:t>“</a:t>
            </a:r>
            <a:r>
              <a:rPr lang="zh-CN" altLang="en-US" b="1" dirty="0"/>
              <a:t>青春之</a:t>
            </a:r>
            <a:r>
              <a:rPr lang="zh-CN" altLang="en-US" b="1" dirty="0" smtClean="0"/>
              <a:t>我”筑“中</a:t>
            </a:r>
            <a:r>
              <a:rPr lang="zh-CN" altLang="en-US" b="1" dirty="0"/>
              <a:t>国之</a:t>
            </a:r>
            <a:r>
              <a:rPr lang="zh-CN" altLang="en-US" b="1" dirty="0" smtClean="0"/>
              <a:t>治”的</a:t>
            </a:r>
            <a:r>
              <a:rPr lang="zh-CN" altLang="en-US" b="1" dirty="0"/>
              <a:t>班级倡议书。</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wipe(up)">
                                      <p:cBhvr>
                                        <p:cTn id="7" dur="500"/>
                                        <p:tgtEl>
                                          <p:spTgt spid="11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5"/>
                                        </p:tgtEl>
                                        <p:attrNameLst>
                                          <p:attrName>style.visibility</p:attrName>
                                        </p:attrNameLst>
                                      </p:cBhvr>
                                      <p:to>
                                        <p:strVal val="visible"/>
                                      </p:to>
                                    </p:set>
                                    <p:animEffect transition="in" filter="fade">
                                      <p:cBhvr>
                                        <p:cTn id="11" dur="500"/>
                                        <p:tgtEl>
                                          <p:spTgt spid="135"/>
                                        </p:tgtEl>
                                      </p:cBhvr>
                                    </p:animEffect>
                                  </p:childTnLst>
                                </p:cTn>
                              </p:par>
                              <p:par>
                                <p:cTn id="12" presetID="22" presetClass="entr" presetSubtype="1" fill="hold" nodeType="withEffect">
                                  <p:stCondLst>
                                    <p:cond delay="0"/>
                                  </p:stCondLst>
                                  <p:childTnLst>
                                    <p:set>
                                      <p:cBhvr>
                                        <p:cTn id="13" dur="1" fill="hold">
                                          <p:stCondLst>
                                            <p:cond delay="0"/>
                                          </p:stCondLst>
                                        </p:cTn>
                                        <p:tgtEl>
                                          <p:spTgt spid="96"/>
                                        </p:tgtEl>
                                        <p:attrNameLst>
                                          <p:attrName>style.visibility</p:attrName>
                                        </p:attrNameLst>
                                      </p:cBhvr>
                                      <p:to>
                                        <p:strVal val="visible"/>
                                      </p:to>
                                    </p:set>
                                    <p:animEffect transition="in" filter="wipe(up)">
                                      <p:cBhvr>
                                        <p:cTn id="14" dur="500"/>
                                        <p:tgtEl>
                                          <p:spTgt spid="9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6"/>
                                        </p:tgtEl>
                                        <p:attrNameLst>
                                          <p:attrName>style.visibility</p:attrName>
                                        </p:attrNameLst>
                                      </p:cBhvr>
                                      <p:to>
                                        <p:strVal val="visible"/>
                                      </p:to>
                                    </p:set>
                                    <p:animEffect transition="in" filter="fade">
                                      <p:cBhvr>
                                        <p:cTn id="17" dur="500"/>
                                        <p:tgtEl>
                                          <p:spTgt spid="136"/>
                                        </p:tgtEl>
                                      </p:cBhvr>
                                    </p:animEffect>
                                  </p:childTnLst>
                                </p:cTn>
                              </p:par>
                              <p:par>
                                <p:cTn id="18" presetID="22" presetClass="entr" presetSubtype="1" fill="hold" nodeType="withEffect">
                                  <p:stCondLst>
                                    <p:cond delay="0"/>
                                  </p:stCondLst>
                                  <p:childTnLst>
                                    <p:set>
                                      <p:cBhvr>
                                        <p:cTn id="19" dur="1" fill="hold">
                                          <p:stCondLst>
                                            <p:cond delay="0"/>
                                          </p:stCondLst>
                                        </p:cTn>
                                        <p:tgtEl>
                                          <p:spTgt spid="104"/>
                                        </p:tgtEl>
                                        <p:attrNameLst>
                                          <p:attrName>style.visibility</p:attrName>
                                        </p:attrNameLst>
                                      </p:cBhvr>
                                      <p:to>
                                        <p:strVal val="visible"/>
                                      </p:to>
                                    </p:set>
                                    <p:animEffect transition="in" filter="wipe(up)">
                                      <p:cBhvr>
                                        <p:cTn id="20" dur="500"/>
                                        <p:tgtEl>
                                          <p:spTgt spid="10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8"/>
                                        </p:tgtEl>
                                        <p:attrNameLst>
                                          <p:attrName>style.visibility</p:attrName>
                                        </p:attrNameLst>
                                      </p:cBhvr>
                                      <p:to>
                                        <p:strVal val="visible"/>
                                      </p:to>
                                    </p:set>
                                    <p:animEffect transition="in" filter="fade">
                                      <p:cBhvr>
                                        <p:cTn id="23" dur="500"/>
                                        <p:tgtEl>
                                          <p:spTgt spid="138"/>
                                        </p:tgtEl>
                                      </p:cBhvr>
                                    </p:animEffect>
                                  </p:childTnLst>
                                </p:cTn>
                              </p:par>
                              <p:par>
                                <p:cTn id="24" presetID="42"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6" grpId="0"/>
      <p:bldP spid="138" grpId="0"/>
      <p:bldP spid="1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2047011" y="2125797"/>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2282909" y="2336294"/>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3757880" y="6087540"/>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6055203" y="6209337"/>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2562164" y="3097599"/>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a:solidFill>
                  <a:schemeClr val="bg1"/>
                </a:solidFill>
                <a:latin typeface="黑体" panose="02010609060101010101" charset="-122"/>
                <a:ea typeface="黑体" panose="02010609060101010101" charset="-122"/>
                <a:cs typeface="+mn-ea"/>
                <a:sym typeface="+mn-lt"/>
              </a:rPr>
              <a:t>说课内容</a:t>
            </a:r>
          </a:p>
        </p:txBody>
      </p:sp>
      <p:grpSp>
        <p:nvGrpSpPr>
          <p:cNvPr id="974" name="组合 973"/>
          <p:cNvGrpSpPr/>
          <p:nvPr/>
        </p:nvGrpSpPr>
        <p:grpSpPr>
          <a:xfrm>
            <a:off x="4885772" y="1038965"/>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3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979" name="Freeform 6"/>
              <p:cNvSpPr/>
              <p:nvPr>
                <p:custDataLst>
                  <p:tags r:id="rId3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976" name="矩形 975"/>
            <p:cNvSpPr/>
            <p:nvPr>
              <p:custDataLst>
                <p:tags r:id="rId31"/>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黑体" panose="02010609060101010101" charset="-122"/>
                <a:ea typeface="黑体" panose="02010609060101010101" charset="-122"/>
                <a:cs typeface="+mn-ea"/>
                <a:sym typeface="+mn-lt"/>
              </a:endParaRPr>
            </a:p>
          </p:txBody>
        </p:sp>
        <p:sp>
          <p:nvSpPr>
            <p:cNvPr id="977" name="文本框 48"/>
            <p:cNvSpPr txBox="1">
              <a:spLocks noChangeArrowheads="1"/>
            </p:cNvSpPr>
            <p:nvPr>
              <p:custDataLst>
                <p:tags r:id="rId32"/>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1</a:t>
              </a:r>
            </a:p>
          </p:txBody>
        </p:sp>
      </p:grpSp>
      <p:grpSp>
        <p:nvGrpSpPr>
          <p:cNvPr id="980" name="组合 979"/>
          <p:cNvGrpSpPr/>
          <p:nvPr/>
        </p:nvGrpSpPr>
        <p:grpSpPr>
          <a:xfrm>
            <a:off x="4875014" y="1956010"/>
            <a:ext cx="4047251" cy="561150"/>
            <a:chOff x="3818511" y="1744615"/>
            <a:chExt cx="3633809" cy="503827"/>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9"/>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985" name="Freeform 6"/>
              <p:cNvSpPr/>
              <p:nvPr>
                <p:custDataLst>
                  <p:tags r:id="rId30"/>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983" name="文本框 48"/>
            <p:cNvSpPr txBox="1">
              <a:spLocks noChangeArrowheads="1"/>
            </p:cNvSpPr>
            <p:nvPr>
              <p:custDataLst>
                <p:tags r:id="rId28"/>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2</a:t>
              </a:r>
            </a:p>
          </p:txBody>
        </p:sp>
      </p:grpSp>
      <p:grpSp>
        <p:nvGrpSpPr>
          <p:cNvPr id="9" name="组合 8"/>
          <p:cNvGrpSpPr/>
          <p:nvPr/>
        </p:nvGrpSpPr>
        <p:grpSpPr>
          <a:xfrm>
            <a:off x="4929624" y="2857804"/>
            <a:ext cx="4047251" cy="538511"/>
            <a:chOff x="3818511" y="1744615"/>
            <a:chExt cx="3633809" cy="483501"/>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6"/>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15" name="Freeform 6"/>
              <p:cNvSpPr/>
              <p:nvPr>
                <p:custDataLst>
                  <p:tags r:id="rId27"/>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17" name="文本框 48"/>
            <p:cNvSpPr txBox="1">
              <a:spLocks noChangeArrowheads="1"/>
            </p:cNvSpPr>
            <p:nvPr>
              <p:custDataLst>
                <p:tags r:id="rId25"/>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3</a:t>
              </a:r>
            </a:p>
          </p:txBody>
        </p:sp>
      </p:grpSp>
      <p:grpSp>
        <p:nvGrpSpPr>
          <p:cNvPr id="19" name="组合 18"/>
          <p:cNvGrpSpPr/>
          <p:nvPr/>
        </p:nvGrpSpPr>
        <p:grpSpPr>
          <a:xfrm>
            <a:off x="4885809" y="3681922"/>
            <a:ext cx="4047251" cy="564646"/>
            <a:chOff x="3818511" y="1721150"/>
            <a:chExt cx="3633809" cy="506966"/>
          </a:xfrm>
          <a:effectLst>
            <a:outerShdw blurRad="127000" dist="127000" dir="5400000" algn="ctr" rotWithShape="0">
              <a:srgbClr val="000000">
                <a:alpha val="43137"/>
              </a:srgbClr>
            </a:outerShdw>
          </a:effectLst>
        </p:grpSpPr>
        <p:grpSp>
          <p:nvGrpSpPr>
            <p:cNvPr id="20" name="组合 19"/>
            <p:cNvGrpSpPr/>
            <p:nvPr/>
          </p:nvGrpSpPr>
          <p:grpSpPr>
            <a:xfrm>
              <a:off x="3818511" y="1744615"/>
              <a:ext cx="3633809" cy="483501"/>
              <a:chOff x="2540000" y="1059582"/>
              <a:chExt cx="6108700" cy="812800"/>
            </a:xfrm>
            <a:solidFill>
              <a:srgbClr val="005DA2"/>
            </a:solidFill>
          </p:grpSpPr>
          <p:sp>
            <p:nvSpPr>
              <p:cNvPr id="21"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22"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23" name="文本框 48"/>
            <p:cNvSpPr txBox="1">
              <a:spLocks noChangeArrowheads="1"/>
            </p:cNvSpPr>
            <p:nvPr>
              <p:custDataLst>
                <p:tags r:id="rId22"/>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4</a:t>
              </a:r>
            </a:p>
          </p:txBody>
        </p:sp>
      </p:grpSp>
      <p:grpSp>
        <p:nvGrpSpPr>
          <p:cNvPr id="24" name="组合 23"/>
          <p:cNvGrpSpPr/>
          <p:nvPr/>
        </p:nvGrpSpPr>
        <p:grpSpPr>
          <a:xfrm>
            <a:off x="4875014" y="4498338"/>
            <a:ext cx="4047251" cy="548317"/>
            <a:chOff x="3818511" y="1735811"/>
            <a:chExt cx="3633809" cy="492305"/>
          </a:xfrm>
          <a:effectLst>
            <a:outerShdw blurRad="127000" dist="127000" dir="5400000" algn="ctr" rotWithShape="0">
              <a:srgbClr val="000000">
                <a:alpha val="43137"/>
              </a:srgbClr>
            </a:outerShdw>
          </a:effectLst>
        </p:grpSpPr>
        <p:grpSp>
          <p:nvGrpSpPr>
            <p:cNvPr id="25" name="组合 24"/>
            <p:cNvGrpSpPr/>
            <p:nvPr/>
          </p:nvGrpSpPr>
          <p:grpSpPr>
            <a:xfrm>
              <a:off x="3818511" y="1744615"/>
              <a:ext cx="3633809" cy="483501"/>
              <a:chOff x="2540000" y="1059582"/>
              <a:chExt cx="6108700" cy="812800"/>
            </a:xfrm>
            <a:solidFill>
              <a:srgbClr val="005DA2"/>
            </a:solidFill>
          </p:grpSpPr>
          <p:sp>
            <p:nvSpPr>
              <p:cNvPr id="26"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27"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28" name="文本框 48"/>
            <p:cNvSpPr txBox="1">
              <a:spLocks noChangeArrowheads="1"/>
            </p:cNvSpPr>
            <p:nvPr>
              <p:custDataLst>
                <p:tags r:id="rId19"/>
              </p:custDataLst>
            </p:nvPr>
          </p:nvSpPr>
          <p:spPr bwMode="auto">
            <a:xfrm>
              <a:off x="4459186" y="1735811"/>
              <a:ext cx="631582" cy="468650"/>
            </a:xfrm>
            <a:prstGeom prst="rect">
              <a:avLst/>
            </a:prstGeom>
            <a:noFill/>
            <a:ln w="9525">
              <a:noFill/>
              <a:miter lim="800000"/>
            </a:ln>
          </p:spPr>
          <p:txBody>
            <a:bodyPr wrap="square">
              <a:spAutoFit/>
            </a:bodyPr>
            <a:lstStyle/>
            <a:p>
              <a:pPr defTabSz="1088390">
                <a:defRPr/>
              </a:pPr>
              <a:r>
                <a:rPr lang="en-US" altLang="zh-CN" sz="2800" b="1" kern="0" dirty="0" smtClean="0">
                  <a:solidFill>
                    <a:schemeClr val="bg1"/>
                  </a:solidFill>
                  <a:latin typeface="黑体" panose="02010609060101010101" charset="-122"/>
                  <a:ea typeface="黑体" panose="02010609060101010101" charset="-122"/>
                  <a:cs typeface="+mn-ea"/>
                  <a:sym typeface="+mn-lt"/>
                </a:rPr>
                <a:t>5</a:t>
              </a:r>
              <a:endParaRPr lang="en-US" altLang="zh-CN" sz="2800" b="1" kern="0" dirty="0">
                <a:solidFill>
                  <a:schemeClr val="bg1"/>
                </a:solidFill>
                <a:latin typeface="黑体" panose="02010609060101010101" charset="-122"/>
                <a:ea typeface="黑体" panose="02010609060101010101" charset="-122"/>
                <a:cs typeface="+mn-ea"/>
                <a:sym typeface="+mn-lt"/>
              </a:endParaRPr>
            </a:p>
          </p:txBody>
        </p:sp>
      </p:grpSp>
      <p:sp>
        <p:nvSpPr>
          <p:cNvPr id="29" name="文本框 28"/>
          <p:cNvSpPr txBox="1"/>
          <p:nvPr/>
        </p:nvSpPr>
        <p:spPr>
          <a:xfrm>
            <a:off x="6469198" y="1139176"/>
            <a:ext cx="2151380" cy="521970"/>
          </a:xfrm>
          <a:prstGeom prst="rect">
            <a:avLst/>
          </a:prstGeom>
          <a:noFill/>
        </p:spPr>
        <p:txBody>
          <a:bodyPr wrap="square" rtlCol="0">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内容分析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0" name="文本框 29"/>
          <p:cNvSpPr txBox="1"/>
          <p:nvPr/>
        </p:nvSpPr>
        <p:spPr>
          <a:xfrm>
            <a:off x="6516188" y="2929431"/>
            <a:ext cx="1627369"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教学目标</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2" name="文本框 31"/>
          <p:cNvSpPr txBox="1"/>
          <p:nvPr/>
        </p:nvSpPr>
        <p:spPr>
          <a:xfrm>
            <a:off x="6560003" y="4524525"/>
            <a:ext cx="1627369"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教学过程</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3" name="文本框 32"/>
          <p:cNvSpPr txBox="1"/>
          <p:nvPr/>
        </p:nvSpPr>
        <p:spPr>
          <a:xfrm>
            <a:off x="6542858" y="3724438"/>
            <a:ext cx="1988045"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教学重难点</a:t>
            </a:r>
            <a:endParaRPr lang="zh-CN" altLang="en-US" dirty="0">
              <a:latin typeface="黑体" panose="02010609060101010101" charset="-122"/>
              <a:ea typeface="黑体" panose="02010609060101010101" charset="-122"/>
            </a:endParaRPr>
          </a:p>
        </p:txBody>
      </p:sp>
      <p:sp>
        <p:nvSpPr>
          <p:cNvPr id="34" name="文本框 33"/>
          <p:cNvSpPr txBox="1"/>
          <p:nvPr/>
        </p:nvSpPr>
        <p:spPr>
          <a:xfrm>
            <a:off x="6480628" y="2027636"/>
            <a:ext cx="1627369" cy="523220"/>
          </a:xfrm>
          <a:prstGeom prst="rect">
            <a:avLst/>
          </a:prstGeom>
          <a:noFill/>
        </p:spPr>
        <p:txBody>
          <a:bodyPr wrap="none" rtlCol="0" anchor="t">
            <a:spAutoFit/>
          </a:bodyPr>
          <a:lstStyle/>
          <a:p>
            <a:pPr algn="l">
              <a:buClrTx/>
              <a:buSzTx/>
              <a:buFontTx/>
            </a:pPr>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学情分析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Tree>
    <p:custDataLst>
      <p:tags r:id="rId1"/>
    </p:custDataLst>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1951990" y="1661160"/>
            <a:ext cx="8143240" cy="808907"/>
            <a:chOff x="5158071" y="1707654"/>
            <a:chExt cx="3438572" cy="3108049"/>
          </a:xfrm>
        </p:grpSpPr>
        <p:sp>
          <p:nvSpPr>
            <p:cNvPr id="8" name="矩形 7"/>
            <p:cNvSpPr/>
            <p:nvPr/>
          </p:nvSpPr>
          <p:spPr>
            <a:xfrm>
              <a:off x="5300061" y="1817658"/>
              <a:ext cx="3154592" cy="2242221"/>
            </a:xfrm>
            <a:prstGeom prst="rect">
              <a:avLst/>
            </a:prstGeom>
            <a:noFill/>
          </p:spPr>
          <p:txBody>
            <a:bodyPr wrap="square" rtlCol="0">
              <a:spAutoFit/>
            </a:bodyPr>
            <a:lstStyle/>
            <a:p>
              <a:pPr algn="just">
                <a:buFont typeface="Wingdings" panose="05000000000000000000" pitchFamily="2" charset="2"/>
              </a:pPr>
              <a:r>
                <a:rPr lang="zh-CN" altLang="en-US" sz="3200" dirty="0">
                  <a:solidFill>
                    <a:srgbClr val="5F0F05"/>
                  </a:solidFill>
                  <a:latin typeface="微软雅黑" panose="020B0503020204020204" pitchFamily="34" charset="-122"/>
                  <a:ea typeface="微软雅黑" panose="020B0503020204020204" pitchFamily="34" charset="-122"/>
                  <a:sym typeface="+mn-ea"/>
                </a:rPr>
                <a:t>《将全面深化改革进行到底》读本内容</a:t>
              </a:r>
            </a:p>
          </p:txBody>
        </p:sp>
        <p:sp>
          <p:nvSpPr>
            <p:cNvPr id="34" name="矩形 33"/>
            <p:cNvSpPr>
              <a:spLocks noChangeAspect="1"/>
            </p:cNvSpPr>
            <p:nvPr/>
          </p:nvSpPr>
          <p:spPr>
            <a:xfrm>
              <a:off x="5158071" y="1707654"/>
              <a:ext cx="3438572" cy="3108049"/>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102402" name="组合 2"/>
          <p:cNvGrpSpPr/>
          <p:nvPr/>
        </p:nvGrpSpPr>
        <p:grpSpPr>
          <a:xfrm>
            <a:off x="779145" y="2791460"/>
            <a:ext cx="9929495" cy="3418840"/>
            <a:chOff x="-579568" y="837699"/>
            <a:chExt cx="9419644" cy="4136867"/>
          </a:xfrm>
        </p:grpSpPr>
        <p:sp>
          <p:nvSpPr>
            <p:cNvPr id="32" name="矩形 31"/>
            <p:cNvSpPr/>
            <p:nvPr/>
          </p:nvSpPr>
          <p:spPr>
            <a:xfrm>
              <a:off x="2083171" y="837699"/>
              <a:ext cx="4625478" cy="935866"/>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将</a:t>
              </a:r>
              <a:r>
                <a:rPr kumimoji="0" lang="zh-CN" altLang="en-US" sz="28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全面深化改革进行到</a:t>
              </a:r>
              <a:r>
                <a:rPr kumimoji="0" lang="zh-CN" altLang="en-US" sz="28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底</a:t>
              </a:r>
              <a:endParaRPr kumimoji="0" lang="zh-CN" altLang="en-US" sz="28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endParaRPr>
            </a:p>
          </p:txBody>
        </p:sp>
        <p:cxnSp>
          <p:nvCxnSpPr>
            <p:cNvPr id="33" name="直接连接符 32"/>
            <p:cNvCxnSpPr/>
            <p:nvPr/>
          </p:nvCxnSpPr>
          <p:spPr>
            <a:xfrm flipH="1">
              <a:off x="4499286" y="1773593"/>
              <a:ext cx="0" cy="791893"/>
            </a:xfrm>
            <a:prstGeom prst="line">
              <a:avLst/>
            </a:prstGeom>
          </p:spPr>
          <p:style>
            <a:lnRef idx="2">
              <a:schemeClr val="accent3"/>
            </a:lnRef>
            <a:fillRef idx="1">
              <a:schemeClr val="lt1"/>
            </a:fillRef>
            <a:effectRef idx="0">
              <a:schemeClr val="accent3"/>
            </a:effectRef>
            <a:fontRef idx="minor">
              <a:schemeClr val="dk1"/>
            </a:fontRef>
          </p:style>
        </p:cxnSp>
        <p:cxnSp>
          <p:nvCxnSpPr>
            <p:cNvPr id="35" name="直接连接符 34"/>
            <p:cNvCxnSpPr/>
            <p:nvPr/>
          </p:nvCxnSpPr>
          <p:spPr>
            <a:xfrm>
              <a:off x="2052811" y="2565486"/>
              <a:ext cx="5112352" cy="0"/>
            </a:xfrm>
            <a:prstGeom prst="line">
              <a:avLst/>
            </a:prstGeom>
          </p:spPr>
          <p:style>
            <a:lnRef idx="2">
              <a:schemeClr val="accent3"/>
            </a:lnRef>
            <a:fillRef idx="1">
              <a:schemeClr val="lt1"/>
            </a:fillRef>
            <a:effectRef idx="0">
              <a:schemeClr val="accent3"/>
            </a:effectRef>
            <a:fontRef idx="minor">
              <a:schemeClr val="dk1"/>
            </a:fontRef>
          </p:style>
        </p:cxnSp>
        <p:cxnSp>
          <p:nvCxnSpPr>
            <p:cNvPr id="37" name="直接连接符 36"/>
            <p:cNvCxnSpPr/>
            <p:nvPr/>
          </p:nvCxnSpPr>
          <p:spPr>
            <a:xfrm>
              <a:off x="-108148" y="3501104"/>
              <a:ext cx="0" cy="1217431"/>
            </a:xfrm>
            <a:prstGeom prst="line">
              <a:avLst/>
            </a:prstGeom>
          </p:spPr>
          <p:style>
            <a:lnRef idx="2">
              <a:schemeClr val="accent3"/>
            </a:lnRef>
            <a:fillRef idx="1">
              <a:schemeClr val="lt1"/>
            </a:fillRef>
            <a:effectRef idx="0">
              <a:schemeClr val="accent3"/>
            </a:effectRef>
            <a:fontRef idx="minor">
              <a:schemeClr val="dk1"/>
            </a:fontRef>
          </p:style>
        </p:cxnSp>
        <p:cxnSp>
          <p:nvCxnSpPr>
            <p:cNvPr id="41" name="直接连接符 40"/>
            <p:cNvCxnSpPr/>
            <p:nvPr/>
          </p:nvCxnSpPr>
          <p:spPr>
            <a:xfrm>
              <a:off x="2052811" y="2565486"/>
              <a:ext cx="0" cy="143725"/>
            </a:xfrm>
            <a:prstGeom prst="line">
              <a:avLst/>
            </a:prstGeom>
          </p:spPr>
          <p:style>
            <a:lnRef idx="2">
              <a:schemeClr val="accent3"/>
            </a:lnRef>
            <a:fillRef idx="1">
              <a:schemeClr val="lt1"/>
            </a:fillRef>
            <a:effectRef idx="0">
              <a:schemeClr val="accent3"/>
            </a:effectRef>
            <a:fontRef idx="minor">
              <a:schemeClr val="dk1"/>
            </a:fontRef>
          </p:style>
        </p:cxnSp>
        <p:cxnSp>
          <p:nvCxnSpPr>
            <p:cNvPr id="42" name="直接连接符 41"/>
            <p:cNvCxnSpPr/>
            <p:nvPr/>
          </p:nvCxnSpPr>
          <p:spPr>
            <a:xfrm>
              <a:off x="7165163" y="2565486"/>
              <a:ext cx="0" cy="143725"/>
            </a:xfrm>
            <a:prstGeom prst="line">
              <a:avLst/>
            </a:prstGeom>
          </p:spPr>
          <p:style>
            <a:lnRef idx="2">
              <a:schemeClr val="accent3"/>
            </a:lnRef>
            <a:fillRef idx="1">
              <a:schemeClr val="lt1"/>
            </a:fillRef>
            <a:effectRef idx="0">
              <a:schemeClr val="accent3"/>
            </a:effectRef>
            <a:fontRef idx="minor">
              <a:schemeClr val="dk1"/>
            </a:fontRef>
          </p:style>
        </p:cxnSp>
        <p:sp>
          <p:nvSpPr>
            <p:cNvPr id="44" name="矩形 43"/>
            <p:cNvSpPr/>
            <p:nvPr/>
          </p:nvSpPr>
          <p:spPr>
            <a:xfrm>
              <a:off x="-579568" y="2709432"/>
              <a:ext cx="4315555" cy="7921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a:t>
              </a: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涉险滩”与“啃硬骨头</a:t>
              </a:r>
              <a:r>
                <a:rPr kumimoji="0" lang="zh-CN" altLang="en-US" sz="24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a:t>
              </a:r>
              <a:endPar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endParaRPr>
            </a:p>
          </p:txBody>
        </p:sp>
        <p:sp>
          <p:nvSpPr>
            <p:cNvPr id="45" name="矩形 44"/>
            <p:cNvSpPr/>
            <p:nvPr/>
          </p:nvSpPr>
          <p:spPr>
            <a:xfrm>
              <a:off x="140294" y="3775920"/>
              <a:ext cx="5691424" cy="4448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改革开放是决定当代中国命运的关键一招</a:t>
              </a:r>
            </a:p>
          </p:txBody>
        </p:sp>
        <p:sp>
          <p:nvSpPr>
            <p:cNvPr id="46" name="矩形 45"/>
            <p:cNvSpPr/>
            <p:nvPr/>
          </p:nvSpPr>
          <p:spPr>
            <a:xfrm>
              <a:off x="160545" y="4529684"/>
              <a:ext cx="4238530" cy="4448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改革只有进行时，没有完成时</a:t>
              </a:r>
            </a:p>
          </p:txBody>
        </p:sp>
        <p:cxnSp>
          <p:nvCxnSpPr>
            <p:cNvPr id="47" name="直接连接符 46"/>
            <p:cNvCxnSpPr/>
            <p:nvPr/>
          </p:nvCxnSpPr>
          <p:spPr>
            <a:xfrm>
              <a:off x="-94896" y="3925873"/>
              <a:ext cx="221763" cy="0"/>
            </a:xfrm>
            <a:prstGeom prst="line">
              <a:avLst/>
            </a:prstGeom>
          </p:spPr>
          <p:style>
            <a:lnRef idx="2">
              <a:schemeClr val="accent3"/>
            </a:lnRef>
            <a:fillRef idx="1">
              <a:schemeClr val="lt1"/>
            </a:fillRef>
            <a:effectRef idx="0">
              <a:schemeClr val="accent3"/>
            </a:effectRef>
            <a:fontRef idx="minor">
              <a:schemeClr val="dk1"/>
            </a:fontRef>
          </p:style>
        </p:cxnSp>
        <p:cxnSp>
          <p:nvCxnSpPr>
            <p:cNvPr id="48" name="直接连接符 47"/>
            <p:cNvCxnSpPr/>
            <p:nvPr/>
          </p:nvCxnSpPr>
          <p:spPr>
            <a:xfrm>
              <a:off x="-108149" y="4719304"/>
              <a:ext cx="221763" cy="0"/>
            </a:xfrm>
            <a:prstGeom prst="line">
              <a:avLst/>
            </a:prstGeom>
          </p:spPr>
          <p:style>
            <a:lnRef idx="2">
              <a:schemeClr val="accent3"/>
            </a:lnRef>
            <a:fillRef idx="1">
              <a:schemeClr val="lt1"/>
            </a:fillRef>
            <a:effectRef idx="0">
              <a:schemeClr val="accent3"/>
            </a:effectRef>
            <a:fontRef idx="minor">
              <a:schemeClr val="dk1"/>
            </a:fontRef>
          </p:style>
        </p:cxnSp>
        <p:cxnSp>
          <p:nvCxnSpPr>
            <p:cNvPr id="49" name="直接连接符 48"/>
            <p:cNvCxnSpPr/>
            <p:nvPr/>
          </p:nvCxnSpPr>
          <p:spPr>
            <a:xfrm>
              <a:off x="6016240" y="3501104"/>
              <a:ext cx="0" cy="1217431"/>
            </a:xfrm>
            <a:prstGeom prst="line">
              <a:avLst/>
            </a:prstGeom>
          </p:spPr>
          <p:style>
            <a:lnRef idx="2">
              <a:schemeClr val="accent3"/>
            </a:lnRef>
            <a:fillRef idx="1">
              <a:schemeClr val="lt1"/>
            </a:fillRef>
            <a:effectRef idx="0">
              <a:schemeClr val="accent3"/>
            </a:effectRef>
            <a:fontRef idx="minor">
              <a:schemeClr val="dk1"/>
            </a:fontRef>
          </p:style>
        </p:cxnSp>
        <p:sp>
          <p:nvSpPr>
            <p:cNvPr id="50" name="矩形 49"/>
            <p:cNvSpPr/>
            <p:nvPr/>
          </p:nvSpPr>
          <p:spPr>
            <a:xfrm>
              <a:off x="5175710" y="2709432"/>
              <a:ext cx="3664366" cy="7921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中</a:t>
              </a: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国之制与中国之</a:t>
              </a:r>
              <a:r>
                <a:rPr kumimoji="0" lang="zh-CN" altLang="en-US" sz="2400" b="0" i="0" u="none" strike="noStrike" kern="1200" cap="none" spc="0" normalizeH="0" baseline="0" noProof="1" smtClean="0">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治</a:t>
              </a:r>
              <a:endPar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endParaRPr>
            </a:p>
          </p:txBody>
        </p:sp>
        <p:sp>
          <p:nvSpPr>
            <p:cNvPr id="51" name="矩形 50"/>
            <p:cNvSpPr/>
            <p:nvPr/>
          </p:nvSpPr>
          <p:spPr>
            <a:xfrm>
              <a:off x="6164869" y="3703447"/>
              <a:ext cx="2308226" cy="445264"/>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完善中国之制</a:t>
              </a:r>
            </a:p>
          </p:txBody>
        </p:sp>
        <p:sp>
          <p:nvSpPr>
            <p:cNvPr id="52" name="矩形 51"/>
            <p:cNvSpPr/>
            <p:nvPr/>
          </p:nvSpPr>
          <p:spPr>
            <a:xfrm>
              <a:off x="6164869" y="4495904"/>
              <a:ext cx="2308226" cy="44639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实现中国之治</a:t>
              </a:r>
            </a:p>
          </p:txBody>
        </p:sp>
        <p:cxnSp>
          <p:nvCxnSpPr>
            <p:cNvPr id="53" name="直接连接符 52"/>
            <p:cNvCxnSpPr>
              <a:endCxn id="51" idx="1"/>
            </p:cNvCxnSpPr>
            <p:nvPr/>
          </p:nvCxnSpPr>
          <p:spPr>
            <a:xfrm flipV="1">
              <a:off x="6016240" y="3926078"/>
              <a:ext cx="148629" cy="564"/>
            </a:xfrm>
            <a:prstGeom prst="line">
              <a:avLst/>
            </a:prstGeom>
          </p:spPr>
          <p:style>
            <a:lnRef idx="2">
              <a:schemeClr val="accent3"/>
            </a:lnRef>
            <a:fillRef idx="1">
              <a:schemeClr val="lt1"/>
            </a:fillRef>
            <a:effectRef idx="0">
              <a:schemeClr val="accent3"/>
            </a:effectRef>
            <a:fontRef idx="minor">
              <a:schemeClr val="dk1"/>
            </a:fontRef>
          </p:style>
        </p:cxnSp>
        <p:cxnSp>
          <p:nvCxnSpPr>
            <p:cNvPr id="54" name="直接连接符 53"/>
            <p:cNvCxnSpPr>
              <a:endCxn id="52" idx="1"/>
            </p:cNvCxnSpPr>
            <p:nvPr/>
          </p:nvCxnSpPr>
          <p:spPr>
            <a:xfrm>
              <a:off x="6016240" y="4718535"/>
              <a:ext cx="148629" cy="564"/>
            </a:xfrm>
            <a:prstGeom prst="line">
              <a:avLst/>
            </a:prstGeom>
          </p:spPr>
          <p:style>
            <a:lnRef idx="2">
              <a:schemeClr val="accent3"/>
            </a:lnRef>
            <a:fillRef idx="1">
              <a:schemeClr val="lt1"/>
            </a:fillRef>
            <a:effectRef idx="0">
              <a:schemeClr val="accent3"/>
            </a:effectRef>
            <a:fontRef idx="minor">
              <a:schemeClr val="dk1"/>
            </a:fontRef>
          </p:style>
        </p:cxnSp>
        <p:sp>
          <p:nvSpPr>
            <p:cNvPr id="55" name="矩形 54"/>
            <p:cNvSpPr/>
            <p:nvPr/>
          </p:nvSpPr>
          <p:spPr>
            <a:xfrm>
              <a:off x="3415513" y="1882673"/>
              <a:ext cx="869255" cy="552453"/>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导语</a:t>
              </a:r>
              <a:endParaRPr kumimoji="0" lang="zh-CN" altLang="en-US" sz="2400" b="0" i="0" u="none" strike="noStrike" kern="1200" cap="none" spc="0" normalizeH="0" baseline="0" noProof="1">
                <a:ln>
                  <a:noFill/>
                </a:ln>
                <a:solidFill>
                  <a:schemeClr val="bg1"/>
                </a:solidFill>
                <a:effectLst/>
                <a:uLnTx/>
                <a:uFillTx/>
                <a:latin typeface="黑体" panose="02010609060101010101" charset="-122"/>
                <a:ea typeface="黑体" panose="02010609060101010101" charset="-122"/>
                <a:cs typeface="+mn-cs"/>
                <a:sym typeface="Calibri" panose="020F0502020204030204" charset="0"/>
              </a:endParaRPr>
            </a:p>
          </p:txBody>
        </p:sp>
        <p:cxnSp>
          <p:nvCxnSpPr>
            <p:cNvPr id="56" name="直接连接符 55"/>
            <p:cNvCxnSpPr/>
            <p:nvPr/>
          </p:nvCxnSpPr>
          <p:spPr>
            <a:xfrm>
              <a:off x="4284599" y="2162495"/>
              <a:ext cx="221763" cy="0"/>
            </a:xfrm>
            <a:prstGeom prst="line">
              <a:avLst/>
            </a:prstGeom>
          </p:spPr>
          <p:style>
            <a:lnRef idx="2">
              <a:schemeClr val="accent3"/>
            </a:lnRef>
            <a:fillRef idx="1">
              <a:schemeClr val="lt1"/>
            </a:fillRef>
            <a:effectRef idx="0">
              <a:schemeClr val="accent3"/>
            </a:effectRef>
            <a:fontRef idx="minor">
              <a:schemeClr val="dk1"/>
            </a:fontRef>
          </p:style>
        </p:cxnSp>
      </p:grpSp>
      <p:sp>
        <p:nvSpPr>
          <p:cNvPr id="2" name="文本框 1"/>
          <p:cNvSpPr txBox="1"/>
          <p:nvPr>
            <p:custDataLst>
              <p:tags r:id="rId1"/>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、内容分析</a:t>
            </a:r>
            <a:endPar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686815" y="2064166"/>
            <a:ext cx="4404118" cy="1627271"/>
            <a:chOff x="1480847" y="2204501"/>
            <a:chExt cx="4404118" cy="1627271"/>
          </a:xfrm>
        </p:grpSpPr>
        <p:sp>
          <p:nvSpPr>
            <p:cNvPr id="6" name="矩形: 圆角 46"/>
            <p:cNvSpPr/>
            <p:nvPr/>
          </p:nvSpPr>
          <p:spPr>
            <a:xfrm>
              <a:off x="1480847" y="2204501"/>
              <a:ext cx="4404118" cy="1627271"/>
            </a:xfrm>
            <a:prstGeom prst="roundRect">
              <a:avLst>
                <a:gd name="adj" fmla="val 0"/>
              </a:avLst>
            </a:prstGeom>
            <a:gradFill flip="none" rotWithShape="1">
              <a:gsLst>
                <a:gs pos="0">
                  <a:schemeClr val="bg1"/>
                </a:gs>
                <a:gs pos="100000">
                  <a:srgbClr val="DBDBDB"/>
                </a:gs>
              </a:gsLst>
              <a:lin ang="18900000" scaled="1"/>
              <a:tileRect/>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p>
          </p:txBody>
        </p:sp>
        <p:cxnSp>
          <p:nvCxnSpPr>
            <p:cNvPr id="7" name="直接连接符 6"/>
            <p:cNvCxnSpPr/>
            <p:nvPr/>
          </p:nvCxnSpPr>
          <p:spPr>
            <a:xfrm>
              <a:off x="2846614" y="2415793"/>
              <a:ext cx="0" cy="1204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8" name="组合 48"/>
            <p:cNvGrpSpPr/>
            <p:nvPr/>
          </p:nvGrpSpPr>
          <p:grpSpPr>
            <a:xfrm>
              <a:off x="1823022" y="2632977"/>
              <a:ext cx="770318" cy="770318"/>
              <a:chOff x="5493182" y="-656603"/>
              <a:chExt cx="877778" cy="877778"/>
            </a:xfrm>
          </p:grpSpPr>
          <p:sp>
            <p:nvSpPr>
              <p:cNvPr id="9" name="矩形 8"/>
              <p:cNvSpPr/>
              <p:nvPr/>
            </p:nvSpPr>
            <p:spPr>
              <a:xfrm>
                <a:off x="5493182" y="-656603"/>
                <a:ext cx="877778" cy="877778"/>
              </a:xfrm>
              <a:prstGeom prst="rect">
                <a:avLst/>
              </a:prstGeom>
              <a:gradFill>
                <a:gsLst>
                  <a:gs pos="0">
                    <a:schemeClr val="accent1"/>
                  </a:gs>
                  <a:gs pos="100000">
                    <a:schemeClr val="accent1">
                      <a:lumMod val="75000"/>
                    </a:schemeClr>
                  </a:gs>
                </a:gsLst>
                <a:lin ang="18900000" scaled="1"/>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sp>
            <p:nvSpPr>
              <p:cNvPr id="11" name="椭圆 11"/>
              <p:cNvSpPr/>
              <p:nvPr/>
            </p:nvSpPr>
            <p:spPr>
              <a:xfrm>
                <a:off x="5675897" y="-473470"/>
                <a:ext cx="512347" cy="511512"/>
              </a:xfrm>
              <a:custGeom>
                <a:avLst/>
                <a:gdLst>
                  <a:gd name="connsiteX0" fmla="*/ 140017 w 606581"/>
                  <a:gd name="connsiteY0" fmla="*/ 411043 h 605592"/>
                  <a:gd name="connsiteX1" fmla="*/ 178821 w 606581"/>
                  <a:gd name="connsiteY1" fmla="*/ 427078 h 605592"/>
                  <a:gd name="connsiteX2" fmla="*/ 178821 w 606581"/>
                  <a:gd name="connsiteY2" fmla="*/ 504564 h 605592"/>
                  <a:gd name="connsiteX3" fmla="*/ 93692 w 606581"/>
                  <a:gd name="connsiteY3" fmla="*/ 589557 h 605592"/>
                  <a:gd name="connsiteX4" fmla="*/ 54887 w 606581"/>
                  <a:gd name="connsiteY4" fmla="*/ 605592 h 605592"/>
                  <a:gd name="connsiteX5" fmla="*/ 16083 w 606581"/>
                  <a:gd name="connsiteY5" fmla="*/ 589557 h 605592"/>
                  <a:gd name="connsiteX6" fmla="*/ 16083 w 606581"/>
                  <a:gd name="connsiteY6" fmla="*/ 511979 h 605592"/>
                  <a:gd name="connsiteX7" fmla="*/ 101212 w 606581"/>
                  <a:gd name="connsiteY7" fmla="*/ 427078 h 605592"/>
                  <a:gd name="connsiteX8" fmla="*/ 140017 w 606581"/>
                  <a:gd name="connsiteY8" fmla="*/ 411043 h 605592"/>
                  <a:gd name="connsiteX9" fmla="*/ 382501 w 606581"/>
                  <a:gd name="connsiteY9" fmla="*/ 49537 h 605592"/>
                  <a:gd name="connsiteX10" fmla="*/ 557044 w 606581"/>
                  <a:gd name="connsiteY10" fmla="*/ 223798 h 605592"/>
                  <a:gd name="connsiteX11" fmla="*/ 382501 w 606581"/>
                  <a:gd name="connsiteY11" fmla="*/ 398059 h 605592"/>
                  <a:gd name="connsiteX12" fmla="*/ 207957 w 606581"/>
                  <a:gd name="connsiteY12" fmla="*/ 223798 h 605592"/>
                  <a:gd name="connsiteX13" fmla="*/ 382501 w 606581"/>
                  <a:gd name="connsiteY13" fmla="*/ 49537 h 605592"/>
                  <a:gd name="connsiteX14" fmla="*/ 382536 w 606581"/>
                  <a:gd name="connsiteY14" fmla="*/ 24750 h 605592"/>
                  <a:gd name="connsiteX15" fmla="*/ 304914 w 606581"/>
                  <a:gd name="connsiteY15" fmla="*/ 40417 h 605592"/>
                  <a:gd name="connsiteX16" fmla="*/ 241591 w 606581"/>
                  <a:gd name="connsiteY16" fmla="*/ 83058 h 605592"/>
                  <a:gd name="connsiteX17" fmla="*/ 198880 w 606581"/>
                  <a:gd name="connsiteY17" fmla="*/ 146278 h 605592"/>
                  <a:gd name="connsiteX18" fmla="*/ 183189 w 606581"/>
                  <a:gd name="connsiteY18" fmla="*/ 223774 h 605592"/>
                  <a:gd name="connsiteX19" fmla="*/ 198880 w 606581"/>
                  <a:gd name="connsiteY19" fmla="*/ 301177 h 605592"/>
                  <a:gd name="connsiteX20" fmla="*/ 241591 w 606581"/>
                  <a:gd name="connsiteY20" fmla="*/ 364490 h 605592"/>
                  <a:gd name="connsiteX21" fmla="*/ 304914 w 606581"/>
                  <a:gd name="connsiteY21" fmla="*/ 407131 h 605592"/>
                  <a:gd name="connsiteX22" fmla="*/ 382536 w 606581"/>
                  <a:gd name="connsiteY22" fmla="*/ 422705 h 605592"/>
                  <a:gd name="connsiteX23" fmla="*/ 460158 w 606581"/>
                  <a:gd name="connsiteY23" fmla="*/ 407131 h 605592"/>
                  <a:gd name="connsiteX24" fmla="*/ 523481 w 606581"/>
                  <a:gd name="connsiteY24" fmla="*/ 364490 h 605592"/>
                  <a:gd name="connsiteX25" fmla="*/ 566192 w 606581"/>
                  <a:gd name="connsiteY25" fmla="*/ 301177 h 605592"/>
                  <a:gd name="connsiteX26" fmla="*/ 581883 w 606581"/>
                  <a:gd name="connsiteY26" fmla="*/ 223774 h 605592"/>
                  <a:gd name="connsiteX27" fmla="*/ 566192 w 606581"/>
                  <a:gd name="connsiteY27" fmla="*/ 146278 h 605592"/>
                  <a:gd name="connsiteX28" fmla="*/ 523481 w 606581"/>
                  <a:gd name="connsiteY28" fmla="*/ 83058 h 605592"/>
                  <a:gd name="connsiteX29" fmla="*/ 460158 w 606581"/>
                  <a:gd name="connsiteY29" fmla="*/ 40417 h 605592"/>
                  <a:gd name="connsiteX30" fmla="*/ 382536 w 606581"/>
                  <a:gd name="connsiteY30" fmla="*/ 24750 h 605592"/>
                  <a:gd name="connsiteX31" fmla="*/ 382536 w 606581"/>
                  <a:gd name="connsiteY31" fmla="*/ 0 h 605592"/>
                  <a:gd name="connsiteX32" fmla="*/ 469721 w 606581"/>
                  <a:gd name="connsiteY32" fmla="*/ 17613 h 605592"/>
                  <a:gd name="connsiteX33" fmla="*/ 540937 w 606581"/>
                  <a:gd name="connsiteY33" fmla="*/ 65538 h 605592"/>
                  <a:gd name="connsiteX34" fmla="*/ 588940 w 606581"/>
                  <a:gd name="connsiteY34" fmla="*/ 136637 h 605592"/>
                  <a:gd name="connsiteX35" fmla="*/ 606581 w 606581"/>
                  <a:gd name="connsiteY35" fmla="*/ 223774 h 605592"/>
                  <a:gd name="connsiteX36" fmla="*/ 588940 w 606581"/>
                  <a:gd name="connsiteY36" fmla="*/ 310818 h 605592"/>
                  <a:gd name="connsiteX37" fmla="*/ 540937 w 606581"/>
                  <a:gd name="connsiteY37" fmla="*/ 381917 h 605592"/>
                  <a:gd name="connsiteX38" fmla="*/ 469721 w 606581"/>
                  <a:gd name="connsiteY38" fmla="*/ 429842 h 605592"/>
                  <a:gd name="connsiteX39" fmla="*/ 382536 w 606581"/>
                  <a:gd name="connsiteY39" fmla="*/ 447455 h 605592"/>
                  <a:gd name="connsiteX40" fmla="*/ 295258 w 606581"/>
                  <a:gd name="connsiteY40" fmla="*/ 429842 h 605592"/>
                  <a:gd name="connsiteX41" fmla="*/ 240105 w 606581"/>
                  <a:gd name="connsiteY41" fmla="*/ 396471 h 605592"/>
                  <a:gd name="connsiteX42" fmla="*/ 209558 w 606581"/>
                  <a:gd name="connsiteY42" fmla="*/ 427061 h 605592"/>
                  <a:gd name="connsiteX43" fmla="*/ 196373 w 606581"/>
                  <a:gd name="connsiteY43" fmla="*/ 409541 h 605592"/>
                  <a:gd name="connsiteX44" fmla="*/ 178918 w 606581"/>
                  <a:gd name="connsiteY44" fmla="*/ 396378 h 605592"/>
                  <a:gd name="connsiteX45" fmla="*/ 209465 w 606581"/>
                  <a:gd name="connsiteY45" fmla="*/ 365880 h 605592"/>
                  <a:gd name="connsiteX46" fmla="*/ 176040 w 606581"/>
                  <a:gd name="connsiteY46" fmla="*/ 310818 h 605592"/>
                  <a:gd name="connsiteX47" fmla="*/ 158491 w 606581"/>
                  <a:gd name="connsiteY47" fmla="*/ 223774 h 605592"/>
                  <a:gd name="connsiteX48" fmla="*/ 176040 w 606581"/>
                  <a:gd name="connsiteY48" fmla="*/ 136637 h 605592"/>
                  <a:gd name="connsiteX49" fmla="*/ 224043 w 606581"/>
                  <a:gd name="connsiteY49" fmla="*/ 65538 h 605592"/>
                  <a:gd name="connsiteX50" fmla="*/ 295258 w 606581"/>
                  <a:gd name="connsiteY50" fmla="*/ 17613 h 605592"/>
                  <a:gd name="connsiteX51" fmla="*/ 382536 w 606581"/>
                  <a:gd name="connsiteY51"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6581" h="605592">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12" name="文本框 15"/>
            <p:cNvSpPr txBox="1"/>
            <p:nvPr/>
          </p:nvSpPr>
          <p:spPr>
            <a:xfrm>
              <a:off x="2866672" y="2589311"/>
              <a:ext cx="2779776" cy="82994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zh-CN" altLang="en-US" sz="2400" dirty="0" smtClean="0">
                  <a:ln>
                    <a:noFill/>
                  </a:ln>
                  <a:effectLst/>
                  <a:uLnTx/>
                  <a:uFillTx/>
                  <a:latin typeface="黑体" panose="02010609060101010101" charset="-122"/>
                  <a:ea typeface="黑体" panose="02010609060101010101" charset="-122"/>
                  <a:sym typeface="Calibri" panose="020F0502020204030204" charset="0"/>
                </a:rPr>
                <a:t>“涉</a:t>
              </a:r>
              <a:r>
                <a:rPr lang="zh-CN" altLang="en-US" sz="2400" dirty="0">
                  <a:ln>
                    <a:noFill/>
                  </a:ln>
                  <a:effectLst/>
                  <a:uLnTx/>
                  <a:uFillTx/>
                  <a:latin typeface="黑体" panose="02010609060101010101" charset="-122"/>
                  <a:ea typeface="黑体" panose="02010609060101010101" charset="-122"/>
                  <a:sym typeface="Calibri" panose="020F0502020204030204" charset="0"/>
                </a:rPr>
                <a:t>险滩”与“啃硬骨头</a:t>
              </a:r>
              <a:r>
                <a:rPr lang="zh-CN" altLang="en-US" sz="2400" dirty="0" smtClean="0">
                  <a:ln>
                    <a:noFill/>
                  </a:ln>
                  <a:effectLst/>
                  <a:uLnTx/>
                  <a:uFillTx/>
                  <a:latin typeface="黑体" panose="02010609060101010101" charset="-122"/>
                  <a:ea typeface="黑体" panose="02010609060101010101" charset="-122"/>
                  <a:sym typeface="Calibri" panose="020F0502020204030204" charset="0"/>
                </a:rPr>
                <a:t>”</a:t>
              </a:r>
              <a:endParaRPr lang="zh-CN" altLang="en-US" sz="2400" dirty="0">
                <a:ln>
                  <a:noFill/>
                </a:ln>
                <a:solidFill>
                  <a:srgbClr val="FF0000"/>
                </a:solidFill>
                <a:effectLst/>
                <a:uLnTx/>
                <a:uFillTx/>
                <a:latin typeface="黑体" panose="02010609060101010101" charset="-122"/>
                <a:ea typeface="黑体" panose="02010609060101010101" charset="-122"/>
                <a:sym typeface="Calibri" panose="020F0502020204030204" charset="0"/>
              </a:endParaRPr>
            </a:p>
          </p:txBody>
        </p:sp>
      </p:grpSp>
      <p:grpSp>
        <p:nvGrpSpPr>
          <p:cNvPr id="14" name="组合 13"/>
          <p:cNvGrpSpPr/>
          <p:nvPr/>
        </p:nvGrpSpPr>
        <p:grpSpPr>
          <a:xfrm>
            <a:off x="6203060" y="2064801"/>
            <a:ext cx="4404118" cy="1627271"/>
            <a:chOff x="1480847" y="2204501"/>
            <a:chExt cx="4404118" cy="1627271"/>
          </a:xfrm>
        </p:grpSpPr>
        <p:sp>
          <p:nvSpPr>
            <p:cNvPr id="15" name="矩形: 圆角 46"/>
            <p:cNvSpPr/>
            <p:nvPr/>
          </p:nvSpPr>
          <p:spPr>
            <a:xfrm>
              <a:off x="1480847" y="2204501"/>
              <a:ext cx="4404118" cy="1627271"/>
            </a:xfrm>
            <a:prstGeom prst="roundRect">
              <a:avLst>
                <a:gd name="adj" fmla="val 0"/>
              </a:avLst>
            </a:prstGeom>
            <a:gradFill flip="none" rotWithShape="1">
              <a:gsLst>
                <a:gs pos="0">
                  <a:schemeClr val="bg1"/>
                </a:gs>
                <a:gs pos="100000">
                  <a:srgbClr val="DBDBDB"/>
                </a:gs>
              </a:gsLst>
              <a:lin ang="18900000" scaled="1"/>
              <a:tileRect/>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p>
          </p:txBody>
        </p:sp>
        <p:cxnSp>
          <p:nvCxnSpPr>
            <p:cNvPr id="16" name="直接连接符 15"/>
            <p:cNvCxnSpPr/>
            <p:nvPr/>
          </p:nvCxnSpPr>
          <p:spPr>
            <a:xfrm>
              <a:off x="2846614" y="2415793"/>
              <a:ext cx="0" cy="1204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7" name="组合 48"/>
            <p:cNvGrpSpPr/>
            <p:nvPr/>
          </p:nvGrpSpPr>
          <p:grpSpPr>
            <a:xfrm>
              <a:off x="1823022" y="2632977"/>
              <a:ext cx="770318" cy="770318"/>
              <a:chOff x="5493182" y="-656603"/>
              <a:chExt cx="877778" cy="877778"/>
            </a:xfrm>
          </p:grpSpPr>
          <p:sp>
            <p:nvSpPr>
              <p:cNvPr id="18" name="矩形 17"/>
              <p:cNvSpPr/>
              <p:nvPr/>
            </p:nvSpPr>
            <p:spPr>
              <a:xfrm>
                <a:off x="5493182" y="-656603"/>
                <a:ext cx="877778" cy="877778"/>
              </a:xfrm>
              <a:prstGeom prst="rect">
                <a:avLst/>
              </a:prstGeom>
              <a:gradFill>
                <a:gsLst>
                  <a:gs pos="0">
                    <a:schemeClr val="accent1"/>
                  </a:gs>
                  <a:gs pos="100000">
                    <a:schemeClr val="accent1">
                      <a:lumMod val="75000"/>
                    </a:schemeClr>
                  </a:gs>
                </a:gsLst>
                <a:lin ang="18900000" scaled="1"/>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椭圆 11"/>
              <p:cNvSpPr/>
              <p:nvPr/>
            </p:nvSpPr>
            <p:spPr>
              <a:xfrm>
                <a:off x="5675897" y="-473470"/>
                <a:ext cx="512347" cy="511512"/>
              </a:xfrm>
              <a:custGeom>
                <a:avLst/>
                <a:gdLst>
                  <a:gd name="connsiteX0" fmla="*/ 140017 w 606581"/>
                  <a:gd name="connsiteY0" fmla="*/ 411043 h 605592"/>
                  <a:gd name="connsiteX1" fmla="*/ 178821 w 606581"/>
                  <a:gd name="connsiteY1" fmla="*/ 427078 h 605592"/>
                  <a:gd name="connsiteX2" fmla="*/ 178821 w 606581"/>
                  <a:gd name="connsiteY2" fmla="*/ 504564 h 605592"/>
                  <a:gd name="connsiteX3" fmla="*/ 93692 w 606581"/>
                  <a:gd name="connsiteY3" fmla="*/ 589557 h 605592"/>
                  <a:gd name="connsiteX4" fmla="*/ 54887 w 606581"/>
                  <a:gd name="connsiteY4" fmla="*/ 605592 h 605592"/>
                  <a:gd name="connsiteX5" fmla="*/ 16083 w 606581"/>
                  <a:gd name="connsiteY5" fmla="*/ 589557 h 605592"/>
                  <a:gd name="connsiteX6" fmla="*/ 16083 w 606581"/>
                  <a:gd name="connsiteY6" fmla="*/ 511979 h 605592"/>
                  <a:gd name="connsiteX7" fmla="*/ 101212 w 606581"/>
                  <a:gd name="connsiteY7" fmla="*/ 427078 h 605592"/>
                  <a:gd name="connsiteX8" fmla="*/ 140017 w 606581"/>
                  <a:gd name="connsiteY8" fmla="*/ 411043 h 605592"/>
                  <a:gd name="connsiteX9" fmla="*/ 382501 w 606581"/>
                  <a:gd name="connsiteY9" fmla="*/ 49537 h 605592"/>
                  <a:gd name="connsiteX10" fmla="*/ 557044 w 606581"/>
                  <a:gd name="connsiteY10" fmla="*/ 223798 h 605592"/>
                  <a:gd name="connsiteX11" fmla="*/ 382501 w 606581"/>
                  <a:gd name="connsiteY11" fmla="*/ 398059 h 605592"/>
                  <a:gd name="connsiteX12" fmla="*/ 207957 w 606581"/>
                  <a:gd name="connsiteY12" fmla="*/ 223798 h 605592"/>
                  <a:gd name="connsiteX13" fmla="*/ 382501 w 606581"/>
                  <a:gd name="connsiteY13" fmla="*/ 49537 h 605592"/>
                  <a:gd name="connsiteX14" fmla="*/ 382536 w 606581"/>
                  <a:gd name="connsiteY14" fmla="*/ 24750 h 605592"/>
                  <a:gd name="connsiteX15" fmla="*/ 304914 w 606581"/>
                  <a:gd name="connsiteY15" fmla="*/ 40417 h 605592"/>
                  <a:gd name="connsiteX16" fmla="*/ 241591 w 606581"/>
                  <a:gd name="connsiteY16" fmla="*/ 83058 h 605592"/>
                  <a:gd name="connsiteX17" fmla="*/ 198880 w 606581"/>
                  <a:gd name="connsiteY17" fmla="*/ 146278 h 605592"/>
                  <a:gd name="connsiteX18" fmla="*/ 183189 w 606581"/>
                  <a:gd name="connsiteY18" fmla="*/ 223774 h 605592"/>
                  <a:gd name="connsiteX19" fmla="*/ 198880 w 606581"/>
                  <a:gd name="connsiteY19" fmla="*/ 301177 h 605592"/>
                  <a:gd name="connsiteX20" fmla="*/ 241591 w 606581"/>
                  <a:gd name="connsiteY20" fmla="*/ 364490 h 605592"/>
                  <a:gd name="connsiteX21" fmla="*/ 304914 w 606581"/>
                  <a:gd name="connsiteY21" fmla="*/ 407131 h 605592"/>
                  <a:gd name="connsiteX22" fmla="*/ 382536 w 606581"/>
                  <a:gd name="connsiteY22" fmla="*/ 422705 h 605592"/>
                  <a:gd name="connsiteX23" fmla="*/ 460158 w 606581"/>
                  <a:gd name="connsiteY23" fmla="*/ 407131 h 605592"/>
                  <a:gd name="connsiteX24" fmla="*/ 523481 w 606581"/>
                  <a:gd name="connsiteY24" fmla="*/ 364490 h 605592"/>
                  <a:gd name="connsiteX25" fmla="*/ 566192 w 606581"/>
                  <a:gd name="connsiteY25" fmla="*/ 301177 h 605592"/>
                  <a:gd name="connsiteX26" fmla="*/ 581883 w 606581"/>
                  <a:gd name="connsiteY26" fmla="*/ 223774 h 605592"/>
                  <a:gd name="connsiteX27" fmla="*/ 566192 w 606581"/>
                  <a:gd name="connsiteY27" fmla="*/ 146278 h 605592"/>
                  <a:gd name="connsiteX28" fmla="*/ 523481 w 606581"/>
                  <a:gd name="connsiteY28" fmla="*/ 83058 h 605592"/>
                  <a:gd name="connsiteX29" fmla="*/ 460158 w 606581"/>
                  <a:gd name="connsiteY29" fmla="*/ 40417 h 605592"/>
                  <a:gd name="connsiteX30" fmla="*/ 382536 w 606581"/>
                  <a:gd name="connsiteY30" fmla="*/ 24750 h 605592"/>
                  <a:gd name="connsiteX31" fmla="*/ 382536 w 606581"/>
                  <a:gd name="connsiteY31" fmla="*/ 0 h 605592"/>
                  <a:gd name="connsiteX32" fmla="*/ 469721 w 606581"/>
                  <a:gd name="connsiteY32" fmla="*/ 17613 h 605592"/>
                  <a:gd name="connsiteX33" fmla="*/ 540937 w 606581"/>
                  <a:gd name="connsiteY33" fmla="*/ 65538 h 605592"/>
                  <a:gd name="connsiteX34" fmla="*/ 588940 w 606581"/>
                  <a:gd name="connsiteY34" fmla="*/ 136637 h 605592"/>
                  <a:gd name="connsiteX35" fmla="*/ 606581 w 606581"/>
                  <a:gd name="connsiteY35" fmla="*/ 223774 h 605592"/>
                  <a:gd name="connsiteX36" fmla="*/ 588940 w 606581"/>
                  <a:gd name="connsiteY36" fmla="*/ 310818 h 605592"/>
                  <a:gd name="connsiteX37" fmla="*/ 540937 w 606581"/>
                  <a:gd name="connsiteY37" fmla="*/ 381917 h 605592"/>
                  <a:gd name="connsiteX38" fmla="*/ 469721 w 606581"/>
                  <a:gd name="connsiteY38" fmla="*/ 429842 h 605592"/>
                  <a:gd name="connsiteX39" fmla="*/ 382536 w 606581"/>
                  <a:gd name="connsiteY39" fmla="*/ 447455 h 605592"/>
                  <a:gd name="connsiteX40" fmla="*/ 295258 w 606581"/>
                  <a:gd name="connsiteY40" fmla="*/ 429842 h 605592"/>
                  <a:gd name="connsiteX41" fmla="*/ 240105 w 606581"/>
                  <a:gd name="connsiteY41" fmla="*/ 396471 h 605592"/>
                  <a:gd name="connsiteX42" fmla="*/ 209558 w 606581"/>
                  <a:gd name="connsiteY42" fmla="*/ 427061 h 605592"/>
                  <a:gd name="connsiteX43" fmla="*/ 196373 w 606581"/>
                  <a:gd name="connsiteY43" fmla="*/ 409541 h 605592"/>
                  <a:gd name="connsiteX44" fmla="*/ 178918 w 606581"/>
                  <a:gd name="connsiteY44" fmla="*/ 396378 h 605592"/>
                  <a:gd name="connsiteX45" fmla="*/ 209465 w 606581"/>
                  <a:gd name="connsiteY45" fmla="*/ 365880 h 605592"/>
                  <a:gd name="connsiteX46" fmla="*/ 176040 w 606581"/>
                  <a:gd name="connsiteY46" fmla="*/ 310818 h 605592"/>
                  <a:gd name="connsiteX47" fmla="*/ 158491 w 606581"/>
                  <a:gd name="connsiteY47" fmla="*/ 223774 h 605592"/>
                  <a:gd name="connsiteX48" fmla="*/ 176040 w 606581"/>
                  <a:gd name="connsiteY48" fmla="*/ 136637 h 605592"/>
                  <a:gd name="connsiteX49" fmla="*/ 224043 w 606581"/>
                  <a:gd name="connsiteY49" fmla="*/ 65538 h 605592"/>
                  <a:gd name="connsiteX50" fmla="*/ 295258 w 606581"/>
                  <a:gd name="connsiteY50" fmla="*/ 17613 h 605592"/>
                  <a:gd name="connsiteX51" fmla="*/ 382536 w 606581"/>
                  <a:gd name="connsiteY51"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6581" h="605592">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20" name="文本框 15"/>
            <p:cNvSpPr txBox="1"/>
            <p:nvPr/>
          </p:nvSpPr>
          <p:spPr>
            <a:xfrm>
              <a:off x="2924978" y="2784235"/>
              <a:ext cx="2947657"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zh-CN" altLang="en-US" sz="24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中</a:t>
              </a:r>
              <a:r>
                <a:rPr lang="zh-CN" altLang="en-US" sz="2400" dirty="0">
                  <a:ln>
                    <a:noFill/>
                  </a:ln>
                  <a:solidFill>
                    <a:srgbClr val="FF0000"/>
                  </a:solidFill>
                  <a:effectLst/>
                  <a:uLnTx/>
                  <a:uFillTx/>
                  <a:latin typeface="黑体" panose="02010609060101010101" charset="-122"/>
                  <a:ea typeface="黑体" panose="02010609060101010101" charset="-122"/>
                  <a:sym typeface="Calibri" panose="020F0502020204030204" charset="0"/>
                </a:rPr>
                <a:t>国之制与中国之</a:t>
              </a:r>
              <a:r>
                <a:rPr lang="zh-CN" altLang="en-US" sz="24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治</a:t>
              </a:r>
              <a:endParaRPr lang="zh-CN" altLang="en-US" sz="2400" dirty="0">
                <a:ln>
                  <a:noFill/>
                </a:ln>
                <a:solidFill>
                  <a:srgbClr val="FF0000"/>
                </a:solidFill>
                <a:effectLst/>
                <a:uLnTx/>
                <a:uFillTx/>
                <a:latin typeface="黑体" panose="02010609060101010101" charset="-122"/>
                <a:ea typeface="黑体" panose="02010609060101010101" charset="-122"/>
                <a:sym typeface="Calibri" panose="020F0502020204030204" charset="0"/>
              </a:endParaRPr>
            </a:p>
          </p:txBody>
        </p:sp>
      </p:grpSp>
      <p:sp>
        <p:nvSpPr>
          <p:cNvPr id="38" name="下箭头 37"/>
          <p:cNvSpPr/>
          <p:nvPr/>
        </p:nvSpPr>
        <p:spPr>
          <a:xfrm>
            <a:off x="2312670" y="4048125"/>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21" name="下箭头 20"/>
          <p:cNvSpPr/>
          <p:nvPr/>
        </p:nvSpPr>
        <p:spPr>
          <a:xfrm>
            <a:off x="8410575" y="4048125"/>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grpSp>
        <p:nvGrpSpPr>
          <p:cNvPr id="41" name="组合 40"/>
          <p:cNvGrpSpPr/>
          <p:nvPr/>
        </p:nvGrpSpPr>
        <p:grpSpPr>
          <a:xfrm>
            <a:off x="772160" y="4552315"/>
            <a:ext cx="3296920" cy="535940"/>
            <a:chOff x="3418732" y="2151767"/>
            <a:chExt cx="5412907" cy="12817644"/>
          </a:xfrm>
        </p:grpSpPr>
        <p:sp>
          <p:nvSpPr>
            <p:cNvPr id="42" name="矩形 41"/>
            <p:cNvSpPr/>
            <p:nvPr/>
          </p:nvSpPr>
          <p:spPr>
            <a:xfrm>
              <a:off x="3418732" y="2151767"/>
              <a:ext cx="5412907" cy="12483535"/>
            </a:xfrm>
            <a:prstGeom prst="rect">
              <a:avLst/>
            </a:prstGeom>
            <a:noFill/>
          </p:spPr>
          <p:txBody>
            <a:bodyPr wrap="square" rtlCol="0">
              <a:spAutoFit/>
            </a:bodyPr>
            <a:lstStyle/>
            <a:p>
              <a:pPr algn="ctr">
                <a:buFont typeface="Wingdings" panose="05000000000000000000" pitchFamily="2" charset="2"/>
              </a:pPr>
              <a:r>
                <a:rPr lang="zh-CN" altLang="zh-CN" sz="2800" dirty="0">
                  <a:solidFill>
                    <a:srgbClr val="5F0F05"/>
                  </a:solidFill>
                  <a:latin typeface="微软雅黑" panose="020B0503020204020204" pitchFamily="34" charset="-122"/>
                  <a:ea typeface="微软雅黑" panose="020B0503020204020204" pitchFamily="34" charset="-122"/>
                  <a:sym typeface="+mn-ea"/>
                </a:rPr>
                <a:t>改革开放</a:t>
              </a:r>
            </a:p>
          </p:txBody>
        </p:sp>
        <p:sp>
          <p:nvSpPr>
            <p:cNvPr id="43" name="矩形 42"/>
            <p:cNvSpPr>
              <a:spLocks noChangeAspect="1"/>
            </p:cNvSpPr>
            <p:nvPr/>
          </p:nvSpPr>
          <p:spPr>
            <a:xfrm>
              <a:off x="3938164" y="2151767"/>
              <a:ext cx="4375329" cy="1281764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6544945" y="4566285"/>
            <a:ext cx="3945890" cy="535940"/>
            <a:chOff x="3418732" y="2151767"/>
            <a:chExt cx="5412907" cy="12817644"/>
          </a:xfrm>
        </p:grpSpPr>
        <p:sp>
          <p:nvSpPr>
            <p:cNvPr id="24" name="矩形 23"/>
            <p:cNvSpPr/>
            <p:nvPr/>
          </p:nvSpPr>
          <p:spPr>
            <a:xfrm>
              <a:off x="3418732" y="2151767"/>
              <a:ext cx="5412907" cy="12483535"/>
            </a:xfrm>
            <a:prstGeom prst="rect">
              <a:avLst/>
            </a:prstGeom>
            <a:noFill/>
          </p:spPr>
          <p:txBody>
            <a:bodyPr wrap="square" rtlCol="0">
              <a:spAutoFit/>
            </a:bodyPr>
            <a:lstStyle/>
            <a:p>
              <a:pPr algn="ctr">
                <a:buFont typeface="Wingdings" panose="05000000000000000000" pitchFamily="2" charset="2"/>
              </a:pPr>
              <a:r>
                <a:rPr lang="zh-CN" altLang="zh-CN" sz="2800" dirty="0">
                  <a:solidFill>
                    <a:srgbClr val="5F0F05"/>
                  </a:solidFill>
                  <a:latin typeface="微软雅黑" panose="020B0503020204020204" pitchFamily="34" charset="-122"/>
                  <a:ea typeface="微软雅黑" panose="020B0503020204020204" pitchFamily="34" charset="-122"/>
                  <a:sym typeface="+mn-ea"/>
                </a:rPr>
                <a:t>改革开放的总目标</a:t>
              </a:r>
            </a:p>
          </p:txBody>
        </p:sp>
        <p:sp>
          <p:nvSpPr>
            <p:cNvPr id="25" name="矩形 24"/>
            <p:cNvSpPr>
              <a:spLocks noChangeAspect="1"/>
            </p:cNvSpPr>
            <p:nvPr/>
          </p:nvSpPr>
          <p:spPr>
            <a:xfrm>
              <a:off x="3938164" y="2151767"/>
              <a:ext cx="4375329" cy="1281764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ppt_x</p:attrName>
                                        </p:attrNameLst>
                                      </p:cBhvr>
                                      <p:tavLst>
                                        <p:tav tm="0">
                                          <p:val>
                                            <p:strVal val="#ppt_x-#ppt_w*1.125000"/>
                                          </p:val>
                                        </p:tav>
                                        <p:tav tm="100000">
                                          <p:val>
                                            <p:strVal val="#ppt_x"/>
                                          </p:val>
                                        </p:tav>
                                      </p:tavLst>
                                    </p:anim>
                                    <p:animEffect transition="in" filter="wipe(right)">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
          <p:cNvSpPr>
            <a:spLocks noChangeArrowheads="1"/>
          </p:cNvSpPr>
          <p:nvPr/>
        </p:nvSpPr>
        <p:spPr bwMode="auto">
          <a:xfrm rot="10800000">
            <a:off x="194945" y="1501521"/>
            <a:ext cx="3237230" cy="697230"/>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3">
                <a:moveTo>
                  <a:pt x="5874" y="1811"/>
                </a:moveTo>
                <a:lnTo>
                  <a:pt x="7874" y="0"/>
                </a:lnTo>
                <a:lnTo>
                  <a:pt x="1969" y="0"/>
                </a:lnTo>
                <a:lnTo>
                  <a:pt x="0" y="1811"/>
                </a:lnTo>
                <a:lnTo>
                  <a:pt x="1969" y="3593"/>
                </a:lnTo>
                <a:lnTo>
                  <a:pt x="7874" y="3593"/>
                </a:lnTo>
                <a:lnTo>
                  <a:pt x="5874" y="1811"/>
                </a:lnTo>
              </a:path>
            </a:pathLst>
          </a:custGeom>
          <a:solidFill>
            <a:srgbClr val="0070C0"/>
          </a:solidFill>
          <a:ln>
            <a:noFill/>
          </a:ln>
          <a:effectLst/>
        </p:spPr>
        <p:txBody>
          <a:bodyPr wrap="none" anchor="ctr"/>
          <a:lstStyle/>
          <a:p>
            <a:endParaRPr lang="en-US" sz="3200">
              <a:latin typeface="+mn-ea"/>
            </a:endParaRPr>
          </a:p>
        </p:txBody>
      </p:sp>
      <p:sp>
        <p:nvSpPr>
          <p:cNvPr id="3" name="文本框 2"/>
          <p:cNvSpPr txBox="1"/>
          <p:nvPr/>
        </p:nvSpPr>
        <p:spPr>
          <a:xfrm>
            <a:off x="884555" y="1553591"/>
            <a:ext cx="2547620" cy="645160"/>
          </a:xfrm>
          <a:prstGeom prst="rect">
            <a:avLst/>
          </a:prstGeom>
          <a:noFill/>
        </p:spPr>
        <p:txBody>
          <a:bodyPr wrap="square" rtlCol="0">
            <a:spAutoFit/>
          </a:bodyPr>
          <a:lstStyle/>
          <a:p>
            <a:r>
              <a:rPr lang="zh-CN" altLang="en-US" sz="3600">
                <a:solidFill>
                  <a:schemeClr val="bg1"/>
                </a:solidFill>
                <a:latin typeface="楷体" panose="02010609060101010101" pitchFamily="49" charset="-122"/>
                <a:ea typeface="楷体" panose="02010609060101010101" pitchFamily="49" charset="-122"/>
              </a:rPr>
              <a:t>理论逻辑</a:t>
            </a:r>
          </a:p>
        </p:txBody>
      </p:sp>
      <p:sp>
        <p:nvSpPr>
          <p:cNvPr id="4" name="文本框 3"/>
          <p:cNvSpPr txBox="1"/>
          <p:nvPr/>
        </p:nvSpPr>
        <p:spPr>
          <a:xfrm>
            <a:off x="4554190" y="1527556"/>
            <a:ext cx="4339650" cy="646331"/>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中</a:t>
            </a:r>
            <a:r>
              <a:rPr lang="zh-CN" altLang="en-US" sz="3600" dirty="0">
                <a:ln>
                  <a:noFill/>
                </a:ln>
                <a:solidFill>
                  <a:srgbClr val="FF0000"/>
                </a:solidFill>
                <a:effectLst/>
                <a:uLnTx/>
                <a:uFillTx/>
                <a:latin typeface="黑体" panose="02010609060101010101" charset="-122"/>
                <a:ea typeface="黑体" panose="02010609060101010101" charset="-122"/>
                <a:sym typeface="Calibri" panose="020F0502020204030204" charset="0"/>
              </a:rPr>
              <a:t>国之制与中国之</a:t>
            </a: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治</a:t>
            </a:r>
            <a:endParaRPr lang="zh-CN" altLang="en-US" sz="3600" dirty="0"/>
          </a:p>
        </p:txBody>
      </p:sp>
      <p:sp>
        <p:nvSpPr>
          <p:cNvPr id="5" name="圆角矩形 4"/>
          <p:cNvSpPr/>
          <p:nvPr/>
        </p:nvSpPr>
        <p:spPr>
          <a:xfrm>
            <a:off x="434368" y="2658378"/>
            <a:ext cx="11323527" cy="3539194"/>
          </a:xfrm>
          <a:prstGeom prst="roundRect">
            <a:avLst/>
          </a:prstGeom>
        </p:spPr>
        <p:style>
          <a:lnRef idx="2">
            <a:srgbClr val="DED536"/>
          </a:lnRef>
          <a:fillRef idx="1">
            <a:srgbClr val="FFFFFF"/>
          </a:fillRef>
          <a:effectRef idx="0">
            <a:srgbClr val="DED536"/>
          </a:effectRef>
          <a:fontRef idx="minor">
            <a:srgbClr val="000000"/>
          </a:fontRef>
        </p:style>
        <p:txBody>
          <a:bodyPr anchor="ctr"/>
          <a:lstStyle/>
          <a:p>
            <a:pPr marL="0" marR="0" lvl="0" indent="0" algn="ctr" defTabSz="914400" rtl="0" eaLnBrk="1" fontAlgn="auto" latinLnBrk="0" hangingPunct="0">
              <a:spcBef>
                <a:spcPts val="0"/>
              </a:spcBef>
              <a:spcAft>
                <a:spcPts val="0"/>
              </a:spcAft>
              <a:buClrTx/>
              <a:buSzTx/>
              <a:buFontTx/>
              <a:buNone/>
              <a:defRPr/>
            </a:pPr>
            <a:r>
              <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rPr>
              <a:t>中国特色社会主义制度与国家治理</a:t>
            </a:r>
            <a:r>
              <a:rPr kumimoji="0" lang="zh-CN" altLang="en-US" sz="2800" b="0" i="0" u="none" strike="noStrike" kern="0" cap="none" spc="0" normalizeH="0" baseline="0" noProof="1" smtClean="0">
                <a:ln>
                  <a:noFill/>
                </a:ln>
                <a:solidFill>
                  <a:srgbClr val="000000"/>
                </a:solidFill>
                <a:effectLst/>
                <a:uLnTx/>
                <a:uFillTx/>
                <a:latin typeface="+mj-ea"/>
                <a:ea typeface="+mj-ea"/>
                <a:cs typeface="+mn-ea"/>
                <a:sym typeface="Calibri" panose="020F0502020204030204" charset="0"/>
              </a:rPr>
              <a:t>体系</a:t>
            </a:r>
            <a:endParaRPr kumimoji="0" lang="en-US" altLang="zh-CN" sz="2800" b="0" i="0" u="none" strike="noStrike" kern="0" cap="none" spc="0" normalizeH="0" baseline="0" noProof="1" smtClean="0">
              <a:ln>
                <a:noFill/>
              </a:ln>
              <a:solidFill>
                <a:srgbClr val="000000"/>
              </a:solidFill>
              <a:effectLst/>
              <a:uLnTx/>
              <a:uFillTx/>
              <a:latin typeface="+mj-ea"/>
              <a:ea typeface="+mj-ea"/>
              <a:cs typeface="+mn-ea"/>
              <a:sym typeface="Calibri" panose="020F0502020204030204" charset="0"/>
            </a:endParaRPr>
          </a:p>
          <a:p>
            <a:pPr marL="0" marR="0" lvl="0" indent="0" algn="ctr" defTabSz="914400" rtl="0" eaLnBrk="1" fontAlgn="auto" latinLnBrk="0" hangingPunct="0">
              <a:spcBef>
                <a:spcPts val="0"/>
              </a:spcBef>
              <a:spcAft>
                <a:spcPts val="0"/>
              </a:spcAft>
              <a:buClrTx/>
              <a:buSzTx/>
              <a:buFontTx/>
              <a:buNone/>
              <a:defRPr/>
            </a:pPr>
            <a:endPar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800" kern="0" dirty="0">
                <a:ln>
                  <a:noFill/>
                </a:ln>
                <a:solidFill>
                  <a:srgbClr val="FF0000"/>
                </a:solidFill>
                <a:effectLst/>
                <a:uLnTx/>
                <a:uFillTx/>
                <a:latin typeface="+mj-ea"/>
                <a:ea typeface="+mj-ea"/>
                <a:cs typeface="+mn-ea"/>
                <a:sym typeface="Calibri" panose="020F0502020204030204" charset="0"/>
              </a:rPr>
              <a:t>全面深化改革的总目标</a:t>
            </a:r>
            <a:r>
              <a:rPr lang="en-US" altLang="zh-CN" sz="2800" kern="0" dirty="0">
                <a:ln>
                  <a:noFill/>
                </a:ln>
                <a:effectLst/>
                <a:uLnTx/>
                <a:uFillTx/>
                <a:latin typeface="+mj-ea"/>
                <a:ea typeface="+mj-ea"/>
                <a:cs typeface="+mn-ea"/>
                <a:sym typeface="Calibri" panose="020F0502020204030204" charset="0"/>
              </a:rPr>
              <a:t>→</a:t>
            </a:r>
            <a:r>
              <a:rPr lang="zh-CN" altLang="en-US" sz="2800" kern="0" dirty="0">
                <a:ln>
                  <a:noFill/>
                </a:ln>
                <a:effectLst/>
                <a:uLnTx/>
                <a:uFillTx/>
                <a:latin typeface="+mj-ea"/>
                <a:ea typeface="+mj-ea"/>
                <a:cs typeface="+mn-ea"/>
                <a:sym typeface="Calibri" panose="020F0502020204030204" charset="0"/>
              </a:rPr>
              <a:t>完善和发展中国特色社会主义制度，推进国家治理体系和治理能力现代化</a:t>
            </a:r>
            <a:endPar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kumimoji="0" lang="zh-CN" altLang="en-US" sz="2800" b="0" i="0" u="none" strike="noStrike" kern="0" cap="none" spc="0" normalizeH="0" baseline="0" noProof="1">
                <a:ln>
                  <a:noFill/>
                </a:ln>
                <a:solidFill>
                  <a:srgbClr val="FF0000"/>
                </a:solidFill>
                <a:effectLst/>
                <a:uLnTx/>
                <a:uFillTx/>
                <a:latin typeface="+mj-ea"/>
                <a:ea typeface="+mj-ea"/>
                <a:cs typeface="+mn-ea"/>
                <a:sym typeface="Calibri" panose="020F0502020204030204" charset="0"/>
              </a:rPr>
              <a:t>科学理论</a:t>
            </a:r>
            <a:r>
              <a:rPr kumimoji="0" lang="en-US" altLang="zh-CN"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rPr>
              <a:t>→</a:t>
            </a:r>
            <a:r>
              <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rPr>
              <a:t>中国特色社会主</a:t>
            </a:r>
            <a:r>
              <a:rPr kumimoji="0" lang="zh-CN" altLang="en-US" sz="2800" b="0" i="0" u="none" strike="noStrike" kern="0" cap="none" spc="0" normalizeH="0" baseline="0" noProof="1" smtClean="0">
                <a:ln>
                  <a:noFill/>
                </a:ln>
                <a:solidFill>
                  <a:srgbClr val="000000"/>
                </a:solidFill>
                <a:effectLst/>
                <a:uLnTx/>
                <a:uFillTx/>
                <a:latin typeface="+mj-ea"/>
                <a:ea typeface="+mj-ea"/>
                <a:cs typeface="+mn-ea"/>
                <a:sym typeface="Calibri" panose="020F0502020204030204" charset="0"/>
              </a:rPr>
              <a:t>义理论体</a:t>
            </a:r>
            <a:r>
              <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rPr>
              <a:t>系</a:t>
            </a: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800" kern="0" dirty="0">
                <a:ln>
                  <a:noFill/>
                </a:ln>
                <a:solidFill>
                  <a:srgbClr val="FF0000"/>
                </a:solidFill>
                <a:effectLst/>
                <a:uLnTx/>
                <a:uFillTx/>
                <a:latin typeface="+mj-ea"/>
                <a:ea typeface="+mj-ea"/>
                <a:cs typeface="+mn-ea"/>
                <a:sym typeface="Calibri" panose="020F0502020204030204" charset="0"/>
              </a:rPr>
              <a:t>实践论证</a:t>
            </a:r>
            <a:r>
              <a:rPr lang="en-US" altLang="zh-CN" sz="2800" kern="0" dirty="0">
                <a:ln>
                  <a:noFill/>
                </a:ln>
                <a:effectLst/>
                <a:uLnTx/>
                <a:uFillTx/>
                <a:latin typeface="+mj-ea"/>
                <a:ea typeface="+mj-ea"/>
                <a:cs typeface="+mn-ea"/>
                <a:sym typeface="Calibri" panose="020F0502020204030204" charset="0"/>
              </a:rPr>
              <a:t>→</a:t>
            </a:r>
            <a:r>
              <a:rPr lang="zh-CN" altLang="en-US" sz="2800" kern="0" dirty="0">
                <a:ln>
                  <a:noFill/>
                </a:ln>
                <a:effectLst/>
                <a:uLnTx/>
                <a:uFillTx/>
                <a:latin typeface="+mj-ea"/>
                <a:ea typeface="+mj-ea"/>
                <a:cs typeface="+mn-ea"/>
                <a:sym typeface="Calibri" panose="020F0502020204030204" charset="0"/>
              </a:rPr>
              <a:t>从治理效能看制度优势，中国特色社会主义制度和国家治理体系创造了世所罕见</a:t>
            </a:r>
            <a:r>
              <a:rPr lang="zh-CN" altLang="en-US" sz="2800" kern="0" dirty="0" smtClean="0">
                <a:ln>
                  <a:noFill/>
                </a:ln>
                <a:effectLst/>
                <a:uLnTx/>
                <a:uFillTx/>
                <a:latin typeface="+mj-ea"/>
                <a:ea typeface="+mj-ea"/>
                <a:cs typeface="+mn-ea"/>
                <a:sym typeface="Calibri" panose="020F0502020204030204" charset="0"/>
              </a:rPr>
              <a:t>的两大</a:t>
            </a:r>
            <a:r>
              <a:rPr lang="zh-CN" altLang="en-US" sz="2800" kern="0" dirty="0">
                <a:ln>
                  <a:noFill/>
                </a:ln>
                <a:effectLst/>
                <a:uLnTx/>
                <a:uFillTx/>
                <a:latin typeface="+mj-ea"/>
                <a:ea typeface="+mj-ea"/>
                <a:cs typeface="+mn-ea"/>
                <a:sym typeface="Calibri" panose="020F0502020204030204" charset="0"/>
              </a:rPr>
              <a:t>奇迹：经济快速发展的奇迹，社会长期稳定的奇迹</a:t>
            </a:r>
            <a:endParaRPr kumimoji="0" lang="zh-CN" altLang="en-US" sz="2800" b="0" i="0" u="none" strike="noStrike" kern="0" cap="none" spc="0" normalizeH="0" baseline="0" noProof="1">
              <a:ln>
                <a:noFill/>
              </a:ln>
              <a:solidFill>
                <a:srgbClr val="000000"/>
              </a:solidFill>
              <a:effectLst/>
              <a:uLnTx/>
              <a:uFillTx/>
              <a:latin typeface="+mj-ea"/>
              <a:ea typeface="+mj-ea"/>
              <a:cs typeface="+mn-ea"/>
              <a:sym typeface="Calibri" panose="020F05020202040302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
          <p:cNvSpPr>
            <a:spLocks noChangeArrowheads="1"/>
          </p:cNvSpPr>
          <p:nvPr/>
        </p:nvSpPr>
        <p:spPr bwMode="auto">
          <a:xfrm rot="10800000">
            <a:off x="194945" y="1806321"/>
            <a:ext cx="3237230" cy="697230"/>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3">
                <a:moveTo>
                  <a:pt x="5874" y="1811"/>
                </a:moveTo>
                <a:lnTo>
                  <a:pt x="7874" y="0"/>
                </a:lnTo>
                <a:lnTo>
                  <a:pt x="1969" y="0"/>
                </a:lnTo>
                <a:lnTo>
                  <a:pt x="0" y="1811"/>
                </a:lnTo>
                <a:lnTo>
                  <a:pt x="1969" y="3593"/>
                </a:lnTo>
                <a:lnTo>
                  <a:pt x="7874" y="3593"/>
                </a:lnTo>
                <a:lnTo>
                  <a:pt x="5874" y="1811"/>
                </a:lnTo>
              </a:path>
            </a:pathLst>
          </a:custGeom>
          <a:solidFill>
            <a:srgbClr val="0070C0"/>
          </a:solidFill>
          <a:ln>
            <a:noFill/>
          </a:ln>
          <a:effectLst/>
        </p:spPr>
        <p:txBody>
          <a:bodyPr wrap="none" anchor="ctr"/>
          <a:lstStyle/>
          <a:p>
            <a:endParaRPr lang="en-US" sz="3200">
              <a:latin typeface="+mn-ea"/>
            </a:endParaRPr>
          </a:p>
        </p:txBody>
      </p:sp>
      <p:sp>
        <p:nvSpPr>
          <p:cNvPr id="3" name="文本框 2"/>
          <p:cNvSpPr txBox="1"/>
          <p:nvPr/>
        </p:nvSpPr>
        <p:spPr>
          <a:xfrm>
            <a:off x="884555" y="1858391"/>
            <a:ext cx="2547620" cy="645160"/>
          </a:xfrm>
          <a:prstGeom prst="rect">
            <a:avLst/>
          </a:prstGeom>
          <a:noFill/>
        </p:spPr>
        <p:txBody>
          <a:bodyPr wrap="square" rtlCol="0">
            <a:spAutoFit/>
          </a:bodyPr>
          <a:lstStyle/>
          <a:p>
            <a:r>
              <a:rPr lang="zh-CN" altLang="en-US" sz="3600">
                <a:solidFill>
                  <a:schemeClr val="bg1"/>
                </a:solidFill>
                <a:latin typeface="楷体" panose="02010609060101010101" pitchFamily="49" charset="-122"/>
                <a:ea typeface="楷体" panose="02010609060101010101" pitchFamily="49" charset="-122"/>
              </a:rPr>
              <a:t>价值立意</a:t>
            </a:r>
          </a:p>
        </p:txBody>
      </p:sp>
      <p:sp>
        <p:nvSpPr>
          <p:cNvPr id="4" name="文本框 3"/>
          <p:cNvSpPr txBox="1"/>
          <p:nvPr/>
        </p:nvSpPr>
        <p:spPr>
          <a:xfrm>
            <a:off x="4554190" y="1832356"/>
            <a:ext cx="4339650" cy="646331"/>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中</a:t>
            </a:r>
            <a:r>
              <a:rPr lang="zh-CN" altLang="en-US" sz="3600" dirty="0">
                <a:ln>
                  <a:noFill/>
                </a:ln>
                <a:solidFill>
                  <a:srgbClr val="FF0000"/>
                </a:solidFill>
                <a:effectLst/>
                <a:uLnTx/>
                <a:uFillTx/>
                <a:latin typeface="黑体" panose="02010609060101010101" charset="-122"/>
                <a:ea typeface="黑体" panose="02010609060101010101" charset="-122"/>
                <a:sym typeface="Calibri" panose="020F0502020204030204" charset="0"/>
              </a:rPr>
              <a:t>国之制与中国之</a:t>
            </a: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治</a:t>
            </a:r>
            <a:endParaRPr lang="zh-CN" altLang="en-US" sz="3600" dirty="0"/>
          </a:p>
        </p:txBody>
      </p:sp>
      <p:sp>
        <p:nvSpPr>
          <p:cNvPr id="5" name="文本框 4"/>
          <p:cNvSpPr txBox="1"/>
          <p:nvPr/>
        </p:nvSpPr>
        <p:spPr>
          <a:xfrm>
            <a:off x="884555" y="2963291"/>
            <a:ext cx="10200640" cy="18148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kumimoji="0" lang="en-US" sz="2800" i="0" u="none" strike="noStrike" kern="0" cap="none" spc="0" normalizeH="0" baseline="0" noProof="1">
                <a:ln>
                  <a:noFill/>
                </a:ln>
                <a:effectLst/>
                <a:uLnTx/>
                <a:uFillTx/>
                <a:latin typeface="+mn-lt"/>
                <a:ea typeface="+mn-ea"/>
                <a:cs typeface="+mn-cs"/>
                <a:sym typeface="Calibri" panose="020F0502020204030204" charset="0"/>
              </a:rPr>
              <a:t>         </a:t>
            </a:r>
            <a:r>
              <a:rPr kumimoji="0" sz="2800" i="0" u="none" strike="noStrike" kern="0" cap="none" spc="0" normalizeH="0" baseline="0" noProof="1">
                <a:ln>
                  <a:noFill/>
                </a:ln>
                <a:effectLst/>
                <a:uLnTx/>
                <a:uFillTx/>
                <a:latin typeface="+mn-lt"/>
                <a:ea typeface="+mn-ea"/>
                <a:cs typeface="+mn-cs"/>
                <a:sym typeface="Calibri" panose="020F0502020204030204" charset="0"/>
              </a:rPr>
              <a:t>一方面从制度建设的角度看改革，引领学生把生活中的零散见闻整合、提升到制度体系的认识高度</a:t>
            </a:r>
            <a:r>
              <a:rPr kumimoji="0" lang="zh-CN" sz="2800" i="0" u="none" strike="noStrike" kern="0" cap="none" spc="0" normalizeH="0" baseline="0" noProof="1">
                <a:ln>
                  <a:noFill/>
                </a:ln>
                <a:effectLst/>
                <a:uLnTx/>
                <a:uFillTx/>
                <a:latin typeface="+mn-lt"/>
                <a:ea typeface="+mn-ea"/>
                <a:cs typeface="+mn-cs"/>
                <a:sym typeface="Calibri" panose="020F0502020204030204" charset="0"/>
              </a:rPr>
              <a:t>；</a:t>
            </a:r>
          </a:p>
          <a:p>
            <a:pPr marL="0" marR="0" lvl="0" indent="0" defTabSz="914400" rtl="0" eaLnBrk="1" fontAlgn="auto" latinLnBrk="0" hangingPunct="0">
              <a:lnSpc>
                <a:spcPct val="100000"/>
              </a:lnSpc>
              <a:spcBef>
                <a:spcPts val="0"/>
              </a:spcBef>
              <a:spcAft>
                <a:spcPts val="0"/>
              </a:spcAft>
              <a:buClrTx/>
              <a:buSzTx/>
              <a:buFontTx/>
              <a:buNone/>
              <a:defRPr/>
            </a:pPr>
            <a:r>
              <a:rPr kumimoji="0" lang="zh-CN" sz="2800" i="0" u="none" strike="noStrike" kern="0" cap="none" spc="0" normalizeH="0" baseline="0" noProof="1">
                <a:ln>
                  <a:noFill/>
                </a:ln>
                <a:effectLst/>
                <a:uLnTx/>
                <a:uFillTx/>
                <a:latin typeface="+mn-lt"/>
                <a:ea typeface="+mn-ea"/>
                <a:cs typeface="+mn-cs"/>
                <a:sym typeface="Calibri" panose="020F0502020204030204" charset="0"/>
              </a:rPr>
              <a:t> </a:t>
            </a:r>
            <a:r>
              <a:rPr kumimoji="0" lang="en-US" altLang="zh-CN" sz="2800" i="0" u="none" strike="noStrike" kern="0" cap="none" spc="0" normalizeH="0" baseline="0" noProof="1">
                <a:ln>
                  <a:noFill/>
                </a:ln>
                <a:effectLst/>
                <a:uLnTx/>
                <a:uFillTx/>
                <a:latin typeface="+mn-lt"/>
                <a:ea typeface="+mn-ea"/>
                <a:cs typeface="+mn-cs"/>
                <a:sym typeface="Calibri" panose="020F0502020204030204" charset="0"/>
              </a:rPr>
              <a:t>        </a:t>
            </a:r>
            <a:r>
              <a:rPr kumimoji="0" sz="2800" i="0" u="none" strike="noStrike" kern="0" cap="none" spc="0" normalizeH="0" baseline="0" noProof="1">
                <a:ln>
                  <a:noFill/>
                </a:ln>
                <a:effectLst/>
                <a:uLnTx/>
                <a:uFillTx/>
                <a:latin typeface="+mn-lt"/>
                <a:ea typeface="+mn-ea"/>
                <a:cs typeface="+mn-cs"/>
                <a:sym typeface="Calibri" panose="020F0502020204030204" charset="0"/>
              </a:rPr>
              <a:t>另一方面将制度体系和治理效能统一起来，帮助学生避免制度上的抽象谈论、照抄照搬等问题，树立制度自信。</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custDataLst>
              <p:tags r:id="rId2"/>
            </p:custDataLst>
          </p:nvPr>
        </p:nvSpPr>
        <p:spPr>
          <a:xfrm>
            <a:off x="313342" y="617089"/>
            <a:ext cx="7924864"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二</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、学情分析</a:t>
            </a:r>
            <a:endPar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5" cstate="print"/>
          <a:stretch>
            <a:fillRect/>
          </a:stretch>
        </p:blipFill>
        <p:spPr>
          <a:xfrm>
            <a:off x="2812415" y="2066925"/>
            <a:ext cx="2844106" cy="3067050"/>
          </a:xfrm>
          <a:prstGeom prst="rect">
            <a:avLst/>
          </a:prstGeom>
        </p:spPr>
      </p:pic>
      <p:pic>
        <p:nvPicPr>
          <p:cNvPr id="7" name="图片 6"/>
          <p:cNvPicPr>
            <a:picLocks noChangeAspect="1"/>
          </p:cNvPicPr>
          <p:nvPr/>
        </p:nvPicPr>
        <p:blipFill>
          <a:blip r:embed="rId6" cstate="print"/>
          <a:stretch>
            <a:fillRect/>
          </a:stretch>
        </p:blipFill>
        <p:spPr>
          <a:xfrm>
            <a:off x="5808980" y="2024380"/>
            <a:ext cx="2824480" cy="3152140"/>
          </a:xfrm>
          <a:prstGeom prst="rect">
            <a:avLst/>
          </a:prstGeom>
        </p:spPr>
      </p:pic>
      <p:pic>
        <p:nvPicPr>
          <p:cNvPr id="8" name="图片 7"/>
          <p:cNvPicPr>
            <a:picLocks noChangeAspect="1"/>
          </p:cNvPicPr>
          <p:nvPr/>
        </p:nvPicPr>
        <p:blipFill>
          <a:blip r:embed="rId7" cstate="print"/>
          <a:stretch>
            <a:fillRect/>
          </a:stretch>
        </p:blipFill>
        <p:spPr>
          <a:xfrm>
            <a:off x="5080" y="2052955"/>
            <a:ext cx="2706222" cy="3081020"/>
          </a:xfrm>
          <a:prstGeom prst="rect">
            <a:avLst/>
          </a:prstGeom>
        </p:spPr>
      </p:pic>
      <p:pic>
        <p:nvPicPr>
          <p:cNvPr id="11" name="图片 10" descr="图片1.png"/>
          <p:cNvPicPr>
            <a:picLocks noChangeAspect="1"/>
          </p:cNvPicPr>
          <p:nvPr/>
        </p:nvPicPr>
        <p:blipFill>
          <a:blip r:embed="rId8" cstate="print"/>
          <a:srcRect l="24540" r="26498"/>
          <a:stretch>
            <a:fillRect/>
          </a:stretch>
        </p:blipFill>
        <p:spPr>
          <a:xfrm>
            <a:off x="2947989" y="2095501"/>
            <a:ext cx="195262" cy="405177"/>
          </a:xfrm>
          <a:prstGeom prst="rect">
            <a:avLst/>
          </a:prstGeom>
        </p:spPr>
      </p:pic>
      <p:pic>
        <p:nvPicPr>
          <p:cNvPr id="12" name="图片 11" descr="图片1.png"/>
          <p:cNvPicPr>
            <a:picLocks noChangeAspect="1"/>
          </p:cNvPicPr>
          <p:nvPr/>
        </p:nvPicPr>
        <p:blipFill>
          <a:blip r:embed="rId8" cstate="print"/>
          <a:srcRect l="24540" r="26498"/>
          <a:stretch>
            <a:fillRect/>
          </a:stretch>
        </p:blipFill>
        <p:spPr>
          <a:xfrm>
            <a:off x="61914" y="2044701"/>
            <a:ext cx="147636" cy="405177"/>
          </a:xfrm>
          <a:prstGeom prst="rect">
            <a:avLst/>
          </a:prstGeom>
        </p:spPr>
      </p:pic>
      <p:pic>
        <p:nvPicPr>
          <p:cNvPr id="1026" name="Picture 2"/>
          <p:cNvPicPr>
            <a:picLocks noChangeAspect="1" noChangeArrowheads="1"/>
          </p:cNvPicPr>
          <p:nvPr/>
        </p:nvPicPr>
        <p:blipFill>
          <a:blip r:embed="rId9"/>
          <a:srcRect/>
          <a:stretch>
            <a:fillRect/>
          </a:stretch>
        </p:blipFill>
        <p:spPr bwMode="auto">
          <a:xfrm>
            <a:off x="8855493" y="2085973"/>
            <a:ext cx="2950104" cy="2983331"/>
          </a:xfrm>
          <a:prstGeom prst="rect">
            <a:avLst/>
          </a:prstGeom>
          <a:noFill/>
          <a:ln w="9525">
            <a:noFill/>
            <a:miter lim="800000"/>
            <a:headEnd/>
            <a:tailEnd/>
          </a:ln>
          <a:effectLst/>
        </p:spPr>
      </p:pic>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p:nvPr/>
        </p:nvSpPr>
        <p:spPr bwMode="auto">
          <a:xfrm>
            <a:off x="1414917" y="1258995"/>
            <a:ext cx="1700890" cy="481021"/>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已知点</a:t>
            </a:r>
          </a:p>
        </p:txBody>
      </p:sp>
      <p:sp>
        <p:nvSpPr>
          <p:cNvPr id="2" name="Freeform 5"/>
          <p:cNvSpPr/>
          <p:nvPr/>
        </p:nvSpPr>
        <p:spPr bwMode="auto">
          <a:xfrm>
            <a:off x="4944253" y="1254655"/>
            <a:ext cx="1700890" cy="481021"/>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困惑点</a:t>
            </a:r>
          </a:p>
        </p:txBody>
      </p:sp>
      <p:sp>
        <p:nvSpPr>
          <p:cNvPr id="3" name="Freeform 5"/>
          <p:cNvSpPr/>
          <p:nvPr/>
        </p:nvSpPr>
        <p:spPr bwMode="auto">
          <a:xfrm>
            <a:off x="9035558" y="1275400"/>
            <a:ext cx="1700890" cy="481021"/>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突破点</a:t>
            </a:r>
            <a:endPar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 name="文本框 14"/>
          <p:cNvSpPr txBox="1"/>
          <p:nvPr/>
        </p:nvSpPr>
        <p:spPr>
          <a:xfrm>
            <a:off x="648970" y="2331085"/>
            <a:ext cx="3232785" cy="1753235"/>
          </a:xfrm>
          <a:prstGeom prst="rect">
            <a:avLst/>
          </a:prstGeom>
          <a:noFill/>
          <a:ln w="25400" cap="rnd">
            <a:solidFill>
              <a:schemeClr val="tx1"/>
            </a:solidFill>
            <a:prstDash val="solid"/>
          </a:ln>
          <a:effectLst/>
        </p:spPr>
        <p:txBody>
          <a:bodyPr wrap="square">
            <a:spAutoFit/>
          </a:bodyPr>
          <a:lstStyle/>
          <a:p>
            <a:pPr lvl="0" algn="l" fontAlgn="auto" hangingPunct="0">
              <a:spcBef>
                <a:spcPts val="0"/>
              </a:spcBef>
              <a:spcAft>
                <a:spcPts val="0"/>
              </a:spcAft>
              <a:buClrTx/>
              <a:buSzTx/>
              <a:buFontTx/>
              <a:defRPr/>
            </a:pPr>
            <a:r>
              <a:rPr lang="en-US" altLang="zh-CN" sz="1800" b="1" dirty="0">
                <a:latin typeface="+mn-ea"/>
                <a:ea typeface="+mn-ea"/>
                <a:cs typeface="楷体" panose="02010609060101010101" pitchFamily="49" charset="-122"/>
                <a:sym typeface="Calibri" panose="020F0502020204030204" charset="0"/>
              </a:rPr>
              <a:t>    </a:t>
            </a:r>
            <a:r>
              <a:rPr lang="zh-CN" altLang="en-US" sz="1800" b="1" dirty="0">
                <a:latin typeface="+mn-ea"/>
                <a:ea typeface="+mn-ea"/>
                <a:cs typeface="楷体" panose="02010609060101010101" pitchFamily="49" charset="-122"/>
                <a:sym typeface="Calibri" panose="020F0502020204030204" charset="0"/>
              </a:rPr>
              <a:t>学生在学习生活中，通过时事新闻、与长辈的沟通交流、对社会的观察等途径对中国特色社会主义制</a:t>
            </a:r>
            <a:r>
              <a:rPr lang="zh-CN" altLang="en-US" sz="1800" b="1" dirty="0" smtClean="0">
                <a:latin typeface="+mn-ea"/>
                <a:ea typeface="+mn-ea"/>
                <a:cs typeface="楷体" panose="02010609060101010101" pitchFamily="49" charset="-122"/>
                <a:sym typeface="Calibri" panose="020F0502020204030204" charset="0"/>
              </a:rPr>
              <a:t>度有</a:t>
            </a:r>
            <a:r>
              <a:rPr lang="zh-CN" altLang="en-US" sz="1800" b="1" dirty="0">
                <a:latin typeface="+mn-ea"/>
                <a:ea typeface="+mn-ea"/>
                <a:cs typeface="楷体" panose="02010609060101010101" pitchFamily="49" charset="-122"/>
                <a:sym typeface="Calibri" panose="020F0502020204030204" charset="0"/>
              </a:rPr>
              <a:t>一定的了解。</a:t>
            </a:r>
            <a:endParaRPr kumimoji="0" lang="zh-CN" altLang="en-US" sz="1800" b="1" i="0" u="none" strike="noStrike" kern="0" cap="none" spc="0" normalizeH="0" baseline="0" noProof="1">
              <a:ln>
                <a:noFill/>
              </a:ln>
              <a:effectLst/>
              <a:uLnTx/>
              <a:uFillTx/>
              <a:latin typeface="+mn-ea"/>
              <a:ea typeface="+mn-ea"/>
              <a:cs typeface="+mn-ea"/>
              <a:sym typeface="Calibri" panose="020F0502020204030204" charset="0"/>
            </a:endParaRPr>
          </a:p>
          <a:p>
            <a:pPr lvl="0" indent="342900" algn="l" fontAlgn="auto" hangingPunct="0">
              <a:spcBef>
                <a:spcPts val="0"/>
              </a:spcBef>
              <a:spcAft>
                <a:spcPts val="0"/>
              </a:spcAft>
              <a:buClrTx/>
              <a:buSzTx/>
              <a:buFontTx/>
              <a:defRPr/>
            </a:pPr>
            <a:endParaRPr lang="zh-CN" altLang="en-US" b="1" u="sng" dirty="0">
              <a:latin typeface="+mn-ea"/>
              <a:ea typeface="+mn-ea"/>
              <a:cs typeface="楷体" panose="02010609060101010101" pitchFamily="49" charset="-122"/>
            </a:endParaRPr>
          </a:p>
        </p:txBody>
      </p:sp>
      <p:sp>
        <p:nvSpPr>
          <p:cNvPr id="5" name="文本框 4"/>
          <p:cNvSpPr txBox="1"/>
          <p:nvPr/>
        </p:nvSpPr>
        <p:spPr>
          <a:xfrm>
            <a:off x="8087360" y="2312035"/>
            <a:ext cx="3731260" cy="3692525"/>
          </a:xfrm>
          <a:prstGeom prst="rect">
            <a:avLst/>
          </a:prstGeom>
          <a:noFill/>
          <a:ln w="25400" cap="rnd">
            <a:solidFill>
              <a:schemeClr val="tx1"/>
            </a:solidFill>
            <a:prstDash val="solid"/>
          </a:ln>
          <a:effectLst/>
        </p:spPr>
        <p:txBody>
          <a:bodyPr wrap="square">
            <a:spAutoFit/>
          </a:bodyPr>
          <a:lstStyle/>
          <a:p>
            <a:pPr lvl="0" algn="l" fontAlgn="auto" hangingPunct="0">
              <a:spcBef>
                <a:spcPts val="0"/>
              </a:spcBef>
              <a:spcAft>
                <a:spcPts val="0"/>
              </a:spcAft>
              <a:buClrTx/>
              <a:buSzTx/>
              <a:buFontTx/>
              <a:defRPr/>
            </a:pPr>
            <a:r>
              <a:rPr lang="zh-CN" altLang="en-US" sz="1800" b="1" dirty="0">
                <a:latin typeface="+mn-ea"/>
                <a:ea typeface="+mn-ea"/>
                <a:cs typeface="楷体" panose="02010609060101010101" pitchFamily="49" charset="-122"/>
                <a:sym typeface="Calibri" panose="020F0502020204030204" charset="0"/>
              </a:rPr>
              <a:t>   </a:t>
            </a:r>
            <a:r>
              <a:rPr lang="zh-CN" altLang="en-US" sz="1800" b="1" dirty="0" smtClean="0">
                <a:latin typeface="+mn-ea"/>
                <a:ea typeface="+mn-ea"/>
                <a:cs typeface="楷体" panose="02010609060101010101" pitchFamily="49" charset="-122"/>
                <a:sym typeface="Calibri" panose="020F0502020204030204" charset="0"/>
              </a:rPr>
              <a:t> 将</a:t>
            </a:r>
            <a:r>
              <a:rPr lang="zh-CN" altLang="en-US" sz="1800" b="1" dirty="0">
                <a:latin typeface="+mn-ea"/>
                <a:ea typeface="+mn-ea"/>
                <a:cs typeface="楷体" panose="02010609060101010101" pitchFamily="49" charset="-122"/>
                <a:sym typeface="Calibri" panose="020F0502020204030204" charset="0"/>
              </a:rPr>
              <a:t>读本内容衔接八年级下册我国基本制度与九年级上册改革开放的教材内容，引导学生了解中国之制与中国之</a:t>
            </a:r>
            <a:r>
              <a:rPr lang="zh-CN" altLang="en-US" sz="1800" b="1" dirty="0" smtClean="0">
                <a:latin typeface="+mn-ea"/>
                <a:ea typeface="+mn-ea"/>
                <a:cs typeface="楷体" panose="02010609060101010101" pitchFamily="49" charset="-122"/>
                <a:sym typeface="Calibri" panose="020F0502020204030204" charset="0"/>
              </a:rPr>
              <a:t>治，奠</a:t>
            </a:r>
            <a:r>
              <a:rPr lang="zh-CN" altLang="en-US" sz="1800" b="1" dirty="0">
                <a:latin typeface="+mn-ea"/>
                <a:ea typeface="+mn-ea"/>
                <a:cs typeface="楷体" panose="02010609060101010101" pitchFamily="49" charset="-122"/>
                <a:sym typeface="Calibri" panose="020F0502020204030204" charset="0"/>
              </a:rPr>
              <a:t>定知识基础，建构知识理论体系。</a:t>
            </a:r>
            <a:endParaRPr kumimoji="0" lang="zh-CN" altLang="en-US" sz="1800" b="1" i="0" u="none" strike="noStrike" cap="none" spc="0" normalizeH="0" baseline="0" noProof="1">
              <a:latin typeface="+mn-ea"/>
              <a:ea typeface="+mn-ea"/>
              <a:cs typeface="楷体" panose="02010609060101010101" pitchFamily="49" charset="-122"/>
              <a:sym typeface="Calibri" panose="020F0502020204030204" charset="0"/>
            </a:endParaRPr>
          </a:p>
          <a:p>
            <a:pPr lvl="0" algn="l" fontAlgn="auto" hangingPunct="0">
              <a:spcBef>
                <a:spcPts val="0"/>
              </a:spcBef>
              <a:spcAft>
                <a:spcPts val="0"/>
              </a:spcAft>
              <a:buClrTx/>
              <a:buSzTx/>
              <a:buFontTx/>
              <a:defRPr/>
            </a:pPr>
            <a:r>
              <a:rPr lang="zh-CN" altLang="en-US" sz="1800" b="1" dirty="0">
                <a:latin typeface="+mn-ea"/>
                <a:ea typeface="+mn-ea"/>
                <a:cs typeface="楷体" panose="02010609060101010101" pitchFamily="49" charset="-122"/>
                <a:sym typeface="Calibri" panose="020F0502020204030204" charset="0"/>
              </a:rPr>
              <a:t>    将学生感兴趣的时事热点引入课堂，通过自主阅读读本内容挖掘观点，不仅锻炼学生提取观点的能力，增强学生自身体</a:t>
            </a:r>
            <a:r>
              <a:rPr lang="zh-CN" altLang="en-US" sz="1800" b="1" dirty="0" smtClean="0">
                <a:latin typeface="+mn-ea"/>
                <a:ea typeface="+mn-ea"/>
                <a:cs typeface="楷体" panose="02010609060101010101" pitchFamily="49" charset="-122"/>
                <a:sym typeface="Calibri" panose="020F0502020204030204" charset="0"/>
              </a:rPr>
              <a:t>验；</a:t>
            </a:r>
            <a:r>
              <a:rPr lang="zh-CN" altLang="en-US" sz="1800" b="1" dirty="0">
                <a:latin typeface="+mn-ea"/>
                <a:ea typeface="+mn-ea"/>
                <a:cs typeface="楷体" panose="02010609060101010101" pitchFamily="49" charset="-122"/>
                <a:sym typeface="Calibri" panose="020F0502020204030204" charset="0"/>
              </a:rPr>
              <a:t>而且注重知识的逻辑关系，帮助学生形成完整的知识体系；同时增强中学生对中国特色社会主义道路的认同感，增强民族自豪感和自信心。</a:t>
            </a:r>
            <a:endParaRPr lang="en-US" altLang="zh-CN" sz="1800" b="1" dirty="0">
              <a:latin typeface="+mn-ea"/>
              <a:ea typeface="+mn-ea"/>
              <a:cs typeface="楷体" panose="02010609060101010101" pitchFamily="49" charset="-122"/>
              <a:sym typeface="Calibri" panose="020F0502020204030204" charset="0"/>
            </a:endParaRPr>
          </a:p>
        </p:txBody>
      </p:sp>
      <p:sp>
        <p:nvSpPr>
          <p:cNvPr id="8" name="文本框 7"/>
          <p:cNvSpPr txBox="1"/>
          <p:nvPr/>
        </p:nvSpPr>
        <p:spPr>
          <a:xfrm>
            <a:off x="4340225" y="2312035"/>
            <a:ext cx="3232785" cy="2584450"/>
          </a:xfrm>
          <a:prstGeom prst="rect">
            <a:avLst/>
          </a:prstGeom>
          <a:noFill/>
          <a:ln w="25400" cap="rnd">
            <a:solidFill>
              <a:schemeClr val="tx1"/>
            </a:solidFill>
            <a:prstDash val="solid"/>
          </a:ln>
          <a:effectLst/>
        </p:spPr>
        <p:txBody>
          <a:bodyPr wrap="square">
            <a:spAutoFit/>
          </a:bodyPr>
          <a:lstStyle/>
          <a:p>
            <a:pPr lvl="0" algn="l" fontAlgn="auto" hangingPunct="0">
              <a:spcBef>
                <a:spcPts val="0"/>
              </a:spcBef>
              <a:spcAft>
                <a:spcPts val="0"/>
              </a:spcAft>
              <a:buClrTx/>
              <a:buSzTx/>
              <a:buFontTx/>
              <a:defRPr/>
            </a:pPr>
            <a:r>
              <a:rPr lang="zh-CN" altLang="en-US" sz="1800" b="1" dirty="0">
                <a:latin typeface="+mn-ea"/>
                <a:ea typeface="+mn-ea"/>
                <a:cs typeface="楷体" panose="02010609060101010101" pitchFamily="49" charset="-122"/>
                <a:sym typeface="Calibri" panose="020F0502020204030204" charset="0"/>
              </a:rPr>
              <a:t>    学</a:t>
            </a:r>
            <a:r>
              <a:rPr lang="zh-CN" altLang="en-US" sz="1800" b="1" dirty="0" smtClean="0">
                <a:latin typeface="+mn-ea"/>
                <a:ea typeface="+mn-ea"/>
                <a:cs typeface="楷体" panose="02010609060101010101" pitchFamily="49" charset="-122"/>
                <a:sym typeface="Calibri" panose="020F0502020204030204" charset="0"/>
              </a:rPr>
              <a:t>生对中</a:t>
            </a:r>
            <a:r>
              <a:rPr lang="zh-CN" altLang="en-US" sz="1800" b="1" dirty="0">
                <a:latin typeface="+mn-ea"/>
                <a:ea typeface="+mn-ea"/>
                <a:cs typeface="楷体" panose="02010609060101010101" pitchFamily="49" charset="-122"/>
                <a:sym typeface="Calibri" panose="020F0502020204030204" charset="0"/>
              </a:rPr>
              <a:t>国特色社会主义制度、国家治理体系和治理能力的了解停留在感性层面，对时事热点挖掘深度和广度不够，只了解一些浅层现象，同时没有将相关的知识点串联起来，对中国特色社会主义道路认识不够深刻。</a:t>
            </a:r>
          </a:p>
          <a:p>
            <a:pPr lvl="0" indent="342900" algn="l" fontAlgn="auto" hangingPunct="0">
              <a:spcBef>
                <a:spcPts val="0"/>
              </a:spcBef>
              <a:spcAft>
                <a:spcPts val="0"/>
              </a:spcAft>
              <a:buClrTx/>
              <a:buSzTx/>
              <a:buFontTx/>
              <a:defRPr/>
            </a:pPr>
            <a:endParaRPr lang="zh-CN" altLang="en-US" sz="1800" b="1" dirty="0">
              <a:latin typeface="+mn-ea"/>
              <a:ea typeface="+mn-ea"/>
              <a:cs typeface="楷体" panose="02010609060101010101" pitchFamily="49" charset="-122"/>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r>
              <a:rPr lang="en-US" altLang="zh-CN" sz="20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8" name="文本框 7"/>
          <p:cNvSpPr txBox="1"/>
          <p:nvPr/>
        </p:nvSpPr>
        <p:spPr>
          <a:xfrm>
            <a:off x="724535" y="779780"/>
            <a:ext cx="3413760" cy="706755"/>
          </a:xfrm>
          <a:prstGeom prst="rect">
            <a:avLst/>
          </a:prstGeom>
          <a:noFill/>
        </p:spPr>
        <p:txBody>
          <a:bodyPr wrap="none" rtlCol="0" anchor="t">
            <a:spAutoFit/>
          </a:bodyPr>
          <a:lstStyle/>
          <a:p>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三</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sym typeface="+mn-ea"/>
              </a:rPr>
              <a:t>、教学目标</a:t>
            </a:r>
            <a:endParaRPr lang="zh-CN" altLang="en-US" sz="2400" b="1" dirty="0">
              <a:effectLst>
                <a:outerShdw blurRad="38100" dist="19050" dir="2700000" algn="tl" rotWithShape="0">
                  <a:schemeClr val="dk1">
                    <a:alpha val="40000"/>
                  </a:schemeClr>
                </a:outerShdw>
              </a:effectLst>
              <a:sym typeface="+mn-ea"/>
            </a:endParaRPr>
          </a:p>
        </p:txBody>
      </p:sp>
      <p:sp>
        <p:nvSpPr>
          <p:cNvPr id="100" name="文本框 99"/>
          <p:cNvSpPr txBox="1"/>
          <p:nvPr/>
        </p:nvSpPr>
        <p:spPr>
          <a:xfrm>
            <a:off x="276860" y="2307590"/>
            <a:ext cx="11680825" cy="3539430"/>
          </a:xfrm>
          <a:prstGeom prst="rect">
            <a:avLst/>
          </a:prstGeom>
          <a:noFill/>
          <a:ln w="9525">
            <a:noFill/>
          </a:ln>
        </p:spPr>
        <p:txBody>
          <a:bodyPr wrap="square">
            <a:spAutoFit/>
          </a:bodyPr>
          <a:lstStyle/>
          <a:p>
            <a:pPr indent="304800"/>
            <a:r>
              <a:rPr lang="en-US" altLang="zh-CN" sz="2400" dirty="0">
                <a:latin typeface="+mn-ea"/>
                <a:ea typeface="+mn-ea"/>
                <a:cs typeface="等线" charset="0"/>
              </a:rPr>
              <a:t>   </a:t>
            </a:r>
            <a:r>
              <a:rPr lang="en-US" altLang="zh-CN" sz="2800" dirty="0" smtClean="0">
                <a:latin typeface="+mn-ea"/>
                <a:ea typeface="+mn-ea"/>
                <a:cs typeface="等线" charset="0"/>
              </a:rPr>
              <a:t>1.</a:t>
            </a:r>
            <a:r>
              <a:rPr lang="zh-CN" altLang="en-US" sz="2800" dirty="0" smtClean="0">
                <a:latin typeface="+mn-ea"/>
                <a:ea typeface="+mn-ea"/>
                <a:cs typeface="等线" charset="0"/>
              </a:rPr>
              <a:t>通过</a:t>
            </a:r>
            <a:r>
              <a:rPr lang="en-US" altLang="zh-CN" sz="2800" dirty="0">
                <a:latin typeface="+mn-ea"/>
                <a:ea typeface="+mn-ea"/>
                <a:cs typeface="等线" charset="0"/>
              </a:rPr>
              <a:t>“</a:t>
            </a:r>
            <a:r>
              <a:rPr lang="zh-CN" altLang="en-US" sz="2800" dirty="0">
                <a:latin typeface="+mn-ea"/>
                <a:ea typeface="+mn-ea"/>
                <a:cs typeface="等线" charset="0"/>
              </a:rPr>
              <a:t>数</a:t>
            </a:r>
            <a:r>
              <a:rPr lang="en-US" altLang="zh-CN" sz="2800" dirty="0">
                <a:latin typeface="+mn-ea"/>
                <a:ea typeface="+mn-ea"/>
                <a:cs typeface="等线" charset="0"/>
              </a:rPr>
              <a:t>”</a:t>
            </a:r>
            <a:r>
              <a:rPr lang="zh-CN" altLang="en-US" sz="2800" dirty="0">
                <a:latin typeface="+mn-ea"/>
                <a:ea typeface="+mn-ea"/>
                <a:cs typeface="等线" charset="0"/>
              </a:rPr>
              <a:t>说中国奇迹等活动，感受中国发展奇迹，尝试</a:t>
            </a:r>
            <a:r>
              <a:rPr lang="zh-CN" sz="2800" dirty="0">
                <a:latin typeface="+mn-ea"/>
                <a:ea typeface="+mn-ea"/>
                <a:cs typeface="等线" charset="0"/>
              </a:rPr>
              <a:t>从制度的维度观察社会生活，从而了解中国特色社会主义制度的科学体系，理解制度优势和治理效能的关系，认同全面深化改革目标。</a:t>
            </a:r>
          </a:p>
          <a:p>
            <a:pPr indent="304800"/>
            <a:r>
              <a:rPr lang="en-US" altLang="zh-CN" sz="2800" dirty="0">
                <a:latin typeface="+mn-ea"/>
                <a:ea typeface="+mn-ea"/>
                <a:cs typeface="等线" charset="0"/>
              </a:rPr>
              <a:t>  </a:t>
            </a:r>
            <a:r>
              <a:rPr lang="en-US" altLang="zh-CN" sz="2800" dirty="0" smtClean="0">
                <a:latin typeface="+mn-ea"/>
                <a:ea typeface="+mn-ea"/>
                <a:cs typeface="等线" charset="0"/>
              </a:rPr>
              <a:t> 2.</a:t>
            </a:r>
            <a:r>
              <a:rPr lang="zh-CN" altLang="en-US" sz="2800" dirty="0" smtClean="0">
                <a:latin typeface="+mn-ea"/>
                <a:ea typeface="+mn-ea"/>
                <a:cs typeface="等线" charset="0"/>
              </a:rPr>
              <a:t>通过“寻找</a:t>
            </a:r>
            <a:r>
              <a:rPr lang="zh-CN" altLang="en-US" sz="2800" dirty="0">
                <a:latin typeface="+mn-ea"/>
                <a:ea typeface="+mn-ea"/>
                <a:cs typeface="等线" charset="0"/>
              </a:rPr>
              <a:t>中国发展</a:t>
            </a:r>
            <a:r>
              <a:rPr lang="zh-CN" altLang="en-US" sz="2800" dirty="0" smtClean="0">
                <a:latin typeface="+mn-ea"/>
                <a:ea typeface="+mn-ea"/>
                <a:cs typeface="等线" charset="0"/>
              </a:rPr>
              <a:t>密码”等</a:t>
            </a:r>
            <a:r>
              <a:rPr lang="zh-CN" altLang="en-US" sz="2800" dirty="0">
                <a:latin typeface="+mn-ea"/>
                <a:ea typeface="+mn-ea"/>
                <a:cs typeface="等线" charset="0"/>
              </a:rPr>
              <a:t>活动，探究中国特色社会主义制度的优势，明确如何完善中国之制与实现中国之治，增强对中国特色社会主义制度的认同。</a:t>
            </a:r>
          </a:p>
          <a:p>
            <a:pPr indent="304800"/>
            <a:r>
              <a:rPr lang="en-US" altLang="zh-CN" sz="2800" dirty="0" smtClean="0">
                <a:latin typeface="+mn-ea"/>
                <a:ea typeface="+mn-ea"/>
                <a:cs typeface="等线" charset="0"/>
              </a:rPr>
              <a:t>   3.</a:t>
            </a:r>
            <a:r>
              <a:rPr lang="zh-CN" altLang="en-US" sz="2800" dirty="0" smtClean="0">
                <a:latin typeface="+mn-ea"/>
                <a:ea typeface="+mn-ea"/>
                <a:cs typeface="等线" charset="0"/>
              </a:rPr>
              <a:t>通过“倡议书”等</a:t>
            </a:r>
            <a:r>
              <a:rPr lang="zh-CN" altLang="en-US" sz="2800" dirty="0">
                <a:latin typeface="+mn-ea"/>
                <a:ea typeface="+mn-ea"/>
                <a:cs typeface="等线" charset="0"/>
              </a:rPr>
              <a:t>活动，</a:t>
            </a:r>
            <a:r>
              <a:rPr lang="zh-CN" altLang="en-US" sz="2800" dirty="0">
                <a:latin typeface="+mn-ea"/>
                <a:ea typeface="+mn-ea"/>
                <a:cs typeface="等线" charset="0"/>
                <a:sym typeface="+mn-ea"/>
              </a:rPr>
              <a:t>增强时代责任感和使命感，坚定制度自信，成为中国之制与中国之治的建设者和推动者</a:t>
            </a:r>
            <a:r>
              <a:rPr lang="zh-CN" altLang="en-US" sz="2800" dirty="0" smtClean="0">
                <a:latin typeface="+mn-ea"/>
                <a:ea typeface="+mn-ea"/>
                <a:cs typeface="等线" charset="0"/>
                <a:sym typeface="+mn-ea"/>
              </a:rPr>
              <a:t>。</a:t>
            </a:r>
            <a:endParaRPr lang="zh-CN" sz="2800" dirty="0">
              <a:latin typeface="+mn-ea"/>
              <a:ea typeface="+mn-ea"/>
              <a:cs typeface="等线" charset="0"/>
            </a:endParaRPr>
          </a:p>
        </p:txBody>
      </p:sp>
    </p:spTree>
    <p:custDataLst>
      <p:tags r:id="rId1"/>
    </p:custDataLst>
  </p:cSld>
  <p:clrMapOvr>
    <a:masterClrMapping/>
  </p:clrMapOvr>
  <p:transition spd="slow">
    <p:comb/>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6.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7.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8.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9.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1.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42.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43.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44.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4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08609"/>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8609_1*a*1"/>
  <p:tag name="KSO_WM_TEMPLATE_CATEGORY" val="diagram"/>
  <p:tag name="KSO_WM_TEMPLATE_INDEX" val="20208609"/>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1834800cc80c48a6a04ec5804769ad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4247443a86424c3b813d3dc3842ff905"/>
  <p:tag name="KSO_WM_UNIT_TEXT_FILL_FORE_SCHEMECOLOR_INDEX_BRIGHTNESS" val="0"/>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3"/>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08609"/>
</p:tagLst>
</file>

<file path=ppt/tags/tag5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5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55.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56.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9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1579</Words>
  <Application>WPS 演示</Application>
  <PresentationFormat>自定义</PresentationFormat>
  <Paragraphs>154</Paragraphs>
  <Slides>16</Slides>
  <Notes>16</Notes>
  <HiddenSlides>0</HiddenSlides>
  <MMClips>0</MMClips>
  <ScaleCrop>false</ScaleCrop>
  <HeadingPairs>
    <vt:vector size="4" baseType="variant">
      <vt:variant>
        <vt:lpstr>主题</vt:lpstr>
      </vt:variant>
      <vt:variant>
        <vt:i4>4</vt:i4>
      </vt:variant>
      <vt:variant>
        <vt:lpstr>幻灯片标题</vt:lpstr>
      </vt:variant>
      <vt:variant>
        <vt:i4>16</vt:i4>
      </vt:variant>
    </vt:vector>
  </HeadingPairs>
  <TitlesOfParts>
    <vt:vector size="20" baseType="lpstr">
      <vt:lpstr>Office 主题</vt:lpstr>
      <vt:lpstr>1_Office 主题</vt:lpstr>
      <vt:lpstr>5_Office 主题</vt:lpstr>
      <vt:lpstr>9_Office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507</cp:revision>
  <dcterms:created xsi:type="dcterms:W3CDTF">2013-10-25T14:41:00Z</dcterms:created>
  <dcterms:modified xsi:type="dcterms:W3CDTF">2021-09-23T02:18:49Z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KSOSaveFontToCloudKey">
    <vt:lpwstr>511122308_cloud</vt:lpwstr>
  </property>
  <property fmtid="{D5CDD505-2E9C-101B-9397-08002B2CF9AE}" pid="4" name="ICV">
    <vt:lpwstr>C07F16C51C8B4A39A6682A64723106C6</vt:lpwstr>
  </property>
</Properties>
</file>