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ags/tag8.xml" ContentType="application/vnd.openxmlformats-officedocument.presentationml.tags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notesSlides/notesSlide16.xml" ContentType="application/vnd.openxmlformats-officedocument.presentationml.notesSlide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notesSlides/notesSlide7.xml" ContentType="application/vnd.openxmlformats-officedocument.presentationml.notesSlide+xml"/>
  <Override PartName="/ppt/tags/tag70.xml" ContentType="application/vnd.openxmlformats-officedocument.presentationml.tag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heme/theme6.xml" ContentType="application/vnd.openxmlformats-officedocument.theme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tags/tag59.xml" ContentType="application/vnd.openxmlformats-officedocument.presentationml.tags+xml"/>
  <Override PartName="/ppt/notesSlides/notesSlide17.xml" ContentType="application/vnd.openxmlformats-officedocument.presentationml.notesSlide+xml"/>
  <Override PartName="/ppt/tags/tag68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ppt/notesSlides/notesSlide15.xml" ContentType="application/vnd.openxmlformats-officedocument.presentationml.notesSlide+xml"/>
  <Override PartName="/ppt/tags/tag66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notesSlides/notesSlide13.xml" ContentType="application/vnd.openxmlformats-officedocument.presentationml.notesSlide+xml"/>
  <Override PartName="/ppt/tags/tag64.xml" ContentType="application/vnd.openxmlformats-officedocument.presentationml.tags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62.xml" ContentType="application/vnd.openxmlformats-officedocument.presentationml.tags+xml"/>
  <Override PartName="/ppt/notesSlides/notesSlide20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notesSlides/notesSlide6.xml" ContentType="application/vnd.openxmlformats-officedocument.presentationml.notesSlide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notesSlides/notesSlide18.xml" ContentType="application/vnd.openxmlformats-officedocument.presentationml.notesSlide+xml"/>
  <Override PartName="/ppt/tags/tag69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notesSlides/notesSlide14.xml" ContentType="application/vnd.openxmlformats-officedocument.presentationml.notesSlide+xml"/>
  <Override PartName="/ppt/tags/tag65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notesSlides/notesSlide9.xml" ContentType="application/vnd.openxmlformats-officedocument.presentationml.notesSlide+xml"/>
  <Override PartName="/ppt/tags/tag61.xml" ContentType="application/vnd.openxmlformats-officedocument.presentationml.tags+xml"/>
  <Override PartName="/ppt/notesSlides/notesSlide21.xml" ContentType="application/vnd.openxmlformats-officedocument.presentationml.notesSlide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6" r:id="rId2"/>
    <p:sldMasterId id="2147483660" r:id="rId3"/>
    <p:sldMasterId id="2147483663" r:id="rId4"/>
  </p:sldMasterIdLst>
  <p:notesMasterIdLst>
    <p:notesMasterId r:id="rId28"/>
  </p:notesMasterIdLst>
  <p:handoutMasterIdLst>
    <p:handoutMasterId r:id="rId29"/>
  </p:handoutMasterIdLst>
  <p:sldIdLst>
    <p:sldId id="729" r:id="rId5"/>
    <p:sldId id="771" r:id="rId6"/>
    <p:sldId id="758" r:id="rId7"/>
    <p:sldId id="565" r:id="rId8"/>
    <p:sldId id="786" r:id="rId9"/>
    <p:sldId id="760" r:id="rId10"/>
    <p:sldId id="597" r:id="rId11"/>
    <p:sldId id="598" r:id="rId12"/>
    <p:sldId id="761" r:id="rId13"/>
    <p:sldId id="788" r:id="rId14"/>
    <p:sldId id="762" r:id="rId15"/>
    <p:sldId id="789" r:id="rId16"/>
    <p:sldId id="790" r:id="rId17"/>
    <p:sldId id="791" r:id="rId18"/>
    <p:sldId id="763" r:id="rId19"/>
    <p:sldId id="793" r:id="rId20"/>
    <p:sldId id="764" r:id="rId21"/>
    <p:sldId id="794" r:id="rId22"/>
    <p:sldId id="795" r:id="rId23"/>
    <p:sldId id="796" r:id="rId24"/>
    <p:sldId id="798" r:id="rId25"/>
    <p:sldId id="797" r:id="rId26"/>
    <p:sldId id="270" r:id="rId27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505F2C04-C923-438B-8C0F-E0CD2BADF298}">
      <wppc:fontMiss xmlns:wppc="http://www.wps.cn/officeDocument/PresentationCustomData" xmlns="" type="true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李东生" initials="李东生" lastIdx="1" clrIdx="0"/>
  <p:cmAuthor id="2" name="作者" initials="A" lastIdx="0" clrIdx="1"/>
  <p:cmAuthor id="3" name="Administrator" initials="A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43651"/>
    <a:srgbClr val="26A8E0"/>
    <a:srgbClr val="25A9E0"/>
    <a:srgbClr val="F85208"/>
    <a:srgbClr val="FFFF00"/>
    <a:srgbClr val="B3D2FD"/>
    <a:srgbClr val="EBF3FF"/>
    <a:srgbClr val="0000CC"/>
    <a:srgbClr val="00724D"/>
    <a:srgbClr val="CAF6D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230"/>
    <p:restoredTop sz="94933" autoAdjust="0"/>
  </p:normalViewPr>
  <p:slideViewPr>
    <p:cSldViewPr snapToGrid="0" showGuides="1">
      <p:cViewPr varScale="1">
        <p:scale>
          <a:sx n="84" d="100"/>
          <a:sy n="84" d="100"/>
        </p:scale>
        <p:origin x="-954" y="-84"/>
      </p:cViewPr>
      <p:guideLst>
        <p:guide orient="horz" pos="2154"/>
        <p:guide pos="39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pPr/>
              <a:t>2021/9/2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2021/9/2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7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noFill/>
          </a:ln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</a:p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</a:p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</a:p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</a:p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dirty="0"/>
              <a:pPr lvl="0" algn="r" eaLnBrk="1" hangingPunct="1">
                <a:buNone/>
              </a:pPr>
              <a:t>‹#›</a:t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2021/9/2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2021/9/2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zh-CN" smtClean="0">
              <a:ln>
                <a:noFill/>
              </a:ln>
              <a:effectLst/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2021/9/2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2021/9/2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2021/9/2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2021/9/2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2021/9/2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2021/9/2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2021/9/2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2021/9/2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kumimoji="1" lang="zh-CN" altLang="en-US" dirty="0" smtClean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2021/9/2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51D9C-74F3-4A50-80CE-FCA0A0469843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2021/9/2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2021/9/2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2021/9/2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kumimoji="1" lang="zh-CN" altLang="en-US" b="1" dirty="0" smtClean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2021/9/2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2021/9/2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 dirty="0" smtClean="0">
              <a:sym typeface="+mn-ea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2021/9/2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kumimoji="0" lang="en-US" altLang="zh-CN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endParaRPr kumimoji="0" lang="zh-CN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endParaRPr lang="zh-CN" altLang="en-US" dirty="0" smtClean="0">
              <a:sym typeface="+mn-ea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2021/9/2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kumimoji="0" lang="zh-CN" altLang="zh-CN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</a:endParaRP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2021/9/2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 smtClean="0">
              <a:sym typeface="+mn-ea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2021/9/2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zh-CN" dirty="0" smtClean="0">
              <a:ln>
                <a:noFill/>
              </a:ln>
              <a:effectLst/>
              <a:latin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2021/9/2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pPr algn="l"/>
            <a:endParaRPr lang="zh-CN" altLang="en-US" dirty="0" smtClean="0">
              <a:ln>
                <a:noFill/>
              </a:ln>
              <a:effectLst/>
              <a:latin typeface="宋体" panose="02010600030101010101" pitchFamily="2" charset="-122"/>
              <a:sym typeface="Century Gothic" panose="020B0502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图片 2" descr="0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39700" y="0"/>
            <a:ext cx="12331700" cy="69357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2021/9/2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2021/9/2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图片 5" descr="01c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11125" y="0"/>
            <a:ext cx="12303125" cy="69199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A7A3100-DE3C-46DE-A901-464DE630C16B}" type="datetimeFigureOut">
              <a:rPr lang="zh-CN" altLang="en-US" smtClean="0"/>
              <a:pPr/>
              <a:t>2021/9/2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775A56D-B246-4D3E-BAE7-937263F86FD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 spd="slow"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眉头"/>
          <p:cNvSpPr txBox="1"/>
          <p:nvPr userDrawn="1"/>
        </p:nvSpPr>
        <p:spPr>
          <a:xfrm>
            <a:off x="648498" y="97276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00"/>
            <a:r>
              <a:rPr lang="zh-CN" altLang="en-US" sz="1600" kern="0">
                <a:solidFill>
                  <a:schemeClr val="bg1"/>
                </a:solidFill>
                <a:latin typeface="方正正黑简体" pitchFamily="2" charset="-122"/>
                <a:ea typeface="方正正黑简体" pitchFamily="2" charset="-122"/>
              </a:rPr>
              <a:t>章节标题一</a:t>
            </a:r>
          </a:p>
        </p:txBody>
      </p:sp>
      <p:sp>
        <p:nvSpPr>
          <p:cNvPr id="9" name="眉头"/>
          <p:cNvSpPr txBox="1"/>
          <p:nvPr userDrawn="1"/>
        </p:nvSpPr>
        <p:spPr>
          <a:xfrm>
            <a:off x="2478497" y="97276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00"/>
            <a:r>
              <a:rPr lang="zh-CN" altLang="en-US" sz="1600" kern="0">
                <a:solidFill>
                  <a:schemeClr val="bg1"/>
                </a:solidFill>
                <a:latin typeface="方正正黑简体" pitchFamily="2" charset="-122"/>
                <a:ea typeface="方正正黑简体" pitchFamily="2" charset="-122"/>
              </a:rPr>
              <a:t>章节标题二</a:t>
            </a:r>
          </a:p>
        </p:txBody>
      </p:sp>
      <p:sp>
        <p:nvSpPr>
          <p:cNvPr id="10" name="眉头"/>
          <p:cNvSpPr txBox="1"/>
          <p:nvPr userDrawn="1"/>
        </p:nvSpPr>
        <p:spPr>
          <a:xfrm>
            <a:off x="4324930" y="97276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00"/>
            <a:r>
              <a:rPr lang="zh-CN" altLang="en-US" sz="1600" kern="0">
                <a:solidFill>
                  <a:schemeClr val="bg1"/>
                </a:solidFill>
                <a:latin typeface="方正正黑简体" pitchFamily="2" charset="-122"/>
                <a:ea typeface="方正正黑简体" pitchFamily="2" charset="-122"/>
              </a:rPr>
              <a:t>章节标题三</a:t>
            </a:r>
          </a:p>
        </p:txBody>
      </p:sp>
      <p:sp>
        <p:nvSpPr>
          <p:cNvPr id="11" name="眉头"/>
          <p:cNvSpPr txBox="1"/>
          <p:nvPr userDrawn="1"/>
        </p:nvSpPr>
        <p:spPr>
          <a:xfrm>
            <a:off x="6145876" y="97276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00"/>
            <a:r>
              <a:rPr lang="zh-CN" altLang="en-US" sz="1600" kern="0">
                <a:solidFill>
                  <a:schemeClr val="bg1"/>
                </a:solidFill>
                <a:latin typeface="方正正黑简体" pitchFamily="2" charset="-122"/>
                <a:ea typeface="方正正黑简体" pitchFamily="2" charset="-122"/>
              </a:rPr>
              <a:t>章节标题四</a:t>
            </a:r>
          </a:p>
        </p:txBody>
      </p:sp>
      <p:sp>
        <p:nvSpPr>
          <p:cNvPr id="12" name="眉头"/>
          <p:cNvSpPr txBox="1"/>
          <p:nvPr userDrawn="1"/>
        </p:nvSpPr>
        <p:spPr>
          <a:xfrm>
            <a:off x="7966821" y="97276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00"/>
            <a:r>
              <a:rPr lang="zh-CN" altLang="en-US" sz="1600" kern="0">
                <a:solidFill>
                  <a:schemeClr val="bg1"/>
                </a:solidFill>
                <a:latin typeface="方正正黑简体" pitchFamily="2" charset="-122"/>
                <a:ea typeface="方正正黑简体" pitchFamily="2" charset="-122"/>
              </a:rPr>
              <a:t>章节标题五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2021/9/2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图片 2" descr="0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39700" y="0"/>
            <a:ext cx="12331700" cy="69357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2021/9/2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" descr="01b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-93662" y="0"/>
            <a:ext cx="12285662" cy="6910388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slow" advClick="0"/>
  <p:hf sldNum="0"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" descr="01b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-93662" y="0"/>
            <a:ext cx="12285662" cy="6910388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</p:sldLayoutIdLst>
  <p:transition spd="slow" advClick="0"/>
  <p:hf sldNum="0"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" descr="01b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-93662" y="0"/>
            <a:ext cx="12285662" cy="6910388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slow" advClick="0"/>
  <p:hf sldNum="0"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" descr="01b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-93662" y="0"/>
            <a:ext cx="12285662" cy="6910388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ransition spd="slow" advClick="0"/>
  <p:hf sldNum="0"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tags" Target="../tags/tag23.xml"/><Relationship Id="rId18" Type="http://schemas.openxmlformats.org/officeDocument/2006/relationships/tags" Target="../tags/tag28.xml"/><Relationship Id="rId26" Type="http://schemas.openxmlformats.org/officeDocument/2006/relationships/tags" Target="../tags/tag36.xml"/><Relationship Id="rId3" Type="http://schemas.openxmlformats.org/officeDocument/2006/relationships/tags" Target="../tags/tag13.xml"/><Relationship Id="rId21" Type="http://schemas.openxmlformats.org/officeDocument/2006/relationships/tags" Target="../tags/tag31.xml"/><Relationship Id="rId34" Type="http://schemas.openxmlformats.org/officeDocument/2006/relationships/tags" Target="../tags/tag44.xml"/><Relationship Id="rId7" Type="http://schemas.openxmlformats.org/officeDocument/2006/relationships/tags" Target="../tags/tag17.xml"/><Relationship Id="rId12" Type="http://schemas.openxmlformats.org/officeDocument/2006/relationships/tags" Target="../tags/tag22.xml"/><Relationship Id="rId17" Type="http://schemas.openxmlformats.org/officeDocument/2006/relationships/tags" Target="../tags/tag27.xml"/><Relationship Id="rId25" Type="http://schemas.openxmlformats.org/officeDocument/2006/relationships/tags" Target="../tags/tag35.xml"/><Relationship Id="rId33" Type="http://schemas.openxmlformats.org/officeDocument/2006/relationships/tags" Target="../tags/tag43.xml"/><Relationship Id="rId2" Type="http://schemas.openxmlformats.org/officeDocument/2006/relationships/tags" Target="../tags/tag12.xml"/><Relationship Id="rId16" Type="http://schemas.openxmlformats.org/officeDocument/2006/relationships/tags" Target="../tags/tag26.xml"/><Relationship Id="rId20" Type="http://schemas.openxmlformats.org/officeDocument/2006/relationships/tags" Target="../tags/tag30.xml"/><Relationship Id="rId29" Type="http://schemas.openxmlformats.org/officeDocument/2006/relationships/tags" Target="../tags/tag39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tags" Target="../tags/tag21.xml"/><Relationship Id="rId24" Type="http://schemas.openxmlformats.org/officeDocument/2006/relationships/tags" Target="../tags/tag34.xml"/><Relationship Id="rId32" Type="http://schemas.openxmlformats.org/officeDocument/2006/relationships/tags" Target="../tags/tag42.xml"/><Relationship Id="rId5" Type="http://schemas.openxmlformats.org/officeDocument/2006/relationships/tags" Target="../tags/tag15.xml"/><Relationship Id="rId15" Type="http://schemas.openxmlformats.org/officeDocument/2006/relationships/tags" Target="../tags/tag25.xml"/><Relationship Id="rId23" Type="http://schemas.openxmlformats.org/officeDocument/2006/relationships/tags" Target="../tags/tag33.xml"/><Relationship Id="rId28" Type="http://schemas.openxmlformats.org/officeDocument/2006/relationships/tags" Target="../tags/tag38.xml"/><Relationship Id="rId36" Type="http://schemas.openxmlformats.org/officeDocument/2006/relationships/notesSlide" Target="../notesSlides/notesSlide2.xml"/><Relationship Id="rId10" Type="http://schemas.openxmlformats.org/officeDocument/2006/relationships/tags" Target="../tags/tag20.xml"/><Relationship Id="rId19" Type="http://schemas.openxmlformats.org/officeDocument/2006/relationships/tags" Target="../tags/tag29.xml"/><Relationship Id="rId31" Type="http://schemas.openxmlformats.org/officeDocument/2006/relationships/tags" Target="../tags/tag41.xml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tags" Target="../tags/tag24.xml"/><Relationship Id="rId22" Type="http://schemas.openxmlformats.org/officeDocument/2006/relationships/tags" Target="../tags/tag32.xml"/><Relationship Id="rId27" Type="http://schemas.openxmlformats.org/officeDocument/2006/relationships/tags" Target="../tags/tag37.xml"/><Relationship Id="rId30" Type="http://schemas.openxmlformats.org/officeDocument/2006/relationships/tags" Target="../tags/tag40.xml"/><Relationship Id="rId35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4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直接连接符 17"/>
          <p:cNvSpPr/>
          <p:nvPr/>
        </p:nvSpPr>
        <p:spPr>
          <a:xfrm>
            <a:off x="4776788" y="4632325"/>
            <a:ext cx="2622550" cy="1588"/>
          </a:xfrm>
          <a:prstGeom prst="line">
            <a:avLst/>
          </a:prstGeom>
          <a:ln w="6350">
            <a:noFill/>
          </a:ln>
        </p:spPr>
      </p:sp>
      <p:sp>
        <p:nvSpPr>
          <p:cNvPr id="27650" name="文本框 24"/>
          <p:cNvSpPr/>
          <p:nvPr/>
        </p:nvSpPr>
        <p:spPr>
          <a:xfrm>
            <a:off x="3581400" y="5280025"/>
            <a:ext cx="6681788" cy="11988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rPr>
              <a:t>报告人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rPr>
              <a:t>：郭淑民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rPr>
              <a:t>单   位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rPr>
              <a:t>：北京景山学校朝阳学校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charset="0"/>
            </a:endParaRPr>
          </a:p>
        </p:txBody>
      </p:sp>
      <p:sp>
        <p:nvSpPr>
          <p:cNvPr id="27651" name="矩形 2"/>
          <p:cNvSpPr/>
          <p:nvPr/>
        </p:nvSpPr>
        <p:spPr>
          <a:xfrm>
            <a:off x="1036638" y="1647825"/>
            <a:ext cx="11155362" cy="20113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>
              <a:buFont typeface="Arial" panose="020B0604020202020204" pitchFamily="34" charset="0"/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  <a:sym typeface="Calibri" panose="020F0502020204030204" charset="0"/>
            </a:endParaRPr>
          </a:p>
        </p:txBody>
      </p:sp>
      <p:sp>
        <p:nvSpPr>
          <p:cNvPr id="27652" name="文本框 22"/>
          <p:cNvSpPr/>
          <p:nvPr/>
        </p:nvSpPr>
        <p:spPr>
          <a:xfrm>
            <a:off x="-152400" y="2336800"/>
            <a:ext cx="1234440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buFont typeface="Arial" panose="020B0604020202020204" pitchFamily="34" charset="0"/>
            </a:pP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第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２</a:t>
            </a: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讲  中国特色社会主义进入新时代</a:t>
            </a:r>
            <a:endParaRPr lang="en-US" altLang="zh-CN" sz="3600" b="1" dirty="0" smtClean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>
              <a:buFont typeface="Arial" panose="020B0604020202020204" pitchFamily="34" charset="0"/>
            </a:pPr>
            <a:r>
              <a:rPr lang="zh-CN" altLang="en-US" sz="4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第二课  坚持以人民为中心</a:t>
            </a:r>
            <a:endParaRPr lang="en-US" altLang="zh-CN" sz="44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>
              <a:buFont typeface="Arial" panose="020B0604020202020204" pitchFamily="34" charset="0"/>
            </a:pPr>
            <a:r>
              <a:rPr lang="en-US" altLang="zh-CN" sz="44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     </a:t>
            </a:r>
          </a:p>
          <a:p>
            <a:pPr algn="ctr">
              <a:buFont typeface="Arial" panose="020B0604020202020204" pitchFamily="34" charset="0"/>
            </a:pPr>
            <a: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说课</a:t>
            </a:r>
          </a:p>
        </p:txBody>
      </p:sp>
      <p:sp>
        <p:nvSpPr>
          <p:cNvPr id="27654" name="文本框 99"/>
          <p:cNvSpPr txBox="1"/>
          <p:nvPr/>
        </p:nvSpPr>
        <p:spPr>
          <a:xfrm>
            <a:off x="23813" y="1290638"/>
            <a:ext cx="10739437" cy="5238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zh-CN" sz="2800" b="1" dirty="0">
                <a:solidFill>
                  <a:srgbClr val="264457"/>
                </a:solidFill>
                <a:latin typeface="黑体" panose="02010609060101010101" charset="-122"/>
                <a:ea typeface="黑体" panose="02010609060101010101" charset="-122"/>
              </a:rPr>
              <a:t>《习近平新时代中国特色社会主义思想学生读本》</a:t>
            </a:r>
            <a:r>
              <a:rPr lang="zh-CN" altLang="en-US" sz="2800" b="1" dirty="0" smtClean="0">
                <a:solidFill>
                  <a:srgbClr val="264457"/>
                </a:solidFill>
                <a:latin typeface="黑体" panose="02010609060101010101" charset="-122"/>
                <a:ea typeface="黑体" panose="02010609060101010101" charset="-122"/>
              </a:rPr>
              <a:t>（初中）</a:t>
            </a:r>
            <a:endParaRPr lang="zh-CN" altLang="en-US" sz="2800" b="1" dirty="0">
              <a:solidFill>
                <a:srgbClr val="264457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760095"/>
            <a:ext cx="5005705" cy="65151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Ø"/>
            </a:pPr>
            <a:r>
              <a:rPr kumimoji="0" lang="zh-CN" altLang="zh-CN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anose="02010600030101010101" pitchFamily="2" charset="-122"/>
              </a:rPr>
              <a:t>导入：</a:t>
            </a:r>
            <a:r>
              <a:rPr kumimoji="0" lang="zh-CN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</a:rPr>
              <a:t>抗疫故事齐分享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43330" y="1643380"/>
            <a:ext cx="6257925" cy="3430270"/>
          </a:xfrm>
          <a:prstGeom prst="rect">
            <a:avLst/>
          </a:prstGeom>
        </p:spPr>
      </p:pic>
      <p:sp>
        <p:nvSpPr>
          <p:cNvPr id="33" name="圆角矩形 32"/>
          <p:cNvSpPr/>
          <p:nvPr/>
        </p:nvSpPr>
        <p:spPr>
          <a:xfrm>
            <a:off x="1148715" y="5305425"/>
            <a:ext cx="10193655" cy="969010"/>
          </a:xfrm>
          <a:prstGeom prst="round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</a:rPr>
              <a:t>设计意图：学生通过分享自己身边的抗疫故事，挖掘故事的主角以及抗疫成果，初步感受人民在这场抗疫战争中发挥的作用。</a:t>
            </a:r>
            <a:endParaRPr kumimoji="0" lang="zh-CN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837170" y="2222500"/>
            <a:ext cx="3347720" cy="186372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zh-CN" alt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学生分享自己所知道的抗疫故事，每段抗疫故事的主角是谁，这场抗疫战争是否取得成功？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760095"/>
            <a:ext cx="5005705" cy="65151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Ø"/>
            </a:pPr>
            <a:r>
              <a:rPr kumimoji="0" lang="zh-CN" altLang="zh-CN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anose="02010600030101010101" pitchFamily="2" charset="-122"/>
              </a:rPr>
              <a:t>导入：</a:t>
            </a:r>
            <a:r>
              <a:rPr lang="zh-CN" altLang="zh-CN" sz="2800" b="1" dirty="0" smtClean="0">
                <a:latin typeface="宋体" panose="02010600030101010101" pitchFamily="2" charset="-122"/>
                <a:sym typeface="+mn-ea"/>
              </a:rPr>
              <a:t>多措并举保平安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Ø"/>
            </a:pPr>
            <a:endParaRPr kumimoji="0" lang="zh-CN" altLang="zh-CN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33" name="圆角矩形 32"/>
          <p:cNvSpPr/>
          <p:nvPr/>
        </p:nvSpPr>
        <p:spPr>
          <a:xfrm>
            <a:off x="1243330" y="5306060"/>
            <a:ext cx="10193655" cy="937895"/>
          </a:xfrm>
          <a:prstGeom prst="round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</a:rPr>
              <a:t>设计意图：学生思考</a:t>
            </a:r>
            <a:r>
              <a:rPr lang="zh-CN" altLang="zh-CN" sz="2000" b="1" smtClean="0">
                <a:ln>
                  <a:noFill/>
                </a:ln>
                <a:effectLst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国家为保障安全所采取的措施，初步感受国家以人民为中心</a:t>
            </a:r>
            <a:r>
              <a:rPr lang="zh-CN" altLang="en-US" sz="2000" b="1" smtClean="0">
                <a:ln>
                  <a:noFill/>
                </a:ln>
                <a:effectLst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的价值理念，增强学生的国家认同，激发爱国情感。</a:t>
            </a:r>
            <a:endParaRPr kumimoji="0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indent="0" algn="l" defTabSz="914400" rt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695565" y="2127250"/>
            <a:ext cx="3347720" cy="142049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zh-CN" alt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学生分享自己所知道的防疫举措，思考国家采取这些措施的意义</a:t>
            </a:r>
          </a:p>
        </p:txBody>
      </p:sp>
      <p:pic>
        <p:nvPicPr>
          <p:cNvPr id="100" name="图片 9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8230" y="2127250"/>
            <a:ext cx="3129915" cy="2066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/>
          <p:nvPr/>
        </p:nvPicPr>
        <p:blipFill>
          <a:blip r:embed="rId5" cstate="print"/>
          <a:srcRect t="5007" b="2158"/>
          <a:stretch>
            <a:fillRect/>
          </a:stretch>
        </p:blipFill>
        <p:spPr>
          <a:xfrm>
            <a:off x="4399915" y="2127250"/>
            <a:ext cx="2778125" cy="206692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760095"/>
            <a:ext cx="5005705" cy="65151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Ø"/>
            </a:pPr>
            <a:r>
              <a:rPr kumimoji="0" lang="zh-CN" altLang="zh-CN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宋体" panose="02010600030101010101" pitchFamily="2" charset="-122"/>
              </a:rPr>
              <a:t>导入：</a:t>
            </a:r>
            <a:endParaRPr lang="zh-CN" altLang="zh-CN" sz="2800" b="1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Ø"/>
            </a:pPr>
            <a:endParaRPr kumimoji="0" lang="zh-CN" altLang="zh-CN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33" name="圆角矩形 32"/>
          <p:cNvSpPr/>
          <p:nvPr/>
        </p:nvSpPr>
        <p:spPr>
          <a:xfrm>
            <a:off x="1101725" y="5495290"/>
            <a:ext cx="10193655" cy="937895"/>
          </a:xfrm>
          <a:prstGeom prst="round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</a:rPr>
              <a:t>设计意图：以战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kumimoji="0" lang="zh-CN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</a:rPr>
              <a:t>疫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kumimoji="0" lang="zh-CN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</a:rPr>
              <a:t>大考中国交上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</a:rPr>
              <a:t>人民至上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</a:rPr>
              <a:t>满意答卷为</a:t>
            </a:r>
            <a:r>
              <a:rPr lang="zh-CN" altLang="zh-CN" sz="2000" b="1" dirty="0" smtClean="0">
                <a:ln>
                  <a:noFill/>
                </a:ln>
                <a:effectLst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导入，顺利引入本课主题</a:t>
            </a:r>
            <a:r>
              <a:rPr lang="en-US" altLang="zh-CN" sz="2000" b="1" dirty="0" smtClean="0">
                <a:ln>
                  <a:noFill/>
                </a:ln>
                <a:effectLst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——</a:t>
            </a:r>
            <a:r>
              <a:rPr lang="zh-CN" altLang="en-US" sz="2000" b="1" dirty="0" smtClean="0">
                <a:ln>
                  <a:noFill/>
                </a:ln>
                <a:effectLst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坚持以人民为中心。</a:t>
            </a:r>
            <a:endParaRPr kumimoji="0" lang="zh-CN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indent="0" algn="l" defTabSz="914400" rt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90215" y="1608455"/>
            <a:ext cx="6211570" cy="350139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760095"/>
            <a:ext cx="5005705" cy="65151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Ø"/>
            </a:pPr>
            <a:r>
              <a:rPr kumimoji="0" lang="zh-CN" altLang="zh-CN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宋体" panose="02010600030101010101" pitchFamily="2" charset="-122"/>
              </a:rPr>
              <a:t>环节一：</a:t>
            </a:r>
            <a:r>
              <a:rPr kumimoji="0" lang="zh-CN" altLang="zh-CN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</a:rPr>
              <a:t>人民创造历史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56592" y="1511116"/>
            <a:ext cx="3855720" cy="460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sz="2400" b="1" dirty="0" smtClean="0"/>
              <a:t>活动一：</a:t>
            </a:r>
            <a:r>
              <a:rPr lang="zh-CN" altLang="en-US" sz="2400" b="1" dirty="0" smtClean="0">
                <a:ln>
                  <a:noFill/>
                </a:ln>
                <a:effectLst/>
                <a:sym typeface="+mn-ea"/>
              </a:rPr>
              <a:t>人民共筑抗疫堡垒</a:t>
            </a:r>
            <a:endParaRPr kumimoji="1" lang="zh-CN" altLang="en-US" sz="2400" b="1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6285" y="2071370"/>
            <a:ext cx="5704205" cy="314071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7503795" y="2224405"/>
            <a:ext cx="3597275" cy="268033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zh-CN" alt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学生思考：</a:t>
            </a:r>
          </a:p>
          <a:p>
            <a:pPr algn="l" fontAlgn="auto">
              <a:lnSpc>
                <a:spcPct val="110000"/>
              </a:lnSpc>
              <a:spcAft>
                <a:spcPts val="1200"/>
              </a:spcAft>
            </a:pPr>
            <a:r>
              <a:rPr kumimoji="1" lang="en-US" altLang="zh-CN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lt"/>
              </a:rPr>
              <a:t>1.</a:t>
            </a:r>
            <a:r>
              <a:rPr kumimoji="1" lang="zh-CN" alt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lt"/>
              </a:rPr>
              <a:t>你为抗疫作了哪些贡献？</a:t>
            </a:r>
          </a:p>
          <a:p>
            <a:pPr algn="l">
              <a:lnSpc>
                <a:spcPct val="110000"/>
              </a:lnSpc>
            </a:pPr>
            <a:r>
              <a:rPr kumimoji="1" lang="en-US" altLang="zh-CN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lt"/>
              </a:rPr>
              <a:t>2.</a:t>
            </a:r>
            <a:r>
              <a:rPr kumimoji="1" lang="zh-CN" alt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lt"/>
              </a:rPr>
              <a:t>结合视频，小组讨论：如何理解在这场抗疫战斗中，我们每个人都是伟大的战士？</a:t>
            </a:r>
            <a:endParaRPr kumimoji="1" lang="zh-CN" altLang="en-US" sz="2400" b="1" dirty="0" smtClean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756285" y="5212080"/>
            <a:ext cx="10539095" cy="1616710"/>
          </a:xfrm>
          <a:prstGeom prst="round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</a:rPr>
              <a:t>设计意图：</a:t>
            </a:r>
            <a:r>
              <a:rPr lang="zh-CN" altLang="zh-CN" sz="2000" b="1" smtClean="0">
                <a:ln>
                  <a:noFill/>
                </a:ln>
                <a:effectLst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这一主题较为抽象，也是本课教学的难点。将知识点与学生实际和社会生活相联系，便于学生在探究活动中理解这一主题。将学生个人在抗疫中的表现与全国的抗疫相联系，体会抗疫的成功离不开每一个人的参与，感受人民力量的伟大，是人民共筑抗疫堡垒。增强学生的主人翁意识，以及建设国家的责任感和使命感。</a:t>
            </a:r>
          </a:p>
          <a:p>
            <a:pPr marL="0" marR="0" indent="0" algn="l" defTabSz="914400" rt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圆角矩形 32"/>
          <p:cNvSpPr/>
          <p:nvPr/>
        </p:nvSpPr>
        <p:spPr>
          <a:xfrm>
            <a:off x="580390" y="5054600"/>
            <a:ext cx="11031220" cy="1393825"/>
          </a:xfrm>
          <a:prstGeom prst="round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</a:rPr>
              <a:t>设计意图：承接上一活动，由抗疫到中华民族发展史，由近及远、由小及大，学生在探究人民推动历史进程中所发挥的作用的过程中，认识到人民是历史的创造者，是社会进步的主体。进一步激发学生的主人翁意识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56592" y="1175836"/>
            <a:ext cx="3855720" cy="460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sz="2400" b="1" dirty="0" smtClean="0"/>
              <a:t>活动二：</a:t>
            </a:r>
            <a:r>
              <a:rPr lang="zh-CN" altLang="en-US" sz="2400" b="1" dirty="0" smtClean="0">
                <a:ln>
                  <a:noFill/>
                </a:ln>
                <a:effectLst/>
                <a:sym typeface="+mn-ea"/>
              </a:rPr>
              <a:t>人民推动历史进程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8275955" y="2515870"/>
            <a:ext cx="2258060" cy="90486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zh-CN" alt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学生小组合作，完成图表内容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65420" y="3924300"/>
            <a:ext cx="1905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b="1" dirty="0" smtClean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、</a:t>
            </a:r>
            <a:endParaRPr lang="zh-CN" altLang="en-US" sz="1050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285" y="1857375"/>
            <a:ext cx="6572250" cy="297561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85285" y="2227580"/>
            <a:ext cx="4187825" cy="20288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/>
          <a:srcRect t="7951"/>
          <a:stretch>
            <a:fillRect/>
          </a:stretch>
        </p:blipFill>
        <p:spPr>
          <a:xfrm>
            <a:off x="8465185" y="2297430"/>
            <a:ext cx="3568065" cy="1817370"/>
          </a:xfrm>
          <a:prstGeom prst="rect">
            <a:avLst/>
          </a:prstGeom>
        </p:spPr>
      </p:pic>
      <p:sp>
        <p:nvSpPr>
          <p:cNvPr id="33" name="圆角矩形 32"/>
          <p:cNvSpPr/>
          <p:nvPr/>
        </p:nvSpPr>
        <p:spPr>
          <a:xfrm>
            <a:off x="756285" y="4832350"/>
            <a:ext cx="10470515" cy="1424305"/>
          </a:xfrm>
          <a:prstGeom prst="round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</a:rPr>
              <a:t>设计意图：学生分组讨论，依据各自组内的材料，归纳人民在相应领域的成就。此处的材料分别对应物质文明、精神文明、社会变革，全方位体现人民在推动历史进程中的决定性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</a:rPr>
              <a:t>作用</a:t>
            </a:r>
            <a:r>
              <a:rPr kumimoji="0" lang="zh-CN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</a:rPr>
              <a:t>，便于学生深刻理解人民创造历史的内涵，化解教学难点。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487285" y="1374775"/>
            <a:ext cx="3739515" cy="44896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zh-CN" alt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学生根据材料归纳总结</a:t>
            </a:r>
          </a:p>
        </p:txBody>
      </p:sp>
      <p:sp>
        <p:nvSpPr>
          <p:cNvPr id="11" name="矩形 10"/>
          <p:cNvSpPr/>
          <p:nvPr/>
        </p:nvSpPr>
        <p:spPr bwMode="auto">
          <a:xfrm>
            <a:off x="6794500" y="2778760"/>
            <a:ext cx="49214" cy="4921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800" b="1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 bwMode="auto">
          <a:xfrm flipH="1">
            <a:off x="6996113" y="2931160"/>
            <a:ext cx="45719" cy="4571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800" b="1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4" name="椭圆 13"/>
          <p:cNvSpPr/>
          <p:nvPr/>
        </p:nvSpPr>
        <p:spPr bwMode="auto">
          <a:xfrm>
            <a:off x="7710488" y="2723198"/>
            <a:ext cx="104775" cy="9525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椭圆 14"/>
          <p:cNvSpPr/>
          <p:nvPr/>
        </p:nvSpPr>
        <p:spPr bwMode="auto">
          <a:xfrm>
            <a:off x="5629275" y="2842260"/>
            <a:ext cx="104775" cy="9525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" name="椭圆 15"/>
          <p:cNvSpPr/>
          <p:nvPr/>
        </p:nvSpPr>
        <p:spPr bwMode="auto">
          <a:xfrm>
            <a:off x="6186488" y="2847023"/>
            <a:ext cx="104775" cy="9525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" name="椭圆 16"/>
          <p:cNvSpPr/>
          <p:nvPr/>
        </p:nvSpPr>
        <p:spPr bwMode="auto">
          <a:xfrm>
            <a:off x="7067551" y="2699386"/>
            <a:ext cx="104775" cy="9525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085" y="2298700"/>
            <a:ext cx="3875405" cy="18872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760095"/>
            <a:ext cx="5005705" cy="65151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Ø"/>
            </a:pPr>
            <a:r>
              <a:rPr kumimoji="0" lang="zh-CN" altLang="zh-CN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宋体" panose="02010600030101010101" pitchFamily="2" charset="-122"/>
              </a:rPr>
              <a:t>环节二：</a:t>
            </a:r>
            <a:r>
              <a:rPr kumimoji="0" lang="zh-CN" altLang="zh-CN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</a:rPr>
              <a:t>坚持人民至上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56592" y="1511116"/>
            <a:ext cx="4773930" cy="460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sz="2400" b="1" dirty="0" smtClean="0"/>
              <a:t>活动一：</a:t>
            </a:r>
            <a:r>
              <a:rPr lang="zh-CN" altLang="en-US" sz="2400" b="1" dirty="0" smtClean="0">
                <a:ln>
                  <a:noFill/>
                </a:ln>
                <a:effectLst/>
                <a:sym typeface="+mn-ea"/>
              </a:rPr>
              <a:t>发展为了谁、发展依靠谁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/>
          <a:srcRect r="14265"/>
          <a:stretch>
            <a:fillRect/>
          </a:stretch>
        </p:blipFill>
        <p:spPr>
          <a:xfrm>
            <a:off x="228600" y="2071370"/>
            <a:ext cx="5829300" cy="2840355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9366250" y="2571750"/>
            <a:ext cx="2148205" cy="212090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zh-CN" alt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学生思考：三代人的梦想分别是什么，是否实现，梦想的实现依靠谁？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213995" y="5155565"/>
            <a:ext cx="11724005" cy="1609090"/>
          </a:xfrm>
          <a:prstGeom prst="round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</a:rPr>
              <a:t>设计意图：这一主题较为抽象，也是本课教学的重点。将知识点与社会生活相联系，在学习探究的过程中深化对这一主题的理解。本活动以三代人的梦想为出发点，将党领导人民干革命、搞建设、抓改革串联起来，引导</a:t>
            </a:r>
            <a:r>
              <a:rPr lang="zh-CN" altLang="zh-CN" sz="2000" b="1" smtClean="0">
                <a:ln>
                  <a:noFill/>
                </a:ln>
                <a:effectLst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学生思考三代人的梦想分别是什么，是否实现，梦想的实现依靠谁？</a:t>
            </a:r>
            <a:r>
              <a:rPr kumimoji="0" lang="zh-CN" altLang="zh-CN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</a:rPr>
              <a:t>深刻理解国家发展所做的一切都是为人民群众谋利益，是人民在党的领导下推动梦想的实现，增强学生的政治认同。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5495" y="2352675"/>
            <a:ext cx="3209925" cy="227774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56592" y="1252036"/>
            <a:ext cx="3549650" cy="460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sz="2400" b="1" dirty="0" smtClean="0"/>
              <a:t>活动二：</a:t>
            </a:r>
            <a:r>
              <a:rPr lang="zh-CN" altLang="en-US" sz="2400" b="1" dirty="0" smtClean="0">
                <a:ln>
                  <a:noFill/>
                </a:ln>
                <a:effectLst/>
                <a:sym typeface="+mn-ea"/>
              </a:rPr>
              <a:t>发展成果谁来享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8465185" y="2733675"/>
            <a:ext cx="2809875" cy="171450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zh-CN" alt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学生结合时政，从我国打赢脱贫攻坚战的角度思考：发展成果由谁享？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213995" y="5295900"/>
            <a:ext cx="11724005" cy="977900"/>
          </a:xfrm>
          <a:prstGeom prst="round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</a:rPr>
              <a:t>设计意图：脱贫攻坚战的胜利是人民共享发展成果</a:t>
            </a:r>
            <a:r>
              <a:rPr lang="zh-CN" altLang="zh-CN" sz="2000" b="1" smtClean="0">
                <a:ln>
                  <a:noFill/>
                </a:ln>
                <a:effectLst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的</a:t>
            </a:r>
            <a:r>
              <a:rPr kumimoji="0" lang="zh-CN" altLang="zh-CN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</a:rPr>
              <a:t>最好证明。以此为例，学生更能深刻领会共同富裕的内涵，感悟人民的主体地位，</a:t>
            </a:r>
            <a:r>
              <a:rPr lang="zh-CN" altLang="zh-CN" sz="2000" b="1" smtClean="0">
                <a:ln>
                  <a:noFill/>
                </a:ln>
                <a:effectLst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领会</a:t>
            </a:r>
            <a:r>
              <a:rPr kumimoji="0" lang="zh-CN" altLang="zh-CN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</a:rPr>
              <a:t>国家始终坚持人民至上的理念，增强学生的政治认同。</a:t>
            </a:r>
          </a:p>
        </p:txBody>
      </p:sp>
      <p:pic>
        <p:nvPicPr>
          <p:cNvPr id="4" name="图片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6285" y="2292350"/>
            <a:ext cx="3401060" cy="225044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" name="组合 5"/>
          <p:cNvGrpSpPr/>
          <p:nvPr/>
        </p:nvGrpSpPr>
        <p:grpSpPr>
          <a:xfrm>
            <a:off x="4305935" y="2145030"/>
            <a:ext cx="3587750" cy="2545080"/>
            <a:chOff x="6550436" y="2025525"/>
            <a:chExt cx="4689648" cy="3512037"/>
          </a:xfrm>
        </p:grpSpPr>
        <p:grpSp>
          <p:nvGrpSpPr>
            <p:cNvPr id="8" name="组合 7"/>
            <p:cNvGrpSpPr/>
            <p:nvPr/>
          </p:nvGrpSpPr>
          <p:grpSpPr>
            <a:xfrm>
              <a:off x="6550436" y="2025525"/>
              <a:ext cx="4689648" cy="3512037"/>
              <a:chOff x="6277134" y="1998608"/>
              <a:chExt cx="4689648" cy="3512037"/>
            </a:xfrm>
          </p:grpSpPr>
          <p:grpSp>
            <p:nvGrpSpPr>
              <p:cNvPr id="9" name="组合 18"/>
              <p:cNvGrpSpPr/>
              <p:nvPr/>
            </p:nvGrpSpPr>
            <p:grpSpPr bwMode="auto">
              <a:xfrm>
                <a:off x="6277134" y="1998608"/>
                <a:ext cx="4689648" cy="3512037"/>
                <a:chOff x="3415760" y="659598"/>
                <a:chExt cx="3790801" cy="3057966"/>
              </a:xfrm>
            </p:grpSpPr>
            <p:sp>
              <p:nvSpPr>
                <p:cNvPr id="10" name="圆角矩形 9"/>
                <p:cNvSpPr/>
                <p:nvPr/>
              </p:nvSpPr>
              <p:spPr bwMode="auto">
                <a:xfrm>
                  <a:off x="3415760" y="659598"/>
                  <a:ext cx="3790801" cy="3057966"/>
                </a:xfrm>
                <a:prstGeom prst="roundRect">
                  <a:avLst>
                    <a:gd name="adj" fmla="val 8733"/>
                  </a:avLst>
                </a:prstGeom>
                <a:solidFill>
                  <a:srgbClr val="FFFCD3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buFont typeface="Arial" panose="020B0604020202020204" pitchFamily="34" charset="0"/>
                    <a:buNone/>
                    <a:defRPr/>
                  </a:pPr>
                  <a:endParaRPr lang="zh-CN" alt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sp>
              <p:nvSpPr>
                <p:cNvPr id="11" name="矩形 146"/>
                <p:cNvSpPr>
                  <a:spLocks noChangeArrowheads="1"/>
                </p:cNvSpPr>
                <p:nvPr/>
              </p:nvSpPr>
              <p:spPr bwMode="auto">
                <a:xfrm>
                  <a:off x="3538859" y="1480547"/>
                  <a:ext cx="3461566" cy="14404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indent="457200">
                    <a:lnSpc>
                      <a:spcPct val="90000"/>
                    </a:lnSpc>
                    <a:spcBef>
                      <a:spcPct val="40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ct val="201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ct val="201000"/>
                    </a:spcBef>
                    <a:buFont typeface="Arial" panose="020B0604020202020204" pitchFamily="34" charset="0"/>
                    <a:buChar char="•"/>
                    <a:defRPr sz="2100"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ct val="2010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ct val="2010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1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1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1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1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9pPr>
                </a:lstStyle>
                <a:p>
                  <a:pPr algn="just" eaLnBrk="1" hangingPunct="1">
                    <a:lnSpc>
                      <a:spcPct val="120000"/>
                    </a:lnSpc>
                    <a:spcBef>
                      <a:spcPct val="0"/>
                    </a:spcBef>
                    <a:buNone/>
                  </a:pPr>
                  <a:r>
                    <a:rPr lang="zh-CN" altLang="en-US" sz="20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我们追求的发展是造福人民的发展，我们追求的富裕是全体人民共同富裕。</a:t>
                  </a:r>
                </a:p>
              </p:txBody>
            </p:sp>
          </p:grpSp>
          <p:pic>
            <p:nvPicPr>
              <p:cNvPr id="14" name="图片 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470994" y="2177838"/>
                <a:ext cx="1174447" cy="856247"/>
              </a:xfrm>
              <a:prstGeom prst="round2Diag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8" name="矩形 17"/>
            <p:cNvSpPr/>
            <p:nvPr/>
          </p:nvSpPr>
          <p:spPr bwMode="auto">
            <a:xfrm>
              <a:off x="6744296" y="4759522"/>
              <a:ext cx="4240306" cy="7360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457200" algn="r" eaLnBrk="1" hangingPunct="1">
                <a:lnSpc>
                  <a:spcPct val="120000"/>
                </a:lnSpc>
                <a:defRPr/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——2015</a:t>
              </a:r>
              <a:r>
                <a:rPr lang="zh-CN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</a:t>
              </a:r>
              <a:r>
                <a:rPr lang="zh-CN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21</a:t>
              </a:r>
              <a:r>
                <a:rPr lang="zh-CN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日，习近平</a:t>
              </a:r>
              <a:r>
                <a:rPr lang="zh-CN" altLang="zh-CN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在中共中央</a:t>
              </a:r>
              <a:r>
                <a:rPr lang="zh-CN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召开的党外人士座谈会上的讲话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7771130" y="2178685"/>
            <a:ext cx="2809875" cy="171450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zh-CN" alt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学生尝试结合身边的事例，举例说明自己所享受的发展带来的成果。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233680" y="4709160"/>
            <a:ext cx="11724005" cy="1302385"/>
          </a:xfrm>
          <a:prstGeom prst="round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1" indent="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</a:rPr>
              <a:t>设计意图：学生结合生活实际举例说明自己</a:t>
            </a:r>
            <a:r>
              <a:rPr lang="zh-CN" altLang="zh-CN" sz="2000" b="1" smtClean="0">
                <a:ln>
                  <a:noFill/>
                </a:ln>
                <a:effectLst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确实</a:t>
            </a:r>
            <a:r>
              <a:rPr kumimoji="0" lang="zh-CN" altLang="zh-CN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</a:rPr>
              <a:t>享受了发展成果，从心底信服，才能</a:t>
            </a:r>
            <a:r>
              <a:rPr lang="zh-CN" altLang="zh-CN" sz="2000" b="1" smtClean="0">
                <a:ln>
                  <a:noFill/>
                </a:ln>
                <a:effectLst/>
                <a:latin typeface="宋体" panose="02010600030101010101" pitchFamily="2" charset="-122"/>
                <a:sym typeface="+mn-ea"/>
              </a:rPr>
              <a:t>认同我国经济社会发展始终坚持人民的主体地位，</a:t>
            </a:r>
            <a:r>
              <a:rPr lang="zh-CN" altLang="en-US" sz="2000" b="1" dirty="0">
                <a:latin typeface="宋体" panose="02010600030101010101" pitchFamily="2" charset="-122"/>
                <a:sym typeface="+mn-ea"/>
              </a:rPr>
              <a:t>才能更好地理解国家坚持人民至上、理</a:t>
            </a:r>
            <a:r>
              <a:rPr lang="zh-CN" altLang="en-US" sz="2000" b="1" dirty="0">
                <a:latin typeface="宋体" panose="02010600030101010101" pitchFamily="2" charset="-122"/>
                <a:cs typeface="等线" panose="02010600030101010101" charset="-122"/>
                <a:sym typeface="+mn-ea"/>
              </a:rPr>
              <a:t>解以人民为中心的发展思想。利于学生增强政治认同，</a:t>
            </a:r>
            <a:r>
              <a:rPr lang="zh-CN" altLang="zh-CN" sz="2000" b="1" smtClean="0">
                <a:ln>
                  <a:noFill/>
                </a:ln>
                <a:effectLst/>
                <a:latin typeface="宋体" panose="02010600030101010101" pitchFamily="2" charset="-122"/>
                <a:sym typeface="+mn-ea"/>
              </a:rPr>
              <a:t>树立人民观念，内化于心，外化于行，做到个人与社会、他人的有机统一。</a:t>
            </a:r>
            <a:endParaRPr lang="zh-CN" altLang="zh-CN" sz="2000" b="1" smtClean="0">
              <a:ln>
                <a:noFill/>
              </a:ln>
              <a:effectLst/>
              <a:latin typeface="宋体" panose="02010600030101010101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</a:endParaRPr>
          </a:p>
          <a:p>
            <a:pPr marL="0" marR="0" indent="0" algn="l" defTabSz="9144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09980" y="1811020"/>
            <a:ext cx="2238375" cy="10572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09980" y="3199130"/>
            <a:ext cx="2266950" cy="103822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26815" y="1801495"/>
            <a:ext cx="2286000" cy="10668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26815" y="3218180"/>
            <a:ext cx="3086100" cy="10191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760095"/>
            <a:ext cx="5005705" cy="65151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Ø"/>
            </a:pPr>
            <a:r>
              <a:rPr kumimoji="0" lang="zh-CN" altLang="zh-CN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宋体" panose="02010600030101010101" pitchFamily="2" charset="-122"/>
              </a:rPr>
              <a:t>环节三：</a:t>
            </a:r>
            <a:r>
              <a:rPr lang="zh-CN" altLang="zh-CN" sz="2800" b="1" smtClean="0">
                <a:ln>
                  <a:noFill/>
                </a:ln>
                <a:effectLst/>
                <a:latin typeface="宋体" panose="02010600030101010101" pitchFamily="2" charset="-122"/>
                <a:sym typeface="+mn-ea"/>
              </a:rPr>
              <a:t>依靠人民创伟业</a:t>
            </a:r>
            <a:endParaRPr kumimoji="0" lang="zh-CN" altLang="zh-CN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</a:endParaRPr>
          </a:p>
        </p:txBody>
      </p:sp>
      <p:sp>
        <p:nvSpPr>
          <p:cNvPr id="33" name="圆角矩形 32"/>
          <p:cNvSpPr/>
          <p:nvPr/>
        </p:nvSpPr>
        <p:spPr>
          <a:xfrm>
            <a:off x="438150" y="5178425"/>
            <a:ext cx="11217275" cy="993140"/>
          </a:xfrm>
          <a:prstGeom prst="round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1" indent="0" algn="l" defTabSz="9144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</a:rPr>
              <a:t>设计意图：借助政府网络问政的形式引导学生思考这一举动的意义，感悟人民呼声、人民智慧对国家建设的意义。激发学生的参与热情，积极为国家发展建言献策。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/>
          <a:srcRect b="11182"/>
          <a:stretch>
            <a:fillRect/>
          </a:stretch>
        </p:blipFill>
        <p:spPr>
          <a:xfrm>
            <a:off x="817245" y="2037715"/>
            <a:ext cx="5542915" cy="2939415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7030085" y="2518410"/>
            <a:ext cx="3093085" cy="130873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zh-CN" alt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学生思考：</a:t>
            </a:r>
            <a:r>
              <a:rPr kumimoji="1" lang="en-US" altLang="zh-CN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</a:t>
            </a:r>
            <a:r>
              <a:rPr kumimoji="1" lang="zh-CN" alt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首都之窗</a:t>
            </a:r>
            <a:r>
              <a:rPr kumimoji="1" lang="en-US" altLang="zh-CN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”</a:t>
            </a:r>
            <a:r>
              <a:rPr kumimoji="1" lang="zh-CN" alt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开办的目的是什么？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56592" y="1511116"/>
            <a:ext cx="3243580" cy="460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sz="2400" b="1" dirty="0" smtClean="0"/>
              <a:t>活动一：倾听人民呼声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椭圆 955"/>
          <p:cNvSpPr/>
          <p:nvPr>
            <p:custDataLst>
              <p:tags r:id="rId2"/>
            </p:custDataLst>
          </p:nvPr>
        </p:nvSpPr>
        <p:spPr>
          <a:xfrm>
            <a:off x="2362815" y="6376121"/>
            <a:ext cx="556564" cy="556564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F2F2F2"/>
            </a:solidFill>
            <a:prstDash val="solid"/>
          </a:ln>
          <a:effectLst>
            <a:outerShdw blurRad="127000" dist="190500" dir="2699997" algn="ctr" rotWithShape="0">
              <a:srgbClr val="000000">
                <a:alpha val="23000"/>
              </a:srgbClr>
            </a:outerShdw>
          </a:effectLst>
        </p:spPr>
        <p:txBody>
          <a:bodyPr rtlCol="0" anchor="ctr"/>
          <a:lstStyle/>
          <a:p>
            <a:pPr algn="ctr" defTabSz="1088390">
              <a:defRPr/>
            </a:pPr>
            <a:endParaRPr lang="zh-CN" altLang="en-US" sz="213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57" name="椭圆 956"/>
          <p:cNvSpPr/>
          <p:nvPr>
            <p:custDataLst>
              <p:tags r:id="rId3"/>
            </p:custDataLst>
          </p:nvPr>
        </p:nvSpPr>
        <p:spPr>
          <a:xfrm>
            <a:off x="2047011" y="2125797"/>
            <a:ext cx="2688299" cy="2688299"/>
          </a:xfrm>
          <a:prstGeom prst="ellipse">
            <a:avLst/>
          </a:prstGeom>
          <a:gradFill flip="none" rotWithShape="1">
            <a:gsLst>
              <a:gs pos="0">
                <a:srgbClr val="BFBFBF"/>
              </a:gs>
              <a:gs pos="37000">
                <a:srgbClr val="FFFFFF"/>
              </a:gs>
              <a:gs pos="100000">
                <a:schemeClr val="accent3">
                  <a:tint val="0"/>
                </a:schemeClr>
              </a:gs>
            </a:gsLst>
            <a:lin ang="2700000" scaled="1"/>
          </a:gradFill>
          <a:ln w="28575" cap="flat" cmpd="sng" algn="ctr">
            <a:solidFill>
              <a:srgbClr val="F2F2F2"/>
            </a:solidFill>
            <a:prstDash val="solid"/>
          </a:ln>
          <a:effectLst>
            <a:outerShdw blurRad="254000" dist="190500" dir="2699997" algn="ctr" rotWithShape="0">
              <a:srgbClr val="000000">
                <a:alpha val="23000"/>
              </a:srgbClr>
            </a:outerShdw>
          </a:effectLst>
        </p:spPr>
        <p:txBody>
          <a:bodyPr rtlCol="0" anchor="ctr"/>
          <a:lstStyle/>
          <a:p>
            <a:pPr algn="ctr" defTabSz="1088390">
              <a:defRPr/>
            </a:pPr>
            <a:endParaRPr lang="zh-CN" altLang="en-US" sz="213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58" name="椭圆 957"/>
          <p:cNvSpPr/>
          <p:nvPr>
            <p:custDataLst>
              <p:tags r:id="rId4"/>
            </p:custDataLst>
          </p:nvPr>
        </p:nvSpPr>
        <p:spPr>
          <a:xfrm>
            <a:off x="5059714" y="5928709"/>
            <a:ext cx="621152" cy="621152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F2F2F2"/>
            </a:solidFill>
            <a:prstDash val="solid"/>
          </a:ln>
          <a:effectLst>
            <a:outerShdw blurRad="127000" dist="190500" dir="2699997" algn="ctr" rotWithShape="0">
              <a:srgbClr val="000000">
                <a:alpha val="23000"/>
              </a:srgbClr>
            </a:outerShdw>
          </a:effectLst>
        </p:spPr>
        <p:txBody>
          <a:bodyPr rtlCol="0" anchor="ctr"/>
          <a:lstStyle/>
          <a:p>
            <a:pPr algn="ctr" defTabSz="1088390">
              <a:defRPr/>
            </a:pPr>
            <a:endParaRPr lang="zh-CN" altLang="en-US" sz="213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59" name="椭圆 958"/>
          <p:cNvSpPr/>
          <p:nvPr>
            <p:custDataLst>
              <p:tags r:id="rId5"/>
            </p:custDataLst>
          </p:nvPr>
        </p:nvSpPr>
        <p:spPr>
          <a:xfrm>
            <a:off x="2282909" y="2336294"/>
            <a:ext cx="2267304" cy="2267304"/>
          </a:xfrm>
          <a:prstGeom prst="ellipse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>
            <a:outerShdw blurRad="127000" dist="127000" dir="5400000" algn="ctr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pPr algn="ctr" defTabSz="1088390">
              <a:defRPr/>
            </a:pPr>
            <a:endParaRPr lang="zh-CN" altLang="en-US" sz="2135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60" name="椭圆 959"/>
          <p:cNvSpPr/>
          <p:nvPr>
            <p:custDataLst>
              <p:tags r:id="rId6"/>
            </p:custDataLst>
          </p:nvPr>
        </p:nvSpPr>
        <p:spPr>
          <a:xfrm>
            <a:off x="8119625" y="6089914"/>
            <a:ext cx="768085" cy="768085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F2F2F2"/>
            </a:solidFill>
            <a:prstDash val="solid"/>
          </a:ln>
          <a:effectLst>
            <a:outerShdw blurRad="127000" dist="190500" dir="2699997" algn="ctr" rotWithShape="0">
              <a:srgbClr val="000000">
                <a:alpha val="23000"/>
              </a:srgbClr>
            </a:outerShdw>
          </a:effectLst>
        </p:spPr>
        <p:txBody>
          <a:bodyPr rtlCol="0" anchor="ctr"/>
          <a:lstStyle/>
          <a:p>
            <a:pPr algn="ctr" defTabSz="1088390">
              <a:defRPr/>
            </a:pPr>
            <a:endParaRPr lang="zh-CN" altLang="en-US" sz="213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61" name="椭圆 960"/>
          <p:cNvSpPr/>
          <p:nvPr>
            <p:custDataLst>
              <p:tags r:id="rId7"/>
            </p:custDataLst>
          </p:nvPr>
        </p:nvSpPr>
        <p:spPr>
          <a:xfrm>
            <a:off x="6407315" y="6464046"/>
            <a:ext cx="384043" cy="384043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F2F2F2"/>
            </a:solidFill>
            <a:prstDash val="solid"/>
          </a:ln>
          <a:effectLst>
            <a:outerShdw blurRad="127000" dist="190500" dir="2699997" algn="ctr" rotWithShape="0">
              <a:srgbClr val="000000">
                <a:alpha val="23000"/>
              </a:srgbClr>
            </a:outerShdw>
          </a:effectLst>
        </p:spPr>
        <p:txBody>
          <a:bodyPr rtlCol="0" anchor="ctr"/>
          <a:lstStyle/>
          <a:p>
            <a:pPr algn="ctr" defTabSz="1088390">
              <a:defRPr/>
            </a:pPr>
            <a:endParaRPr lang="zh-CN" altLang="en-US" sz="213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62" name="椭圆 961"/>
          <p:cNvSpPr/>
          <p:nvPr>
            <p:custDataLst>
              <p:tags r:id="rId8"/>
            </p:custDataLst>
          </p:nvPr>
        </p:nvSpPr>
        <p:spPr>
          <a:xfrm>
            <a:off x="325172" y="6055985"/>
            <a:ext cx="609993" cy="609993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F2F2F2"/>
            </a:solidFill>
            <a:prstDash val="solid"/>
          </a:ln>
          <a:effectLst>
            <a:outerShdw blurRad="127000" dist="190500" dir="2699997" algn="ctr" rotWithShape="0">
              <a:srgbClr val="000000">
                <a:alpha val="23000"/>
              </a:srgbClr>
            </a:outerShdw>
          </a:effectLst>
        </p:spPr>
        <p:txBody>
          <a:bodyPr rtlCol="0" anchor="ctr"/>
          <a:lstStyle/>
          <a:p>
            <a:pPr algn="ctr" defTabSz="1088390">
              <a:defRPr/>
            </a:pPr>
            <a:endParaRPr lang="zh-CN" altLang="en-US" sz="213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63" name="椭圆 962"/>
          <p:cNvSpPr/>
          <p:nvPr>
            <p:custDataLst>
              <p:tags r:id="rId9"/>
            </p:custDataLst>
          </p:nvPr>
        </p:nvSpPr>
        <p:spPr>
          <a:xfrm>
            <a:off x="3379995" y="6304336"/>
            <a:ext cx="723284" cy="723284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F2F2F2"/>
            </a:solidFill>
            <a:prstDash val="solid"/>
          </a:ln>
          <a:effectLst>
            <a:outerShdw blurRad="127000" dist="190500" dir="2699997" algn="ctr" rotWithShape="0">
              <a:srgbClr val="000000">
                <a:alpha val="23000"/>
              </a:srgbClr>
            </a:outerShdw>
          </a:effectLst>
        </p:spPr>
        <p:txBody>
          <a:bodyPr rtlCol="0" anchor="ctr"/>
          <a:lstStyle/>
          <a:p>
            <a:pPr algn="ctr" defTabSz="1088390">
              <a:defRPr/>
            </a:pPr>
            <a:endParaRPr lang="zh-CN" altLang="en-US" sz="213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64" name="椭圆 963"/>
          <p:cNvSpPr/>
          <p:nvPr>
            <p:custDataLst>
              <p:tags r:id="rId10"/>
            </p:custDataLst>
          </p:nvPr>
        </p:nvSpPr>
        <p:spPr>
          <a:xfrm>
            <a:off x="7303239" y="6239285"/>
            <a:ext cx="618715" cy="618715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F2F2F2"/>
            </a:solidFill>
            <a:prstDash val="solid"/>
          </a:ln>
          <a:effectLst>
            <a:outerShdw blurRad="127000" dist="190500" dir="2699997" algn="ctr" rotWithShape="0">
              <a:srgbClr val="000000">
                <a:alpha val="23000"/>
              </a:srgbClr>
            </a:outerShdw>
          </a:effectLst>
        </p:spPr>
        <p:txBody>
          <a:bodyPr rtlCol="0" anchor="ctr"/>
          <a:lstStyle/>
          <a:p>
            <a:pPr algn="ctr" defTabSz="1088390">
              <a:defRPr/>
            </a:pPr>
            <a:endParaRPr lang="zh-CN" altLang="en-US" sz="213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65" name="椭圆 964"/>
          <p:cNvSpPr/>
          <p:nvPr>
            <p:custDataLst>
              <p:tags r:id="rId11"/>
            </p:custDataLst>
          </p:nvPr>
        </p:nvSpPr>
        <p:spPr>
          <a:xfrm>
            <a:off x="3757880" y="6087540"/>
            <a:ext cx="212225" cy="212225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F2F2F2"/>
            </a:solidFill>
            <a:prstDash val="solid"/>
          </a:ln>
          <a:effectLst>
            <a:outerShdw blurRad="127000" dist="190500" dir="2699997" algn="ctr" rotWithShape="0">
              <a:srgbClr val="000000">
                <a:alpha val="23000"/>
              </a:srgbClr>
            </a:outerShdw>
          </a:effectLst>
        </p:spPr>
        <p:txBody>
          <a:bodyPr rtlCol="0" anchor="ctr"/>
          <a:lstStyle/>
          <a:p>
            <a:pPr algn="ctr" defTabSz="1088390">
              <a:defRPr/>
            </a:pPr>
            <a:endParaRPr lang="zh-CN" altLang="en-US" sz="213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66" name="椭圆 965"/>
          <p:cNvSpPr/>
          <p:nvPr>
            <p:custDataLst>
              <p:tags r:id="rId12"/>
            </p:custDataLst>
          </p:nvPr>
        </p:nvSpPr>
        <p:spPr>
          <a:xfrm>
            <a:off x="1119113" y="6548642"/>
            <a:ext cx="384043" cy="384043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F2F2F2"/>
            </a:solidFill>
            <a:prstDash val="solid"/>
          </a:ln>
          <a:effectLst>
            <a:outerShdw blurRad="127000" dist="190500" dir="2699997" algn="ctr" rotWithShape="0">
              <a:srgbClr val="000000">
                <a:alpha val="23000"/>
              </a:srgbClr>
            </a:outerShdw>
          </a:effectLst>
        </p:spPr>
        <p:txBody>
          <a:bodyPr rtlCol="0" anchor="ctr"/>
          <a:lstStyle/>
          <a:p>
            <a:pPr algn="ctr" defTabSz="1088390">
              <a:defRPr/>
            </a:pPr>
            <a:endParaRPr lang="zh-CN" altLang="en-US" sz="213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67" name="椭圆 966"/>
          <p:cNvSpPr/>
          <p:nvPr>
            <p:custDataLst>
              <p:tags r:id="rId13"/>
            </p:custDataLst>
          </p:nvPr>
        </p:nvSpPr>
        <p:spPr>
          <a:xfrm>
            <a:off x="10107357" y="6473957"/>
            <a:ext cx="384043" cy="384043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F2F2F2"/>
            </a:solidFill>
            <a:prstDash val="solid"/>
          </a:ln>
          <a:effectLst>
            <a:outerShdw blurRad="127000" dist="190500" dir="2699997" algn="ctr" rotWithShape="0">
              <a:srgbClr val="000000">
                <a:alpha val="23000"/>
              </a:srgbClr>
            </a:outerShdw>
          </a:effectLst>
        </p:spPr>
        <p:txBody>
          <a:bodyPr rtlCol="0" anchor="ctr"/>
          <a:lstStyle/>
          <a:p>
            <a:pPr algn="ctr" defTabSz="1088390">
              <a:defRPr/>
            </a:pPr>
            <a:endParaRPr lang="zh-CN" altLang="en-US" sz="213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68" name="椭圆 967"/>
          <p:cNvSpPr/>
          <p:nvPr>
            <p:custDataLst>
              <p:tags r:id="rId14"/>
            </p:custDataLst>
          </p:nvPr>
        </p:nvSpPr>
        <p:spPr>
          <a:xfrm>
            <a:off x="6055203" y="6209337"/>
            <a:ext cx="180856" cy="180856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F2F2F2"/>
            </a:solidFill>
            <a:prstDash val="solid"/>
          </a:ln>
          <a:effectLst>
            <a:outerShdw blurRad="127000" dist="190500" dir="2699997" algn="ctr" rotWithShape="0">
              <a:srgbClr val="000000">
                <a:alpha val="23000"/>
              </a:srgbClr>
            </a:outerShdw>
          </a:effectLst>
        </p:spPr>
        <p:txBody>
          <a:bodyPr rtlCol="0" anchor="ctr"/>
          <a:lstStyle/>
          <a:p>
            <a:pPr algn="ctr" defTabSz="1088390">
              <a:defRPr/>
            </a:pPr>
            <a:endParaRPr lang="zh-CN" altLang="en-US" sz="213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69" name="椭圆 968"/>
          <p:cNvSpPr/>
          <p:nvPr>
            <p:custDataLst>
              <p:tags r:id="rId15"/>
            </p:custDataLst>
          </p:nvPr>
        </p:nvSpPr>
        <p:spPr>
          <a:xfrm>
            <a:off x="11877317" y="6336417"/>
            <a:ext cx="212225" cy="212225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F2F2F2"/>
            </a:solidFill>
            <a:prstDash val="solid"/>
          </a:ln>
          <a:effectLst>
            <a:outerShdw blurRad="127000" dist="190500" dir="2699997" algn="ctr" rotWithShape="0">
              <a:srgbClr val="000000">
                <a:alpha val="23000"/>
              </a:srgbClr>
            </a:outerShdw>
          </a:effectLst>
        </p:spPr>
        <p:txBody>
          <a:bodyPr rtlCol="0" anchor="ctr"/>
          <a:lstStyle/>
          <a:p>
            <a:pPr algn="ctr" defTabSz="1088390">
              <a:defRPr/>
            </a:pPr>
            <a:endParaRPr lang="zh-CN" altLang="en-US" sz="213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70" name="椭圆 969"/>
          <p:cNvSpPr/>
          <p:nvPr>
            <p:custDataLst>
              <p:tags r:id="rId16"/>
            </p:custDataLst>
          </p:nvPr>
        </p:nvSpPr>
        <p:spPr>
          <a:xfrm>
            <a:off x="9544327" y="6239285"/>
            <a:ext cx="384043" cy="384043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F2F2F2"/>
            </a:solidFill>
            <a:prstDash val="solid"/>
          </a:ln>
          <a:effectLst>
            <a:outerShdw blurRad="127000" dist="190500" dir="2699997" algn="ctr" rotWithShape="0">
              <a:srgbClr val="000000">
                <a:alpha val="23000"/>
              </a:srgbClr>
            </a:outerShdw>
          </a:effectLst>
        </p:spPr>
        <p:txBody>
          <a:bodyPr rtlCol="0" anchor="ctr"/>
          <a:lstStyle/>
          <a:p>
            <a:pPr algn="ctr" defTabSz="1088390">
              <a:defRPr/>
            </a:pPr>
            <a:endParaRPr lang="zh-CN" altLang="en-US" sz="213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71" name="椭圆 970"/>
          <p:cNvSpPr/>
          <p:nvPr>
            <p:custDataLst>
              <p:tags r:id="rId17"/>
            </p:custDataLst>
          </p:nvPr>
        </p:nvSpPr>
        <p:spPr>
          <a:xfrm>
            <a:off x="10992337" y="6406646"/>
            <a:ext cx="384043" cy="384043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F2F2F2"/>
            </a:solidFill>
            <a:prstDash val="solid"/>
          </a:ln>
          <a:effectLst>
            <a:outerShdw blurRad="127000" dist="190500" dir="2699997" algn="ctr" rotWithShape="0">
              <a:srgbClr val="000000">
                <a:alpha val="23000"/>
              </a:srgbClr>
            </a:outerShdw>
          </a:effectLst>
        </p:spPr>
        <p:txBody>
          <a:bodyPr rtlCol="0" anchor="ctr"/>
          <a:lstStyle/>
          <a:p>
            <a:pPr algn="ctr" defTabSz="1088390">
              <a:defRPr/>
            </a:pPr>
            <a:endParaRPr lang="zh-CN" altLang="en-US" sz="213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72" name="TextBox 971"/>
          <p:cNvSpPr txBox="1"/>
          <p:nvPr>
            <p:custDataLst>
              <p:tags r:id="rId18"/>
            </p:custDataLst>
          </p:nvPr>
        </p:nvSpPr>
        <p:spPr>
          <a:xfrm>
            <a:off x="2562164" y="3097599"/>
            <a:ext cx="1832553" cy="523220"/>
          </a:xfrm>
          <a:prstGeom prst="rect">
            <a:avLst/>
          </a:prstGeom>
          <a:noFill/>
          <a:effectLst>
            <a:outerShdw blurRad="127000" dist="127000" dir="5400000" algn="ctr" rotWithShape="0">
              <a:srgbClr val="000000">
                <a:alpha val="43137"/>
              </a:srgbClr>
            </a:outerShdw>
          </a:effectLst>
        </p:spPr>
        <p:txBody>
          <a:bodyPr wrap="none" rtlCol="0">
            <a:spAutoFit/>
          </a:bodyPr>
          <a:lstStyle/>
          <a:p>
            <a:pPr defTabSz="1088390"/>
            <a:r>
              <a:rPr lang="zh-CN" altLang="en-US" sz="2800" b="1" spc="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n-ea"/>
                <a:sym typeface="+mn-lt"/>
              </a:rPr>
              <a:t>说课内容</a:t>
            </a:r>
          </a:p>
        </p:txBody>
      </p:sp>
      <p:grpSp>
        <p:nvGrpSpPr>
          <p:cNvPr id="974" name="组合 973"/>
          <p:cNvGrpSpPr/>
          <p:nvPr/>
        </p:nvGrpSpPr>
        <p:grpSpPr>
          <a:xfrm>
            <a:off x="4840197" y="1561570"/>
            <a:ext cx="4047251" cy="604838"/>
            <a:chOff x="3818511" y="1079593"/>
            <a:chExt cx="3633809" cy="543051"/>
          </a:xfrm>
          <a:effectLst>
            <a:outerShdw blurRad="127000" dist="127000" dir="5400000" algn="ctr" rotWithShape="0">
              <a:srgbClr val="000000">
                <a:alpha val="43137"/>
              </a:srgbClr>
            </a:outerShdw>
          </a:effectLst>
        </p:grpSpPr>
        <p:grpSp>
          <p:nvGrpSpPr>
            <p:cNvPr id="975" name="组合 974"/>
            <p:cNvGrpSpPr/>
            <p:nvPr/>
          </p:nvGrpSpPr>
          <p:grpSpPr>
            <a:xfrm>
              <a:off x="3818511" y="1084860"/>
              <a:ext cx="3633809" cy="483501"/>
              <a:chOff x="2540000" y="1059582"/>
              <a:chExt cx="6108700" cy="812800"/>
            </a:xfrm>
            <a:solidFill>
              <a:srgbClr val="005DA2"/>
            </a:solidFill>
          </p:grpSpPr>
          <p:sp>
            <p:nvSpPr>
              <p:cNvPr id="978" name="Freeform 5"/>
              <p:cNvSpPr>
                <a:spLocks noEditPoint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2540000" y="1069107"/>
                <a:ext cx="6108700" cy="800100"/>
              </a:xfrm>
              <a:custGeom>
                <a:avLst/>
                <a:gdLst>
                  <a:gd name="T0" fmla="*/ 56 w 3848"/>
                  <a:gd name="T1" fmla="*/ 0 h 504"/>
                  <a:gd name="T2" fmla="*/ 720 w 3848"/>
                  <a:gd name="T3" fmla="*/ 0 h 504"/>
                  <a:gd name="T4" fmla="*/ 576 w 3848"/>
                  <a:gd name="T5" fmla="*/ 84 h 504"/>
                  <a:gd name="T6" fmla="*/ 576 w 3848"/>
                  <a:gd name="T7" fmla="*/ 418 h 504"/>
                  <a:gd name="T8" fmla="*/ 726 w 3848"/>
                  <a:gd name="T9" fmla="*/ 504 h 504"/>
                  <a:gd name="T10" fmla="*/ 56 w 3848"/>
                  <a:gd name="T11" fmla="*/ 504 h 504"/>
                  <a:gd name="T12" fmla="*/ 56 w 3848"/>
                  <a:gd name="T13" fmla="*/ 504 h 504"/>
                  <a:gd name="T14" fmla="*/ 44 w 3848"/>
                  <a:gd name="T15" fmla="*/ 504 h 504"/>
                  <a:gd name="T16" fmla="*/ 34 w 3848"/>
                  <a:gd name="T17" fmla="*/ 500 h 504"/>
                  <a:gd name="T18" fmla="*/ 24 w 3848"/>
                  <a:gd name="T19" fmla="*/ 494 h 504"/>
                  <a:gd name="T20" fmla="*/ 16 w 3848"/>
                  <a:gd name="T21" fmla="*/ 488 h 504"/>
                  <a:gd name="T22" fmla="*/ 8 w 3848"/>
                  <a:gd name="T23" fmla="*/ 480 h 504"/>
                  <a:gd name="T24" fmla="*/ 4 w 3848"/>
                  <a:gd name="T25" fmla="*/ 470 h 504"/>
                  <a:gd name="T26" fmla="*/ 0 w 3848"/>
                  <a:gd name="T27" fmla="*/ 460 h 504"/>
                  <a:gd name="T28" fmla="*/ 0 w 3848"/>
                  <a:gd name="T29" fmla="*/ 448 h 504"/>
                  <a:gd name="T30" fmla="*/ 0 w 3848"/>
                  <a:gd name="T31" fmla="*/ 56 h 504"/>
                  <a:gd name="T32" fmla="*/ 0 w 3848"/>
                  <a:gd name="T33" fmla="*/ 56 h 504"/>
                  <a:gd name="T34" fmla="*/ 0 w 3848"/>
                  <a:gd name="T35" fmla="*/ 44 h 504"/>
                  <a:gd name="T36" fmla="*/ 4 w 3848"/>
                  <a:gd name="T37" fmla="*/ 34 h 504"/>
                  <a:gd name="T38" fmla="*/ 8 w 3848"/>
                  <a:gd name="T39" fmla="*/ 24 h 504"/>
                  <a:gd name="T40" fmla="*/ 16 w 3848"/>
                  <a:gd name="T41" fmla="*/ 16 h 504"/>
                  <a:gd name="T42" fmla="*/ 24 w 3848"/>
                  <a:gd name="T43" fmla="*/ 10 h 504"/>
                  <a:gd name="T44" fmla="*/ 34 w 3848"/>
                  <a:gd name="T45" fmla="*/ 4 h 504"/>
                  <a:gd name="T46" fmla="*/ 44 w 3848"/>
                  <a:gd name="T47" fmla="*/ 0 h 504"/>
                  <a:gd name="T48" fmla="*/ 56 w 3848"/>
                  <a:gd name="T49" fmla="*/ 0 h 504"/>
                  <a:gd name="T50" fmla="*/ 56 w 3848"/>
                  <a:gd name="T51" fmla="*/ 0 h 504"/>
                  <a:gd name="T52" fmla="*/ 1010 w 3848"/>
                  <a:gd name="T53" fmla="*/ 0 h 504"/>
                  <a:gd name="T54" fmla="*/ 3792 w 3848"/>
                  <a:gd name="T55" fmla="*/ 0 h 504"/>
                  <a:gd name="T56" fmla="*/ 3792 w 3848"/>
                  <a:gd name="T57" fmla="*/ 0 h 504"/>
                  <a:gd name="T58" fmla="*/ 3804 w 3848"/>
                  <a:gd name="T59" fmla="*/ 0 h 504"/>
                  <a:gd name="T60" fmla="*/ 3814 w 3848"/>
                  <a:gd name="T61" fmla="*/ 4 h 504"/>
                  <a:gd name="T62" fmla="*/ 3824 w 3848"/>
                  <a:gd name="T63" fmla="*/ 10 h 504"/>
                  <a:gd name="T64" fmla="*/ 3832 w 3848"/>
                  <a:gd name="T65" fmla="*/ 16 h 504"/>
                  <a:gd name="T66" fmla="*/ 3838 w 3848"/>
                  <a:gd name="T67" fmla="*/ 24 h 504"/>
                  <a:gd name="T68" fmla="*/ 3844 w 3848"/>
                  <a:gd name="T69" fmla="*/ 34 h 504"/>
                  <a:gd name="T70" fmla="*/ 3848 w 3848"/>
                  <a:gd name="T71" fmla="*/ 44 h 504"/>
                  <a:gd name="T72" fmla="*/ 3848 w 3848"/>
                  <a:gd name="T73" fmla="*/ 56 h 504"/>
                  <a:gd name="T74" fmla="*/ 3848 w 3848"/>
                  <a:gd name="T75" fmla="*/ 448 h 504"/>
                  <a:gd name="T76" fmla="*/ 3848 w 3848"/>
                  <a:gd name="T77" fmla="*/ 448 h 504"/>
                  <a:gd name="T78" fmla="*/ 3848 w 3848"/>
                  <a:gd name="T79" fmla="*/ 460 h 504"/>
                  <a:gd name="T80" fmla="*/ 3844 w 3848"/>
                  <a:gd name="T81" fmla="*/ 470 h 504"/>
                  <a:gd name="T82" fmla="*/ 3838 w 3848"/>
                  <a:gd name="T83" fmla="*/ 480 h 504"/>
                  <a:gd name="T84" fmla="*/ 3832 w 3848"/>
                  <a:gd name="T85" fmla="*/ 488 h 504"/>
                  <a:gd name="T86" fmla="*/ 3824 w 3848"/>
                  <a:gd name="T87" fmla="*/ 494 h 504"/>
                  <a:gd name="T88" fmla="*/ 3814 w 3848"/>
                  <a:gd name="T89" fmla="*/ 500 h 504"/>
                  <a:gd name="T90" fmla="*/ 3804 w 3848"/>
                  <a:gd name="T91" fmla="*/ 504 h 504"/>
                  <a:gd name="T92" fmla="*/ 3792 w 3848"/>
                  <a:gd name="T93" fmla="*/ 504 h 504"/>
                  <a:gd name="T94" fmla="*/ 1004 w 3848"/>
                  <a:gd name="T95" fmla="*/ 504 h 504"/>
                  <a:gd name="T96" fmla="*/ 1154 w 3848"/>
                  <a:gd name="T97" fmla="*/ 418 h 504"/>
                  <a:gd name="T98" fmla="*/ 1154 w 3848"/>
                  <a:gd name="T99" fmla="*/ 84 h 504"/>
                  <a:gd name="T100" fmla="*/ 1010 w 3848"/>
                  <a:gd name="T101" fmla="*/ 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848" h="503">
                    <a:moveTo>
                      <a:pt x="56" y="0"/>
                    </a:moveTo>
                    <a:lnTo>
                      <a:pt x="720" y="0"/>
                    </a:lnTo>
                    <a:lnTo>
                      <a:pt x="576" y="84"/>
                    </a:lnTo>
                    <a:lnTo>
                      <a:pt x="576" y="418"/>
                    </a:lnTo>
                    <a:lnTo>
                      <a:pt x="726" y="504"/>
                    </a:lnTo>
                    <a:lnTo>
                      <a:pt x="56" y="504"/>
                    </a:lnTo>
                    <a:lnTo>
                      <a:pt x="56" y="504"/>
                    </a:lnTo>
                    <a:lnTo>
                      <a:pt x="44" y="504"/>
                    </a:lnTo>
                    <a:lnTo>
                      <a:pt x="34" y="500"/>
                    </a:lnTo>
                    <a:lnTo>
                      <a:pt x="24" y="494"/>
                    </a:lnTo>
                    <a:lnTo>
                      <a:pt x="16" y="488"/>
                    </a:lnTo>
                    <a:lnTo>
                      <a:pt x="8" y="480"/>
                    </a:lnTo>
                    <a:lnTo>
                      <a:pt x="4" y="470"/>
                    </a:lnTo>
                    <a:lnTo>
                      <a:pt x="0" y="460"/>
                    </a:lnTo>
                    <a:lnTo>
                      <a:pt x="0" y="448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44"/>
                    </a:lnTo>
                    <a:lnTo>
                      <a:pt x="4" y="34"/>
                    </a:lnTo>
                    <a:lnTo>
                      <a:pt x="8" y="24"/>
                    </a:lnTo>
                    <a:lnTo>
                      <a:pt x="16" y="16"/>
                    </a:lnTo>
                    <a:lnTo>
                      <a:pt x="24" y="10"/>
                    </a:lnTo>
                    <a:lnTo>
                      <a:pt x="34" y="4"/>
                    </a:lnTo>
                    <a:lnTo>
                      <a:pt x="44" y="0"/>
                    </a:lnTo>
                    <a:lnTo>
                      <a:pt x="56" y="0"/>
                    </a:lnTo>
                    <a:lnTo>
                      <a:pt x="56" y="0"/>
                    </a:lnTo>
                    <a:close/>
                    <a:moveTo>
                      <a:pt x="1010" y="0"/>
                    </a:moveTo>
                    <a:lnTo>
                      <a:pt x="3792" y="0"/>
                    </a:lnTo>
                    <a:lnTo>
                      <a:pt x="3792" y="0"/>
                    </a:lnTo>
                    <a:lnTo>
                      <a:pt x="3804" y="0"/>
                    </a:lnTo>
                    <a:lnTo>
                      <a:pt x="3814" y="4"/>
                    </a:lnTo>
                    <a:lnTo>
                      <a:pt x="3824" y="10"/>
                    </a:lnTo>
                    <a:lnTo>
                      <a:pt x="3832" y="16"/>
                    </a:lnTo>
                    <a:lnTo>
                      <a:pt x="3838" y="24"/>
                    </a:lnTo>
                    <a:lnTo>
                      <a:pt x="3844" y="34"/>
                    </a:lnTo>
                    <a:lnTo>
                      <a:pt x="3848" y="44"/>
                    </a:lnTo>
                    <a:lnTo>
                      <a:pt x="3848" y="56"/>
                    </a:lnTo>
                    <a:lnTo>
                      <a:pt x="3848" y="448"/>
                    </a:lnTo>
                    <a:lnTo>
                      <a:pt x="3848" y="448"/>
                    </a:lnTo>
                    <a:lnTo>
                      <a:pt x="3848" y="460"/>
                    </a:lnTo>
                    <a:lnTo>
                      <a:pt x="3844" y="470"/>
                    </a:lnTo>
                    <a:lnTo>
                      <a:pt x="3838" y="480"/>
                    </a:lnTo>
                    <a:lnTo>
                      <a:pt x="3832" y="488"/>
                    </a:lnTo>
                    <a:lnTo>
                      <a:pt x="3824" y="494"/>
                    </a:lnTo>
                    <a:lnTo>
                      <a:pt x="3814" y="500"/>
                    </a:lnTo>
                    <a:lnTo>
                      <a:pt x="3804" y="504"/>
                    </a:lnTo>
                    <a:lnTo>
                      <a:pt x="3792" y="504"/>
                    </a:lnTo>
                    <a:lnTo>
                      <a:pt x="1004" y="504"/>
                    </a:lnTo>
                    <a:lnTo>
                      <a:pt x="1154" y="418"/>
                    </a:lnTo>
                    <a:lnTo>
                      <a:pt x="1154" y="84"/>
                    </a:lnTo>
                    <a:lnTo>
                      <a:pt x="1010" y="0"/>
                    </a:lnTo>
                    <a:close/>
                  </a:path>
                </a:pathLst>
              </a:custGeom>
              <a:noFill/>
              <a:ln w="12700">
                <a:solidFill>
                  <a:srgbClr val="0070C0"/>
                </a:solidFill>
                <a:prstDash val="sysDot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88390">
                  <a:defRPr/>
                </a:pPr>
                <a:endParaRPr lang="zh-CN" altLang="en-US" sz="2800" b="1" kern="0">
                  <a:latin typeface="黑体" panose="02010609060101010101" charset="-122"/>
                  <a:ea typeface="黑体" panose="02010609060101010101" charset="-122"/>
                  <a:cs typeface="+mn-ea"/>
                  <a:sym typeface="+mn-lt"/>
                </a:endParaRPr>
              </a:p>
            </p:txBody>
          </p:sp>
          <p:sp>
            <p:nvSpPr>
              <p:cNvPr id="979" name="Freeform 6"/>
              <p:cNvSpPr/>
              <p:nvPr>
                <p:custDataLst>
                  <p:tags r:id="rId34"/>
                </p:custDataLst>
              </p:nvPr>
            </p:nvSpPr>
            <p:spPr bwMode="auto">
              <a:xfrm>
                <a:off x="3562350" y="1059582"/>
                <a:ext cx="701675" cy="812800"/>
              </a:xfrm>
              <a:custGeom>
                <a:avLst/>
                <a:gdLst>
                  <a:gd name="T0" fmla="*/ 220 w 442"/>
                  <a:gd name="T1" fmla="*/ 0 h 512"/>
                  <a:gd name="T2" fmla="*/ 332 w 442"/>
                  <a:gd name="T3" fmla="*/ 64 h 512"/>
                  <a:gd name="T4" fmla="*/ 442 w 442"/>
                  <a:gd name="T5" fmla="*/ 128 h 512"/>
                  <a:gd name="T6" fmla="*/ 442 w 442"/>
                  <a:gd name="T7" fmla="*/ 256 h 512"/>
                  <a:gd name="T8" fmla="*/ 442 w 442"/>
                  <a:gd name="T9" fmla="*/ 384 h 512"/>
                  <a:gd name="T10" fmla="*/ 332 w 442"/>
                  <a:gd name="T11" fmla="*/ 448 h 512"/>
                  <a:gd name="T12" fmla="*/ 220 w 442"/>
                  <a:gd name="T13" fmla="*/ 512 h 512"/>
                  <a:gd name="T14" fmla="*/ 110 w 442"/>
                  <a:gd name="T15" fmla="*/ 448 h 512"/>
                  <a:gd name="T16" fmla="*/ 0 w 442"/>
                  <a:gd name="T17" fmla="*/ 384 h 512"/>
                  <a:gd name="T18" fmla="*/ 0 w 442"/>
                  <a:gd name="T19" fmla="*/ 256 h 512"/>
                  <a:gd name="T20" fmla="*/ 0 w 442"/>
                  <a:gd name="T21" fmla="*/ 128 h 512"/>
                  <a:gd name="T22" fmla="*/ 110 w 442"/>
                  <a:gd name="T23" fmla="*/ 64 h 512"/>
                  <a:gd name="T24" fmla="*/ 220 w 442"/>
                  <a:gd name="T25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2" h="512">
                    <a:moveTo>
                      <a:pt x="220" y="0"/>
                    </a:moveTo>
                    <a:lnTo>
                      <a:pt x="332" y="64"/>
                    </a:lnTo>
                    <a:lnTo>
                      <a:pt x="442" y="128"/>
                    </a:lnTo>
                    <a:lnTo>
                      <a:pt x="442" y="256"/>
                    </a:lnTo>
                    <a:lnTo>
                      <a:pt x="442" y="384"/>
                    </a:lnTo>
                    <a:lnTo>
                      <a:pt x="332" y="448"/>
                    </a:lnTo>
                    <a:lnTo>
                      <a:pt x="220" y="512"/>
                    </a:lnTo>
                    <a:lnTo>
                      <a:pt x="110" y="448"/>
                    </a:lnTo>
                    <a:lnTo>
                      <a:pt x="0" y="384"/>
                    </a:lnTo>
                    <a:lnTo>
                      <a:pt x="0" y="256"/>
                    </a:lnTo>
                    <a:lnTo>
                      <a:pt x="0" y="128"/>
                    </a:lnTo>
                    <a:lnTo>
                      <a:pt x="110" y="64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88390">
                  <a:defRPr/>
                </a:pPr>
                <a:endParaRPr lang="zh-CN" altLang="en-US" sz="2800" b="1" kern="0">
                  <a:latin typeface="黑体" panose="02010609060101010101" charset="-122"/>
                  <a:ea typeface="黑体" panose="02010609060101010101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976" name="矩形 975"/>
            <p:cNvSpPr/>
            <p:nvPr>
              <p:custDataLst>
                <p:tags r:id="rId31"/>
              </p:custDataLst>
            </p:nvPr>
          </p:nvSpPr>
          <p:spPr>
            <a:xfrm>
              <a:off x="5113128" y="1090141"/>
              <a:ext cx="1988770" cy="532503"/>
            </a:xfrm>
            <a:prstGeom prst="rect">
              <a:avLst/>
            </a:prstGeom>
          </p:spPr>
          <p:txBody>
            <a:bodyPr wrap="square" lIns="162613" tIns="81307" rIns="162613" bIns="81307">
              <a:spAutoFit/>
            </a:bodyPr>
            <a:lstStyle/>
            <a:p>
              <a:pPr defTabSz="1088390">
                <a:defRPr/>
              </a:pPr>
              <a:endParaRPr lang="zh-CN" altLang="zh-CN" sz="2800" b="1" kern="100" dirty="0">
                <a:latin typeface="黑体" panose="02010609060101010101" charset="-122"/>
                <a:ea typeface="黑体" panose="02010609060101010101" charset="-122"/>
                <a:cs typeface="+mn-ea"/>
                <a:sym typeface="+mn-lt"/>
              </a:endParaRPr>
            </a:p>
          </p:txBody>
        </p:sp>
        <p:sp>
          <p:nvSpPr>
            <p:cNvPr id="977" name="文本框 48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4459186" y="1079593"/>
              <a:ext cx="501137" cy="46864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1088390">
                <a:defRPr/>
              </a:pPr>
              <a:r>
                <a:rPr lang="en-US" altLang="zh-CN" sz="2800" b="1" kern="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cs typeface="+mn-ea"/>
                  <a:sym typeface="+mn-lt"/>
                </a:rPr>
                <a:t>1</a:t>
              </a:r>
            </a:p>
          </p:txBody>
        </p:sp>
      </p:grpSp>
      <p:grpSp>
        <p:nvGrpSpPr>
          <p:cNvPr id="980" name="组合 979"/>
          <p:cNvGrpSpPr/>
          <p:nvPr/>
        </p:nvGrpSpPr>
        <p:grpSpPr>
          <a:xfrm>
            <a:off x="4840197" y="2456603"/>
            <a:ext cx="4047251" cy="560705"/>
            <a:chOff x="3818511" y="1744615"/>
            <a:chExt cx="3633809" cy="503827"/>
          </a:xfrm>
          <a:effectLst>
            <a:outerShdw blurRad="127000" dist="127000" dir="5400000" algn="ctr" rotWithShape="0">
              <a:srgbClr val="000000">
                <a:alpha val="43137"/>
              </a:srgbClr>
            </a:outerShdw>
          </a:effectLst>
        </p:grpSpPr>
        <p:grpSp>
          <p:nvGrpSpPr>
            <p:cNvPr id="981" name="组合 980"/>
            <p:cNvGrpSpPr/>
            <p:nvPr/>
          </p:nvGrpSpPr>
          <p:grpSpPr>
            <a:xfrm>
              <a:off x="3818511" y="1744615"/>
              <a:ext cx="3633809" cy="483501"/>
              <a:chOff x="2540000" y="1059582"/>
              <a:chExt cx="6108700" cy="812800"/>
            </a:xfrm>
            <a:solidFill>
              <a:srgbClr val="005DA2"/>
            </a:solidFill>
          </p:grpSpPr>
          <p:sp>
            <p:nvSpPr>
              <p:cNvPr id="984" name="Freeform 5"/>
              <p:cNvSpPr>
                <a:spLocks noEditPoint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2540000" y="1069107"/>
                <a:ext cx="6108700" cy="800100"/>
              </a:xfrm>
              <a:custGeom>
                <a:avLst/>
                <a:gdLst>
                  <a:gd name="T0" fmla="*/ 56 w 3848"/>
                  <a:gd name="T1" fmla="*/ 0 h 504"/>
                  <a:gd name="T2" fmla="*/ 720 w 3848"/>
                  <a:gd name="T3" fmla="*/ 0 h 504"/>
                  <a:gd name="T4" fmla="*/ 576 w 3848"/>
                  <a:gd name="T5" fmla="*/ 84 h 504"/>
                  <a:gd name="T6" fmla="*/ 576 w 3848"/>
                  <a:gd name="T7" fmla="*/ 418 h 504"/>
                  <a:gd name="T8" fmla="*/ 726 w 3848"/>
                  <a:gd name="T9" fmla="*/ 504 h 504"/>
                  <a:gd name="T10" fmla="*/ 56 w 3848"/>
                  <a:gd name="T11" fmla="*/ 504 h 504"/>
                  <a:gd name="T12" fmla="*/ 56 w 3848"/>
                  <a:gd name="T13" fmla="*/ 504 h 504"/>
                  <a:gd name="T14" fmla="*/ 44 w 3848"/>
                  <a:gd name="T15" fmla="*/ 504 h 504"/>
                  <a:gd name="T16" fmla="*/ 34 w 3848"/>
                  <a:gd name="T17" fmla="*/ 500 h 504"/>
                  <a:gd name="T18" fmla="*/ 24 w 3848"/>
                  <a:gd name="T19" fmla="*/ 494 h 504"/>
                  <a:gd name="T20" fmla="*/ 16 w 3848"/>
                  <a:gd name="T21" fmla="*/ 488 h 504"/>
                  <a:gd name="T22" fmla="*/ 8 w 3848"/>
                  <a:gd name="T23" fmla="*/ 480 h 504"/>
                  <a:gd name="T24" fmla="*/ 4 w 3848"/>
                  <a:gd name="T25" fmla="*/ 470 h 504"/>
                  <a:gd name="T26" fmla="*/ 0 w 3848"/>
                  <a:gd name="T27" fmla="*/ 460 h 504"/>
                  <a:gd name="T28" fmla="*/ 0 w 3848"/>
                  <a:gd name="T29" fmla="*/ 448 h 504"/>
                  <a:gd name="T30" fmla="*/ 0 w 3848"/>
                  <a:gd name="T31" fmla="*/ 56 h 504"/>
                  <a:gd name="T32" fmla="*/ 0 w 3848"/>
                  <a:gd name="T33" fmla="*/ 56 h 504"/>
                  <a:gd name="T34" fmla="*/ 0 w 3848"/>
                  <a:gd name="T35" fmla="*/ 44 h 504"/>
                  <a:gd name="T36" fmla="*/ 4 w 3848"/>
                  <a:gd name="T37" fmla="*/ 34 h 504"/>
                  <a:gd name="T38" fmla="*/ 8 w 3848"/>
                  <a:gd name="T39" fmla="*/ 24 h 504"/>
                  <a:gd name="T40" fmla="*/ 16 w 3848"/>
                  <a:gd name="T41" fmla="*/ 16 h 504"/>
                  <a:gd name="T42" fmla="*/ 24 w 3848"/>
                  <a:gd name="T43" fmla="*/ 10 h 504"/>
                  <a:gd name="T44" fmla="*/ 34 w 3848"/>
                  <a:gd name="T45" fmla="*/ 4 h 504"/>
                  <a:gd name="T46" fmla="*/ 44 w 3848"/>
                  <a:gd name="T47" fmla="*/ 0 h 504"/>
                  <a:gd name="T48" fmla="*/ 56 w 3848"/>
                  <a:gd name="T49" fmla="*/ 0 h 504"/>
                  <a:gd name="T50" fmla="*/ 56 w 3848"/>
                  <a:gd name="T51" fmla="*/ 0 h 504"/>
                  <a:gd name="T52" fmla="*/ 1010 w 3848"/>
                  <a:gd name="T53" fmla="*/ 0 h 504"/>
                  <a:gd name="T54" fmla="*/ 3792 w 3848"/>
                  <a:gd name="T55" fmla="*/ 0 h 504"/>
                  <a:gd name="T56" fmla="*/ 3792 w 3848"/>
                  <a:gd name="T57" fmla="*/ 0 h 504"/>
                  <a:gd name="T58" fmla="*/ 3804 w 3848"/>
                  <a:gd name="T59" fmla="*/ 0 h 504"/>
                  <a:gd name="T60" fmla="*/ 3814 w 3848"/>
                  <a:gd name="T61" fmla="*/ 4 h 504"/>
                  <a:gd name="T62" fmla="*/ 3824 w 3848"/>
                  <a:gd name="T63" fmla="*/ 10 h 504"/>
                  <a:gd name="T64" fmla="*/ 3832 w 3848"/>
                  <a:gd name="T65" fmla="*/ 16 h 504"/>
                  <a:gd name="T66" fmla="*/ 3838 w 3848"/>
                  <a:gd name="T67" fmla="*/ 24 h 504"/>
                  <a:gd name="T68" fmla="*/ 3844 w 3848"/>
                  <a:gd name="T69" fmla="*/ 34 h 504"/>
                  <a:gd name="T70" fmla="*/ 3848 w 3848"/>
                  <a:gd name="T71" fmla="*/ 44 h 504"/>
                  <a:gd name="T72" fmla="*/ 3848 w 3848"/>
                  <a:gd name="T73" fmla="*/ 56 h 504"/>
                  <a:gd name="T74" fmla="*/ 3848 w 3848"/>
                  <a:gd name="T75" fmla="*/ 448 h 504"/>
                  <a:gd name="T76" fmla="*/ 3848 w 3848"/>
                  <a:gd name="T77" fmla="*/ 448 h 504"/>
                  <a:gd name="T78" fmla="*/ 3848 w 3848"/>
                  <a:gd name="T79" fmla="*/ 460 h 504"/>
                  <a:gd name="T80" fmla="*/ 3844 w 3848"/>
                  <a:gd name="T81" fmla="*/ 470 h 504"/>
                  <a:gd name="T82" fmla="*/ 3838 w 3848"/>
                  <a:gd name="T83" fmla="*/ 480 h 504"/>
                  <a:gd name="T84" fmla="*/ 3832 w 3848"/>
                  <a:gd name="T85" fmla="*/ 488 h 504"/>
                  <a:gd name="T86" fmla="*/ 3824 w 3848"/>
                  <a:gd name="T87" fmla="*/ 494 h 504"/>
                  <a:gd name="T88" fmla="*/ 3814 w 3848"/>
                  <a:gd name="T89" fmla="*/ 500 h 504"/>
                  <a:gd name="T90" fmla="*/ 3804 w 3848"/>
                  <a:gd name="T91" fmla="*/ 504 h 504"/>
                  <a:gd name="T92" fmla="*/ 3792 w 3848"/>
                  <a:gd name="T93" fmla="*/ 504 h 504"/>
                  <a:gd name="T94" fmla="*/ 1004 w 3848"/>
                  <a:gd name="T95" fmla="*/ 504 h 504"/>
                  <a:gd name="T96" fmla="*/ 1154 w 3848"/>
                  <a:gd name="T97" fmla="*/ 418 h 504"/>
                  <a:gd name="T98" fmla="*/ 1154 w 3848"/>
                  <a:gd name="T99" fmla="*/ 84 h 504"/>
                  <a:gd name="T100" fmla="*/ 1010 w 3848"/>
                  <a:gd name="T101" fmla="*/ 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848" h="503">
                    <a:moveTo>
                      <a:pt x="56" y="0"/>
                    </a:moveTo>
                    <a:lnTo>
                      <a:pt x="720" y="0"/>
                    </a:lnTo>
                    <a:lnTo>
                      <a:pt x="576" y="84"/>
                    </a:lnTo>
                    <a:lnTo>
                      <a:pt x="576" y="418"/>
                    </a:lnTo>
                    <a:lnTo>
                      <a:pt x="726" y="504"/>
                    </a:lnTo>
                    <a:lnTo>
                      <a:pt x="56" y="504"/>
                    </a:lnTo>
                    <a:lnTo>
                      <a:pt x="56" y="504"/>
                    </a:lnTo>
                    <a:lnTo>
                      <a:pt x="44" y="504"/>
                    </a:lnTo>
                    <a:lnTo>
                      <a:pt x="34" y="500"/>
                    </a:lnTo>
                    <a:lnTo>
                      <a:pt x="24" y="494"/>
                    </a:lnTo>
                    <a:lnTo>
                      <a:pt x="16" y="488"/>
                    </a:lnTo>
                    <a:lnTo>
                      <a:pt x="8" y="480"/>
                    </a:lnTo>
                    <a:lnTo>
                      <a:pt x="4" y="470"/>
                    </a:lnTo>
                    <a:lnTo>
                      <a:pt x="0" y="460"/>
                    </a:lnTo>
                    <a:lnTo>
                      <a:pt x="0" y="448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44"/>
                    </a:lnTo>
                    <a:lnTo>
                      <a:pt x="4" y="34"/>
                    </a:lnTo>
                    <a:lnTo>
                      <a:pt x="8" y="24"/>
                    </a:lnTo>
                    <a:lnTo>
                      <a:pt x="16" y="16"/>
                    </a:lnTo>
                    <a:lnTo>
                      <a:pt x="24" y="10"/>
                    </a:lnTo>
                    <a:lnTo>
                      <a:pt x="34" y="4"/>
                    </a:lnTo>
                    <a:lnTo>
                      <a:pt x="44" y="0"/>
                    </a:lnTo>
                    <a:lnTo>
                      <a:pt x="56" y="0"/>
                    </a:lnTo>
                    <a:lnTo>
                      <a:pt x="56" y="0"/>
                    </a:lnTo>
                    <a:close/>
                    <a:moveTo>
                      <a:pt x="1010" y="0"/>
                    </a:moveTo>
                    <a:lnTo>
                      <a:pt x="3792" y="0"/>
                    </a:lnTo>
                    <a:lnTo>
                      <a:pt x="3792" y="0"/>
                    </a:lnTo>
                    <a:lnTo>
                      <a:pt x="3804" y="0"/>
                    </a:lnTo>
                    <a:lnTo>
                      <a:pt x="3814" y="4"/>
                    </a:lnTo>
                    <a:lnTo>
                      <a:pt x="3824" y="10"/>
                    </a:lnTo>
                    <a:lnTo>
                      <a:pt x="3832" y="16"/>
                    </a:lnTo>
                    <a:lnTo>
                      <a:pt x="3838" y="24"/>
                    </a:lnTo>
                    <a:lnTo>
                      <a:pt x="3844" y="34"/>
                    </a:lnTo>
                    <a:lnTo>
                      <a:pt x="3848" y="44"/>
                    </a:lnTo>
                    <a:lnTo>
                      <a:pt x="3848" y="56"/>
                    </a:lnTo>
                    <a:lnTo>
                      <a:pt x="3848" y="448"/>
                    </a:lnTo>
                    <a:lnTo>
                      <a:pt x="3848" y="448"/>
                    </a:lnTo>
                    <a:lnTo>
                      <a:pt x="3848" y="460"/>
                    </a:lnTo>
                    <a:lnTo>
                      <a:pt x="3844" y="470"/>
                    </a:lnTo>
                    <a:lnTo>
                      <a:pt x="3838" y="480"/>
                    </a:lnTo>
                    <a:lnTo>
                      <a:pt x="3832" y="488"/>
                    </a:lnTo>
                    <a:lnTo>
                      <a:pt x="3824" y="494"/>
                    </a:lnTo>
                    <a:lnTo>
                      <a:pt x="3814" y="500"/>
                    </a:lnTo>
                    <a:lnTo>
                      <a:pt x="3804" y="504"/>
                    </a:lnTo>
                    <a:lnTo>
                      <a:pt x="3792" y="504"/>
                    </a:lnTo>
                    <a:lnTo>
                      <a:pt x="1004" y="504"/>
                    </a:lnTo>
                    <a:lnTo>
                      <a:pt x="1154" y="418"/>
                    </a:lnTo>
                    <a:lnTo>
                      <a:pt x="1154" y="84"/>
                    </a:lnTo>
                    <a:lnTo>
                      <a:pt x="1010" y="0"/>
                    </a:lnTo>
                    <a:close/>
                  </a:path>
                </a:pathLst>
              </a:custGeom>
              <a:noFill/>
              <a:ln w="12700">
                <a:solidFill>
                  <a:srgbClr val="0070C0"/>
                </a:solidFill>
                <a:prstDash val="sysDot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88390">
                  <a:defRPr/>
                </a:pPr>
                <a:endParaRPr lang="zh-CN" altLang="en-US" sz="2800" b="1" kern="0">
                  <a:latin typeface="黑体" panose="02010609060101010101" charset="-122"/>
                  <a:ea typeface="黑体" panose="02010609060101010101" charset="-122"/>
                  <a:cs typeface="+mn-ea"/>
                  <a:sym typeface="+mn-lt"/>
                </a:endParaRPr>
              </a:p>
            </p:txBody>
          </p:sp>
          <p:sp>
            <p:nvSpPr>
              <p:cNvPr id="985" name="Freeform 6"/>
              <p:cNvSpPr/>
              <p:nvPr>
                <p:custDataLst>
                  <p:tags r:id="rId30"/>
                </p:custDataLst>
              </p:nvPr>
            </p:nvSpPr>
            <p:spPr bwMode="auto">
              <a:xfrm>
                <a:off x="3562350" y="1059582"/>
                <a:ext cx="701675" cy="812800"/>
              </a:xfrm>
              <a:custGeom>
                <a:avLst/>
                <a:gdLst>
                  <a:gd name="T0" fmla="*/ 220 w 442"/>
                  <a:gd name="T1" fmla="*/ 0 h 512"/>
                  <a:gd name="T2" fmla="*/ 332 w 442"/>
                  <a:gd name="T3" fmla="*/ 64 h 512"/>
                  <a:gd name="T4" fmla="*/ 442 w 442"/>
                  <a:gd name="T5" fmla="*/ 128 h 512"/>
                  <a:gd name="T6" fmla="*/ 442 w 442"/>
                  <a:gd name="T7" fmla="*/ 256 h 512"/>
                  <a:gd name="T8" fmla="*/ 442 w 442"/>
                  <a:gd name="T9" fmla="*/ 384 h 512"/>
                  <a:gd name="T10" fmla="*/ 332 w 442"/>
                  <a:gd name="T11" fmla="*/ 448 h 512"/>
                  <a:gd name="T12" fmla="*/ 220 w 442"/>
                  <a:gd name="T13" fmla="*/ 512 h 512"/>
                  <a:gd name="T14" fmla="*/ 110 w 442"/>
                  <a:gd name="T15" fmla="*/ 448 h 512"/>
                  <a:gd name="T16" fmla="*/ 0 w 442"/>
                  <a:gd name="T17" fmla="*/ 384 h 512"/>
                  <a:gd name="T18" fmla="*/ 0 w 442"/>
                  <a:gd name="T19" fmla="*/ 256 h 512"/>
                  <a:gd name="T20" fmla="*/ 0 w 442"/>
                  <a:gd name="T21" fmla="*/ 128 h 512"/>
                  <a:gd name="T22" fmla="*/ 110 w 442"/>
                  <a:gd name="T23" fmla="*/ 64 h 512"/>
                  <a:gd name="T24" fmla="*/ 220 w 442"/>
                  <a:gd name="T25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2" h="512">
                    <a:moveTo>
                      <a:pt x="220" y="0"/>
                    </a:moveTo>
                    <a:lnTo>
                      <a:pt x="332" y="64"/>
                    </a:lnTo>
                    <a:lnTo>
                      <a:pt x="442" y="128"/>
                    </a:lnTo>
                    <a:lnTo>
                      <a:pt x="442" y="256"/>
                    </a:lnTo>
                    <a:lnTo>
                      <a:pt x="442" y="384"/>
                    </a:lnTo>
                    <a:lnTo>
                      <a:pt x="332" y="448"/>
                    </a:lnTo>
                    <a:lnTo>
                      <a:pt x="220" y="512"/>
                    </a:lnTo>
                    <a:lnTo>
                      <a:pt x="110" y="448"/>
                    </a:lnTo>
                    <a:lnTo>
                      <a:pt x="0" y="384"/>
                    </a:lnTo>
                    <a:lnTo>
                      <a:pt x="0" y="256"/>
                    </a:lnTo>
                    <a:lnTo>
                      <a:pt x="0" y="128"/>
                    </a:lnTo>
                    <a:lnTo>
                      <a:pt x="110" y="64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88390">
                  <a:defRPr/>
                </a:pPr>
                <a:endParaRPr lang="zh-CN" altLang="en-US" sz="2800" b="1" kern="0">
                  <a:latin typeface="黑体" panose="02010609060101010101" charset="-122"/>
                  <a:ea typeface="黑体" panose="02010609060101010101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983" name="文本框 48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459186" y="1779793"/>
              <a:ext cx="631582" cy="46864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defTabSz="1088390">
                <a:defRPr/>
              </a:pPr>
              <a:r>
                <a:rPr lang="en-US" altLang="zh-CN" sz="2800" b="1" kern="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cs typeface="+mn-ea"/>
                  <a:sym typeface="+mn-lt"/>
                </a:rPr>
                <a:t>2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840197" y="3307503"/>
            <a:ext cx="4047251" cy="538480"/>
            <a:chOff x="3818511" y="1744615"/>
            <a:chExt cx="3633809" cy="483501"/>
          </a:xfrm>
          <a:effectLst>
            <a:outerShdw blurRad="127000" dist="127000" dir="5400000" algn="ctr" rotWithShape="0">
              <a:srgbClr val="000000">
                <a:alpha val="43137"/>
              </a:srgbClr>
            </a:outerShdw>
          </a:effectLst>
        </p:grpSpPr>
        <p:grpSp>
          <p:nvGrpSpPr>
            <p:cNvPr id="11" name="组合 10"/>
            <p:cNvGrpSpPr/>
            <p:nvPr/>
          </p:nvGrpSpPr>
          <p:grpSpPr>
            <a:xfrm>
              <a:off x="3818511" y="1744615"/>
              <a:ext cx="3633809" cy="483501"/>
              <a:chOff x="2540000" y="1059582"/>
              <a:chExt cx="6108700" cy="812800"/>
            </a:xfrm>
            <a:solidFill>
              <a:srgbClr val="005DA2"/>
            </a:solidFill>
          </p:grpSpPr>
          <p:sp>
            <p:nvSpPr>
              <p:cNvPr id="13" name="Freeform 5"/>
              <p:cNvSpPr>
                <a:spLocks noEditPoint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2540000" y="1069107"/>
                <a:ext cx="6108700" cy="800100"/>
              </a:xfrm>
              <a:custGeom>
                <a:avLst/>
                <a:gdLst>
                  <a:gd name="T0" fmla="*/ 56 w 3848"/>
                  <a:gd name="T1" fmla="*/ 0 h 504"/>
                  <a:gd name="T2" fmla="*/ 720 w 3848"/>
                  <a:gd name="T3" fmla="*/ 0 h 504"/>
                  <a:gd name="T4" fmla="*/ 576 w 3848"/>
                  <a:gd name="T5" fmla="*/ 84 h 504"/>
                  <a:gd name="T6" fmla="*/ 576 w 3848"/>
                  <a:gd name="T7" fmla="*/ 418 h 504"/>
                  <a:gd name="T8" fmla="*/ 726 w 3848"/>
                  <a:gd name="T9" fmla="*/ 504 h 504"/>
                  <a:gd name="T10" fmla="*/ 56 w 3848"/>
                  <a:gd name="T11" fmla="*/ 504 h 504"/>
                  <a:gd name="T12" fmla="*/ 56 w 3848"/>
                  <a:gd name="T13" fmla="*/ 504 h 504"/>
                  <a:gd name="T14" fmla="*/ 44 w 3848"/>
                  <a:gd name="T15" fmla="*/ 504 h 504"/>
                  <a:gd name="T16" fmla="*/ 34 w 3848"/>
                  <a:gd name="T17" fmla="*/ 500 h 504"/>
                  <a:gd name="T18" fmla="*/ 24 w 3848"/>
                  <a:gd name="T19" fmla="*/ 494 h 504"/>
                  <a:gd name="T20" fmla="*/ 16 w 3848"/>
                  <a:gd name="T21" fmla="*/ 488 h 504"/>
                  <a:gd name="T22" fmla="*/ 8 w 3848"/>
                  <a:gd name="T23" fmla="*/ 480 h 504"/>
                  <a:gd name="T24" fmla="*/ 4 w 3848"/>
                  <a:gd name="T25" fmla="*/ 470 h 504"/>
                  <a:gd name="T26" fmla="*/ 0 w 3848"/>
                  <a:gd name="T27" fmla="*/ 460 h 504"/>
                  <a:gd name="T28" fmla="*/ 0 w 3848"/>
                  <a:gd name="T29" fmla="*/ 448 h 504"/>
                  <a:gd name="T30" fmla="*/ 0 w 3848"/>
                  <a:gd name="T31" fmla="*/ 56 h 504"/>
                  <a:gd name="T32" fmla="*/ 0 w 3848"/>
                  <a:gd name="T33" fmla="*/ 56 h 504"/>
                  <a:gd name="T34" fmla="*/ 0 w 3848"/>
                  <a:gd name="T35" fmla="*/ 44 h 504"/>
                  <a:gd name="T36" fmla="*/ 4 w 3848"/>
                  <a:gd name="T37" fmla="*/ 34 h 504"/>
                  <a:gd name="T38" fmla="*/ 8 w 3848"/>
                  <a:gd name="T39" fmla="*/ 24 h 504"/>
                  <a:gd name="T40" fmla="*/ 16 w 3848"/>
                  <a:gd name="T41" fmla="*/ 16 h 504"/>
                  <a:gd name="T42" fmla="*/ 24 w 3848"/>
                  <a:gd name="T43" fmla="*/ 10 h 504"/>
                  <a:gd name="T44" fmla="*/ 34 w 3848"/>
                  <a:gd name="T45" fmla="*/ 4 h 504"/>
                  <a:gd name="T46" fmla="*/ 44 w 3848"/>
                  <a:gd name="T47" fmla="*/ 0 h 504"/>
                  <a:gd name="T48" fmla="*/ 56 w 3848"/>
                  <a:gd name="T49" fmla="*/ 0 h 504"/>
                  <a:gd name="T50" fmla="*/ 56 w 3848"/>
                  <a:gd name="T51" fmla="*/ 0 h 504"/>
                  <a:gd name="T52" fmla="*/ 1010 w 3848"/>
                  <a:gd name="T53" fmla="*/ 0 h 504"/>
                  <a:gd name="T54" fmla="*/ 3792 w 3848"/>
                  <a:gd name="T55" fmla="*/ 0 h 504"/>
                  <a:gd name="T56" fmla="*/ 3792 w 3848"/>
                  <a:gd name="T57" fmla="*/ 0 h 504"/>
                  <a:gd name="T58" fmla="*/ 3804 w 3848"/>
                  <a:gd name="T59" fmla="*/ 0 h 504"/>
                  <a:gd name="T60" fmla="*/ 3814 w 3848"/>
                  <a:gd name="T61" fmla="*/ 4 h 504"/>
                  <a:gd name="T62" fmla="*/ 3824 w 3848"/>
                  <a:gd name="T63" fmla="*/ 10 h 504"/>
                  <a:gd name="T64" fmla="*/ 3832 w 3848"/>
                  <a:gd name="T65" fmla="*/ 16 h 504"/>
                  <a:gd name="T66" fmla="*/ 3838 w 3848"/>
                  <a:gd name="T67" fmla="*/ 24 h 504"/>
                  <a:gd name="T68" fmla="*/ 3844 w 3848"/>
                  <a:gd name="T69" fmla="*/ 34 h 504"/>
                  <a:gd name="T70" fmla="*/ 3848 w 3848"/>
                  <a:gd name="T71" fmla="*/ 44 h 504"/>
                  <a:gd name="T72" fmla="*/ 3848 w 3848"/>
                  <a:gd name="T73" fmla="*/ 56 h 504"/>
                  <a:gd name="T74" fmla="*/ 3848 w 3848"/>
                  <a:gd name="T75" fmla="*/ 448 h 504"/>
                  <a:gd name="T76" fmla="*/ 3848 w 3848"/>
                  <a:gd name="T77" fmla="*/ 448 h 504"/>
                  <a:gd name="T78" fmla="*/ 3848 w 3848"/>
                  <a:gd name="T79" fmla="*/ 460 h 504"/>
                  <a:gd name="T80" fmla="*/ 3844 w 3848"/>
                  <a:gd name="T81" fmla="*/ 470 h 504"/>
                  <a:gd name="T82" fmla="*/ 3838 w 3848"/>
                  <a:gd name="T83" fmla="*/ 480 h 504"/>
                  <a:gd name="T84" fmla="*/ 3832 w 3848"/>
                  <a:gd name="T85" fmla="*/ 488 h 504"/>
                  <a:gd name="T86" fmla="*/ 3824 w 3848"/>
                  <a:gd name="T87" fmla="*/ 494 h 504"/>
                  <a:gd name="T88" fmla="*/ 3814 w 3848"/>
                  <a:gd name="T89" fmla="*/ 500 h 504"/>
                  <a:gd name="T90" fmla="*/ 3804 w 3848"/>
                  <a:gd name="T91" fmla="*/ 504 h 504"/>
                  <a:gd name="T92" fmla="*/ 3792 w 3848"/>
                  <a:gd name="T93" fmla="*/ 504 h 504"/>
                  <a:gd name="T94" fmla="*/ 1004 w 3848"/>
                  <a:gd name="T95" fmla="*/ 504 h 504"/>
                  <a:gd name="T96" fmla="*/ 1154 w 3848"/>
                  <a:gd name="T97" fmla="*/ 418 h 504"/>
                  <a:gd name="T98" fmla="*/ 1154 w 3848"/>
                  <a:gd name="T99" fmla="*/ 84 h 504"/>
                  <a:gd name="T100" fmla="*/ 1010 w 3848"/>
                  <a:gd name="T101" fmla="*/ 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848" h="503">
                    <a:moveTo>
                      <a:pt x="56" y="0"/>
                    </a:moveTo>
                    <a:lnTo>
                      <a:pt x="720" y="0"/>
                    </a:lnTo>
                    <a:lnTo>
                      <a:pt x="576" y="84"/>
                    </a:lnTo>
                    <a:lnTo>
                      <a:pt x="576" y="418"/>
                    </a:lnTo>
                    <a:lnTo>
                      <a:pt x="726" y="504"/>
                    </a:lnTo>
                    <a:lnTo>
                      <a:pt x="56" y="504"/>
                    </a:lnTo>
                    <a:lnTo>
                      <a:pt x="56" y="504"/>
                    </a:lnTo>
                    <a:lnTo>
                      <a:pt x="44" y="504"/>
                    </a:lnTo>
                    <a:lnTo>
                      <a:pt x="34" y="500"/>
                    </a:lnTo>
                    <a:lnTo>
                      <a:pt x="24" y="494"/>
                    </a:lnTo>
                    <a:lnTo>
                      <a:pt x="16" y="488"/>
                    </a:lnTo>
                    <a:lnTo>
                      <a:pt x="8" y="480"/>
                    </a:lnTo>
                    <a:lnTo>
                      <a:pt x="4" y="470"/>
                    </a:lnTo>
                    <a:lnTo>
                      <a:pt x="0" y="460"/>
                    </a:lnTo>
                    <a:lnTo>
                      <a:pt x="0" y="448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44"/>
                    </a:lnTo>
                    <a:lnTo>
                      <a:pt x="4" y="34"/>
                    </a:lnTo>
                    <a:lnTo>
                      <a:pt x="8" y="24"/>
                    </a:lnTo>
                    <a:lnTo>
                      <a:pt x="16" y="16"/>
                    </a:lnTo>
                    <a:lnTo>
                      <a:pt x="24" y="10"/>
                    </a:lnTo>
                    <a:lnTo>
                      <a:pt x="34" y="4"/>
                    </a:lnTo>
                    <a:lnTo>
                      <a:pt x="44" y="0"/>
                    </a:lnTo>
                    <a:lnTo>
                      <a:pt x="56" y="0"/>
                    </a:lnTo>
                    <a:lnTo>
                      <a:pt x="56" y="0"/>
                    </a:lnTo>
                    <a:close/>
                    <a:moveTo>
                      <a:pt x="1010" y="0"/>
                    </a:moveTo>
                    <a:lnTo>
                      <a:pt x="3792" y="0"/>
                    </a:lnTo>
                    <a:lnTo>
                      <a:pt x="3792" y="0"/>
                    </a:lnTo>
                    <a:lnTo>
                      <a:pt x="3804" y="0"/>
                    </a:lnTo>
                    <a:lnTo>
                      <a:pt x="3814" y="4"/>
                    </a:lnTo>
                    <a:lnTo>
                      <a:pt x="3824" y="10"/>
                    </a:lnTo>
                    <a:lnTo>
                      <a:pt x="3832" y="16"/>
                    </a:lnTo>
                    <a:lnTo>
                      <a:pt x="3838" y="24"/>
                    </a:lnTo>
                    <a:lnTo>
                      <a:pt x="3844" y="34"/>
                    </a:lnTo>
                    <a:lnTo>
                      <a:pt x="3848" y="44"/>
                    </a:lnTo>
                    <a:lnTo>
                      <a:pt x="3848" y="56"/>
                    </a:lnTo>
                    <a:lnTo>
                      <a:pt x="3848" y="448"/>
                    </a:lnTo>
                    <a:lnTo>
                      <a:pt x="3848" y="448"/>
                    </a:lnTo>
                    <a:lnTo>
                      <a:pt x="3848" y="460"/>
                    </a:lnTo>
                    <a:lnTo>
                      <a:pt x="3844" y="470"/>
                    </a:lnTo>
                    <a:lnTo>
                      <a:pt x="3838" y="480"/>
                    </a:lnTo>
                    <a:lnTo>
                      <a:pt x="3832" y="488"/>
                    </a:lnTo>
                    <a:lnTo>
                      <a:pt x="3824" y="494"/>
                    </a:lnTo>
                    <a:lnTo>
                      <a:pt x="3814" y="500"/>
                    </a:lnTo>
                    <a:lnTo>
                      <a:pt x="3804" y="504"/>
                    </a:lnTo>
                    <a:lnTo>
                      <a:pt x="3792" y="504"/>
                    </a:lnTo>
                    <a:lnTo>
                      <a:pt x="1004" y="504"/>
                    </a:lnTo>
                    <a:lnTo>
                      <a:pt x="1154" y="418"/>
                    </a:lnTo>
                    <a:lnTo>
                      <a:pt x="1154" y="84"/>
                    </a:lnTo>
                    <a:lnTo>
                      <a:pt x="1010" y="0"/>
                    </a:lnTo>
                    <a:close/>
                  </a:path>
                </a:pathLst>
              </a:custGeom>
              <a:noFill/>
              <a:ln w="12700">
                <a:solidFill>
                  <a:srgbClr val="0070C0"/>
                </a:solidFill>
                <a:prstDash val="sysDot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88390">
                  <a:defRPr/>
                </a:pPr>
                <a:endParaRPr lang="zh-CN" altLang="en-US" sz="2800" b="1" kern="0">
                  <a:latin typeface="黑体" panose="02010609060101010101" charset="-122"/>
                  <a:ea typeface="黑体" panose="02010609060101010101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3559476" y="1059582"/>
                <a:ext cx="701675" cy="812800"/>
              </a:xfrm>
              <a:custGeom>
                <a:avLst/>
                <a:gdLst>
                  <a:gd name="T0" fmla="*/ 220 w 442"/>
                  <a:gd name="T1" fmla="*/ 0 h 512"/>
                  <a:gd name="T2" fmla="*/ 332 w 442"/>
                  <a:gd name="T3" fmla="*/ 64 h 512"/>
                  <a:gd name="T4" fmla="*/ 442 w 442"/>
                  <a:gd name="T5" fmla="*/ 128 h 512"/>
                  <a:gd name="T6" fmla="*/ 442 w 442"/>
                  <a:gd name="T7" fmla="*/ 256 h 512"/>
                  <a:gd name="T8" fmla="*/ 442 w 442"/>
                  <a:gd name="T9" fmla="*/ 384 h 512"/>
                  <a:gd name="T10" fmla="*/ 332 w 442"/>
                  <a:gd name="T11" fmla="*/ 448 h 512"/>
                  <a:gd name="T12" fmla="*/ 220 w 442"/>
                  <a:gd name="T13" fmla="*/ 512 h 512"/>
                  <a:gd name="T14" fmla="*/ 110 w 442"/>
                  <a:gd name="T15" fmla="*/ 448 h 512"/>
                  <a:gd name="T16" fmla="*/ 0 w 442"/>
                  <a:gd name="T17" fmla="*/ 384 h 512"/>
                  <a:gd name="T18" fmla="*/ 0 w 442"/>
                  <a:gd name="T19" fmla="*/ 256 h 512"/>
                  <a:gd name="T20" fmla="*/ 0 w 442"/>
                  <a:gd name="T21" fmla="*/ 128 h 512"/>
                  <a:gd name="T22" fmla="*/ 110 w 442"/>
                  <a:gd name="T23" fmla="*/ 64 h 512"/>
                  <a:gd name="T24" fmla="*/ 220 w 442"/>
                  <a:gd name="T25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2" h="512">
                    <a:moveTo>
                      <a:pt x="220" y="0"/>
                    </a:moveTo>
                    <a:lnTo>
                      <a:pt x="332" y="64"/>
                    </a:lnTo>
                    <a:lnTo>
                      <a:pt x="442" y="128"/>
                    </a:lnTo>
                    <a:lnTo>
                      <a:pt x="442" y="256"/>
                    </a:lnTo>
                    <a:lnTo>
                      <a:pt x="442" y="384"/>
                    </a:lnTo>
                    <a:lnTo>
                      <a:pt x="332" y="448"/>
                    </a:lnTo>
                    <a:lnTo>
                      <a:pt x="220" y="512"/>
                    </a:lnTo>
                    <a:lnTo>
                      <a:pt x="110" y="448"/>
                    </a:lnTo>
                    <a:lnTo>
                      <a:pt x="0" y="384"/>
                    </a:lnTo>
                    <a:lnTo>
                      <a:pt x="0" y="256"/>
                    </a:lnTo>
                    <a:lnTo>
                      <a:pt x="0" y="128"/>
                    </a:lnTo>
                    <a:lnTo>
                      <a:pt x="110" y="64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88390">
                  <a:defRPr/>
                </a:pPr>
                <a:endParaRPr lang="zh-CN" altLang="en-US" sz="2800" b="1" kern="0">
                  <a:latin typeface="黑体" panose="02010609060101010101" charset="-122"/>
                  <a:ea typeface="黑体" panose="02010609060101010101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7" name="文本框 48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470343" y="1750471"/>
              <a:ext cx="631582" cy="4686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defTabSz="1088390">
                <a:defRPr/>
              </a:pPr>
              <a:r>
                <a:rPr lang="en-US" altLang="zh-CN" sz="2800" b="1" kern="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cs typeface="+mn-ea"/>
                  <a:sym typeface="+mn-lt"/>
                </a:rPr>
                <a:t>3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840197" y="4136178"/>
            <a:ext cx="4047251" cy="538480"/>
            <a:chOff x="3818511" y="1744615"/>
            <a:chExt cx="3633809" cy="483501"/>
          </a:xfrm>
          <a:effectLst>
            <a:outerShdw blurRad="127000" dist="127000" dir="5400000" algn="ctr" rotWithShape="0">
              <a:srgbClr val="000000">
                <a:alpha val="43137"/>
              </a:srgbClr>
            </a:outerShdw>
          </a:effectLst>
        </p:grpSpPr>
        <p:grpSp>
          <p:nvGrpSpPr>
            <p:cNvPr id="20" name="组合 19"/>
            <p:cNvGrpSpPr/>
            <p:nvPr/>
          </p:nvGrpSpPr>
          <p:grpSpPr>
            <a:xfrm>
              <a:off x="3818511" y="1744615"/>
              <a:ext cx="3633809" cy="483501"/>
              <a:chOff x="2540000" y="1059582"/>
              <a:chExt cx="6108700" cy="812800"/>
            </a:xfrm>
            <a:solidFill>
              <a:srgbClr val="005DA2"/>
            </a:solidFill>
          </p:grpSpPr>
          <p:sp>
            <p:nvSpPr>
              <p:cNvPr id="21" name="Freeform 5"/>
              <p:cNvSpPr>
                <a:spLocks noEditPoint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2540000" y="1069107"/>
                <a:ext cx="6108700" cy="800100"/>
              </a:xfrm>
              <a:custGeom>
                <a:avLst/>
                <a:gdLst>
                  <a:gd name="T0" fmla="*/ 56 w 3848"/>
                  <a:gd name="T1" fmla="*/ 0 h 504"/>
                  <a:gd name="T2" fmla="*/ 720 w 3848"/>
                  <a:gd name="T3" fmla="*/ 0 h 504"/>
                  <a:gd name="T4" fmla="*/ 576 w 3848"/>
                  <a:gd name="T5" fmla="*/ 84 h 504"/>
                  <a:gd name="T6" fmla="*/ 576 w 3848"/>
                  <a:gd name="T7" fmla="*/ 418 h 504"/>
                  <a:gd name="T8" fmla="*/ 726 w 3848"/>
                  <a:gd name="T9" fmla="*/ 504 h 504"/>
                  <a:gd name="T10" fmla="*/ 56 w 3848"/>
                  <a:gd name="T11" fmla="*/ 504 h 504"/>
                  <a:gd name="T12" fmla="*/ 56 w 3848"/>
                  <a:gd name="T13" fmla="*/ 504 h 504"/>
                  <a:gd name="T14" fmla="*/ 44 w 3848"/>
                  <a:gd name="T15" fmla="*/ 504 h 504"/>
                  <a:gd name="T16" fmla="*/ 34 w 3848"/>
                  <a:gd name="T17" fmla="*/ 500 h 504"/>
                  <a:gd name="T18" fmla="*/ 24 w 3848"/>
                  <a:gd name="T19" fmla="*/ 494 h 504"/>
                  <a:gd name="T20" fmla="*/ 16 w 3848"/>
                  <a:gd name="T21" fmla="*/ 488 h 504"/>
                  <a:gd name="T22" fmla="*/ 8 w 3848"/>
                  <a:gd name="T23" fmla="*/ 480 h 504"/>
                  <a:gd name="T24" fmla="*/ 4 w 3848"/>
                  <a:gd name="T25" fmla="*/ 470 h 504"/>
                  <a:gd name="T26" fmla="*/ 0 w 3848"/>
                  <a:gd name="T27" fmla="*/ 460 h 504"/>
                  <a:gd name="T28" fmla="*/ 0 w 3848"/>
                  <a:gd name="T29" fmla="*/ 448 h 504"/>
                  <a:gd name="T30" fmla="*/ 0 w 3848"/>
                  <a:gd name="T31" fmla="*/ 56 h 504"/>
                  <a:gd name="T32" fmla="*/ 0 w 3848"/>
                  <a:gd name="T33" fmla="*/ 56 h 504"/>
                  <a:gd name="T34" fmla="*/ 0 w 3848"/>
                  <a:gd name="T35" fmla="*/ 44 h 504"/>
                  <a:gd name="T36" fmla="*/ 4 w 3848"/>
                  <a:gd name="T37" fmla="*/ 34 h 504"/>
                  <a:gd name="T38" fmla="*/ 8 w 3848"/>
                  <a:gd name="T39" fmla="*/ 24 h 504"/>
                  <a:gd name="T40" fmla="*/ 16 w 3848"/>
                  <a:gd name="T41" fmla="*/ 16 h 504"/>
                  <a:gd name="T42" fmla="*/ 24 w 3848"/>
                  <a:gd name="T43" fmla="*/ 10 h 504"/>
                  <a:gd name="T44" fmla="*/ 34 w 3848"/>
                  <a:gd name="T45" fmla="*/ 4 h 504"/>
                  <a:gd name="T46" fmla="*/ 44 w 3848"/>
                  <a:gd name="T47" fmla="*/ 0 h 504"/>
                  <a:gd name="T48" fmla="*/ 56 w 3848"/>
                  <a:gd name="T49" fmla="*/ 0 h 504"/>
                  <a:gd name="T50" fmla="*/ 56 w 3848"/>
                  <a:gd name="T51" fmla="*/ 0 h 504"/>
                  <a:gd name="T52" fmla="*/ 1010 w 3848"/>
                  <a:gd name="T53" fmla="*/ 0 h 504"/>
                  <a:gd name="T54" fmla="*/ 3792 w 3848"/>
                  <a:gd name="T55" fmla="*/ 0 h 504"/>
                  <a:gd name="T56" fmla="*/ 3792 w 3848"/>
                  <a:gd name="T57" fmla="*/ 0 h 504"/>
                  <a:gd name="T58" fmla="*/ 3804 w 3848"/>
                  <a:gd name="T59" fmla="*/ 0 h 504"/>
                  <a:gd name="T60" fmla="*/ 3814 w 3848"/>
                  <a:gd name="T61" fmla="*/ 4 h 504"/>
                  <a:gd name="T62" fmla="*/ 3824 w 3848"/>
                  <a:gd name="T63" fmla="*/ 10 h 504"/>
                  <a:gd name="T64" fmla="*/ 3832 w 3848"/>
                  <a:gd name="T65" fmla="*/ 16 h 504"/>
                  <a:gd name="T66" fmla="*/ 3838 w 3848"/>
                  <a:gd name="T67" fmla="*/ 24 h 504"/>
                  <a:gd name="T68" fmla="*/ 3844 w 3848"/>
                  <a:gd name="T69" fmla="*/ 34 h 504"/>
                  <a:gd name="T70" fmla="*/ 3848 w 3848"/>
                  <a:gd name="T71" fmla="*/ 44 h 504"/>
                  <a:gd name="T72" fmla="*/ 3848 w 3848"/>
                  <a:gd name="T73" fmla="*/ 56 h 504"/>
                  <a:gd name="T74" fmla="*/ 3848 w 3848"/>
                  <a:gd name="T75" fmla="*/ 448 h 504"/>
                  <a:gd name="T76" fmla="*/ 3848 w 3848"/>
                  <a:gd name="T77" fmla="*/ 448 h 504"/>
                  <a:gd name="T78" fmla="*/ 3848 w 3848"/>
                  <a:gd name="T79" fmla="*/ 460 h 504"/>
                  <a:gd name="T80" fmla="*/ 3844 w 3848"/>
                  <a:gd name="T81" fmla="*/ 470 h 504"/>
                  <a:gd name="T82" fmla="*/ 3838 w 3848"/>
                  <a:gd name="T83" fmla="*/ 480 h 504"/>
                  <a:gd name="T84" fmla="*/ 3832 w 3848"/>
                  <a:gd name="T85" fmla="*/ 488 h 504"/>
                  <a:gd name="T86" fmla="*/ 3824 w 3848"/>
                  <a:gd name="T87" fmla="*/ 494 h 504"/>
                  <a:gd name="T88" fmla="*/ 3814 w 3848"/>
                  <a:gd name="T89" fmla="*/ 500 h 504"/>
                  <a:gd name="T90" fmla="*/ 3804 w 3848"/>
                  <a:gd name="T91" fmla="*/ 504 h 504"/>
                  <a:gd name="T92" fmla="*/ 3792 w 3848"/>
                  <a:gd name="T93" fmla="*/ 504 h 504"/>
                  <a:gd name="T94" fmla="*/ 1004 w 3848"/>
                  <a:gd name="T95" fmla="*/ 504 h 504"/>
                  <a:gd name="T96" fmla="*/ 1154 w 3848"/>
                  <a:gd name="T97" fmla="*/ 418 h 504"/>
                  <a:gd name="T98" fmla="*/ 1154 w 3848"/>
                  <a:gd name="T99" fmla="*/ 84 h 504"/>
                  <a:gd name="T100" fmla="*/ 1010 w 3848"/>
                  <a:gd name="T101" fmla="*/ 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848" h="503">
                    <a:moveTo>
                      <a:pt x="56" y="0"/>
                    </a:moveTo>
                    <a:lnTo>
                      <a:pt x="720" y="0"/>
                    </a:lnTo>
                    <a:lnTo>
                      <a:pt x="576" y="84"/>
                    </a:lnTo>
                    <a:lnTo>
                      <a:pt x="576" y="418"/>
                    </a:lnTo>
                    <a:lnTo>
                      <a:pt x="726" y="504"/>
                    </a:lnTo>
                    <a:lnTo>
                      <a:pt x="56" y="504"/>
                    </a:lnTo>
                    <a:lnTo>
                      <a:pt x="56" y="504"/>
                    </a:lnTo>
                    <a:lnTo>
                      <a:pt x="44" y="504"/>
                    </a:lnTo>
                    <a:lnTo>
                      <a:pt x="34" y="500"/>
                    </a:lnTo>
                    <a:lnTo>
                      <a:pt x="24" y="494"/>
                    </a:lnTo>
                    <a:lnTo>
                      <a:pt x="16" y="488"/>
                    </a:lnTo>
                    <a:lnTo>
                      <a:pt x="8" y="480"/>
                    </a:lnTo>
                    <a:lnTo>
                      <a:pt x="4" y="470"/>
                    </a:lnTo>
                    <a:lnTo>
                      <a:pt x="0" y="460"/>
                    </a:lnTo>
                    <a:lnTo>
                      <a:pt x="0" y="448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44"/>
                    </a:lnTo>
                    <a:lnTo>
                      <a:pt x="4" y="34"/>
                    </a:lnTo>
                    <a:lnTo>
                      <a:pt x="8" y="24"/>
                    </a:lnTo>
                    <a:lnTo>
                      <a:pt x="16" y="16"/>
                    </a:lnTo>
                    <a:lnTo>
                      <a:pt x="24" y="10"/>
                    </a:lnTo>
                    <a:lnTo>
                      <a:pt x="34" y="4"/>
                    </a:lnTo>
                    <a:lnTo>
                      <a:pt x="44" y="0"/>
                    </a:lnTo>
                    <a:lnTo>
                      <a:pt x="56" y="0"/>
                    </a:lnTo>
                    <a:lnTo>
                      <a:pt x="56" y="0"/>
                    </a:lnTo>
                    <a:close/>
                    <a:moveTo>
                      <a:pt x="1010" y="0"/>
                    </a:moveTo>
                    <a:lnTo>
                      <a:pt x="3792" y="0"/>
                    </a:lnTo>
                    <a:lnTo>
                      <a:pt x="3792" y="0"/>
                    </a:lnTo>
                    <a:lnTo>
                      <a:pt x="3804" y="0"/>
                    </a:lnTo>
                    <a:lnTo>
                      <a:pt x="3814" y="4"/>
                    </a:lnTo>
                    <a:lnTo>
                      <a:pt x="3824" y="10"/>
                    </a:lnTo>
                    <a:lnTo>
                      <a:pt x="3832" y="16"/>
                    </a:lnTo>
                    <a:lnTo>
                      <a:pt x="3838" y="24"/>
                    </a:lnTo>
                    <a:lnTo>
                      <a:pt x="3844" y="34"/>
                    </a:lnTo>
                    <a:lnTo>
                      <a:pt x="3848" y="44"/>
                    </a:lnTo>
                    <a:lnTo>
                      <a:pt x="3848" y="56"/>
                    </a:lnTo>
                    <a:lnTo>
                      <a:pt x="3848" y="448"/>
                    </a:lnTo>
                    <a:lnTo>
                      <a:pt x="3848" y="448"/>
                    </a:lnTo>
                    <a:lnTo>
                      <a:pt x="3848" y="460"/>
                    </a:lnTo>
                    <a:lnTo>
                      <a:pt x="3844" y="470"/>
                    </a:lnTo>
                    <a:lnTo>
                      <a:pt x="3838" y="480"/>
                    </a:lnTo>
                    <a:lnTo>
                      <a:pt x="3832" y="488"/>
                    </a:lnTo>
                    <a:lnTo>
                      <a:pt x="3824" y="494"/>
                    </a:lnTo>
                    <a:lnTo>
                      <a:pt x="3814" y="500"/>
                    </a:lnTo>
                    <a:lnTo>
                      <a:pt x="3804" y="504"/>
                    </a:lnTo>
                    <a:lnTo>
                      <a:pt x="3792" y="504"/>
                    </a:lnTo>
                    <a:lnTo>
                      <a:pt x="1004" y="504"/>
                    </a:lnTo>
                    <a:lnTo>
                      <a:pt x="1154" y="418"/>
                    </a:lnTo>
                    <a:lnTo>
                      <a:pt x="1154" y="84"/>
                    </a:lnTo>
                    <a:lnTo>
                      <a:pt x="1010" y="0"/>
                    </a:lnTo>
                    <a:close/>
                  </a:path>
                </a:pathLst>
              </a:custGeom>
              <a:noFill/>
              <a:ln w="12700">
                <a:solidFill>
                  <a:srgbClr val="0070C0"/>
                </a:solidFill>
                <a:prstDash val="sysDot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88390">
                  <a:defRPr/>
                </a:pPr>
                <a:endParaRPr lang="zh-CN" altLang="en-US" sz="2800" b="1" kern="0">
                  <a:latin typeface="黑体" panose="02010609060101010101" charset="-122"/>
                  <a:ea typeface="黑体" panose="02010609060101010101" charset="-122"/>
                  <a:cs typeface="+mn-ea"/>
                  <a:sym typeface="+mn-lt"/>
                </a:endParaRPr>
              </a:p>
            </p:txBody>
          </p:sp>
          <p:sp>
            <p:nvSpPr>
              <p:cNvPr id="22" name="Freeform 6"/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3562350" y="1059582"/>
                <a:ext cx="701675" cy="812800"/>
              </a:xfrm>
              <a:custGeom>
                <a:avLst/>
                <a:gdLst>
                  <a:gd name="T0" fmla="*/ 220 w 442"/>
                  <a:gd name="T1" fmla="*/ 0 h 512"/>
                  <a:gd name="T2" fmla="*/ 332 w 442"/>
                  <a:gd name="T3" fmla="*/ 64 h 512"/>
                  <a:gd name="T4" fmla="*/ 442 w 442"/>
                  <a:gd name="T5" fmla="*/ 128 h 512"/>
                  <a:gd name="T6" fmla="*/ 442 w 442"/>
                  <a:gd name="T7" fmla="*/ 256 h 512"/>
                  <a:gd name="T8" fmla="*/ 442 w 442"/>
                  <a:gd name="T9" fmla="*/ 384 h 512"/>
                  <a:gd name="T10" fmla="*/ 332 w 442"/>
                  <a:gd name="T11" fmla="*/ 448 h 512"/>
                  <a:gd name="T12" fmla="*/ 220 w 442"/>
                  <a:gd name="T13" fmla="*/ 512 h 512"/>
                  <a:gd name="T14" fmla="*/ 110 w 442"/>
                  <a:gd name="T15" fmla="*/ 448 h 512"/>
                  <a:gd name="T16" fmla="*/ 0 w 442"/>
                  <a:gd name="T17" fmla="*/ 384 h 512"/>
                  <a:gd name="T18" fmla="*/ 0 w 442"/>
                  <a:gd name="T19" fmla="*/ 256 h 512"/>
                  <a:gd name="T20" fmla="*/ 0 w 442"/>
                  <a:gd name="T21" fmla="*/ 128 h 512"/>
                  <a:gd name="T22" fmla="*/ 110 w 442"/>
                  <a:gd name="T23" fmla="*/ 64 h 512"/>
                  <a:gd name="T24" fmla="*/ 220 w 442"/>
                  <a:gd name="T25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2" h="512">
                    <a:moveTo>
                      <a:pt x="220" y="0"/>
                    </a:moveTo>
                    <a:lnTo>
                      <a:pt x="332" y="64"/>
                    </a:lnTo>
                    <a:lnTo>
                      <a:pt x="442" y="128"/>
                    </a:lnTo>
                    <a:lnTo>
                      <a:pt x="442" y="256"/>
                    </a:lnTo>
                    <a:lnTo>
                      <a:pt x="442" y="384"/>
                    </a:lnTo>
                    <a:lnTo>
                      <a:pt x="332" y="448"/>
                    </a:lnTo>
                    <a:lnTo>
                      <a:pt x="220" y="512"/>
                    </a:lnTo>
                    <a:lnTo>
                      <a:pt x="110" y="448"/>
                    </a:lnTo>
                    <a:lnTo>
                      <a:pt x="0" y="384"/>
                    </a:lnTo>
                    <a:lnTo>
                      <a:pt x="0" y="256"/>
                    </a:lnTo>
                    <a:lnTo>
                      <a:pt x="0" y="128"/>
                    </a:lnTo>
                    <a:lnTo>
                      <a:pt x="110" y="64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88390">
                  <a:defRPr/>
                </a:pPr>
                <a:endParaRPr lang="zh-CN" altLang="en-US" sz="2800" b="1" kern="0">
                  <a:latin typeface="黑体" panose="02010609060101010101" charset="-122"/>
                  <a:ea typeface="黑体" panose="02010609060101010101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23" name="文本框 48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4444525" y="1746236"/>
              <a:ext cx="631582" cy="4686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defTabSz="1088390">
                <a:defRPr/>
              </a:pPr>
              <a:r>
                <a:rPr lang="en-US" altLang="zh-CN" sz="2800" b="1" kern="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cs typeface="+mn-ea"/>
                  <a:sym typeface="+mn-lt"/>
                </a:rPr>
                <a:t>4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840197" y="4964853"/>
            <a:ext cx="4047251" cy="548005"/>
            <a:chOff x="3818511" y="1735811"/>
            <a:chExt cx="3633809" cy="492305"/>
          </a:xfrm>
          <a:effectLst>
            <a:outerShdw blurRad="127000" dist="127000" dir="5400000" algn="ctr" rotWithShape="0">
              <a:srgbClr val="000000">
                <a:alpha val="43137"/>
              </a:srgbClr>
            </a:outerShdw>
          </a:effectLst>
        </p:grpSpPr>
        <p:grpSp>
          <p:nvGrpSpPr>
            <p:cNvPr id="25" name="组合 24"/>
            <p:cNvGrpSpPr/>
            <p:nvPr/>
          </p:nvGrpSpPr>
          <p:grpSpPr>
            <a:xfrm>
              <a:off x="3818511" y="1744615"/>
              <a:ext cx="3633809" cy="483501"/>
              <a:chOff x="2540000" y="1059582"/>
              <a:chExt cx="6108700" cy="812800"/>
            </a:xfrm>
            <a:solidFill>
              <a:srgbClr val="005DA2"/>
            </a:solidFill>
          </p:grpSpPr>
          <p:sp>
            <p:nvSpPr>
              <p:cNvPr id="26" name="Freeform 5"/>
              <p:cNvSpPr>
                <a:spLocks noEditPoint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2540000" y="1069107"/>
                <a:ext cx="6108700" cy="800100"/>
              </a:xfrm>
              <a:custGeom>
                <a:avLst/>
                <a:gdLst>
                  <a:gd name="T0" fmla="*/ 56 w 3848"/>
                  <a:gd name="T1" fmla="*/ 0 h 504"/>
                  <a:gd name="T2" fmla="*/ 720 w 3848"/>
                  <a:gd name="T3" fmla="*/ 0 h 504"/>
                  <a:gd name="T4" fmla="*/ 576 w 3848"/>
                  <a:gd name="T5" fmla="*/ 84 h 504"/>
                  <a:gd name="T6" fmla="*/ 576 w 3848"/>
                  <a:gd name="T7" fmla="*/ 418 h 504"/>
                  <a:gd name="T8" fmla="*/ 726 w 3848"/>
                  <a:gd name="T9" fmla="*/ 504 h 504"/>
                  <a:gd name="T10" fmla="*/ 56 w 3848"/>
                  <a:gd name="T11" fmla="*/ 504 h 504"/>
                  <a:gd name="T12" fmla="*/ 56 w 3848"/>
                  <a:gd name="T13" fmla="*/ 504 h 504"/>
                  <a:gd name="T14" fmla="*/ 44 w 3848"/>
                  <a:gd name="T15" fmla="*/ 504 h 504"/>
                  <a:gd name="T16" fmla="*/ 34 w 3848"/>
                  <a:gd name="T17" fmla="*/ 500 h 504"/>
                  <a:gd name="T18" fmla="*/ 24 w 3848"/>
                  <a:gd name="T19" fmla="*/ 494 h 504"/>
                  <a:gd name="T20" fmla="*/ 16 w 3848"/>
                  <a:gd name="T21" fmla="*/ 488 h 504"/>
                  <a:gd name="T22" fmla="*/ 8 w 3848"/>
                  <a:gd name="T23" fmla="*/ 480 h 504"/>
                  <a:gd name="T24" fmla="*/ 4 w 3848"/>
                  <a:gd name="T25" fmla="*/ 470 h 504"/>
                  <a:gd name="T26" fmla="*/ 0 w 3848"/>
                  <a:gd name="T27" fmla="*/ 460 h 504"/>
                  <a:gd name="T28" fmla="*/ 0 w 3848"/>
                  <a:gd name="T29" fmla="*/ 448 h 504"/>
                  <a:gd name="T30" fmla="*/ 0 w 3848"/>
                  <a:gd name="T31" fmla="*/ 56 h 504"/>
                  <a:gd name="T32" fmla="*/ 0 w 3848"/>
                  <a:gd name="T33" fmla="*/ 56 h 504"/>
                  <a:gd name="T34" fmla="*/ 0 w 3848"/>
                  <a:gd name="T35" fmla="*/ 44 h 504"/>
                  <a:gd name="T36" fmla="*/ 4 w 3848"/>
                  <a:gd name="T37" fmla="*/ 34 h 504"/>
                  <a:gd name="T38" fmla="*/ 8 w 3848"/>
                  <a:gd name="T39" fmla="*/ 24 h 504"/>
                  <a:gd name="T40" fmla="*/ 16 w 3848"/>
                  <a:gd name="T41" fmla="*/ 16 h 504"/>
                  <a:gd name="T42" fmla="*/ 24 w 3848"/>
                  <a:gd name="T43" fmla="*/ 10 h 504"/>
                  <a:gd name="T44" fmla="*/ 34 w 3848"/>
                  <a:gd name="T45" fmla="*/ 4 h 504"/>
                  <a:gd name="T46" fmla="*/ 44 w 3848"/>
                  <a:gd name="T47" fmla="*/ 0 h 504"/>
                  <a:gd name="T48" fmla="*/ 56 w 3848"/>
                  <a:gd name="T49" fmla="*/ 0 h 504"/>
                  <a:gd name="T50" fmla="*/ 56 w 3848"/>
                  <a:gd name="T51" fmla="*/ 0 h 504"/>
                  <a:gd name="T52" fmla="*/ 1010 w 3848"/>
                  <a:gd name="T53" fmla="*/ 0 h 504"/>
                  <a:gd name="T54" fmla="*/ 3792 w 3848"/>
                  <a:gd name="T55" fmla="*/ 0 h 504"/>
                  <a:gd name="T56" fmla="*/ 3792 w 3848"/>
                  <a:gd name="T57" fmla="*/ 0 h 504"/>
                  <a:gd name="T58" fmla="*/ 3804 w 3848"/>
                  <a:gd name="T59" fmla="*/ 0 h 504"/>
                  <a:gd name="T60" fmla="*/ 3814 w 3848"/>
                  <a:gd name="T61" fmla="*/ 4 h 504"/>
                  <a:gd name="T62" fmla="*/ 3824 w 3848"/>
                  <a:gd name="T63" fmla="*/ 10 h 504"/>
                  <a:gd name="T64" fmla="*/ 3832 w 3848"/>
                  <a:gd name="T65" fmla="*/ 16 h 504"/>
                  <a:gd name="T66" fmla="*/ 3838 w 3848"/>
                  <a:gd name="T67" fmla="*/ 24 h 504"/>
                  <a:gd name="T68" fmla="*/ 3844 w 3848"/>
                  <a:gd name="T69" fmla="*/ 34 h 504"/>
                  <a:gd name="T70" fmla="*/ 3848 w 3848"/>
                  <a:gd name="T71" fmla="*/ 44 h 504"/>
                  <a:gd name="T72" fmla="*/ 3848 w 3848"/>
                  <a:gd name="T73" fmla="*/ 56 h 504"/>
                  <a:gd name="T74" fmla="*/ 3848 w 3848"/>
                  <a:gd name="T75" fmla="*/ 448 h 504"/>
                  <a:gd name="T76" fmla="*/ 3848 w 3848"/>
                  <a:gd name="T77" fmla="*/ 448 h 504"/>
                  <a:gd name="T78" fmla="*/ 3848 w 3848"/>
                  <a:gd name="T79" fmla="*/ 460 h 504"/>
                  <a:gd name="T80" fmla="*/ 3844 w 3848"/>
                  <a:gd name="T81" fmla="*/ 470 h 504"/>
                  <a:gd name="T82" fmla="*/ 3838 w 3848"/>
                  <a:gd name="T83" fmla="*/ 480 h 504"/>
                  <a:gd name="T84" fmla="*/ 3832 w 3848"/>
                  <a:gd name="T85" fmla="*/ 488 h 504"/>
                  <a:gd name="T86" fmla="*/ 3824 w 3848"/>
                  <a:gd name="T87" fmla="*/ 494 h 504"/>
                  <a:gd name="T88" fmla="*/ 3814 w 3848"/>
                  <a:gd name="T89" fmla="*/ 500 h 504"/>
                  <a:gd name="T90" fmla="*/ 3804 w 3848"/>
                  <a:gd name="T91" fmla="*/ 504 h 504"/>
                  <a:gd name="T92" fmla="*/ 3792 w 3848"/>
                  <a:gd name="T93" fmla="*/ 504 h 504"/>
                  <a:gd name="T94" fmla="*/ 1004 w 3848"/>
                  <a:gd name="T95" fmla="*/ 504 h 504"/>
                  <a:gd name="T96" fmla="*/ 1154 w 3848"/>
                  <a:gd name="T97" fmla="*/ 418 h 504"/>
                  <a:gd name="T98" fmla="*/ 1154 w 3848"/>
                  <a:gd name="T99" fmla="*/ 84 h 504"/>
                  <a:gd name="T100" fmla="*/ 1010 w 3848"/>
                  <a:gd name="T101" fmla="*/ 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848" h="503">
                    <a:moveTo>
                      <a:pt x="56" y="0"/>
                    </a:moveTo>
                    <a:lnTo>
                      <a:pt x="720" y="0"/>
                    </a:lnTo>
                    <a:lnTo>
                      <a:pt x="576" y="84"/>
                    </a:lnTo>
                    <a:lnTo>
                      <a:pt x="576" y="418"/>
                    </a:lnTo>
                    <a:lnTo>
                      <a:pt x="726" y="504"/>
                    </a:lnTo>
                    <a:lnTo>
                      <a:pt x="56" y="504"/>
                    </a:lnTo>
                    <a:lnTo>
                      <a:pt x="56" y="504"/>
                    </a:lnTo>
                    <a:lnTo>
                      <a:pt x="44" y="504"/>
                    </a:lnTo>
                    <a:lnTo>
                      <a:pt x="34" y="500"/>
                    </a:lnTo>
                    <a:lnTo>
                      <a:pt x="24" y="494"/>
                    </a:lnTo>
                    <a:lnTo>
                      <a:pt x="16" y="488"/>
                    </a:lnTo>
                    <a:lnTo>
                      <a:pt x="8" y="480"/>
                    </a:lnTo>
                    <a:lnTo>
                      <a:pt x="4" y="470"/>
                    </a:lnTo>
                    <a:lnTo>
                      <a:pt x="0" y="460"/>
                    </a:lnTo>
                    <a:lnTo>
                      <a:pt x="0" y="448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44"/>
                    </a:lnTo>
                    <a:lnTo>
                      <a:pt x="4" y="34"/>
                    </a:lnTo>
                    <a:lnTo>
                      <a:pt x="8" y="24"/>
                    </a:lnTo>
                    <a:lnTo>
                      <a:pt x="16" y="16"/>
                    </a:lnTo>
                    <a:lnTo>
                      <a:pt x="24" y="10"/>
                    </a:lnTo>
                    <a:lnTo>
                      <a:pt x="34" y="4"/>
                    </a:lnTo>
                    <a:lnTo>
                      <a:pt x="44" y="0"/>
                    </a:lnTo>
                    <a:lnTo>
                      <a:pt x="56" y="0"/>
                    </a:lnTo>
                    <a:lnTo>
                      <a:pt x="56" y="0"/>
                    </a:lnTo>
                    <a:close/>
                    <a:moveTo>
                      <a:pt x="1010" y="0"/>
                    </a:moveTo>
                    <a:lnTo>
                      <a:pt x="3792" y="0"/>
                    </a:lnTo>
                    <a:lnTo>
                      <a:pt x="3792" y="0"/>
                    </a:lnTo>
                    <a:lnTo>
                      <a:pt x="3804" y="0"/>
                    </a:lnTo>
                    <a:lnTo>
                      <a:pt x="3814" y="4"/>
                    </a:lnTo>
                    <a:lnTo>
                      <a:pt x="3824" y="10"/>
                    </a:lnTo>
                    <a:lnTo>
                      <a:pt x="3832" y="16"/>
                    </a:lnTo>
                    <a:lnTo>
                      <a:pt x="3838" y="24"/>
                    </a:lnTo>
                    <a:lnTo>
                      <a:pt x="3844" y="34"/>
                    </a:lnTo>
                    <a:lnTo>
                      <a:pt x="3848" y="44"/>
                    </a:lnTo>
                    <a:lnTo>
                      <a:pt x="3848" y="56"/>
                    </a:lnTo>
                    <a:lnTo>
                      <a:pt x="3848" y="448"/>
                    </a:lnTo>
                    <a:lnTo>
                      <a:pt x="3848" y="448"/>
                    </a:lnTo>
                    <a:lnTo>
                      <a:pt x="3848" y="460"/>
                    </a:lnTo>
                    <a:lnTo>
                      <a:pt x="3844" y="470"/>
                    </a:lnTo>
                    <a:lnTo>
                      <a:pt x="3838" y="480"/>
                    </a:lnTo>
                    <a:lnTo>
                      <a:pt x="3832" y="488"/>
                    </a:lnTo>
                    <a:lnTo>
                      <a:pt x="3824" y="494"/>
                    </a:lnTo>
                    <a:lnTo>
                      <a:pt x="3814" y="500"/>
                    </a:lnTo>
                    <a:lnTo>
                      <a:pt x="3804" y="504"/>
                    </a:lnTo>
                    <a:lnTo>
                      <a:pt x="3792" y="504"/>
                    </a:lnTo>
                    <a:lnTo>
                      <a:pt x="1004" y="504"/>
                    </a:lnTo>
                    <a:lnTo>
                      <a:pt x="1154" y="418"/>
                    </a:lnTo>
                    <a:lnTo>
                      <a:pt x="1154" y="84"/>
                    </a:lnTo>
                    <a:lnTo>
                      <a:pt x="1010" y="0"/>
                    </a:lnTo>
                    <a:close/>
                  </a:path>
                </a:pathLst>
              </a:custGeom>
              <a:noFill/>
              <a:ln w="12700">
                <a:solidFill>
                  <a:srgbClr val="0070C0"/>
                </a:solidFill>
                <a:prstDash val="sysDot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88390">
                  <a:defRPr/>
                </a:pPr>
                <a:endParaRPr lang="zh-CN" altLang="en-US" sz="2800" b="1" kern="0">
                  <a:latin typeface="黑体" panose="02010609060101010101" charset="-122"/>
                  <a:ea typeface="黑体" panose="02010609060101010101" charset="-122"/>
                  <a:cs typeface="+mn-ea"/>
                  <a:sym typeface="+mn-lt"/>
                </a:endParaRPr>
              </a:p>
            </p:txBody>
          </p:sp>
          <p:sp>
            <p:nvSpPr>
              <p:cNvPr id="27" name="Freeform 6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3562350" y="1059582"/>
                <a:ext cx="701675" cy="812800"/>
              </a:xfrm>
              <a:custGeom>
                <a:avLst/>
                <a:gdLst>
                  <a:gd name="T0" fmla="*/ 220 w 442"/>
                  <a:gd name="T1" fmla="*/ 0 h 512"/>
                  <a:gd name="T2" fmla="*/ 332 w 442"/>
                  <a:gd name="T3" fmla="*/ 64 h 512"/>
                  <a:gd name="T4" fmla="*/ 442 w 442"/>
                  <a:gd name="T5" fmla="*/ 128 h 512"/>
                  <a:gd name="T6" fmla="*/ 442 w 442"/>
                  <a:gd name="T7" fmla="*/ 256 h 512"/>
                  <a:gd name="T8" fmla="*/ 442 w 442"/>
                  <a:gd name="T9" fmla="*/ 384 h 512"/>
                  <a:gd name="T10" fmla="*/ 332 w 442"/>
                  <a:gd name="T11" fmla="*/ 448 h 512"/>
                  <a:gd name="T12" fmla="*/ 220 w 442"/>
                  <a:gd name="T13" fmla="*/ 512 h 512"/>
                  <a:gd name="T14" fmla="*/ 110 w 442"/>
                  <a:gd name="T15" fmla="*/ 448 h 512"/>
                  <a:gd name="T16" fmla="*/ 0 w 442"/>
                  <a:gd name="T17" fmla="*/ 384 h 512"/>
                  <a:gd name="T18" fmla="*/ 0 w 442"/>
                  <a:gd name="T19" fmla="*/ 256 h 512"/>
                  <a:gd name="T20" fmla="*/ 0 w 442"/>
                  <a:gd name="T21" fmla="*/ 128 h 512"/>
                  <a:gd name="T22" fmla="*/ 110 w 442"/>
                  <a:gd name="T23" fmla="*/ 64 h 512"/>
                  <a:gd name="T24" fmla="*/ 220 w 442"/>
                  <a:gd name="T25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2" h="512">
                    <a:moveTo>
                      <a:pt x="220" y="0"/>
                    </a:moveTo>
                    <a:lnTo>
                      <a:pt x="332" y="64"/>
                    </a:lnTo>
                    <a:lnTo>
                      <a:pt x="442" y="128"/>
                    </a:lnTo>
                    <a:lnTo>
                      <a:pt x="442" y="256"/>
                    </a:lnTo>
                    <a:lnTo>
                      <a:pt x="442" y="384"/>
                    </a:lnTo>
                    <a:lnTo>
                      <a:pt x="332" y="448"/>
                    </a:lnTo>
                    <a:lnTo>
                      <a:pt x="220" y="512"/>
                    </a:lnTo>
                    <a:lnTo>
                      <a:pt x="110" y="448"/>
                    </a:lnTo>
                    <a:lnTo>
                      <a:pt x="0" y="384"/>
                    </a:lnTo>
                    <a:lnTo>
                      <a:pt x="0" y="256"/>
                    </a:lnTo>
                    <a:lnTo>
                      <a:pt x="0" y="128"/>
                    </a:lnTo>
                    <a:lnTo>
                      <a:pt x="110" y="64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88390">
                  <a:defRPr/>
                </a:pPr>
                <a:endParaRPr lang="zh-CN" altLang="en-US" sz="2800" b="1" kern="0">
                  <a:latin typeface="黑体" panose="02010609060101010101" charset="-122"/>
                  <a:ea typeface="黑体" panose="02010609060101010101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28" name="文本框 48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459186" y="1735811"/>
              <a:ext cx="631582" cy="4686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defTabSz="1088390">
                <a:defRPr/>
              </a:pPr>
              <a:r>
                <a:rPr lang="en-US" altLang="zh-CN" sz="2800" b="1" kern="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cs typeface="+mn-ea"/>
                  <a:sym typeface="+mn-lt"/>
                </a:rPr>
                <a:t>5</a:t>
              </a:r>
              <a:endParaRPr lang="en-US" altLang="zh-CN" sz="2800" b="1" kern="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n-ea"/>
                <a:sym typeface="+mn-lt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6525186" y="1605901"/>
            <a:ext cx="21513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内容分析</a:t>
            </a:r>
            <a:endParaRPr lang="zh-CN" altLang="en-US" sz="2800" b="1" dirty="0">
              <a:solidFill>
                <a:schemeClr val="bg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525186" y="3295636"/>
            <a:ext cx="1627369" cy="5226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教学目标</a:t>
            </a:r>
            <a:endParaRPr lang="zh-CN" altLang="en-US" sz="2800" b="1" dirty="0">
              <a:solidFill>
                <a:schemeClr val="bg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525186" y="4986006"/>
            <a:ext cx="1627369" cy="5226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教学过程</a:t>
            </a:r>
            <a:endParaRPr lang="zh-CN" altLang="en-US" sz="2800" b="1" dirty="0">
              <a:solidFill>
                <a:schemeClr val="bg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525186" y="4140821"/>
            <a:ext cx="1988045" cy="5226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教学重难点</a:t>
            </a:r>
            <a:endParaRPr lang="zh-CN" altLang="en-US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525186" y="2450451"/>
            <a:ext cx="1627369" cy="5226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学情分析</a:t>
            </a:r>
            <a:endParaRPr lang="zh-CN" altLang="en-US" sz="2800" b="1" dirty="0">
              <a:solidFill>
                <a:schemeClr val="bg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圆角矩形 32"/>
          <p:cNvSpPr/>
          <p:nvPr/>
        </p:nvSpPr>
        <p:spPr>
          <a:xfrm>
            <a:off x="317500" y="5287645"/>
            <a:ext cx="11217275" cy="993140"/>
          </a:xfrm>
          <a:prstGeom prst="round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1" indent="0" algn="l" defTabSz="9144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</a:rPr>
              <a:t>设计意图：借助两组图片的鲜明对比，</a:t>
            </a:r>
            <a:r>
              <a:rPr lang="zh-CN" altLang="zh-CN" sz="2000" b="1" smtClean="0">
                <a:ln>
                  <a:noFill/>
                </a:ln>
                <a:effectLst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引发学生思考</a:t>
            </a:r>
            <a:r>
              <a:rPr kumimoji="0" lang="zh-CN" altLang="zh-CN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</a:rPr>
              <a:t>人民在胡同改造中的主体作用，政府尊重人民的首创精神，激发学生的创造热情和社会参与意识。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9676765" y="1560195"/>
            <a:ext cx="2252345" cy="212090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zh-CN" alt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学生思考：这是同一个地方吗？人民在胡同改造中发挥了什么作用？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56592" y="1099636"/>
            <a:ext cx="3243580" cy="460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sz="2400" b="1" dirty="0" smtClean="0"/>
              <a:t>活动二：</a:t>
            </a:r>
            <a:r>
              <a:rPr lang="zh-CN" altLang="en-US" sz="2400" b="1" dirty="0" smtClean="0">
                <a:ln>
                  <a:noFill/>
                </a:ln>
                <a:effectLst/>
                <a:sym typeface="+mn-ea"/>
              </a:rPr>
              <a:t>尊重人民创造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7500" y="1681480"/>
            <a:ext cx="2265045" cy="18294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97220" y="1681480"/>
            <a:ext cx="2011045" cy="20193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63750" y="2798445"/>
            <a:ext cx="2315845" cy="1968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28815" y="2798445"/>
            <a:ext cx="2434590" cy="19685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821305" y="2212340"/>
            <a:ext cx="17475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三眼井胡同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818755" y="2212340"/>
            <a:ext cx="17475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海棠巷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</a:p>
        </p:txBody>
      </p:sp>
      <p:sp>
        <p:nvSpPr>
          <p:cNvPr id="10" name="矩形 9"/>
          <p:cNvSpPr/>
          <p:nvPr/>
        </p:nvSpPr>
        <p:spPr>
          <a:xfrm>
            <a:off x="4807585" y="2359660"/>
            <a:ext cx="979805" cy="156845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96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？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圆角矩形 32"/>
          <p:cNvSpPr/>
          <p:nvPr/>
        </p:nvSpPr>
        <p:spPr>
          <a:xfrm>
            <a:off x="285750" y="4892040"/>
            <a:ext cx="11217275" cy="1338580"/>
          </a:xfrm>
          <a:prstGeom prst="round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1" indent="0" algn="l" defTabSz="9144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</a:rPr>
              <a:t>设计意图：借助天津市东丽区群众评议会的真实材料，学生分析人民群众当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</a:rPr>
              <a:t>考官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</a:rPr>
              <a:t>的深层意义为何，加深对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zh-CN" sz="2000" b="1" dirty="0" smtClean="0">
                <a:ln>
                  <a:noFill/>
                </a:ln>
                <a:effectLst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把人民群众满意作为检验工作的第一标准”内涵的理解，增强学生的主人翁意识，</a:t>
            </a:r>
            <a:r>
              <a:rPr lang="zh-CN" altLang="en-US" sz="2000" b="1" dirty="0" smtClean="0">
                <a:ln>
                  <a:noFill/>
                </a:ln>
                <a:effectLst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引导学生</a:t>
            </a:r>
            <a:r>
              <a:rPr lang="zh-CN" altLang="zh-CN" sz="2000" b="1" dirty="0" smtClean="0">
                <a:ln>
                  <a:noFill/>
                </a:ln>
                <a:effectLst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在个人的价值判断与选择</a:t>
            </a:r>
            <a:r>
              <a:rPr lang="zh-CN" altLang="en-US" sz="2000" b="1" dirty="0" smtClean="0">
                <a:ln>
                  <a:noFill/>
                </a:ln>
                <a:effectLst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上</a:t>
            </a:r>
            <a:r>
              <a:rPr lang="zh-CN" altLang="zh-CN" sz="2000" b="1" dirty="0" smtClean="0">
                <a:ln>
                  <a:noFill/>
                </a:ln>
                <a:effectLst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也要坚持“人民至上”。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249160" y="2020570"/>
            <a:ext cx="3261995" cy="171450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zh-CN" alt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学生思考：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zh-CN" alt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天津市</a:t>
            </a:r>
            <a:r>
              <a:rPr kumimoji="1" lang="zh-CN" alt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东丽区开展“民心要事”群众评议会的意义是什么？</a:t>
            </a:r>
            <a:endParaRPr kumimoji="1" lang="en-US" altLang="zh-CN" sz="2400" b="1" dirty="0" smtClean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56592" y="1145356"/>
            <a:ext cx="3243580" cy="460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sz="2400" b="1" dirty="0" smtClean="0"/>
              <a:t>活动三：</a:t>
            </a:r>
            <a:r>
              <a:rPr lang="zh-CN" altLang="en-US" sz="2400" b="1" dirty="0" smtClean="0">
                <a:ln>
                  <a:noFill/>
                </a:ln>
                <a:effectLst/>
                <a:sym typeface="+mn-ea"/>
              </a:rPr>
              <a:t>人民检验工作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/>
          <a:srcRect b="13139"/>
          <a:stretch>
            <a:fillRect/>
          </a:stretch>
        </p:blipFill>
        <p:spPr>
          <a:xfrm>
            <a:off x="756285" y="2020570"/>
            <a:ext cx="5614670" cy="264541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圆角矩形 32"/>
          <p:cNvSpPr/>
          <p:nvPr/>
        </p:nvSpPr>
        <p:spPr>
          <a:xfrm>
            <a:off x="301625" y="4583430"/>
            <a:ext cx="11217275" cy="1591310"/>
          </a:xfrm>
          <a:prstGeom prst="round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1" indent="0" algn="l" defTabSz="9144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</a:rPr>
              <a:t>设计意图：图例形象地说明了时代、政府和人民三者之间的关系，经过本课的学习，学生对此有了更深刻的体会。通过对问题的探究，引导学生</a:t>
            </a:r>
            <a:r>
              <a:rPr lang="zh-CN" altLang="zh-CN" sz="2000" b="1" dirty="0" smtClean="0">
                <a:ln>
                  <a:noFill/>
                </a:ln>
                <a:effectLst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进一步理解人民群众的主体地位，深化学生对本课主题</a:t>
            </a:r>
            <a:r>
              <a:rPr lang="en-US" altLang="zh-CN" sz="2000" b="1" dirty="0" smtClean="0">
                <a:ln>
                  <a:noFill/>
                </a:ln>
                <a:effectLst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2000" b="1" dirty="0" smtClean="0">
                <a:ln>
                  <a:noFill/>
                </a:ln>
                <a:effectLst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坚持以人民为中心</a:t>
            </a:r>
            <a:r>
              <a:rPr lang="en-US" altLang="zh-CN" sz="2000" b="1" dirty="0" smtClean="0">
                <a:ln>
                  <a:noFill/>
                </a:ln>
                <a:effectLst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2000" b="1" smtClean="0">
                <a:ln>
                  <a:noFill/>
                </a:ln>
                <a:effectLst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的认识，引导学生树立人民意识，坚定对党的信仰，做好</a:t>
            </a:r>
            <a:r>
              <a:rPr lang="en-US" altLang="zh-CN" sz="2000" b="1" dirty="0" smtClean="0">
                <a:ln>
                  <a:noFill/>
                </a:ln>
                <a:effectLst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2000" b="1" dirty="0" smtClean="0">
                <a:ln>
                  <a:noFill/>
                </a:ln>
                <a:effectLst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阅卷人</a:t>
            </a:r>
            <a:r>
              <a:rPr lang="en-US" altLang="zh-CN" sz="2000" b="1" dirty="0" smtClean="0">
                <a:ln>
                  <a:noFill/>
                </a:ln>
                <a:effectLst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2000" b="1" dirty="0" smtClean="0">
                <a:ln>
                  <a:noFill/>
                </a:ln>
                <a:effectLst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的同时，努力做一名合格的</a:t>
            </a:r>
            <a:r>
              <a:rPr lang="en-US" altLang="zh-CN" sz="2000" b="1" dirty="0" smtClean="0">
                <a:ln>
                  <a:noFill/>
                </a:ln>
                <a:effectLst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2000" b="1" dirty="0" smtClean="0">
                <a:ln>
                  <a:noFill/>
                </a:ln>
                <a:effectLst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答卷人</a:t>
            </a:r>
            <a:r>
              <a:rPr lang="en-US" altLang="zh-CN" sz="2000" b="1" dirty="0" smtClean="0">
                <a:ln>
                  <a:noFill/>
                </a:ln>
                <a:effectLst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2000" b="1" dirty="0" smtClean="0">
                <a:ln>
                  <a:noFill/>
                </a:ln>
                <a:effectLst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201535" y="1372235"/>
            <a:ext cx="3576320" cy="171450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zh-CN" alt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学生思考：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zh-CN" alt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如何理解</a:t>
            </a:r>
            <a:r>
              <a:rPr kumimoji="1" 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</a:t>
            </a:r>
            <a:r>
              <a:rPr kumimoji="1" lang="zh-CN" alt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出卷人</a:t>
            </a:r>
            <a:r>
              <a:rPr kumimoji="1" lang="en-US" altLang="zh-CN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”“</a:t>
            </a:r>
            <a:r>
              <a:rPr kumimoji="1" lang="zh-CN" alt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阅卷人</a:t>
            </a:r>
            <a:r>
              <a:rPr kumimoji="1" lang="en-US" altLang="zh-CN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”“</a:t>
            </a:r>
            <a:r>
              <a:rPr kumimoji="1" lang="zh-CN" alt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答卷人</a:t>
            </a:r>
            <a:r>
              <a:rPr kumimoji="1" lang="en-US" altLang="zh-CN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”</a:t>
            </a:r>
            <a:r>
              <a:rPr kumimoji="1" lang="zh-CN" alt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？三者之间的关系是怎样的？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76095" y="1424940"/>
            <a:ext cx="4544060" cy="28797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文本框 3"/>
          <p:cNvSpPr/>
          <p:nvPr>
            <p:custDataLst>
              <p:tags r:id="rId2"/>
            </p:custDataLst>
          </p:nvPr>
        </p:nvSpPr>
        <p:spPr>
          <a:xfrm>
            <a:off x="3054350" y="2535238"/>
            <a:ext cx="7032625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</a:pPr>
            <a:r>
              <a:rPr lang="zh-CN" altLang="en-US" sz="9600" b="1" dirty="0">
                <a:solidFill>
                  <a:srgbClr val="1D629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谢谢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195072" y="574103"/>
            <a:ext cx="5824474" cy="703922"/>
          </a:xfrm>
          <a:prstGeom prst="rect">
            <a:avLst/>
          </a:prstGeom>
          <a:noFill/>
        </p:spPr>
        <p:txBody>
          <a:bodyPr wrap="square" lIns="63500" tIns="25400" rIns="63500" bIns="25400" rtlCol="0" anchor="b" anchorCtr="0">
            <a:norm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3600" b="1" spc="22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zh-CN" altLang="en-US" sz="3600" b="1" spc="22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、内容分析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265430" y="2999105"/>
            <a:ext cx="2512060" cy="1255395"/>
          </a:xfrm>
          <a:prstGeom prst="roundRect">
            <a:avLst/>
          </a:prstGeom>
          <a:solidFill>
            <a:srgbClr val="EBF3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</a:t>
            </a: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kumimoji="0" lang="zh-CN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讲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中国特色社会主义进入新时代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3775075" y="4085590"/>
            <a:ext cx="2244725" cy="1255395"/>
          </a:xfrm>
          <a:prstGeom prst="roundRect">
            <a:avLst/>
          </a:prstGeom>
          <a:solidFill>
            <a:srgbClr val="EBF3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</a:t>
            </a:r>
            <a:r>
              <a:rPr kumimoji="0" lang="en-US" altLang="zh-CN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kumimoji="0" lang="zh-CN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课时</a:t>
            </a:r>
            <a:endParaRPr kumimoji="0" lang="zh-CN" altLang="zh-CN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坚持以人民为中心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3775075" y="2131060"/>
            <a:ext cx="2244725" cy="1255395"/>
          </a:xfrm>
          <a:prstGeom prst="roundRect">
            <a:avLst/>
          </a:prstGeom>
          <a:solidFill>
            <a:srgbClr val="EBF3FF"/>
          </a:solidFill>
          <a:ln w="9525" cap="flat" cmpd="sng" algn="ctr">
            <a:solidFill>
              <a:srgbClr val="B3D2FD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</a:t>
            </a: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课时</a:t>
            </a:r>
            <a:endParaRPr kumimoji="0" lang="zh-CN" altLang="zh-C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新时代的社会主要矛盾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009130" y="3027680"/>
            <a:ext cx="4177030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 dirty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要面对时代的变化，面对社会主要矛盾的变化，创造和实现美好生活，就必须明确发展的出发点、落脚点，需要坚持什么样的发展思想？人民是社会进步的主体</a:t>
            </a:r>
            <a:r>
              <a:rPr lang="en-US" altLang="zh-CN" b="1" dirty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 </a:t>
            </a:r>
            <a:r>
              <a:rPr lang="zh-CN" altLang="en-US" b="1" dirty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，要坚持以人民为中心的发展思想。</a:t>
            </a:r>
          </a:p>
        </p:txBody>
      </p:sp>
      <p:sp>
        <p:nvSpPr>
          <p:cNvPr id="13" name="左大括号 12"/>
          <p:cNvSpPr/>
          <p:nvPr/>
        </p:nvSpPr>
        <p:spPr>
          <a:xfrm>
            <a:off x="3054985" y="2557780"/>
            <a:ext cx="442595" cy="2138045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右弧形箭头 13"/>
          <p:cNvSpPr/>
          <p:nvPr/>
        </p:nvSpPr>
        <p:spPr>
          <a:xfrm>
            <a:off x="6203950" y="3075940"/>
            <a:ext cx="621030" cy="1397000"/>
          </a:xfrm>
          <a:prstGeom prst="curved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265430" y="2999105"/>
            <a:ext cx="2512060" cy="1255395"/>
          </a:xfrm>
          <a:prstGeom prst="roundRect">
            <a:avLst/>
          </a:prstGeom>
          <a:solidFill>
            <a:srgbClr val="EBF3FF"/>
          </a:solidFill>
          <a:ln w="9525" cap="flat" cmpd="sng" algn="ctr">
            <a:solidFill>
              <a:srgbClr val="B3D2FD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</a:t>
            </a: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kumimoji="0" lang="zh-CN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讲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中国特色社会主义进入新时代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3270885" y="2999105"/>
            <a:ext cx="2244725" cy="1255395"/>
          </a:xfrm>
          <a:prstGeom prst="roundRect">
            <a:avLst/>
          </a:prstGeom>
          <a:solidFill>
            <a:srgbClr val="EBF3FF"/>
          </a:solidFill>
          <a:ln w="9525" cap="flat" cmpd="sng" algn="ctr">
            <a:solidFill>
              <a:srgbClr val="B3D2FD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</a:t>
            </a: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课时</a:t>
            </a:r>
            <a:endParaRPr kumimoji="0" lang="zh-CN" altLang="zh-C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坚持以人民为中心</a:t>
            </a:r>
          </a:p>
        </p:txBody>
      </p:sp>
      <p:sp>
        <p:nvSpPr>
          <p:cNvPr id="6" name="右箭头 5"/>
          <p:cNvSpPr/>
          <p:nvPr/>
        </p:nvSpPr>
        <p:spPr>
          <a:xfrm>
            <a:off x="2884805" y="3507740"/>
            <a:ext cx="325120" cy="310515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左大括号 6"/>
          <p:cNvSpPr/>
          <p:nvPr/>
        </p:nvSpPr>
        <p:spPr>
          <a:xfrm>
            <a:off x="5576570" y="1948180"/>
            <a:ext cx="479425" cy="34290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6158865" y="1687195"/>
            <a:ext cx="3175635" cy="4445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1.</a:t>
            </a: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人民是社会进步的主体</a:t>
            </a:r>
          </a:p>
        </p:txBody>
      </p:sp>
      <p:sp>
        <p:nvSpPr>
          <p:cNvPr id="9" name="矩形 8"/>
          <p:cNvSpPr/>
          <p:nvPr/>
        </p:nvSpPr>
        <p:spPr>
          <a:xfrm>
            <a:off x="6116955" y="2251710"/>
            <a:ext cx="5418455" cy="1256030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kumimoji="0" lang="zh-CN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勤劳勇敢的中国人民是中华民族生生不息、发展壮大的脊梁，是决定党和国家前途命运的根本力量。必须坚持人民主体地位，把人民对美好生活的向往作为奋斗目标，依靠人民创造历史伟业。</a:t>
            </a:r>
            <a:endParaRPr kumimoji="0" lang="en-US" altLang="zh-CN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6158865" y="3818255"/>
            <a:ext cx="3175635" cy="4445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2.</a:t>
            </a: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坚持人民至上</a:t>
            </a:r>
          </a:p>
        </p:txBody>
      </p:sp>
      <p:sp>
        <p:nvSpPr>
          <p:cNvPr id="11" name="矩形 10"/>
          <p:cNvSpPr/>
          <p:nvPr/>
        </p:nvSpPr>
        <p:spPr>
          <a:xfrm>
            <a:off x="6116955" y="4382770"/>
            <a:ext cx="5418455" cy="1509395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kumimoji="0" lang="zh-CN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中国共产党干革命、搞建设、抓改革，都是为人民谋利益，让人民过上好日子。要坚持以人民为中心的发展思想，把实现人民幸福作为发展的目的和归宿，做到发展为了人民、发展依靠人民、发展成果由人民共享。</a:t>
            </a:r>
            <a:endParaRPr kumimoji="0" lang="en-US" altLang="zh-CN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95072" y="574103"/>
            <a:ext cx="5824474" cy="703922"/>
          </a:xfrm>
          <a:prstGeom prst="rect">
            <a:avLst/>
          </a:prstGeom>
          <a:noFill/>
        </p:spPr>
        <p:txBody>
          <a:bodyPr wrap="square" lIns="63500" tIns="25400" rIns="63500" bIns="25400" rtlCol="0" anchor="b" anchorCtr="0">
            <a:norm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zh-CN" altLang="en-US" sz="3600" b="1" spc="220" dirty="0" smtClean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80975" y="2673985"/>
            <a:ext cx="1746250" cy="959485"/>
          </a:xfrm>
          <a:prstGeom prst="rect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</a:rPr>
              <a:t>坚持以人民为中心</a:t>
            </a:r>
          </a:p>
        </p:txBody>
      </p:sp>
      <p:sp>
        <p:nvSpPr>
          <p:cNvPr id="5" name="左大括号 4"/>
          <p:cNvSpPr/>
          <p:nvPr/>
        </p:nvSpPr>
        <p:spPr>
          <a:xfrm>
            <a:off x="2033270" y="2092960"/>
            <a:ext cx="198755" cy="212217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2315845" y="1762125"/>
            <a:ext cx="2749550" cy="88519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人民是社会进步的主体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2338070" y="3733800"/>
            <a:ext cx="2703830" cy="86868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坚持人民至上</a:t>
            </a:r>
          </a:p>
        </p:txBody>
      </p:sp>
      <p:sp>
        <p:nvSpPr>
          <p:cNvPr id="7" name="矩形 6"/>
          <p:cNvSpPr/>
          <p:nvPr/>
        </p:nvSpPr>
        <p:spPr>
          <a:xfrm>
            <a:off x="5292725" y="1659255"/>
            <a:ext cx="5851525" cy="121856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以人民为中心的发展思想</a:t>
            </a:r>
          </a:p>
          <a:p>
            <a:pPr marL="0" marR="0" indent="0" algn="l" defTabSz="9144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坚持人民主体地位</a:t>
            </a:r>
          </a:p>
          <a:p>
            <a:pPr marL="0" marR="0" indent="0" algn="l" defTabSz="9144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依靠人民创造历史伟业</a:t>
            </a:r>
          </a:p>
        </p:txBody>
      </p:sp>
      <p:sp>
        <p:nvSpPr>
          <p:cNvPr id="9" name="矩形 8"/>
          <p:cNvSpPr/>
          <p:nvPr/>
        </p:nvSpPr>
        <p:spPr>
          <a:xfrm>
            <a:off x="5292725" y="3658870"/>
            <a:ext cx="6129020" cy="101917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000" b="1" i="0" u="none" strike="noStrike" cap="none" normalizeH="0" baseline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为人民根本利益而斗争</a:t>
            </a:r>
          </a:p>
          <a:p>
            <a:pPr marL="0" marR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000" b="1" i="0" u="none" strike="noStrike" cap="none" normalizeH="0" baseline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发展为了人民、发展依靠人民、发展成果由人民共享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21945" y="5459095"/>
            <a:ext cx="11327765" cy="1308735"/>
          </a:xfrm>
          <a:prstGeom prst="rect">
            <a:avLst/>
          </a:prstGeom>
          <a:solidFill>
            <a:schemeClr val="tx2"/>
          </a:solidFill>
          <a:ln>
            <a:noFill/>
            <a:prstDash val="dashDot"/>
          </a:ln>
        </p:spPr>
        <p:txBody>
          <a:bodyPr wrap="square" rtlCol="0" anchor="t">
            <a:spAutoFit/>
          </a:bodyPr>
          <a:lstStyle/>
          <a:p>
            <a:pPr marL="0" marR="0" lvl="1" algn="l" defTabSz="914400" rtl="0" ea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5C"/>
              </a:buClr>
              <a:buSzTx/>
              <a:buFont typeface="Wingdings" panose="05000000000000000000" pitchFamily="2" charset="2"/>
              <a:defRPr/>
            </a:pPr>
            <a:r>
              <a:rPr lang="zh-CN" altLang="en-US" sz="2400" b="1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帮助学生树立人民观念，理解</a:t>
            </a:r>
            <a:r>
              <a:rPr lang="en-US" altLang="zh-CN" sz="2400" b="1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2400" b="1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发展为了谁、发展依靠谁</a:t>
            </a:r>
            <a:r>
              <a:rPr lang="en-US" altLang="zh-CN" sz="2400" b="1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2400" b="1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，认同我国经济社会发展要坚持</a:t>
            </a:r>
            <a:r>
              <a:rPr lang="en-US" altLang="zh-CN" sz="2400" b="1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2400" b="1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人民至上</a:t>
            </a:r>
            <a:r>
              <a:rPr lang="en-US" altLang="zh-CN" sz="2400" b="1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2400" b="1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，个人的价值判断与选择也要坚持</a:t>
            </a:r>
            <a:r>
              <a:rPr lang="en-US" altLang="zh-CN" sz="2400" b="1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2400" b="1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人民至上</a:t>
            </a:r>
            <a:r>
              <a:rPr lang="en-US" altLang="zh-CN" sz="2400" b="1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2400" b="1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，做到个人与社会、他人的有机统一。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05460" y="4866005"/>
            <a:ext cx="1402080" cy="460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rtlCol="0" anchor="t">
            <a:spAutoFit/>
          </a:bodyPr>
          <a:lstStyle/>
          <a:p>
            <a:pPr marL="0" marR="0" lvl="1" algn="l" defTabSz="914400" rtl="0" eaLnBrk="0" hangingPunc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5C"/>
              </a:buClr>
              <a:buSzTx/>
              <a:buFont typeface="Wingdings" panose="05000000000000000000" pitchFamily="2" charset="2"/>
              <a:defRPr/>
            </a:pPr>
            <a:r>
              <a:rPr lang="zh-CN" altLang="zh-CN" sz="2400" b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价值立意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05460" y="762000"/>
            <a:ext cx="1402080" cy="460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 anchor="t">
            <a:spAutoFit/>
          </a:bodyPr>
          <a:lstStyle/>
          <a:p>
            <a:pPr marL="0" marR="0" lvl="1" algn="l" defTabSz="914400" rtl="0" eaLnBrk="0" hangingPunc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5C"/>
              </a:buClr>
              <a:buSzTx/>
              <a:buFont typeface="Wingdings" panose="05000000000000000000" pitchFamily="2" charset="2"/>
              <a:defRPr/>
            </a:pPr>
            <a:r>
              <a:rPr lang="zh-CN" altLang="zh-CN" sz="2400" b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本课内容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313342" y="561209"/>
            <a:ext cx="7924864" cy="76200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rm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3600" b="1" spc="24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zh-CN" altLang="en-US" sz="3600" b="1" spc="24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、学情分析</a:t>
            </a:r>
          </a:p>
        </p:txBody>
      </p:sp>
      <p:sp>
        <p:nvSpPr>
          <p:cNvPr id="2" name="矩形 1"/>
          <p:cNvSpPr/>
          <p:nvPr/>
        </p:nvSpPr>
        <p:spPr>
          <a:xfrm>
            <a:off x="1678940" y="2038350"/>
            <a:ext cx="1510665" cy="51879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3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黑体" panose="02010609060101010101" charset="-122"/>
                <a:ea typeface="黑体" panose="02010609060101010101" charset="-122"/>
              </a:rPr>
              <a:t>已知点</a:t>
            </a:r>
          </a:p>
        </p:txBody>
      </p:sp>
      <p:sp>
        <p:nvSpPr>
          <p:cNvPr id="4" name="矩形 3"/>
          <p:cNvSpPr/>
          <p:nvPr/>
        </p:nvSpPr>
        <p:spPr>
          <a:xfrm>
            <a:off x="5069840" y="2038350"/>
            <a:ext cx="1478915" cy="51879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3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黑体" panose="02010609060101010101" charset="-122"/>
                <a:ea typeface="黑体" panose="02010609060101010101" charset="-122"/>
              </a:rPr>
              <a:t>困惑点</a:t>
            </a:r>
          </a:p>
        </p:txBody>
      </p:sp>
      <p:sp>
        <p:nvSpPr>
          <p:cNvPr id="5" name="矩形 4"/>
          <p:cNvSpPr/>
          <p:nvPr/>
        </p:nvSpPr>
        <p:spPr>
          <a:xfrm>
            <a:off x="8665210" y="2038350"/>
            <a:ext cx="1446530" cy="51879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CN" altLang="en-US" sz="32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突破</a:t>
            </a:r>
            <a:r>
              <a:rPr kumimoji="0" lang="zh-CN" altLang="zh-CN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黑体" panose="02010609060101010101" charset="-122"/>
                <a:ea typeface="黑体" panose="02010609060101010101" charset="-122"/>
              </a:rPr>
              <a:t>点</a:t>
            </a:r>
          </a:p>
        </p:txBody>
      </p:sp>
      <p:sp>
        <p:nvSpPr>
          <p:cNvPr id="6" name="矩形 5"/>
          <p:cNvSpPr/>
          <p:nvPr/>
        </p:nvSpPr>
        <p:spPr>
          <a:xfrm>
            <a:off x="1003300" y="3285490"/>
            <a:ext cx="2862580" cy="2295525"/>
          </a:xfrm>
          <a:prstGeom prst="rect">
            <a:avLst/>
          </a:prstGeom>
          <a:noFill/>
          <a:ln w="9525" cap="flat" cmpd="sng" algn="ctr">
            <a:solidFill>
              <a:schemeClr val="tx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</a:rPr>
              <a:t>在第一课《新时代的社会主要矛盾》学习中，学生初步了解了</a:t>
            </a:r>
            <a:r>
              <a:rPr lang="zh-CN" altLang="zh-CN" sz="2400" b="1" smtClean="0">
                <a:ln>
                  <a:noFill/>
                </a:ln>
                <a:effectLst/>
                <a:latin typeface="宋体" panose="02010600030101010101" pitchFamily="2" charset="-122"/>
                <a:sym typeface="+mn-ea"/>
              </a:rPr>
              <a:t>社会主要矛盾始终围绕人民，</a:t>
            </a:r>
            <a:r>
              <a:rPr kumimoji="0" lang="zh-CN" altLang="zh-CN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</a:rPr>
              <a:t>人民是国家的主人。</a:t>
            </a:r>
          </a:p>
        </p:txBody>
      </p:sp>
      <p:sp>
        <p:nvSpPr>
          <p:cNvPr id="7" name="矩形 6"/>
          <p:cNvSpPr/>
          <p:nvPr/>
        </p:nvSpPr>
        <p:spPr>
          <a:xfrm>
            <a:off x="4020820" y="3286125"/>
            <a:ext cx="3600000" cy="2295525"/>
          </a:xfrm>
          <a:prstGeom prst="rect">
            <a:avLst/>
          </a:prstGeom>
          <a:noFill/>
          <a:ln w="95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</a:rPr>
              <a:t>学生对</a:t>
            </a:r>
            <a:r>
              <a:rPr kumimoji="0" lang="zh-CN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</a:rPr>
              <a:t>人民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</a:rPr>
              <a:t>在</a:t>
            </a:r>
            <a:r>
              <a:rPr kumimoji="0" lang="zh-CN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</a:rPr>
              <a:t>社会发展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</a:rPr>
              <a:t>中</a:t>
            </a:r>
            <a:r>
              <a:rPr kumimoji="0" lang="zh-CN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</a:rPr>
              <a:t>的作用尚不能理解。国家在革命、建设、改革等过程中始终坚持人民的主体地位，学生尚不清楚这些在生活中如何体现。</a:t>
            </a:r>
          </a:p>
        </p:txBody>
      </p:sp>
      <p:sp>
        <p:nvSpPr>
          <p:cNvPr id="8" name="矩形 7"/>
          <p:cNvSpPr/>
          <p:nvPr/>
        </p:nvSpPr>
        <p:spPr>
          <a:xfrm>
            <a:off x="7753350" y="3286125"/>
            <a:ext cx="3269615" cy="2295525"/>
          </a:xfrm>
          <a:prstGeom prst="rect">
            <a:avLst/>
          </a:prstGeom>
          <a:noFill/>
          <a:ln w="952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CN" altLang="zh-CN" sz="2400" b="1" smtClean="0">
                <a:ln>
                  <a:noFill/>
                </a:ln>
                <a:effectLst/>
                <a:latin typeface="宋体" panose="02010600030101010101" pitchFamily="2" charset="-122"/>
                <a:sym typeface="+mn-ea"/>
              </a:rPr>
              <a:t>理解以人民为中心的发展思想，认同我国经济社会发展始终坚持人民的主体地位，树立人民观念，做到个人与社会、他人的有机统一。</a:t>
            </a:r>
            <a:endParaRPr lang="zh-CN" altLang="zh-CN" sz="2400" b="1" smtClean="0">
              <a:ln>
                <a:noFill/>
              </a:ln>
              <a:effectLst/>
              <a:latin typeface="宋体" panose="02010600030101010101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287020" y="568325"/>
            <a:ext cx="310896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600" b="1" spc="24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</a:t>
            </a:r>
            <a:r>
              <a:rPr lang="zh-CN" altLang="en-US" sz="3600" b="1" spc="24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、教学目标</a:t>
            </a:r>
            <a:endParaRPr lang="zh-CN" altLang="en-US" sz="3600" b="1" spc="24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1003935" y="1493520"/>
            <a:ext cx="10293985" cy="5197475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342900" indent="-3429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400" b="1" dirty="0" smtClean="0">
                <a:solidFill>
                  <a:schemeClr val="tx1"/>
                </a:solidFill>
              </a:rPr>
              <a:t>通过“人民创</a:t>
            </a:r>
            <a:r>
              <a:rPr lang="zh-CN" altLang="en-US" sz="24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造历史”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环节，</a:t>
            </a:r>
            <a:r>
              <a:rPr lang="zh-CN" altLang="zh-CN" sz="2400" b="1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Century Gothic" panose="020B0502020202020204" pitchFamily="34" charset="0"/>
              </a:rPr>
              <a:t>由抗疫到中华民族发展史，探究人民在</a:t>
            </a:r>
            <a:r>
              <a:rPr lang="zh-CN" altLang="zh-CN" sz="2400" b="1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物质文明</a:t>
            </a:r>
            <a:r>
              <a:rPr lang="zh-CN" altLang="en-US" sz="2400" b="1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建设</a:t>
            </a:r>
            <a:r>
              <a:rPr lang="zh-CN" altLang="zh-CN" sz="2400" b="1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、精神文明</a:t>
            </a:r>
            <a:r>
              <a:rPr lang="zh-CN" altLang="en-US" sz="2400" b="1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建设</a:t>
            </a:r>
            <a:r>
              <a:rPr lang="zh-CN" altLang="zh-CN" sz="2400" b="1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、社会变革</a:t>
            </a:r>
            <a:r>
              <a:rPr lang="zh-CN" altLang="zh-CN" sz="2400" b="1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Century Gothic" panose="020B0502020202020204" pitchFamily="34" charset="0"/>
              </a:rPr>
              <a:t>中的历史地位，</a:t>
            </a:r>
            <a:r>
              <a:rPr lang="zh-CN" altLang="en-US" sz="24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深刻理解</a:t>
            </a:r>
            <a:r>
              <a:rPr lang="en-US" altLang="zh-CN" sz="24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4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人民是历史的创造者，人民是真正的英雄</a:t>
            </a:r>
            <a:r>
              <a:rPr lang="en-US" altLang="zh-CN" sz="24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4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，增强学生的主人翁意识</a:t>
            </a:r>
            <a:r>
              <a:rPr lang="zh-CN" altLang="en-US" sz="2400" b="1" dirty="0" smtClean="0">
                <a:solidFill>
                  <a:schemeClr val="tx1"/>
                </a:solidFill>
              </a:rPr>
              <a:t>。</a:t>
            </a: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400" b="1" dirty="0" smtClean="0">
                <a:solidFill>
                  <a:schemeClr val="tx1"/>
                </a:solidFill>
              </a:rPr>
              <a:t>通</a:t>
            </a:r>
            <a:r>
              <a:rPr lang="zh-CN" altLang="en-US" sz="24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过</a:t>
            </a:r>
            <a:r>
              <a:rPr lang="en-US" altLang="zh-CN" sz="24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zh-CN" sz="2400" b="1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坚持</a:t>
            </a:r>
            <a:r>
              <a:rPr lang="zh-CN" altLang="zh-CN" sz="2400" b="1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sym typeface="+mn-ea"/>
              </a:rPr>
              <a:t>人民至上</a:t>
            </a:r>
            <a:r>
              <a:rPr lang="en-US" altLang="zh-CN" sz="2400" b="1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sym typeface="+mn-ea"/>
              </a:rPr>
              <a:t>”</a:t>
            </a:r>
            <a:r>
              <a:rPr lang="zh-CN" altLang="zh-CN" sz="2400" b="1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sym typeface="+mn-ea"/>
              </a:rPr>
              <a:t>环节，在对</a:t>
            </a:r>
            <a:r>
              <a:rPr lang="en-US" altLang="zh-CN" sz="2400" b="1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sym typeface="+mn-ea"/>
              </a:rPr>
              <a:t>“</a:t>
            </a:r>
            <a:r>
              <a:rPr lang="zh-CN" altLang="en-US" sz="2400" b="1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sym typeface="+mn-ea"/>
              </a:rPr>
              <a:t>发展为了谁、发展依靠谁</a:t>
            </a:r>
            <a:r>
              <a:rPr lang="en-US" altLang="zh-CN" sz="2400" b="1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sym typeface="+mn-ea"/>
              </a:rPr>
              <a:t>”“</a:t>
            </a:r>
            <a:r>
              <a:rPr lang="zh-CN" altLang="en-US" sz="2400" b="1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sym typeface="+mn-ea"/>
              </a:rPr>
              <a:t>发展成果谁来享</a:t>
            </a:r>
            <a:r>
              <a:rPr lang="en-US" altLang="zh-CN" sz="2400" b="1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sym typeface="+mn-ea"/>
              </a:rPr>
              <a:t>”</a:t>
            </a:r>
            <a:r>
              <a:rPr lang="zh-CN" altLang="en-US" sz="2400" b="1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sym typeface="+mn-ea"/>
              </a:rPr>
              <a:t>的探究中感悟国家发展的一切都是为了人民的根本利益，始终坚持人民至上，增强学生的政治认同。</a:t>
            </a: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400" b="1" dirty="0" smtClean="0">
                <a:solidFill>
                  <a:schemeClr val="tx1"/>
                </a:solidFill>
                <a:sym typeface="+mn-ea"/>
              </a:rPr>
              <a:t>通</a:t>
            </a:r>
            <a:r>
              <a:rPr lang="zh-CN" altLang="en-US" sz="24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过</a:t>
            </a:r>
            <a:r>
              <a:rPr lang="en-US" altLang="zh-CN" sz="24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zh-CN" sz="2400" b="1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sym typeface="+mn-ea"/>
              </a:rPr>
              <a:t>依靠人民创伟业</a:t>
            </a:r>
            <a:r>
              <a:rPr lang="en-US" altLang="zh-CN" sz="2400" b="1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sym typeface="+mn-ea"/>
              </a:rPr>
              <a:t>”</a:t>
            </a:r>
            <a:r>
              <a:rPr lang="zh-CN" altLang="zh-CN" sz="2400" b="1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sym typeface="+mn-ea"/>
              </a:rPr>
              <a:t>环节，在政府听呼声、尊创造，人民检验工作</a:t>
            </a:r>
            <a:r>
              <a:rPr lang="zh-CN" altLang="en-US" sz="2400" b="1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sym typeface="+mn-ea"/>
              </a:rPr>
              <a:t>成效</a:t>
            </a:r>
            <a:r>
              <a:rPr lang="zh-CN" altLang="zh-CN" sz="2400" b="1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sym typeface="+mn-ea"/>
              </a:rPr>
              <a:t>的探究中，</a:t>
            </a:r>
            <a:r>
              <a:rPr lang="zh-CN" altLang="zh-CN" sz="2400" b="1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深化学生对本课主题</a:t>
            </a:r>
            <a:r>
              <a:rPr lang="en-US" altLang="zh-CN" sz="2400" b="1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2400" b="1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坚持以人民为中心</a:t>
            </a:r>
            <a:r>
              <a:rPr lang="en-US" altLang="zh-CN" sz="2400" b="1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2400" b="1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的认识，引导学生树立人民意识，激发公共参与的热情。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293370" y="588010"/>
            <a:ext cx="3987800" cy="66421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rm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3600" b="1" spc="24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</a:t>
            </a:r>
            <a:r>
              <a:rPr lang="zh-CN" altLang="en-US" sz="3600" b="1" spc="24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、教学重难点</a:t>
            </a:r>
          </a:p>
        </p:txBody>
      </p:sp>
      <p:sp>
        <p:nvSpPr>
          <p:cNvPr id="12" name="矩形 11"/>
          <p:cNvSpPr/>
          <p:nvPr/>
        </p:nvSpPr>
        <p:spPr>
          <a:xfrm>
            <a:off x="837565" y="1644650"/>
            <a:ext cx="5128895" cy="84899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Ø"/>
            </a:pPr>
            <a:r>
              <a:rPr kumimoji="0" lang="zh-CN" altLang="zh-CN" sz="24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宋体" panose="02010600030101010101" pitchFamily="2" charset="-122"/>
              </a:rPr>
              <a:t>教学重点：</a:t>
            </a:r>
            <a:r>
              <a:rPr kumimoji="0" lang="zh-CN" altLang="zh-CN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</a:rPr>
              <a:t>如何理解坚持人民至上？</a:t>
            </a:r>
          </a:p>
        </p:txBody>
      </p:sp>
      <p:sp>
        <p:nvSpPr>
          <p:cNvPr id="13" name="矩形 12"/>
          <p:cNvSpPr/>
          <p:nvPr/>
        </p:nvSpPr>
        <p:spPr>
          <a:xfrm>
            <a:off x="837565" y="4067175"/>
            <a:ext cx="6823075" cy="84899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Ø"/>
            </a:pPr>
            <a:r>
              <a:rPr kumimoji="0" lang="zh-CN" altLang="zh-CN" sz="24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宋体" panose="02010600030101010101" pitchFamily="2" charset="-122"/>
              </a:rPr>
              <a:t>教学难点：</a:t>
            </a:r>
            <a:r>
              <a:rPr kumimoji="0" lang="zh-CN" altLang="zh-CN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</a:rPr>
              <a:t>为什么人民是社会进步的主体？</a:t>
            </a:r>
          </a:p>
        </p:txBody>
      </p:sp>
      <p:sp>
        <p:nvSpPr>
          <p:cNvPr id="14" name="矩形 13"/>
          <p:cNvSpPr/>
          <p:nvPr/>
        </p:nvSpPr>
        <p:spPr>
          <a:xfrm>
            <a:off x="1166494" y="2332355"/>
            <a:ext cx="9026017" cy="13779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anose="02010600030101010101" pitchFamily="2" charset="-122"/>
              </a:rPr>
              <a:t>依据：</a:t>
            </a:r>
            <a:r>
              <a:rPr kumimoji="0" lang="zh-CN" altLang="zh-CN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</a:rPr>
              <a:t>学生通过上一目的学习，在理论上知道人民的重要性，但在现实中难以体会。</a:t>
            </a:r>
          </a:p>
          <a:p>
            <a:pPr marL="0" marR="0" indent="0" algn="l" defTabSz="914400" rt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anose="02010600030101010101" pitchFamily="2" charset="-122"/>
              </a:rPr>
              <a:t>突破：</a:t>
            </a:r>
            <a:r>
              <a:rPr kumimoji="0" lang="zh-CN" altLang="zh-CN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</a:rPr>
              <a:t>通过回顾党领导人民干革命、搞建设、抓改革，以及脱贫攻坚、全面小康等具体实例，引导学生真切体会国家始终坚持以人民为中心，坚持人民至上。</a:t>
            </a:r>
          </a:p>
        </p:txBody>
      </p:sp>
      <p:sp>
        <p:nvSpPr>
          <p:cNvPr id="15" name="矩形 14"/>
          <p:cNvSpPr/>
          <p:nvPr/>
        </p:nvSpPr>
        <p:spPr>
          <a:xfrm>
            <a:off x="1166494" y="4746625"/>
            <a:ext cx="9026017" cy="132207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anose="02010600030101010101" pitchFamily="2" charset="-122"/>
              </a:rPr>
              <a:t>依据：</a:t>
            </a:r>
            <a:r>
              <a:rPr kumimoji="0" lang="zh-CN" altLang="zh-CN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</a:rPr>
              <a:t>在学生的认知里，社会进步是一些杰出的领导人带领人民取得的，人民是跟随</a:t>
            </a: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</a:rPr>
              <a:t>者</a:t>
            </a:r>
            <a:r>
              <a:rPr kumimoji="0" lang="zh-CN" altLang="zh-CN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</a:rPr>
              <a:t>而非主体。</a:t>
            </a:r>
          </a:p>
          <a:p>
            <a:pPr marL="0" marR="0" indent="0" algn="l" defTabSz="914400" rt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anose="02010600030101010101" pitchFamily="2" charset="-122"/>
              </a:rPr>
              <a:t>突破：</a:t>
            </a:r>
            <a:r>
              <a:rPr kumimoji="0" lang="zh-CN" altLang="zh-CN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</a:rPr>
              <a:t>通过对中华民族的发展史、中华文化的发展史的探究，认识到人民是历史的创造者，是社会进步的主体，只有依靠人民才能创造历史伟业。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>
            <p:custDataLst>
              <p:tags r:id="rId2"/>
            </p:custDataLst>
          </p:nvPr>
        </p:nvSpPr>
        <p:spPr>
          <a:xfrm>
            <a:off x="279997" y="636275"/>
            <a:ext cx="10972876" cy="609600"/>
          </a:xfrm>
          <a:prstGeom prst="rect">
            <a:avLst/>
          </a:prstGeom>
          <a:noFill/>
        </p:spPr>
        <p:txBody>
          <a:bodyPr wrap="square" lIns="63500" tIns="25400" rIns="63500" bIns="25400" rtlCol="0" anchor="t" anchorCtr="0"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000" b="1" spc="24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五</a:t>
            </a:r>
            <a:r>
              <a:rPr lang="zh-CN" altLang="en-US" sz="4000" b="1" u="none" spc="24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、教学过程</a:t>
            </a:r>
            <a:endParaRPr lang="zh-CN" altLang="en-US" sz="4400" b="1" u="none" spc="160" dirty="0">
              <a:solidFill>
                <a:schemeClr val="dk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44780" y="1861058"/>
            <a:ext cx="2431415" cy="848995"/>
          </a:xfrm>
          <a:prstGeom prst="rect">
            <a:avLst/>
          </a:prstGeom>
          <a:noFill/>
          <a:ln w="952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4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宋体" panose="02010600030101010101" pitchFamily="2" charset="-122"/>
              </a:rPr>
              <a:t>导入：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</a:rPr>
              <a:t>抗疫故事齐分享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80035" y="3232976"/>
            <a:ext cx="2160905" cy="82994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zh-CN" sz="2400" b="1" smtClean="0">
                <a:ln>
                  <a:noFill/>
                </a:ln>
                <a:effectLst/>
                <a:latin typeface="宋体" panose="02010600030101010101" pitchFamily="2" charset="-122"/>
                <a:sym typeface="Century Gothic" panose="020B0502020202020204" pitchFamily="34" charset="0"/>
              </a:rPr>
              <a:t>“人民至上”的满意答卷</a:t>
            </a:r>
            <a:endParaRPr lang="zh-CN" altLang="zh-CN" sz="2400" b="1" smtClean="0">
              <a:ln>
                <a:noFill/>
              </a:ln>
              <a:effectLst/>
              <a:latin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4780" y="4770311"/>
            <a:ext cx="2366645" cy="829945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zh-CN" sz="2400" b="1" smtClean="0">
                <a:ln>
                  <a:noFill/>
                </a:ln>
                <a:effectLst/>
                <a:latin typeface="宋体" panose="02010600030101010101" pitchFamily="2" charset="-122"/>
                <a:sym typeface="Century Gothic" panose="020B0502020202020204" pitchFamily="34" charset="0"/>
              </a:rPr>
              <a:t>初步感受</a:t>
            </a:r>
            <a:r>
              <a:rPr lang="en-US" altLang="zh-CN" sz="2400" b="1" smtClean="0">
                <a:ln>
                  <a:noFill/>
                </a:ln>
                <a:effectLst/>
                <a:latin typeface="宋体" panose="02010600030101010101" pitchFamily="2" charset="-122"/>
                <a:sym typeface="Century Gothic" panose="020B0502020202020204" pitchFamily="34" charset="0"/>
              </a:rPr>
              <a:t>“</a:t>
            </a:r>
            <a:r>
              <a:rPr lang="zh-CN" altLang="en-US" sz="2400" b="1" smtClean="0">
                <a:ln>
                  <a:noFill/>
                </a:ln>
                <a:effectLst/>
                <a:latin typeface="宋体" panose="02010600030101010101" pitchFamily="2" charset="-122"/>
                <a:sym typeface="Century Gothic" panose="020B0502020202020204" pitchFamily="34" charset="0"/>
              </a:rPr>
              <a:t>人民至上</a:t>
            </a:r>
            <a:r>
              <a:rPr lang="en-US" altLang="zh-CN" sz="2400" b="1" smtClean="0">
                <a:ln>
                  <a:noFill/>
                </a:ln>
                <a:effectLst/>
                <a:latin typeface="宋体" panose="02010600030101010101" pitchFamily="2" charset="-122"/>
                <a:sym typeface="Century Gothic" panose="020B0502020202020204" pitchFamily="34" charset="0"/>
              </a:rPr>
              <a:t>”</a:t>
            </a:r>
            <a:r>
              <a:rPr lang="zh-CN" altLang="en-US" sz="2400" b="1" smtClean="0">
                <a:ln>
                  <a:noFill/>
                </a:ln>
                <a:effectLst/>
                <a:latin typeface="宋体" panose="02010600030101010101" pitchFamily="2" charset="-122"/>
                <a:sym typeface="Century Gothic" panose="020B0502020202020204" pitchFamily="34" charset="0"/>
              </a:rPr>
              <a:t>的理念</a:t>
            </a:r>
          </a:p>
        </p:txBody>
      </p:sp>
      <p:sp>
        <p:nvSpPr>
          <p:cNvPr id="4" name="右箭头 3"/>
          <p:cNvSpPr/>
          <p:nvPr/>
        </p:nvSpPr>
        <p:spPr>
          <a:xfrm>
            <a:off x="2658745" y="2139188"/>
            <a:ext cx="363220" cy="29337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409950" y="1861058"/>
            <a:ext cx="2206625" cy="848995"/>
          </a:xfrm>
          <a:prstGeom prst="rect">
            <a:avLst/>
          </a:prstGeom>
          <a:noFill/>
          <a:ln w="952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4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宋体" panose="02010600030101010101" pitchFamily="2" charset="-122"/>
              </a:rPr>
              <a:t>环节一：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</a:rPr>
              <a:t>人民创造历史</a:t>
            </a:r>
          </a:p>
        </p:txBody>
      </p:sp>
      <p:sp>
        <p:nvSpPr>
          <p:cNvPr id="6" name="矩形 5"/>
          <p:cNvSpPr/>
          <p:nvPr/>
        </p:nvSpPr>
        <p:spPr>
          <a:xfrm>
            <a:off x="6450330" y="1861058"/>
            <a:ext cx="2206625" cy="848995"/>
          </a:xfrm>
          <a:prstGeom prst="rect">
            <a:avLst/>
          </a:prstGeom>
          <a:noFill/>
          <a:ln w="952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4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宋体" panose="02010600030101010101" pitchFamily="2" charset="-122"/>
              </a:rPr>
              <a:t>环节二：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</a:rPr>
              <a:t>坚持人民至上</a:t>
            </a:r>
          </a:p>
        </p:txBody>
      </p:sp>
      <p:sp>
        <p:nvSpPr>
          <p:cNvPr id="7" name="矩形 6"/>
          <p:cNvSpPr/>
          <p:nvPr/>
        </p:nvSpPr>
        <p:spPr>
          <a:xfrm>
            <a:off x="9490710" y="1861058"/>
            <a:ext cx="2465705" cy="848995"/>
          </a:xfrm>
          <a:prstGeom prst="rect">
            <a:avLst/>
          </a:prstGeom>
          <a:noFill/>
          <a:ln w="952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4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宋体" panose="02010600030101010101" pitchFamily="2" charset="-122"/>
              </a:rPr>
              <a:t>环节三：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</a:rPr>
              <a:t>依靠人民创伟业</a:t>
            </a:r>
          </a:p>
        </p:txBody>
      </p:sp>
      <p:sp>
        <p:nvSpPr>
          <p:cNvPr id="8" name="右箭头 7"/>
          <p:cNvSpPr/>
          <p:nvPr/>
        </p:nvSpPr>
        <p:spPr>
          <a:xfrm>
            <a:off x="5836285" y="2139188"/>
            <a:ext cx="363220" cy="29337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右箭头 8"/>
          <p:cNvSpPr/>
          <p:nvPr/>
        </p:nvSpPr>
        <p:spPr>
          <a:xfrm>
            <a:off x="8953500" y="2139188"/>
            <a:ext cx="363220" cy="29337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321685" y="3048508"/>
            <a:ext cx="2160905" cy="119888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zh-CN" sz="2400" b="1" smtClean="0">
                <a:ln>
                  <a:noFill/>
                </a:ln>
                <a:effectLst/>
                <a:latin typeface="宋体" panose="02010600030101010101" pitchFamily="2" charset="-122"/>
                <a:sym typeface="Century Gothic" panose="020B0502020202020204" pitchFamily="34" charset="0"/>
              </a:rPr>
              <a:t>由抗疫到中国史，探究人民的历史地位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424555" y="4585843"/>
            <a:ext cx="2161540" cy="119888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zh-CN" sz="2400" b="1" smtClean="0">
                <a:ln>
                  <a:noFill/>
                </a:ln>
                <a:effectLst/>
                <a:latin typeface="宋体" panose="02010600030101010101" pitchFamily="2" charset="-122"/>
                <a:sym typeface="Century Gothic" panose="020B0502020202020204" pitchFamily="34" charset="0"/>
              </a:rPr>
              <a:t>增强学生自信心，感悟人民的主体地位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363335" y="2986913"/>
            <a:ext cx="2397125" cy="132207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zh-CN" sz="2000" b="1" smtClean="0">
                <a:ln>
                  <a:noFill/>
                </a:ln>
                <a:effectLst/>
                <a:latin typeface="宋体" panose="02010600030101010101" pitchFamily="2" charset="-122"/>
                <a:sym typeface="Century Gothic" panose="020B0502020202020204" pitchFamily="34" charset="0"/>
              </a:rPr>
              <a:t>透过三代人的梦想，感悟在革命、建设和改革中始终坚持以人民为中心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499225" y="4585843"/>
            <a:ext cx="2205990" cy="119888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zh-CN" sz="2400" b="1" smtClean="0">
                <a:ln>
                  <a:noFill/>
                </a:ln>
                <a:effectLst/>
                <a:latin typeface="宋体" panose="02010600030101010101" pitchFamily="2" charset="-122"/>
                <a:sym typeface="+mn-ea"/>
              </a:rPr>
              <a:t>引导学生树立人民观念，增强国家认同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9641205" y="3048508"/>
            <a:ext cx="2160905" cy="119888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zh-CN" sz="2400" b="1" smtClean="0">
                <a:ln>
                  <a:noFill/>
                </a:ln>
                <a:effectLst/>
                <a:latin typeface="宋体" panose="02010600030101010101" pitchFamily="2" charset="-122"/>
                <a:sym typeface="Century Gothic" panose="020B0502020202020204" pitchFamily="34" charset="0"/>
              </a:rPr>
              <a:t>结合实际探究国家如何坚持以人民为中心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9618345" y="4585843"/>
            <a:ext cx="2205990" cy="119888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zh-CN" sz="2400" b="1" smtClean="0">
                <a:ln>
                  <a:noFill/>
                </a:ln>
                <a:effectLst/>
                <a:latin typeface="宋体" panose="02010600030101010101" pitchFamily="2" charset="-122"/>
                <a:sym typeface="+mn-ea"/>
              </a:rPr>
              <a:t>引导学生做到个人与社会、他人有机统一</a:t>
            </a:r>
          </a:p>
        </p:txBody>
      </p:sp>
      <p:sp>
        <p:nvSpPr>
          <p:cNvPr id="17" name="圆角矩形 16"/>
          <p:cNvSpPr/>
          <p:nvPr/>
        </p:nvSpPr>
        <p:spPr>
          <a:xfrm>
            <a:off x="0" y="1535303"/>
            <a:ext cx="5791200" cy="4611370"/>
          </a:xfrm>
          <a:prstGeom prst="roundRect">
            <a:avLst>
              <a:gd name="adj" fmla="val 12582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38657" y="6141466"/>
            <a:ext cx="1249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激情感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3114040" y="1621028"/>
            <a:ext cx="5801360" cy="4615815"/>
          </a:xfrm>
          <a:prstGeom prst="roundRect">
            <a:avLst>
              <a:gd name="adj" fmla="val 12582"/>
            </a:avLst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482590" y="6262751"/>
            <a:ext cx="1249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培思想</a:t>
            </a:r>
          </a:p>
        </p:txBody>
      </p:sp>
      <p:sp>
        <p:nvSpPr>
          <p:cNvPr id="21" name="圆角矩形 20"/>
          <p:cNvSpPr/>
          <p:nvPr/>
        </p:nvSpPr>
        <p:spPr>
          <a:xfrm>
            <a:off x="6214745" y="1723898"/>
            <a:ext cx="5822315" cy="4615815"/>
          </a:xfrm>
          <a:prstGeom prst="roundRect">
            <a:avLst>
              <a:gd name="adj" fmla="val 12582"/>
            </a:avLst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997795" y="6236843"/>
            <a:ext cx="1249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育行动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 animBg="1"/>
      <p:bldP spid="20" grpId="0"/>
      <p:bldP spid="21" grpId="0" animBg="1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50995471"/>
  <p:tag name="KSO_WM_SPECIAL_SOURCE" val="bdnul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5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5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5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5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6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6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6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6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6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6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6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6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6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6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7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7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7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8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8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8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8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8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8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8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8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8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8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8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8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7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7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7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79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17083"/>
  <p:tag name="KSO_WM_SLIDE_ID" val="diagram20217083_1"/>
  <p:tag name="KSO_WM_TEMPLATE_SUBCATEGORY" val="21"/>
  <p:tag name="KSO_WM_TEMPLATE_MASTER_TYPE" val="0"/>
  <p:tag name="KSO_WM_TEMPLATE_COLOR_TYPE" val="1"/>
  <p:tag name="KSO_WM_SLIDE_ITEM_CNT" val="0"/>
  <p:tag name="KSO_WM_SLIDE_INDEX" val="1"/>
  <p:tag name="KSO_WM_TAG_VERSION" val="1.0"/>
  <p:tag name="KSO_WM_SLIDE_LAYOUT" val="a_d_f"/>
  <p:tag name="KSO_WM_SLIDE_LAYOUT_CNT" val="1_1_1"/>
  <p:tag name="KSO_WM_SLIDE_LAYOUT_INFO" val="{&quot;direction&quot;:1,&quot;id&quot;:&quot;2020-12-10T01:14:26&quot;,&quot;maxSize&quot;:{&quot;size1&quot;:62.600000000000001},&quot;minSize&quot;:{&quot;size1&quot;:37.5},&quot;normalSize&quot;:{&quot;size1&quot;:40.256250000000001},&quot;subLayout&quot;:[{&quot;id&quot;:&quot;2020-12-10T01:14:26&quot;,&quot;margin&quot;:{&quot;bottom&quot;:0,&quot;left&quot;:0,&quot;right&quot;:0.026000002399086952,&quot;top&quot;:0},&quot;type&quot;:0},{&quot;id&quot;:&quot;2020-12-10T01:14:26&quot;,&quot;maxSize&quot;:{&quot;size1&quot;:55.185540294647218},&quot;minSize&quot;:{&quot;size1&quot;:19.585540294647217},&quot;normalSize&quot;:{&quot;size1&quot;:32.152206961313887},&quot;subLayout&quot;:[{&quot;id&quot;:&quot;2020-12-10T01:14:26&quot;,&quot;margin&quot;:{&quot;bottom&quot;:0.026000002399086952,&quot;left&quot;:1.6670000553131104,&quot;right&quot;:2.5399999618530273,&quot;top&quot;:1.6929999589920044},&quot;type&quot;:0},{&quot;id&quot;:&quot;2020-12-10T01:14:26&quot;,&quot;margin&quot;:{&quot;bottom&quot;:1.6929999589920044,&quot;left&quot;:1.6670000553131104,&quot;right&quot;:2.5399999618530273,&quot;top&quot;:0.81999999284744263},&quot;type&quot;:0}],&quot;type&quot;:0}],&quot;type&quot;:0}"/>
  <p:tag name="KSO_WM_SLIDE_RATIO" val="1.777778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adf8d8998712faa657abe0"/>
  <p:tag name="KSO_WM_CHIP_FILLPROP" val="[[{&quot;text_align&quot;:&quot;cm&quot;,&quot;text_direction&quot;:&quot;horizontal&quot;,&quot;support_features&quot;:[&quot;creativepic&quot;],&quot;support_big_font&quot;:false,&quot;picture_toward&quot;:1,&quot;picture_dockside&quot;:[&quot;ct&quot;,&quot;lm&quot;,&quot;cb&quot;],&quot;fill_id&quot;:&quot;183eaf374f714a84b2c54a128e6c3011&quot;,&quot;fill_align&quot;:&quot;cm&quot;,&quot;chip_types&quot;:[&quot;picture&quot;]},{&quot;text_align&quot;:&quot;lb&quot;,&quot;text_direction&quot;:&quot;horizontal&quot;,&quot;support_big_font&quot;:false,&quot;picture_toward&quot;:0,&quot;picture_dockside&quot;:[],&quot;fill_id&quot;:&quot;80f4446c8ea64aa2a1ac5860ca22fbd5&quot;,&quot;fill_align&quot;:&quot;lb&quot;,&quot;chip_types&quot;:[&quot;text&quot;,&quot;header&quot;]},{&quot;text_align&quot;:&quot;lt&quot;,&quot;text_direction&quot;:&quot;horizontal&quot;,&quot;support_big_font&quot;:false,&quot;picture_toward&quot;:0,&quot;picture_dockside&quot;:[],&quot;fill_id&quot;:&quot;1385868f4354430e9671fb4142dbf48b&quot;,&quot;fill_align&quot;:&quot;lt&quot;,&quot;chip_types&quot;:[&quot;text&quot;]}]]"/>
  <p:tag name="KSO_WM_CHIP_DECFILLPROP" val="[]"/>
  <p:tag name="KSO_WM_SLIDE_TYPE" val="text"/>
  <p:tag name="KSO_WM_SLIDE_SIZE" val="888*540"/>
  <p:tag name="KSO_WM_SLIDE_POSITION" val="0*0"/>
  <p:tag name="KSO_WM_CHIP_GROUPID" val="5fadf8d8998712faa657abdf"/>
  <p:tag name="KSO_WM_SLIDE_BK_DARK_LIGHT" val="2"/>
  <p:tag name="KSO_WM_SLIDE_BACKGROUND_TYPE" val="general"/>
  <p:tag name="KSO_WM_SLIDE_SUPPORT_FEATURE_TYPE" val="8"/>
  <p:tag name="KSO_WM_SLIDE_SUBTYPE" val="picTxt"/>
  <p:tag name="KSO_WM_TEMPLATE_ASSEMBLE_XID" val="5fd105f21fa9d42129ddd81e"/>
  <p:tag name="KSO_WM_TEMPLATE_ASSEMBLE_GROUPID" val="5fd105f21fa9d42129ddd81e"/>
  <p:tag name="KSO_WM_FULL_TEXT_BEAUTIFY_COPY_ID" val="150995509"/>
  <p:tag name="KSO_WM_SPECIAL_SOURCE" val="bdnul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7083_1*a*1"/>
  <p:tag name="KSO_WM_TEMPLATE_CATEGORY" val="diagram"/>
  <p:tag name="KSO_WM_TEMPLATE_INDEX" val="20217083"/>
  <p:tag name="KSO_WM_UNIT_LAYERLEVEL" val="1"/>
  <p:tag name="KSO_WM_TAG_VERSION" val="1.0"/>
  <p:tag name="KSO_WM_BEAUTIFY_FLAG" val="#wm#"/>
  <p:tag name="KSO_WM_UNIT_PRESET_TEXT" val="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641d419fc9724de79d89cdf15ffee22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b&quot;,&quot;fill_mode&quot;:&quot;full&quot;,&quot;sacle_strategy&quot;:&quot;smart&quot;}"/>
  <p:tag name="KSO_WM_ASSEMBLE_CHIP_INDEX" val="ad87f7c7c390426fae6574bcf630265d"/>
  <p:tag name="KSO_WM_UNIT_TEXT_FILL_FORE_SCHEMECOLOR_INDEX_BRIGHTNESS" val="0"/>
  <p:tag name="KSO_WM_UNIT_TEXT_FILL_FORE_SCHEMECOLOR_INDEX" val="13"/>
  <p:tag name="KSO_WM_UNIT_TEXT_FILL_TYPE" val="1"/>
  <p:tag name="KSO_WM_TEMPLATE_ASSEMBLE_XID" val="5fd105f21fa9d42129ddd81e"/>
  <p:tag name="KSO_WM_TEMPLATE_ASSEMBLE_GROUPID" val="5fd105f21fa9d42129ddd81e"/>
  <p:tag name="KSO_WM_FULL_TEXT_BEAUTIFY_COPY_ID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17083"/>
  <p:tag name="KSO_WM_SLIDE_ID" val="diagram20217083_1"/>
  <p:tag name="KSO_WM_TEMPLATE_SUBCATEGORY" val="21"/>
  <p:tag name="KSO_WM_TEMPLATE_MASTER_TYPE" val="0"/>
  <p:tag name="KSO_WM_TEMPLATE_COLOR_TYPE" val="1"/>
  <p:tag name="KSO_WM_SLIDE_ITEM_CNT" val="0"/>
  <p:tag name="KSO_WM_SLIDE_INDEX" val="1"/>
  <p:tag name="KSO_WM_TAG_VERSION" val="1.0"/>
  <p:tag name="KSO_WM_SLIDE_LAYOUT" val="a_d_f"/>
  <p:tag name="KSO_WM_SLIDE_LAYOUT_CNT" val="1_1_1"/>
  <p:tag name="KSO_WM_SLIDE_LAYOUT_INFO" val="{&quot;direction&quot;:1,&quot;id&quot;:&quot;2020-12-10T01:14:26&quot;,&quot;maxSize&quot;:{&quot;size1&quot;:62.600000000000001},&quot;minSize&quot;:{&quot;size1&quot;:37.5},&quot;normalSize&quot;:{&quot;size1&quot;:40.256250000000001},&quot;subLayout&quot;:[{&quot;id&quot;:&quot;2020-12-10T01:14:26&quot;,&quot;margin&quot;:{&quot;bottom&quot;:0,&quot;left&quot;:0,&quot;right&quot;:0.026000002399086952,&quot;top&quot;:0},&quot;type&quot;:0},{&quot;id&quot;:&quot;2020-12-10T01:14:26&quot;,&quot;maxSize&quot;:{&quot;size1&quot;:55.185540294647218},&quot;minSize&quot;:{&quot;size1&quot;:19.585540294647217},&quot;normalSize&quot;:{&quot;size1&quot;:32.152206961313887},&quot;subLayout&quot;:[{&quot;id&quot;:&quot;2020-12-10T01:14:26&quot;,&quot;margin&quot;:{&quot;bottom&quot;:0.026000002399086952,&quot;left&quot;:1.6670000553131104,&quot;right&quot;:2.5399999618530273,&quot;top&quot;:1.6929999589920044},&quot;type&quot;:0},{&quot;id&quot;:&quot;2020-12-10T01:14:26&quot;,&quot;margin&quot;:{&quot;bottom&quot;:1.6929999589920044,&quot;left&quot;:1.6670000553131104,&quot;right&quot;:2.5399999618530273,&quot;top&quot;:0.81999999284744263},&quot;type&quot;:0}],&quot;type&quot;:0}],&quot;type&quot;:0}"/>
  <p:tag name="KSO_WM_SLIDE_RATIO" val="1.777778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adf8d8998712faa657abe0"/>
  <p:tag name="KSO_WM_CHIP_FILLPROP" val="[[{&quot;text_align&quot;:&quot;cm&quot;,&quot;text_direction&quot;:&quot;horizontal&quot;,&quot;support_features&quot;:[&quot;creativepic&quot;],&quot;support_big_font&quot;:false,&quot;picture_toward&quot;:1,&quot;picture_dockside&quot;:[&quot;ct&quot;,&quot;lm&quot;,&quot;cb&quot;],&quot;fill_id&quot;:&quot;183eaf374f714a84b2c54a128e6c3011&quot;,&quot;fill_align&quot;:&quot;cm&quot;,&quot;chip_types&quot;:[&quot;picture&quot;]},{&quot;text_align&quot;:&quot;lb&quot;,&quot;text_direction&quot;:&quot;horizontal&quot;,&quot;support_big_font&quot;:false,&quot;picture_toward&quot;:0,&quot;picture_dockside&quot;:[],&quot;fill_id&quot;:&quot;80f4446c8ea64aa2a1ac5860ca22fbd5&quot;,&quot;fill_align&quot;:&quot;lb&quot;,&quot;chip_types&quot;:[&quot;text&quot;,&quot;header&quot;]},{&quot;text_align&quot;:&quot;lt&quot;,&quot;text_direction&quot;:&quot;horizontal&quot;,&quot;support_big_font&quot;:false,&quot;picture_toward&quot;:0,&quot;picture_dockside&quot;:[],&quot;fill_id&quot;:&quot;1385868f4354430e9671fb4142dbf48b&quot;,&quot;fill_align&quot;:&quot;lt&quot;,&quot;chip_types&quot;:[&quot;text&quot;]}]]"/>
  <p:tag name="KSO_WM_CHIP_DECFILLPROP" val="[]"/>
  <p:tag name="KSO_WM_SLIDE_TYPE" val="text"/>
  <p:tag name="KSO_WM_SLIDE_SIZE" val="888*540"/>
  <p:tag name="KSO_WM_SLIDE_POSITION" val="0*0"/>
  <p:tag name="KSO_WM_CHIP_GROUPID" val="5fadf8d8998712faa657abdf"/>
  <p:tag name="KSO_WM_SLIDE_BK_DARK_LIGHT" val="2"/>
  <p:tag name="KSO_WM_SLIDE_BACKGROUND_TYPE" val="general"/>
  <p:tag name="KSO_WM_SLIDE_SUPPORT_FEATURE_TYPE" val="8"/>
  <p:tag name="KSO_WM_SLIDE_SUBTYPE" val="picTxt"/>
  <p:tag name="KSO_WM_TEMPLATE_ASSEMBLE_XID" val="5fd105f21fa9d42129ddd81e"/>
  <p:tag name="KSO_WM_TEMPLATE_ASSEMBLE_GROUPID" val="5fd105f21fa9d42129ddd81e"/>
  <p:tag name="KSO_WM_FULL_TEXT_BEAUTIFY_COPY_ID" val="150995509"/>
  <p:tag name="KSO_WM_SPECIAL_SOURCE" val="bdnul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7083_1*a*1"/>
  <p:tag name="KSO_WM_TEMPLATE_CATEGORY" val="diagram"/>
  <p:tag name="KSO_WM_TEMPLATE_INDEX" val="20217083"/>
  <p:tag name="KSO_WM_UNIT_LAYERLEVEL" val="1"/>
  <p:tag name="KSO_WM_TAG_VERSION" val="1.0"/>
  <p:tag name="KSO_WM_BEAUTIFY_FLAG" val="#wm#"/>
  <p:tag name="KSO_WM_UNIT_PRESET_TEXT" val="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641d419fc9724de79d89cdf15ffee22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b&quot;,&quot;fill_mode&quot;:&quot;full&quot;,&quot;sacle_strategy&quot;:&quot;smart&quot;}"/>
  <p:tag name="KSO_WM_ASSEMBLE_CHIP_INDEX" val="ad87f7c7c390426fae6574bcf630265d"/>
  <p:tag name="KSO_WM_UNIT_TEXT_FILL_FORE_SCHEMECOLOR_INDEX_BRIGHTNESS" val="0"/>
  <p:tag name="KSO_WM_UNIT_TEXT_FILL_FORE_SCHEMECOLOR_INDEX" val="13"/>
  <p:tag name="KSO_WM_UNIT_TEXT_FILL_TYPE" val="1"/>
  <p:tag name="KSO_WM_TEMPLATE_ASSEMBLE_XID" val="5fd105f21fa9d42129ddd81e"/>
  <p:tag name="KSO_WM_TEMPLATE_ASSEMBLE_GROUPID" val="5fd105f21fa9d42129ddd81e"/>
  <p:tag name="KSO_WM_FULL_TEXT_BEAUTIFY_COPY_ID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8609_1"/>
  <p:tag name="KSO_WM_TEMPLATE_SUBCATEGORY" val="21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960*540"/>
  <p:tag name="KSO_WM_SLIDE_POSITION" val="0*0"/>
  <p:tag name="KSO_WM_TAG_VERSION" val="1.0"/>
  <p:tag name="KSO_WM_BEAUTIFY_FLAG" val="#wm#"/>
  <p:tag name="KSO_WM_TEMPLATE_CATEGORY" val="diagram"/>
  <p:tag name="KSO_WM_TEMPLATE_INDEX" val="20208609"/>
  <p:tag name="KSO_WM_SLIDE_LAYOUT" val="a_f"/>
  <p:tag name="KSO_WM_SLIDE_LAYOUT_CNT" val="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0-12-09T18:21:14&quot;,&quot;maxSize&quot;:{&quot;size1&quot;:31.100000000000001},&quot;minSize&quot;:{&quot;size1&quot;:26.699999999999999},&quot;normalSize&quot;:{&quot;size1&quot;:28.899999999999999},&quot;subLayout&quot;:[{&quot;id&quot;:&quot;2020-12-09T18:21:14&quot;,&quot;margin&quot;:{&quot;bottom&quot;:0.026000002399086952,&quot;left&quot;:5.0799999237060547,&quot;right&quot;:6.7729997634887695,&quot;top&quot;:2.9630000591278076},&quot;type&quot;:0},{&quot;id&quot;:&quot;2020-12-09T18:21:14&quot;,&quot;margin&quot;:{&quot;bottom&quot;:4.2329998016357422,&quot;left&quot;:5.0799999237060547,&quot;right&quot;:4.6560001373291016,&quot;top&quot;:0.84700000286102295},&quot;type&quot;:0}],&quot;type&quot;:0}"/>
  <p:tag name="KSO_WM_SLIDE_BACKGROUND" val="[&quot;general&quot;]"/>
  <p:tag name="KSO_WM_SLIDE_RATIO" val="1.777778"/>
  <p:tag name="KSO_WM_CHIP_INFOS" val="{&quot;type&quot;:0,&quot;layout_type&quot;:&quot;topbottom&quot;,&quot;layout_feature&quot;:2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lm&quot;,&quot;text_direction&quot;:&quot;horizontal&quot;,&quot;support_big_font&quot;:false,&quot;fill_id&quot;:&quot;c4c25ca0ca5c40f185466383f79d5c7d&quot;,&quot;fill_align&quot;:&quot;lm&quot;,&quot;chip_types&quot;:[&quot;header&quot;]},{&quot;text_align&quot;:&quot;lm&quot;,&quot;text_direction&quot;:&quot;horizontal&quot;,&quot;support_big_font&quot;:false,&quot;fill_id&quot;:&quot;d48b62735a09469bb829c88fb0d6fc75&quot;,&quot;fill_align&quot;:&quot;lm&quot;,&quot;chip_types&quot;:[&quot;diagram&quot;,&quot;pictext&quot;,&quot;text&quot;,&quot;picture&quot;,&quot;chart&quot;,&quot;table&quot;,&quot;video&quot;]}]]"/>
  <p:tag name="KSO_WM_SLIDE_CAN_ADD_NAVIGATION" val="1"/>
  <p:tag name="KSO_WM_CHIP_XID" val="5ef20bd7a491bb0086638afc"/>
  <p:tag name="KSO_WM_CHIP_DECFILLPROP" val="[]"/>
  <p:tag name="KSO_WM_CHIP_GROUPID" val="5ef20bd7a491bb0086638afb"/>
  <p:tag name="KSO_WM_SLIDE_BK_DARK_LIGHT" val="2"/>
  <p:tag name="KSO_WM_SLIDE_BACKGROUND_TYPE" val="general"/>
  <p:tag name="KSO_WM_SLIDE_SUPPORT_FEATURE_TYPE" val="0"/>
  <p:tag name="KSO_WM_TEMPLATE_ASSEMBLE_XID" val="5fd0a51a1fa9d42129dcdd86"/>
  <p:tag name="KSO_WM_TEMPLATE_ASSEMBLE_GROUPID" val="5fd0a51a1fa9d42129dcdd86"/>
  <p:tag name="KSO_WM_FULL_TEXT_BEAUTIFY_COPY_ID" val="150995512"/>
  <p:tag name="KSO_WM_SPECIAL_SOURCE" val="bdnul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8609_1*a*1"/>
  <p:tag name="KSO_WM_TEMPLATE_CATEGORY" val="diagram"/>
  <p:tag name="KSO_WM_TEMPLATE_INDEX" val="20208609"/>
  <p:tag name="KSO_WM_UNIT_LAYERLEVEL" val="1"/>
  <p:tag name="KSO_WM_TAG_VERSION" val="1.0"/>
  <p:tag name="KSO_WM_BEAUTIFY_FLAG" val="#wm#"/>
  <p:tag name="KSO_WM_UNIT_PRESET_TEXT" val="单击添加大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1834800cc80c48a6a04ec5804769ad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4247443a86424c3b813d3dc3842ff905"/>
  <p:tag name="KSO_WM_UNIT_TEXT_FILL_FORE_SCHEMECOLOR_INDEX_BRIGHTNESS" val="0"/>
  <p:tag name="KSO_WM_UNIT_TEXT_FILL_FORE_SCHEMECOLOR_INDEX" val="13"/>
  <p:tag name="KSO_WM_UNIT_TEXT_FILL_TYPE" val="1"/>
  <p:tag name="KSO_WM_TEMPLATE_ASSEMBLE_XID" val="5fd0a51a1fa9d42129dcdd86"/>
  <p:tag name="KSO_WM_TEMPLATE_ASSEMBLE_GROUPID" val="5fd0a51a1fa9d42129dcdd86"/>
  <p:tag name="KSO_WM_FULL_TEXT_BEAUTIFY_COPY_ID" val="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50995391"/>
  <p:tag name="KSO_WM_SLIDE_ID" val="diagram20212890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864*444"/>
  <p:tag name="KSO_WM_SLIDE_POSITION" val="48*48"/>
  <p:tag name="KSO_WM_TAG_VERSION" val="1.0"/>
  <p:tag name="KSO_WM_BEAUTIFY_FLAG" val="#wm#"/>
  <p:tag name="KSO_WM_TEMPLATE_CATEGORY" val="diagram"/>
  <p:tag name="KSO_WM_TEMPLATE_INDEX" val="20212890"/>
  <p:tag name="KSO_WM_SLIDE_LAYOUT" val="a_d"/>
  <p:tag name="KSO_WM_SLIDE_LAYOUT_CNT" val="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0-12-09T20:38:00&quot;,&quot;maxSize&quot;:{&quot;size1&quot;:31.100000000000001},&quot;minSize&quot;:{&quot;size1&quot;:20.100000000000001},&quot;normalSize&quot;:{&quot;size1&quot;:20.100000000000001},&quot;subLayout&quot;:[{&quot;id&quot;:&quot;2020-12-09T20:38:00&quot;,&quot;margin&quot;:{&quot;bottom&quot;:0.026000002399086952,&quot;left&quot;:1.6929999589920044,&quot;right&quot;:1.6929999589920044,&quot;top&quot;:1.6929999589920044},&quot;type&quot;:0},{&quot;id&quot;:&quot;2020-12-09T20:38:00&quot;,&quot;margin&quot;:{&quot;bottom&quot;:1.6929999589920044,&quot;left&quot;:1.6929999589920044,&quot;right&quot;:1.6929999589920044,&quot;top&quot;:0.81999999284744263},&quot;type&quot;:0}],&quot;type&quot;:0}"/>
  <p:tag name="KSO_WM_SLIDE_BACKGROUND" val="[&quot;general&quot;]"/>
  <p:tag name="KSO_WM_SLIDE_RATIO" val="1.777778"/>
  <p:tag name="KSO_WM_CHIP_INFOS" val="{&quot;type&quot;:0,&quot;layout_type&quot;:&quot;topbottom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6d96349c98c299aacc02c7"/>
  <p:tag name="KSO_WM_CHIP_FILLPROP" val="[[{&quot;text_align&quot;:&quot;lm&quot;,&quot;text_direction&quot;:&quot;horizontal&quot;,&quot;support_big_font&quot;:false,&quot;picture_toward&quot;:0,&quot;picture_dockside&quot;:[],&quot;fill_id&quot;:&quot;511b1c75f1234b9e8830a0fc8507d58d&quot;,&quot;fill_align&quot;:&quot;lm&quot;,&quot;chip_types&quot;:[&quot;text&quot;,&quot;header&quot;]},{&quot;text_align&quot;:&quot;lm&quot;,&quot;text_direction&quot;:&quot;horizontal&quot;,&quot;support_features&quot;:[&quot;collage&quot;,&quot;carousel&quot;],&quot;support_big_font&quot;:false,&quot;picture_toward&quot;:0,&quot;picture_dockside&quot;:[],&quot;fill_id&quot;:&quot;f59f3e6f069b43bf81b59d708180a1f2&quot;,&quot;fill_align&quot;:&quot;cm&quot;,&quot;chip_types&quot;:[&quot;diagram&quot;,&quot;text&quot;,&quot;picture&quot;,&quot;chart&quot;,&quot;table&quot;,&quot;video&quot;]}]]"/>
  <p:tag name="KSO_WM_CHIP_DECFILLPROP" val="[]"/>
  <p:tag name="KSO_WM_SLIDE_CAN_ADD_NAVIGATION" val="1"/>
  <p:tag name="KSO_WM_CHIP_GROUPID" val="5f6c93987b7ee298d401b017"/>
  <p:tag name="KSO_WM_SLIDE_BK_DARK_LIGHT" val="2"/>
  <p:tag name="KSO_WM_SLIDE_BACKGROUND_TYPE" val="general"/>
  <p:tag name="KSO_WM_SLIDE_SUPPORT_FEATURE_TYPE" val="3"/>
  <p:tag name="KSO_WM_TEMPLATE_ASSEMBLE_XID" val="5fd0c5281fa9d42129dd6fd1"/>
  <p:tag name="KSO_WM_TEMPLATE_ASSEMBLE_GROUPID" val="5fd0c5281fa9d42129dd6fd1"/>
  <p:tag name="KSO_WM_SPECIAL_SOURCE" val="bdnul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2890_1*a*1"/>
  <p:tag name="KSO_WM_TEMPLATE_CATEGORY" val="diagram"/>
  <p:tag name="KSO_WM_TEMPLATE_INDEX" val="20212890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0acd38fc75de463a9bad827655297ca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tru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8a07cbdab320434fb0267f170ea65714"/>
  <p:tag name="KSO_WM_UNIT_TEXT_FILL_FORE_SCHEMECOLOR_INDEX_BRIGHTNESS" val="0"/>
  <p:tag name="KSO_WM_UNIT_TEXT_FILL_FORE_SCHEMECOLOR_INDEX" val="13"/>
  <p:tag name="KSO_WM_UNIT_TEXT_FILL_TYPE" val="1"/>
  <p:tag name="KSO_WM_TEMPLATE_ASSEMBLE_XID" val="5fd0c5281fa9d42129dd6fd1"/>
  <p:tag name="KSO_WM_TEMPLATE_ASSEMBLE_GROUPID" val="5fd0c5281fa9d42129dd6fd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13676_1"/>
  <p:tag name="KSO_WM_TEMPLATE_SUBCATEGORY" val="21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13676"/>
  <p:tag name="KSO_WM_SLIDE_LAYOUT" val="a_d"/>
  <p:tag name="KSO_WM_SLIDE_LAYOUT_CNT" val="1_1"/>
  <p:tag name="KSO_WM_SLIDE_TYPE" val="text"/>
  <p:tag name="KSO_WM_SLIDE_SUBTYPE" val="picTxt"/>
  <p:tag name="KSO_WM_SLIDE_SIZE" val="864*396"/>
  <p:tag name="KSO_WM_SLIDE_POSITION" val="48*48"/>
  <p:tag name="KSO_WM_TEMPLATE_MASTER_TYPE" val="0"/>
  <p:tag name="KSO_WM_TEMPLATE_COLOR_TYPE" val="1"/>
  <p:tag name="KSO_WM_SLIDE_CAN_ADD_NAVIGATION" val="1"/>
  <p:tag name="KSO_WM_SLIDE_BACKGROUND" val="[&quot;general&quot;]"/>
  <p:tag name="KSO_WM_SLIDE_RATIO" val="1.777778"/>
  <p:tag name="KSO_WM_CHIP_INFOS" val="{&quot;type&quot;:0,&quot;layout_type&quot;:&quot;topbottom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lt&quot;,&quot;text_direction&quot;:&quot;horizontal&quot;,&quot;support_big_font&quot;:false,&quot;fill_id&quot;:&quot;fbc1d1c81b9c4bca8f09873cfc4ac6db&quot;,&quot;fill_align&quot;:&quot;lt&quot;,&quot;chip_types&quot;:[&quot;header&quot;]},{&quot;text_align&quot;:&quot;lt&quot;,&quot;text_direction&quot;:&quot;horizontal&quot;,&quot;support_big_font&quot;:false,&quot;fill_id&quot;:&quot;736496b0653343f1bfd4c6dc9c47e1b4&quot;,&quot;fill_align&quot;:&quot;lt&quot;,&quot;chip_types&quot;:[&quot;text&quot;]}],[{&quot;text_align&quot;:&quot;lt&quot;,&quot;text_direction&quot;:&quot;horizontal&quot;,&quot;support_big_font&quot;:false,&quot;fill_id&quot;:&quot;fbc1d1c81b9c4bca8f09873cfc4ac6db&quot;,&quot;fill_align&quot;:&quot;lt&quot;,&quot;chip_types&quot;:[&quot;header&quot;]},{&quot;text_align&quot;:&quot;lm&quot;,&quot;text_direction&quot;:&quot;horizontal&quot;,&quot;support_features&quot;:[&quot;collage&quot;,&quot;carousel&quot;],&quot;support_big_font&quot;:false,&quot;fill_id&quot;:&quot;736496b0653343f1bfd4c6dc9c47e1b4&quot;,&quot;fill_align&quot;:&quot;cm&quot;,&quot;chip_types&quot;:[&quot;diagram&quot;,&quot;pictext&quot;,&quot;picture&quot;,&quot;chart&quot;,&quot;table&quot;,&quot;video&quot;]}]]"/>
  <p:tag name="KSO_WM_CHIP_XID" val="5f696419553136823a5e6172"/>
  <p:tag name="KSO_WM_CHIP_GROUPID" val="5f5ee1ca4d6848d78f644aec"/>
  <p:tag name="KSO_WM_SLIDE_BK_DARK_LIGHT" val="2"/>
  <p:tag name="KSO_WM_SLIDE_BACKGROUND_TYPE" val="general"/>
  <p:tag name="KSO_WM_SLIDE_SUPPORT_FEATURE_TYPE" val="3"/>
  <p:tag name="KSO_WM_TEMPLATE_ASSEMBLE_XID" val="5fd0b9141fa9d42129dd4ca5"/>
  <p:tag name="KSO_WM_TEMPLATE_ASSEMBLE_GROUPID" val="5fd0b9141fa9d42129dd4ca5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0-12-09T19:46:28&quot;,&quot;maxSize&quot;:{&quot;size1&quot;:26.699999999999999},&quot;minSize&quot;:{&quot;size1&quot;:17.800000000000001},&quot;normalSize&quot;:{&quot;size1&quot;:17.800000000000001},&quot;subLayout&quot;:[{&quot;id&quot;:&quot;2020-12-09T19:46:28&quot;,&quot;margin&quot;:{&quot;bottom&quot;:0,&quot;left&quot;:1.6929999589920044,&quot;right&quot;:1.6929999589920044,&quot;top&quot;:1.6929999589920044},&quot;type&quot;:0},{&quot;id&quot;:&quot;2020-12-09T19:46:28&quot;,&quot;margin&quot;:{&quot;bottom&quot;:1.6929999589920044,&quot;left&quot;:1.6929999589920044,&quot;right&quot;:1.6929999589920044,&quot;top&quot;:0.84700000286102295},&quot;type&quot;:0}],&quot;type&quot;:0}"/>
  <p:tag name="FIXED_XID_TMP" val="5f5ee1ca4d6848d78f644aec"/>
  <p:tag name="KSO_WM_CHIP_DECFILLPROP" val="[]"/>
  <p:tag name="KSO_WM_FULL_TEXT_BEAUTIFY_COPY_ID" val="150995514"/>
  <p:tag name="KSO_WM_SPECIAL_SOURCE" val="bdnul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3676_1*a*1"/>
  <p:tag name="KSO_WM_TEMPLATE_CATEGORY" val="diagram"/>
  <p:tag name="KSO_WM_TEMPLATE_INDEX" val="20213676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761b91491ab34d0986903b94552322e2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d7d2bd0a60e34835badc2d84fd8f1268"/>
  <p:tag name="KSO_WM_UNIT_TEXT_FILL_FORE_SCHEMECOLOR_INDEX_BRIGHTNESS" val="0"/>
  <p:tag name="KSO_WM_UNIT_TEXT_FILL_FORE_SCHEMECOLOR_INDEX" val="13"/>
  <p:tag name="KSO_WM_UNIT_TEXT_FILL_TYPE" val="1"/>
  <p:tag name="KSO_WM_TEMPLATE_ASSEMBLE_XID" val="5fd0b9141fa9d42129dd4ca5"/>
  <p:tag name="KSO_WM_TEMPLATE_ASSEMBLE_GROUPID" val="5fd0b9141fa9d42129dd4ca5"/>
  <p:tag name="KSO_WM_FULL_TEXT_BEAUTIFY_COPY_ID" val="2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13676_1"/>
  <p:tag name="KSO_WM_TEMPLATE_SUBCATEGORY" val="21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13676"/>
  <p:tag name="KSO_WM_SLIDE_LAYOUT" val="a_d"/>
  <p:tag name="KSO_WM_SLIDE_LAYOUT_CNT" val="1_1"/>
  <p:tag name="KSO_WM_SLIDE_TYPE" val="text"/>
  <p:tag name="KSO_WM_SLIDE_SUBTYPE" val="picTxt"/>
  <p:tag name="KSO_WM_SLIDE_SIZE" val="864*396"/>
  <p:tag name="KSO_WM_SLIDE_POSITION" val="48*48"/>
  <p:tag name="KSO_WM_TEMPLATE_MASTER_TYPE" val="0"/>
  <p:tag name="KSO_WM_TEMPLATE_COLOR_TYPE" val="1"/>
  <p:tag name="KSO_WM_SLIDE_CAN_ADD_NAVIGATION" val="1"/>
  <p:tag name="KSO_WM_SLIDE_BACKGROUND" val="[&quot;general&quot;]"/>
  <p:tag name="KSO_WM_SLIDE_RATIO" val="1.777778"/>
  <p:tag name="KSO_WM_CHIP_INFOS" val="{&quot;type&quot;:0,&quot;layout_type&quot;:&quot;topbottom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lt&quot;,&quot;text_direction&quot;:&quot;horizontal&quot;,&quot;support_big_font&quot;:false,&quot;fill_id&quot;:&quot;fbc1d1c81b9c4bca8f09873cfc4ac6db&quot;,&quot;fill_align&quot;:&quot;lt&quot;,&quot;chip_types&quot;:[&quot;header&quot;]},{&quot;text_align&quot;:&quot;lt&quot;,&quot;text_direction&quot;:&quot;horizontal&quot;,&quot;support_big_font&quot;:false,&quot;fill_id&quot;:&quot;736496b0653343f1bfd4c6dc9c47e1b4&quot;,&quot;fill_align&quot;:&quot;lt&quot;,&quot;chip_types&quot;:[&quot;text&quot;]}],[{&quot;text_align&quot;:&quot;lt&quot;,&quot;text_direction&quot;:&quot;horizontal&quot;,&quot;support_big_font&quot;:false,&quot;fill_id&quot;:&quot;fbc1d1c81b9c4bca8f09873cfc4ac6db&quot;,&quot;fill_align&quot;:&quot;lt&quot;,&quot;chip_types&quot;:[&quot;header&quot;]},{&quot;text_align&quot;:&quot;lm&quot;,&quot;text_direction&quot;:&quot;horizontal&quot;,&quot;support_features&quot;:[&quot;collage&quot;,&quot;carousel&quot;],&quot;support_big_font&quot;:false,&quot;fill_id&quot;:&quot;736496b0653343f1bfd4c6dc9c47e1b4&quot;,&quot;fill_align&quot;:&quot;cm&quot;,&quot;chip_types&quot;:[&quot;diagram&quot;,&quot;pictext&quot;,&quot;picture&quot;,&quot;chart&quot;,&quot;table&quot;,&quot;video&quot;]}]]"/>
  <p:tag name="KSO_WM_CHIP_XID" val="5f696419553136823a5e6172"/>
  <p:tag name="KSO_WM_CHIP_GROUPID" val="5f5ee1ca4d6848d78f644aec"/>
  <p:tag name="KSO_WM_SLIDE_BK_DARK_LIGHT" val="2"/>
  <p:tag name="KSO_WM_SLIDE_BACKGROUND_TYPE" val="general"/>
  <p:tag name="KSO_WM_SLIDE_SUPPORT_FEATURE_TYPE" val="3"/>
  <p:tag name="KSO_WM_TEMPLATE_ASSEMBLE_XID" val="5fd0b9141fa9d42129dd4ca5"/>
  <p:tag name="KSO_WM_TEMPLATE_ASSEMBLE_GROUPID" val="5fd0b9141fa9d42129dd4ca5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0-12-09T19:46:28&quot;,&quot;maxSize&quot;:{&quot;size1&quot;:26.699999999999999},&quot;minSize&quot;:{&quot;size1&quot;:17.800000000000001},&quot;normalSize&quot;:{&quot;size1&quot;:17.800000000000001},&quot;subLayout&quot;:[{&quot;id&quot;:&quot;2020-12-09T19:46:28&quot;,&quot;margin&quot;:{&quot;bottom&quot;:0,&quot;left&quot;:1.6929999589920044,&quot;right&quot;:1.6929999589920044,&quot;top&quot;:1.6929999589920044},&quot;type&quot;:0},{&quot;id&quot;:&quot;2020-12-09T19:46:28&quot;,&quot;margin&quot;:{&quot;bottom&quot;:1.6929999589920044,&quot;left&quot;:1.6929999589920044,&quot;right&quot;:1.6929999589920044,&quot;top&quot;:0.84700000286102295},&quot;type&quot;:0}],&quot;type&quot;:0}"/>
  <p:tag name="FIXED_XID_TMP" val="5f5ee1ca4d6848d78f644aec"/>
  <p:tag name="KSO_WM_CHIP_DECFILLPROP" val="[]"/>
  <p:tag name="KSO_WM_FULL_TEXT_BEAUTIFY_COPY_ID" val="150995514"/>
  <p:tag name="KSO_WM_SPECIAL_SOURCE" val="bdnul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13676_1"/>
  <p:tag name="KSO_WM_TEMPLATE_SUBCATEGORY" val="21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13676"/>
  <p:tag name="KSO_WM_SLIDE_LAYOUT" val="a_d"/>
  <p:tag name="KSO_WM_SLIDE_LAYOUT_CNT" val="1_1"/>
  <p:tag name="KSO_WM_SLIDE_TYPE" val="text"/>
  <p:tag name="KSO_WM_SLIDE_SUBTYPE" val="picTxt"/>
  <p:tag name="KSO_WM_SLIDE_SIZE" val="864*396"/>
  <p:tag name="KSO_WM_SLIDE_POSITION" val="48*48"/>
  <p:tag name="KSO_WM_TEMPLATE_MASTER_TYPE" val="0"/>
  <p:tag name="KSO_WM_TEMPLATE_COLOR_TYPE" val="1"/>
  <p:tag name="KSO_WM_SLIDE_CAN_ADD_NAVIGATION" val="1"/>
  <p:tag name="KSO_WM_SLIDE_BACKGROUND" val="[&quot;general&quot;]"/>
  <p:tag name="KSO_WM_SLIDE_RATIO" val="1.777778"/>
  <p:tag name="KSO_WM_CHIP_INFOS" val="{&quot;type&quot;:0,&quot;layout_type&quot;:&quot;topbottom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lt&quot;,&quot;text_direction&quot;:&quot;horizontal&quot;,&quot;support_big_font&quot;:false,&quot;fill_id&quot;:&quot;fbc1d1c81b9c4bca8f09873cfc4ac6db&quot;,&quot;fill_align&quot;:&quot;lt&quot;,&quot;chip_types&quot;:[&quot;header&quot;]},{&quot;text_align&quot;:&quot;lt&quot;,&quot;text_direction&quot;:&quot;horizontal&quot;,&quot;support_big_font&quot;:false,&quot;fill_id&quot;:&quot;736496b0653343f1bfd4c6dc9c47e1b4&quot;,&quot;fill_align&quot;:&quot;lt&quot;,&quot;chip_types&quot;:[&quot;text&quot;]}],[{&quot;text_align&quot;:&quot;lt&quot;,&quot;text_direction&quot;:&quot;horizontal&quot;,&quot;support_big_font&quot;:false,&quot;fill_id&quot;:&quot;fbc1d1c81b9c4bca8f09873cfc4ac6db&quot;,&quot;fill_align&quot;:&quot;lt&quot;,&quot;chip_types&quot;:[&quot;header&quot;]},{&quot;text_align&quot;:&quot;lm&quot;,&quot;text_direction&quot;:&quot;horizontal&quot;,&quot;support_features&quot;:[&quot;collage&quot;,&quot;carousel&quot;],&quot;support_big_font&quot;:false,&quot;fill_id&quot;:&quot;736496b0653343f1bfd4c6dc9c47e1b4&quot;,&quot;fill_align&quot;:&quot;cm&quot;,&quot;chip_types&quot;:[&quot;diagram&quot;,&quot;pictext&quot;,&quot;picture&quot;,&quot;chart&quot;,&quot;table&quot;,&quot;video&quot;]}]]"/>
  <p:tag name="KSO_WM_CHIP_XID" val="5f696419553136823a5e6172"/>
  <p:tag name="KSO_WM_CHIP_GROUPID" val="5f5ee1ca4d6848d78f644aec"/>
  <p:tag name="KSO_WM_SLIDE_BK_DARK_LIGHT" val="2"/>
  <p:tag name="KSO_WM_SLIDE_BACKGROUND_TYPE" val="general"/>
  <p:tag name="KSO_WM_SLIDE_SUPPORT_FEATURE_TYPE" val="3"/>
  <p:tag name="KSO_WM_TEMPLATE_ASSEMBLE_XID" val="5fd0b9141fa9d42129dd4ca5"/>
  <p:tag name="KSO_WM_TEMPLATE_ASSEMBLE_GROUPID" val="5fd0b9141fa9d42129dd4ca5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0-12-09T19:46:28&quot;,&quot;maxSize&quot;:{&quot;size1&quot;:26.699999999999999},&quot;minSize&quot;:{&quot;size1&quot;:17.800000000000001},&quot;normalSize&quot;:{&quot;size1&quot;:17.800000000000001},&quot;subLayout&quot;:[{&quot;id&quot;:&quot;2020-12-09T19:46:28&quot;,&quot;margin&quot;:{&quot;bottom&quot;:0,&quot;left&quot;:1.6929999589920044,&quot;right&quot;:1.6929999589920044,&quot;top&quot;:1.6929999589920044},&quot;type&quot;:0},{&quot;id&quot;:&quot;2020-12-09T19:46:28&quot;,&quot;margin&quot;:{&quot;bottom&quot;:1.6929999589920044,&quot;left&quot;:1.6929999589920044,&quot;right&quot;:1.6929999589920044,&quot;top&quot;:0.84700000286102295},&quot;type&quot;:0}],&quot;type&quot;:0}"/>
  <p:tag name="FIXED_XID_TMP" val="5f5ee1ca4d6848d78f644aec"/>
  <p:tag name="KSO_WM_CHIP_DECFILLPROP" val="[]"/>
  <p:tag name="KSO_WM_FULL_TEXT_BEAUTIFY_COPY_ID" val="150995514"/>
  <p:tag name="KSO_WM_SPECIAL_SOURCE" val="bdnul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13676_1"/>
  <p:tag name="KSO_WM_TEMPLATE_SUBCATEGORY" val="21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13676"/>
  <p:tag name="KSO_WM_SLIDE_LAYOUT" val="a_d"/>
  <p:tag name="KSO_WM_SLIDE_LAYOUT_CNT" val="1_1"/>
  <p:tag name="KSO_WM_SLIDE_TYPE" val="text"/>
  <p:tag name="KSO_WM_SLIDE_SUBTYPE" val="picTxt"/>
  <p:tag name="KSO_WM_SLIDE_SIZE" val="864*396"/>
  <p:tag name="KSO_WM_SLIDE_POSITION" val="48*48"/>
  <p:tag name="KSO_WM_TEMPLATE_MASTER_TYPE" val="0"/>
  <p:tag name="KSO_WM_TEMPLATE_COLOR_TYPE" val="1"/>
  <p:tag name="KSO_WM_SLIDE_CAN_ADD_NAVIGATION" val="1"/>
  <p:tag name="KSO_WM_SLIDE_BACKGROUND" val="[&quot;general&quot;]"/>
  <p:tag name="KSO_WM_SLIDE_RATIO" val="1.777778"/>
  <p:tag name="KSO_WM_CHIP_INFOS" val="{&quot;type&quot;:0,&quot;layout_type&quot;:&quot;topbottom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lt&quot;,&quot;text_direction&quot;:&quot;horizontal&quot;,&quot;support_big_font&quot;:false,&quot;fill_id&quot;:&quot;fbc1d1c81b9c4bca8f09873cfc4ac6db&quot;,&quot;fill_align&quot;:&quot;lt&quot;,&quot;chip_types&quot;:[&quot;header&quot;]},{&quot;text_align&quot;:&quot;lt&quot;,&quot;text_direction&quot;:&quot;horizontal&quot;,&quot;support_big_font&quot;:false,&quot;fill_id&quot;:&quot;736496b0653343f1bfd4c6dc9c47e1b4&quot;,&quot;fill_align&quot;:&quot;lt&quot;,&quot;chip_types&quot;:[&quot;text&quot;]}],[{&quot;text_align&quot;:&quot;lt&quot;,&quot;text_direction&quot;:&quot;horizontal&quot;,&quot;support_big_font&quot;:false,&quot;fill_id&quot;:&quot;fbc1d1c81b9c4bca8f09873cfc4ac6db&quot;,&quot;fill_align&quot;:&quot;lt&quot;,&quot;chip_types&quot;:[&quot;header&quot;]},{&quot;text_align&quot;:&quot;lm&quot;,&quot;text_direction&quot;:&quot;horizontal&quot;,&quot;support_features&quot;:[&quot;collage&quot;,&quot;carousel&quot;],&quot;support_big_font&quot;:false,&quot;fill_id&quot;:&quot;736496b0653343f1bfd4c6dc9c47e1b4&quot;,&quot;fill_align&quot;:&quot;cm&quot;,&quot;chip_types&quot;:[&quot;diagram&quot;,&quot;pictext&quot;,&quot;picture&quot;,&quot;chart&quot;,&quot;table&quot;,&quot;video&quot;]}]]"/>
  <p:tag name="KSO_WM_CHIP_XID" val="5f696419553136823a5e6172"/>
  <p:tag name="KSO_WM_CHIP_GROUPID" val="5f5ee1ca4d6848d78f644aec"/>
  <p:tag name="KSO_WM_SLIDE_BK_DARK_LIGHT" val="2"/>
  <p:tag name="KSO_WM_SLIDE_BACKGROUND_TYPE" val="general"/>
  <p:tag name="KSO_WM_SLIDE_SUPPORT_FEATURE_TYPE" val="3"/>
  <p:tag name="KSO_WM_TEMPLATE_ASSEMBLE_XID" val="5fd0b9141fa9d42129dd4ca5"/>
  <p:tag name="KSO_WM_TEMPLATE_ASSEMBLE_GROUPID" val="5fd0b9141fa9d42129dd4ca5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0-12-09T19:46:28&quot;,&quot;maxSize&quot;:{&quot;size1&quot;:26.699999999999999},&quot;minSize&quot;:{&quot;size1&quot;:17.800000000000001},&quot;normalSize&quot;:{&quot;size1&quot;:17.800000000000001},&quot;subLayout&quot;:[{&quot;id&quot;:&quot;2020-12-09T19:46:28&quot;,&quot;margin&quot;:{&quot;bottom&quot;:0,&quot;left&quot;:1.6929999589920044,&quot;right&quot;:1.6929999589920044,&quot;top&quot;:1.6929999589920044},&quot;type&quot;:0},{&quot;id&quot;:&quot;2020-12-09T19:46:28&quot;,&quot;margin&quot;:{&quot;bottom&quot;:1.6929999589920044,&quot;left&quot;:1.6929999589920044,&quot;right&quot;:1.6929999589920044,&quot;top&quot;:0.84700000286102295},&quot;type&quot;:0}],&quot;type&quot;:0}"/>
  <p:tag name="FIXED_XID_TMP" val="5f5ee1ca4d6848d78f644aec"/>
  <p:tag name="KSO_WM_CHIP_DECFILLPROP" val="[]"/>
  <p:tag name="KSO_WM_FULL_TEXT_BEAUTIFY_COPY_ID" val="150995514"/>
  <p:tag name="KSO_WM_SPECIAL_SOURCE" val="bdnul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13676_1"/>
  <p:tag name="KSO_WM_TEMPLATE_SUBCATEGORY" val="21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13676"/>
  <p:tag name="KSO_WM_SLIDE_LAYOUT" val="a_d"/>
  <p:tag name="KSO_WM_SLIDE_LAYOUT_CNT" val="1_1"/>
  <p:tag name="KSO_WM_SLIDE_TYPE" val="text"/>
  <p:tag name="KSO_WM_SLIDE_SUBTYPE" val="picTxt"/>
  <p:tag name="KSO_WM_SLIDE_SIZE" val="864*396"/>
  <p:tag name="KSO_WM_SLIDE_POSITION" val="48*48"/>
  <p:tag name="KSO_WM_TEMPLATE_MASTER_TYPE" val="0"/>
  <p:tag name="KSO_WM_TEMPLATE_COLOR_TYPE" val="1"/>
  <p:tag name="KSO_WM_SLIDE_CAN_ADD_NAVIGATION" val="1"/>
  <p:tag name="KSO_WM_SLIDE_BACKGROUND" val="[&quot;general&quot;]"/>
  <p:tag name="KSO_WM_SLIDE_RATIO" val="1.777778"/>
  <p:tag name="KSO_WM_CHIP_INFOS" val="{&quot;type&quot;:0,&quot;layout_type&quot;:&quot;topbottom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lt&quot;,&quot;text_direction&quot;:&quot;horizontal&quot;,&quot;support_big_font&quot;:false,&quot;fill_id&quot;:&quot;fbc1d1c81b9c4bca8f09873cfc4ac6db&quot;,&quot;fill_align&quot;:&quot;lt&quot;,&quot;chip_types&quot;:[&quot;header&quot;]},{&quot;text_align&quot;:&quot;lt&quot;,&quot;text_direction&quot;:&quot;horizontal&quot;,&quot;support_big_font&quot;:false,&quot;fill_id&quot;:&quot;736496b0653343f1bfd4c6dc9c47e1b4&quot;,&quot;fill_align&quot;:&quot;lt&quot;,&quot;chip_types&quot;:[&quot;text&quot;]}],[{&quot;text_align&quot;:&quot;lt&quot;,&quot;text_direction&quot;:&quot;horizontal&quot;,&quot;support_big_font&quot;:false,&quot;fill_id&quot;:&quot;fbc1d1c81b9c4bca8f09873cfc4ac6db&quot;,&quot;fill_align&quot;:&quot;lt&quot;,&quot;chip_types&quot;:[&quot;header&quot;]},{&quot;text_align&quot;:&quot;lm&quot;,&quot;text_direction&quot;:&quot;horizontal&quot;,&quot;support_features&quot;:[&quot;collage&quot;,&quot;carousel&quot;],&quot;support_big_font&quot;:false,&quot;fill_id&quot;:&quot;736496b0653343f1bfd4c6dc9c47e1b4&quot;,&quot;fill_align&quot;:&quot;cm&quot;,&quot;chip_types&quot;:[&quot;diagram&quot;,&quot;pictext&quot;,&quot;picture&quot;,&quot;chart&quot;,&quot;table&quot;,&quot;video&quot;]}]]"/>
  <p:tag name="KSO_WM_CHIP_XID" val="5f696419553136823a5e6172"/>
  <p:tag name="KSO_WM_CHIP_GROUPID" val="5f5ee1ca4d6848d78f644aec"/>
  <p:tag name="KSO_WM_SLIDE_BK_DARK_LIGHT" val="2"/>
  <p:tag name="KSO_WM_SLIDE_BACKGROUND_TYPE" val="general"/>
  <p:tag name="KSO_WM_SLIDE_SUPPORT_FEATURE_TYPE" val="3"/>
  <p:tag name="KSO_WM_TEMPLATE_ASSEMBLE_XID" val="5fd0b9141fa9d42129dd4ca5"/>
  <p:tag name="KSO_WM_TEMPLATE_ASSEMBLE_GROUPID" val="5fd0b9141fa9d42129dd4ca5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0-12-09T19:46:28&quot;,&quot;maxSize&quot;:{&quot;size1&quot;:26.699999999999999},&quot;minSize&quot;:{&quot;size1&quot;:17.800000000000001},&quot;normalSize&quot;:{&quot;size1&quot;:17.800000000000001},&quot;subLayout&quot;:[{&quot;id&quot;:&quot;2020-12-09T19:46:28&quot;,&quot;margin&quot;:{&quot;bottom&quot;:0,&quot;left&quot;:1.6929999589920044,&quot;right&quot;:1.6929999589920044,&quot;top&quot;:1.6929999589920044},&quot;type&quot;:0},{&quot;id&quot;:&quot;2020-12-09T19:46:28&quot;,&quot;margin&quot;:{&quot;bottom&quot;:1.6929999589920044,&quot;left&quot;:1.6929999589920044,&quot;right&quot;:1.6929999589920044,&quot;top&quot;:0.84700000286102295},&quot;type&quot;:0}],&quot;type&quot;:0}"/>
  <p:tag name="FIXED_XID_TMP" val="5f5ee1ca4d6848d78f644aec"/>
  <p:tag name="KSO_WM_CHIP_DECFILLPROP" val="[]"/>
  <p:tag name="KSO_WM_FULL_TEXT_BEAUTIFY_COPY_ID" val="150995514"/>
  <p:tag name="KSO_WM_SPECIAL_SOURCE" val="bdnul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13676_1"/>
  <p:tag name="KSO_WM_TEMPLATE_SUBCATEGORY" val="21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13676"/>
  <p:tag name="KSO_WM_SLIDE_LAYOUT" val="a_d"/>
  <p:tag name="KSO_WM_SLIDE_LAYOUT_CNT" val="1_1"/>
  <p:tag name="KSO_WM_SLIDE_TYPE" val="text"/>
  <p:tag name="KSO_WM_SLIDE_SUBTYPE" val="picTxt"/>
  <p:tag name="KSO_WM_SLIDE_SIZE" val="864*396"/>
  <p:tag name="KSO_WM_SLIDE_POSITION" val="48*48"/>
  <p:tag name="KSO_WM_TEMPLATE_MASTER_TYPE" val="0"/>
  <p:tag name="KSO_WM_TEMPLATE_COLOR_TYPE" val="1"/>
  <p:tag name="KSO_WM_SLIDE_CAN_ADD_NAVIGATION" val="1"/>
  <p:tag name="KSO_WM_SLIDE_BACKGROUND" val="[&quot;general&quot;]"/>
  <p:tag name="KSO_WM_SLIDE_RATIO" val="1.777778"/>
  <p:tag name="KSO_WM_CHIP_INFOS" val="{&quot;type&quot;:0,&quot;layout_type&quot;:&quot;topbottom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lt&quot;,&quot;text_direction&quot;:&quot;horizontal&quot;,&quot;support_big_font&quot;:false,&quot;fill_id&quot;:&quot;fbc1d1c81b9c4bca8f09873cfc4ac6db&quot;,&quot;fill_align&quot;:&quot;lt&quot;,&quot;chip_types&quot;:[&quot;header&quot;]},{&quot;text_align&quot;:&quot;lt&quot;,&quot;text_direction&quot;:&quot;horizontal&quot;,&quot;support_big_font&quot;:false,&quot;fill_id&quot;:&quot;736496b0653343f1bfd4c6dc9c47e1b4&quot;,&quot;fill_align&quot;:&quot;lt&quot;,&quot;chip_types&quot;:[&quot;text&quot;]}],[{&quot;text_align&quot;:&quot;lt&quot;,&quot;text_direction&quot;:&quot;horizontal&quot;,&quot;support_big_font&quot;:false,&quot;fill_id&quot;:&quot;fbc1d1c81b9c4bca8f09873cfc4ac6db&quot;,&quot;fill_align&quot;:&quot;lt&quot;,&quot;chip_types&quot;:[&quot;header&quot;]},{&quot;text_align&quot;:&quot;lm&quot;,&quot;text_direction&quot;:&quot;horizontal&quot;,&quot;support_features&quot;:[&quot;collage&quot;,&quot;carousel&quot;],&quot;support_big_font&quot;:false,&quot;fill_id&quot;:&quot;736496b0653343f1bfd4c6dc9c47e1b4&quot;,&quot;fill_align&quot;:&quot;cm&quot;,&quot;chip_types&quot;:[&quot;diagram&quot;,&quot;pictext&quot;,&quot;picture&quot;,&quot;chart&quot;,&quot;table&quot;,&quot;video&quot;]}]]"/>
  <p:tag name="KSO_WM_CHIP_XID" val="5f696419553136823a5e6172"/>
  <p:tag name="KSO_WM_CHIP_GROUPID" val="5f5ee1ca4d6848d78f644aec"/>
  <p:tag name="KSO_WM_SLIDE_BK_DARK_LIGHT" val="2"/>
  <p:tag name="KSO_WM_SLIDE_BACKGROUND_TYPE" val="general"/>
  <p:tag name="KSO_WM_SLIDE_SUPPORT_FEATURE_TYPE" val="3"/>
  <p:tag name="KSO_WM_TEMPLATE_ASSEMBLE_XID" val="5fd0b9141fa9d42129dd4ca5"/>
  <p:tag name="KSO_WM_TEMPLATE_ASSEMBLE_GROUPID" val="5fd0b9141fa9d42129dd4ca5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0-12-09T19:46:28&quot;,&quot;maxSize&quot;:{&quot;size1&quot;:26.699999999999999},&quot;minSize&quot;:{&quot;size1&quot;:17.800000000000001},&quot;normalSize&quot;:{&quot;size1&quot;:17.800000000000001},&quot;subLayout&quot;:[{&quot;id&quot;:&quot;2020-12-09T19:46:28&quot;,&quot;margin&quot;:{&quot;bottom&quot;:0,&quot;left&quot;:1.6929999589920044,&quot;right&quot;:1.6929999589920044,&quot;top&quot;:1.6929999589920044},&quot;type&quot;:0},{&quot;id&quot;:&quot;2020-12-09T19:46:28&quot;,&quot;margin&quot;:{&quot;bottom&quot;:1.6929999589920044,&quot;left&quot;:1.6929999589920044,&quot;right&quot;:1.6929999589920044,&quot;top&quot;:0.84700000286102295},&quot;type&quot;:0}],&quot;type&quot;:0}"/>
  <p:tag name="FIXED_XID_TMP" val="5f5ee1ca4d6848d78f644aec"/>
  <p:tag name="KSO_WM_CHIP_DECFILLPROP" val="[]"/>
  <p:tag name="KSO_WM_FULL_TEXT_BEAUTIFY_COPY_ID" val="150995514"/>
  <p:tag name="KSO_WM_SPECIAL_SOURCE" val="bdnul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13676_1"/>
  <p:tag name="KSO_WM_TEMPLATE_SUBCATEGORY" val="21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13676"/>
  <p:tag name="KSO_WM_SLIDE_LAYOUT" val="a_d"/>
  <p:tag name="KSO_WM_SLIDE_LAYOUT_CNT" val="1_1"/>
  <p:tag name="KSO_WM_SLIDE_TYPE" val="text"/>
  <p:tag name="KSO_WM_SLIDE_SUBTYPE" val="picTxt"/>
  <p:tag name="KSO_WM_SLIDE_SIZE" val="864*396"/>
  <p:tag name="KSO_WM_SLIDE_POSITION" val="48*48"/>
  <p:tag name="KSO_WM_TEMPLATE_MASTER_TYPE" val="0"/>
  <p:tag name="KSO_WM_TEMPLATE_COLOR_TYPE" val="1"/>
  <p:tag name="KSO_WM_SLIDE_CAN_ADD_NAVIGATION" val="1"/>
  <p:tag name="KSO_WM_SLIDE_BACKGROUND" val="[&quot;general&quot;]"/>
  <p:tag name="KSO_WM_SLIDE_RATIO" val="1.777778"/>
  <p:tag name="KSO_WM_CHIP_INFOS" val="{&quot;type&quot;:0,&quot;layout_type&quot;:&quot;topbottom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lt&quot;,&quot;text_direction&quot;:&quot;horizontal&quot;,&quot;support_big_font&quot;:false,&quot;fill_id&quot;:&quot;fbc1d1c81b9c4bca8f09873cfc4ac6db&quot;,&quot;fill_align&quot;:&quot;lt&quot;,&quot;chip_types&quot;:[&quot;header&quot;]},{&quot;text_align&quot;:&quot;lt&quot;,&quot;text_direction&quot;:&quot;horizontal&quot;,&quot;support_big_font&quot;:false,&quot;fill_id&quot;:&quot;736496b0653343f1bfd4c6dc9c47e1b4&quot;,&quot;fill_align&quot;:&quot;lt&quot;,&quot;chip_types&quot;:[&quot;text&quot;]}],[{&quot;text_align&quot;:&quot;lt&quot;,&quot;text_direction&quot;:&quot;horizontal&quot;,&quot;support_big_font&quot;:false,&quot;fill_id&quot;:&quot;fbc1d1c81b9c4bca8f09873cfc4ac6db&quot;,&quot;fill_align&quot;:&quot;lt&quot;,&quot;chip_types&quot;:[&quot;header&quot;]},{&quot;text_align&quot;:&quot;lm&quot;,&quot;text_direction&quot;:&quot;horizontal&quot;,&quot;support_features&quot;:[&quot;collage&quot;,&quot;carousel&quot;],&quot;support_big_font&quot;:false,&quot;fill_id&quot;:&quot;736496b0653343f1bfd4c6dc9c47e1b4&quot;,&quot;fill_align&quot;:&quot;cm&quot;,&quot;chip_types&quot;:[&quot;diagram&quot;,&quot;pictext&quot;,&quot;picture&quot;,&quot;chart&quot;,&quot;table&quot;,&quot;video&quot;]}]]"/>
  <p:tag name="KSO_WM_CHIP_XID" val="5f696419553136823a5e6172"/>
  <p:tag name="KSO_WM_CHIP_GROUPID" val="5f5ee1ca4d6848d78f644aec"/>
  <p:tag name="KSO_WM_SLIDE_BK_DARK_LIGHT" val="2"/>
  <p:tag name="KSO_WM_SLIDE_BACKGROUND_TYPE" val="general"/>
  <p:tag name="KSO_WM_SLIDE_SUPPORT_FEATURE_TYPE" val="3"/>
  <p:tag name="KSO_WM_TEMPLATE_ASSEMBLE_XID" val="5fd0b9141fa9d42129dd4ca5"/>
  <p:tag name="KSO_WM_TEMPLATE_ASSEMBLE_GROUPID" val="5fd0b9141fa9d42129dd4ca5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0-12-09T19:46:28&quot;,&quot;maxSize&quot;:{&quot;size1&quot;:26.699999999999999},&quot;minSize&quot;:{&quot;size1&quot;:17.800000000000001},&quot;normalSize&quot;:{&quot;size1&quot;:17.800000000000001},&quot;subLayout&quot;:[{&quot;id&quot;:&quot;2020-12-09T19:46:28&quot;,&quot;margin&quot;:{&quot;bottom&quot;:0,&quot;left&quot;:1.6929999589920044,&quot;right&quot;:1.6929999589920044,&quot;top&quot;:1.6929999589920044},&quot;type&quot;:0},{&quot;id&quot;:&quot;2020-12-09T19:46:28&quot;,&quot;margin&quot;:{&quot;bottom&quot;:1.6929999589920044,&quot;left&quot;:1.6929999589920044,&quot;right&quot;:1.6929999589920044,&quot;top&quot;:0.84700000286102295},&quot;type&quot;:0}],&quot;type&quot;:0}"/>
  <p:tag name="FIXED_XID_TMP" val="5f5ee1ca4d6848d78f644aec"/>
  <p:tag name="KSO_WM_CHIP_DECFILLPROP" val="[]"/>
  <p:tag name="KSO_WM_FULL_TEXT_BEAUTIFY_COPY_ID" val="150995514"/>
  <p:tag name="KSO_WM_SPECIAL_SOURCE" val="bdnull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13676_1"/>
  <p:tag name="KSO_WM_TEMPLATE_SUBCATEGORY" val="21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13676"/>
  <p:tag name="KSO_WM_SLIDE_LAYOUT" val="a_d"/>
  <p:tag name="KSO_WM_SLIDE_LAYOUT_CNT" val="1_1"/>
  <p:tag name="KSO_WM_SLIDE_TYPE" val="text"/>
  <p:tag name="KSO_WM_SLIDE_SUBTYPE" val="picTxt"/>
  <p:tag name="KSO_WM_SLIDE_SIZE" val="864*396"/>
  <p:tag name="KSO_WM_SLIDE_POSITION" val="48*48"/>
  <p:tag name="KSO_WM_TEMPLATE_MASTER_TYPE" val="0"/>
  <p:tag name="KSO_WM_TEMPLATE_COLOR_TYPE" val="1"/>
  <p:tag name="KSO_WM_SLIDE_CAN_ADD_NAVIGATION" val="1"/>
  <p:tag name="KSO_WM_SLIDE_BACKGROUND" val="[&quot;general&quot;]"/>
  <p:tag name="KSO_WM_SLIDE_RATIO" val="1.777778"/>
  <p:tag name="KSO_WM_CHIP_INFOS" val="{&quot;type&quot;:0,&quot;layout_type&quot;:&quot;topbottom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lt&quot;,&quot;text_direction&quot;:&quot;horizontal&quot;,&quot;support_big_font&quot;:false,&quot;fill_id&quot;:&quot;fbc1d1c81b9c4bca8f09873cfc4ac6db&quot;,&quot;fill_align&quot;:&quot;lt&quot;,&quot;chip_types&quot;:[&quot;header&quot;]},{&quot;text_align&quot;:&quot;lt&quot;,&quot;text_direction&quot;:&quot;horizontal&quot;,&quot;support_big_font&quot;:false,&quot;fill_id&quot;:&quot;736496b0653343f1bfd4c6dc9c47e1b4&quot;,&quot;fill_align&quot;:&quot;lt&quot;,&quot;chip_types&quot;:[&quot;text&quot;]}],[{&quot;text_align&quot;:&quot;lt&quot;,&quot;text_direction&quot;:&quot;horizontal&quot;,&quot;support_big_font&quot;:false,&quot;fill_id&quot;:&quot;fbc1d1c81b9c4bca8f09873cfc4ac6db&quot;,&quot;fill_align&quot;:&quot;lt&quot;,&quot;chip_types&quot;:[&quot;header&quot;]},{&quot;text_align&quot;:&quot;lm&quot;,&quot;text_direction&quot;:&quot;horizontal&quot;,&quot;support_features&quot;:[&quot;collage&quot;,&quot;carousel&quot;],&quot;support_big_font&quot;:false,&quot;fill_id&quot;:&quot;736496b0653343f1bfd4c6dc9c47e1b4&quot;,&quot;fill_align&quot;:&quot;cm&quot;,&quot;chip_types&quot;:[&quot;diagram&quot;,&quot;pictext&quot;,&quot;picture&quot;,&quot;chart&quot;,&quot;table&quot;,&quot;video&quot;]}]]"/>
  <p:tag name="KSO_WM_CHIP_XID" val="5f696419553136823a5e6172"/>
  <p:tag name="KSO_WM_CHIP_GROUPID" val="5f5ee1ca4d6848d78f644aec"/>
  <p:tag name="KSO_WM_SLIDE_BK_DARK_LIGHT" val="2"/>
  <p:tag name="KSO_WM_SLIDE_BACKGROUND_TYPE" val="general"/>
  <p:tag name="KSO_WM_SLIDE_SUPPORT_FEATURE_TYPE" val="3"/>
  <p:tag name="KSO_WM_TEMPLATE_ASSEMBLE_XID" val="5fd0b9141fa9d42129dd4ca5"/>
  <p:tag name="KSO_WM_TEMPLATE_ASSEMBLE_GROUPID" val="5fd0b9141fa9d42129dd4ca5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0-12-09T19:46:28&quot;,&quot;maxSize&quot;:{&quot;size1&quot;:26.699999999999999},&quot;minSize&quot;:{&quot;size1&quot;:17.800000000000001},&quot;normalSize&quot;:{&quot;size1&quot;:17.800000000000001},&quot;subLayout&quot;:[{&quot;id&quot;:&quot;2020-12-09T19:46:28&quot;,&quot;margin&quot;:{&quot;bottom&quot;:0,&quot;left&quot;:1.6929999589920044,&quot;right&quot;:1.6929999589920044,&quot;top&quot;:1.6929999589920044},&quot;type&quot;:0},{&quot;id&quot;:&quot;2020-12-09T19:46:28&quot;,&quot;margin&quot;:{&quot;bottom&quot;:1.6929999589920044,&quot;left&quot;:1.6929999589920044,&quot;right&quot;:1.6929999589920044,&quot;top&quot;:0.84700000286102295},&quot;type&quot;:0}],&quot;type&quot;:0}"/>
  <p:tag name="FIXED_XID_TMP" val="5f5ee1ca4d6848d78f644aec"/>
  <p:tag name="KSO_WM_CHIP_DECFILLPROP" val="[]"/>
  <p:tag name="KSO_WM_FULL_TEXT_BEAUTIFY_COPY_ID" val="150995514"/>
  <p:tag name="KSO_WM_SPECIAL_SOURCE" val="bdnul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13676_1"/>
  <p:tag name="KSO_WM_TEMPLATE_SUBCATEGORY" val="21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13676"/>
  <p:tag name="KSO_WM_SLIDE_LAYOUT" val="a_d"/>
  <p:tag name="KSO_WM_SLIDE_LAYOUT_CNT" val="1_1"/>
  <p:tag name="KSO_WM_SLIDE_TYPE" val="text"/>
  <p:tag name="KSO_WM_SLIDE_SUBTYPE" val="picTxt"/>
  <p:tag name="KSO_WM_SLIDE_SIZE" val="864*396"/>
  <p:tag name="KSO_WM_SLIDE_POSITION" val="48*48"/>
  <p:tag name="KSO_WM_TEMPLATE_MASTER_TYPE" val="0"/>
  <p:tag name="KSO_WM_TEMPLATE_COLOR_TYPE" val="1"/>
  <p:tag name="KSO_WM_SLIDE_CAN_ADD_NAVIGATION" val="1"/>
  <p:tag name="KSO_WM_SLIDE_BACKGROUND" val="[&quot;general&quot;]"/>
  <p:tag name="KSO_WM_SLIDE_RATIO" val="1.777778"/>
  <p:tag name="KSO_WM_CHIP_INFOS" val="{&quot;type&quot;:0,&quot;layout_type&quot;:&quot;topbottom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lt&quot;,&quot;text_direction&quot;:&quot;horizontal&quot;,&quot;support_big_font&quot;:false,&quot;fill_id&quot;:&quot;fbc1d1c81b9c4bca8f09873cfc4ac6db&quot;,&quot;fill_align&quot;:&quot;lt&quot;,&quot;chip_types&quot;:[&quot;header&quot;]},{&quot;text_align&quot;:&quot;lt&quot;,&quot;text_direction&quot;:&quot;horizontal&quot;,&quot;support_big_font&quot;:false,&quot;fill_id&quot;:&quot;736496b0653343f1bfd4c6dc9c47e1b4&quot;,&quot;fill_align&quot;:&quot;lt&quot;,&quot;chip_types&quot;:[&quot;text&quot;]}],[{&quot;text_align&quot;:&quot;lt&quot;,&quot;text_direction&quot;:&quot;horizontal&quot;,&quot;support_big_font&quot;:false,&quot;fill_id&quot;:&quot;fbc1d1c81b9c4bca8f09873cfc4ac6db&quot;,&quot;fill_align&quot;:&quot;lt&quot;,&quot;chip_types&quot;:[&quot;header&quot;]},{&quot;text_align&quot;:&quot;lm&quot;,&quot;text_direction&quot;:&quot;horizontal&quot;,&quot;support_features&quot;:[&quot;collage&quot;,&quot;carousel&quot;],&quot;support_big_font&quot;:false,&quot;fill_id&quot;:&quot;736496b0653343f1bfd4c6dc9c47e1b4&quot;,&quot;fill_align&quot;:&quot;cm&quot;,&quot;chip_types&quot;:[&quot;diagram&quot;,&quot;pictext&quot;,&quot;picture&quot;,&quot;chart&quot;,&quot;table&quot;,&quot;video&quot;]}]]"/>
  <p:tag name="KSO_WM_CHIP_XID" val="5f696419553136823a5e6172"/>
  <p:tag name="KSO_WM_CHIP_GROUPID" val="5f5ee1ca4d6848d78f644aec"/>
  <p:tag name="KSO_WM_SLIDE_BK_DARK_LIGHT" val="2"/>
  <p:tag name="KSO_WM_SLIDE_BACKGROUND_TYPE" val="general"/>
  <p:tag name="KSO_WM_SLIDE_SUPPORT_FEATURE_TYPE" val="3"/>
  <p:tag name="KSO_WM_TEMPLATE_ASSEMBLE_XID" val="5fd0b9141fa9d42129dd4ca5"/>
  <p:tag name="KSO_WM_TEMPLATE_ASSEMBLE_GROUPID" val="5fd0b9141fa9d42129dd4ca5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0-12-09T19:46:28&quot;,&quot;maxSize&quot;:{&quot;size1&quot;:26.699999999999999},&quot;minSize&quot;:{&quot;size1&quot;:17.800000000000001},&quot;normalSize&quot;:{&quot;size1&quot;:17.800000000000001},&quot;subLayout&quot;:[{&quot;id&quot;:&quot;2020-12-09T19:46:28&quot;,&quot;margin&quot;:{&quot;bottom&quot;:0,&quot;left&quot;:1.6929999589920044,&quot;right&quot;:1.6929999589920044,&quot;top&quot;:1.6929999589920044},&quot;type&quot;:0},{&quot;id&quot;:&quot;2020-12-09T19:46:28&quot;,&quot;margin&quot;:{&quot;bottom&quot;:1.6929999589920044,&quot;left&quot;:1.6929999589920044,&quot;right&quot;:1.6929999589920044,&quot;top&quot;:0.84700000286102295},&quot;type&quot;:0}],&quot;type&quot;:0}"/>
  <p:tag name="FIXED_XID_TMP" val="5f5ee1ca4d6848d78f644aec"/>
  <p:tag name="KSO_WM_CHIP_DECFILLPROP" val="[]"/>
  <p:tag name="KSO_WM_FULL_TEXT_BEAUTIFY_COPY_ID" val="150995514"/>
  <p:tag name="KSO_WM_SPECIAL_SOURCE" val="bdnul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13676_1"/>
  <p:tag name="KSO_WM_TEMPLATE_SUBCATEGORY" val="21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13676"/>
  <p:tag name="KSO_WM_SLIDE_LAYOUT" val="a_d"/>
  <p:tag name="KSO_WM_SLIDE_LAYOUT_CNT" val="1_1"/>
  <p:tag name="KSO_WM_SLIDE_TYPE" val="text"/>
  <p:tag name="KSO_WM_SLIDE_SUBTYPE" val="picTxt"/>
  <p:tag name="KSO_WM_SLIDE_SIZE" val="864*396"/>
  <p:tag name="KSO_WM_SLIDE_POSITION" val="48*48"/>
  <p:tag name="KSO_WM_TEMPLATE_MASTER_TYPE" val="0"/>
  <p:tag name="KSO_WM_TEMPLATE_COLOR_TYPE" val="1"/>
  <p:tag name="KSO_WM_SLIDE_CAN_ADD_NAVIGATION" val="1"/>
  <p:tag name="KSO_WM_SLIDE_BACKGROUND" val="[&quot;general&quot;]"/>
  <p:tag name="KSO_WM_SLIDE_RATIO" val="1.777778"/>
  <p:tag name="KSO_WM_CHIP_INFOS" val="{&quot;type&quot;:0,&quot;layout_type&quot;:&quot;topbottom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lt&quot;,&quot;text_direction&quot;:&quot;horizontal&quot;,&quot;support_big_font&quot;:false,&quot;fill_id&quot;:&quot;fbc1d1c81b9c4bca8f09873cfc4ac6db&quot;,&quot;fill_align&quot;:&quot;lt&quot;,&quot;chip_types&quot;:[&quot;header&quot;]},{&quot;text_align&quot;:&quot;lt&quot;,&quot;text_direction&quot;:&quot;horizontal&quot;,&quot;support_big_font&quot;:false,&quot;fill_id&quot;:&quot;736496b0653343f1bfd4c6dc9c47e1b4&quot;,&quot;fill_align&quot;:&quot;lt&quot;,&quot;chip_types&quot;:[&quot;text&quot;]}],[{&quot;text_align&quot;:&quot;lt&quot;,&quot;text_direction&quot;:&quot;horizontal&quot;,&quot;support_big_font&quot;:false,&quot;fill_id&quot;:&quot;fbc1d1c81b9c4bca8f09873cfc4ac6db&quot;,&quot;fill_align&quot;:&quot;lt&quot;,&quot;chip_types&quot;:[&quot;header&quot;]},{&quot;text_align&quot;:&quot;lm&quot;,&quot;text_direction&quot;:&quot;horizontal&quot;,&quot;support_features&quot;:[&quot;collage&quot;,&quot;carousel&quot;],&quot;support_big_font&quot;:false,&quot;fill_id&quot;:&quot;736496b0653343f1bfd4c6dc9c47e1b4&quot;,&quot;fill_align&quot;:&quot;cm&quot;,&quot;chip_types&quot;:[&quot;diagram&quot;,&quot;pictext&quot;,&quot;picture&quot;,&quot;chart&quot;,&quot;table&quot;,&quot;video&quot;]}]]"/>
  <p:tag name="KSO_WM_CHIP_XID" val="5f696419553136823a5e6172"/>
  <p:tag name="KSO_WM_CHIP_GROUPID" val="5f5ee1ca4d6848d78f644aec"/>
  <p:tag name="KSO_WM_SLIDE_BK_DARK_LIGHT" val="2"/>
  <p:tag name="KSO_WM_SLIDE_BACKGROUND_TYPE" val="general"/>
  <p:tag name="KSO_WM_SLIDE_SUPPORT_FEATURE_TYPE" val="3"/>
  <p:tag name="KSO_WM_TEMPLATE_ASSEMBLE_XID" val="5fd0b9141fa9d42129dd4ca5"/>
  <p:tag name="KSO_WM_TEMPLATE_ASSEMBLE_GROUPID" val="5fd0b9141fa9d42129dd4ca5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0-12-09T19:46:28&quot;,&quot;maxSize&quot;:{&quot;size1&quot;:26.699999999999999},&quot;minSize&quot;:{&quot;size1&quot;:17.800000000000001},&quot;normalSize&quot;:{&quot;size1&quot;:17.800000000000001},&quot;subLayout&quot;:[{&quot;id&quot;:&quot;2020-12-09T19:46:28&quot;,&quot;margin&quot;:{&quot;bottom&quot;:0,&quot;left&quot;:1.6929999589920044,&quot;right&quot;:1.6929999589920044,&quot;top&quot;:1.6929999589920044},&quot;type&quot;:0},{&quot;id&quot;:&quot;2020-12-09T19:46:28&quot;,&quot;margin&quot;:{&quot;bottom&quot;:1.6929999589920044,&quot;left&quot;:1.6929999589920044,&quot;right&quot;:1.6929999589920044,&quot;top&quot;:0.84700000286102295},&quot;type&quot;:0}],&quot;type&quot;:0}"/>
  <p:tag name="FIXED_XID_TMP" val="5f5ee1ca4d6848d78f644aec"/>
  <p:tag name="KSO_WM_CHIP_DECFILLPROP" val="[]"/>
  <p:tag name="KSO_WM_FULL_TEXT_BEAUTIFY_COPY_ID" val="150995514"/>
  <p:tag name="KSO_WM_SPECIAL_SOURCE" val="bdnul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13676_1"/>
  <p:tag name="KSO_WM_TEMPLATE_SUBCATEGORY" val="21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13676"/>
  <p:tag name="KSO_WM_SLIDE_LAYOUT" val="a_d"/>
  <p:tag name="KSO_WM_SLIDE_LAYOUT_CNT" val="1_1"/>
  <p:tag name="KSO_WM_SLIDE_TYPE" val="text"/>
  <p:tag name="KSO_WM_SLIDE_SUBTYPE" val="picTxt"/>
  <p:tag name="KSO_WM_SLIDE_SIZE" val="864*396"/>
  <p:tag name="KSO_WM_SLIDE_POSITION" val="48*48"/>
  <p:tag name="KSO_WM_TEMPLATE_MASTER_TYPE" val="0"/>
  <p:tag name="KSO_WM_TEMPLATE_COLOR_TYPE" val="1"/>
  <p:tag name="KSO_WM_SLIDE_CAN_ADD_NAVIGATION" val="1"/>
  <p:tag name="KSO_WM_SLIDE_BACKGROUND" val="[&quot;general&quot;]"/>
  <p:tag name="KSO_WM_SLIDE_RATIO" val="1.777778"/>
  <p:tag name="KSO_WM_CHIP_INFOS" val="{&quot;type&quot;:0,&quot;layout_type&quot;:&quot;topbottom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lt&quot;,&quot;text_direction&quot;:&quot;horizontal&quot;,&quot;support_big_font&quot;:false,&quot;fill_id&quot;:&quot;fbc1d1c81b9c4bca8f09873cfc4ac6db&quot;,&quot;fill_align&quot;:&quot;lt&quot;,&quot;chip_types&quot;:[&quot;header&quot;]},{&quot;text_align&quot;:&quot;lt&quot;,&quot;text_direction&quot;:&quot;horizontal&quot;,&quot;support_big_font&quot;:false,&quot;fill_id&quot;:&quot;736496b0653343f1bfd4c6dc9c47e1b4&quot;,&quot;fill_align&quot;:&quot;lt&quot;,&quot;chip_types&quot;:[&quot;text&quot;]}],[{&quot;text_align&quot;:&quot;lt&quot;,&quot;text_direction&quot;:&quot;horizontal&quot;,&quot;support_big_font&quot;:false,&quot;fill_id&quot;:&quot;fbc1d1c81b9c4bca8f09873cfc4ac6db&quot;,&quot;fill_align&quot;:&quot;lt&quot;,&quot;chip_types&quot;:[&quot;header&quot;]},{&quot;text_align&quot;:&quot;lm&quot;,&quot;text_direction&quot;:&quot;horizontal&quot;,&quot;support_features&quot;:[&quot;collage&quot;,&quot;carousel&quot;],&quot;support_big_font&quot;:false,&quot;fill_id&quot;:&quot;736496b0653343f1bfd4c6dc9c47e1b4&quot;,&quot;fill_align&quot;:&quot;cm&quot;,&quot;chip_types&quot;:[&quot;diagram&quot;,&quot;pictext&quot;,&quot;picture&quot;,&quot;chart&quot;,&quot;table&quot;,&quot;video&quot;]}]]"/>
  <p:tag name="KSO_WM_CHIP_XID" val="5f696419553136823a5e6172"/>
  <p:tag name="KSO_WM_CHIP_GROUPID" val="5f5ee1ca4d6848d78f644aec"/>
  <p:tag name="KSO_WM_SLIDE_BK_DARK_LIGHT" val="2"/>
  <p:tag name="KSO_WM_SLIDE_BACKGROUND_TYPE" val="general"/>
  <p:tag name="KSO_WM_SLIDE_SUPPORT_FEATURE_TYPE" val="3"/>
  <p:tag name="KSO_WM_TEMPLATE_ASSEMBLE_XID" val="5fd0b9141fa9d42129dd4ca5"/>
  <p:tag name="KSO_WM_TEMPLATE_ASSEMBLE_GROUPID" val="5fd0b9141fa9d42129dd4ca5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0-12-09T19:46:28&quot;,&quot;maxSize&quot;:{&quot;size1&quot;:26.699999999999999},&quot;minSize&quot;:{&quot;size1&quot;:17.800000000000001},&quot;normalSize&quot;:{&quot;size1&quot;:17.800000000000001},&quot;subLayout&quot;:[{&quot;id&quot;:&quot;2020-12-09T19:46:28&quot;,&quot;margin&quot;:{&quot;bottom&quot;:0,&quot;left&quot;:1.6929999589920044,&quot;right&quot;:1.6929999589920044,&quot;top&quot;:1.6929999589920044},&quot;type&quot;:0},{&quot;id&quot;:&quot;2020-12-09T19:46:28&quot;,&quot;margin&quot;:{&quot;bottom&quot;:1.6929999589920044,&quot;left&quot;:1.6929999589920044,&quot;right&quot;:1.6929999589920044,&quot;top&quot;:0.84700000286102295},&quot;type&quot;:0}],&quot;type&quot;:0}"/>
  <p:tag name="FIXED_XID_TMP" val="5f5ee1ca4d6848d78f644aec"/>
  <p:tag name="KSO_WM_CHIP_DECFILLPROP" val="[]"/>
  <p:tag name="KSO_WM_FULL_TEXT_BEAUTIFY_COPY_ID" val="150995514"/>
  <p:tag name="KSO_WM_SPECIAL_SOURCE" val="bdnul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13676_1"/>
  <p:tag name="KSO_WM_TEMPLATE_SUBCATEGORY" val="21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13676"/>
  <p:tag name="KSO_WM_SLIDE_LAYOUT" val="a_d"/>
  <p:tag name="KSO_WM_SLIDE_LAYOUT_CNT" val="1_1"/>
  <p:tag name="KSO_WM_SLIDE_TYPE" val="text"/>
  <p:tag name="KSO_WM_SLIDE_SUBTYPE" val="picTxt"/>
  <p:tag name="KSO_WM_SLIDE_SIZE" val="864*396"/>
  <p:tag name="KSO_WM_SLIDE_POSITION" val="48*48"/>
  <p:tag name="KSO_WM_TEMPLATE_MASTER_TYPE" val="0"/>
  <p:tag name="KSO_WM_TEMPLATE_COLOR_TYPE" val="1"/>
  <p:tag name="KSO_WM_SLIDE_CAN_ADD_NAVIGATION" val="1"/>
  <p:tag name="KSO_WM_SLIDE_BACKGROUND" val="[&quot;general&quot;]"/>
  <p:tag name="KSO_WM_SLIDE_RATIO" val="1.777778"/>
  <p:tag name="KSO_WM_CHIP_INFOS" val="{&quot;type&quot;:0,&quot;layout_type&quot;:&quot;topbottom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lt&quot;,&quot;text_direction&quot;:&quot;horizontal&quot;,&quot;support_big_font&quot;:false,&quot;fill_id&quot;:&quot;fbc1d1c81b9c4bca8f09873cfc4ac6db&quot;,&quot;fill_align&quot;:&quot;lt&quot;,&quot;chip_types&quot;:[&quot;header&quot;]},{&quot;text_align&quot;:&quot;lt&quot;,&quot;text_direction&quot;:&quot;horizontal&quot;,&quot;support_big_font&quot;:false,&quot;fill_id&quot;:&quot;736496b0653343f1bfd4c6dc9c47e1b4&quot;,&quot;fill_align&quot;:&quot;lt&quot;,&quot;chip_types&quot;:[&quot;text&quot;]}],[{&quot;text_align&quot;:&quot;lt&quot;,&quot;text_direction&quot;:&quot;horizontal&quot;,&quot;support_big_font&quot;:false,&quot;fill_id&quot;:&quot;fbc1d1c81b9c4bca8f09873cfc4ac6db&quot;,&quot;fill_align&quot;:&quot;lt&quot;,&quot;chip_types&quot;:[&quot;header&quot;]},{&quot;text_align&quot;:&quot;lm&quot;,&quot;text_direction&quot;:&quot;horizontal&quot;,&quot;support_features&quot;:[&quot;collage&quot;,&quot;carousel&quot;],&quot;support_big_font&quot;:false,&quot;fill_id&quot;:&quot;736496b0653343f1bfd4c6dc9c47e1b4&quot;,&quot;fill_align&quot;:&quot;cm&quot;,&quot;chip_types&quot;:[&quot;diagram&quot;,&quot;pictext&quot;,&quot;picture&quot;,&quot;chart&quot;,&quot;table&quot;,&quot;video&quot;]}]]"/>
  <p:tag name="KSO_WM_CHIP_XID" val="5f696419553136823a5e6172"/>
  <p:tag name="KSO_WM_CHIP_GROUPID" val="5f5ee1ca4d6848d78f644aec"/>
  <p:tag name="KSO_WM_SLIDE_BK_DARK_LIGHT" val="2"/>
  <p:tag name="KSO_WM_SLIDE_BACKGROUND_TYPE" val="general"/>
  <p:tag name="KSO_WM_SLIDE_SUPPORT_FEATURE_TYPE" val="3"/>
  <p:tag name="KSO_WM_TEMPLATE_ASSEMBLE_XID" val="5fd0b9141fa9d42129dd4ca5"/>
  <p:tag name="KSO_WM_TEMPLATE_ASSEMBLE_GROUPID" val="5fd0b9141fa9d42129dd4ca5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0-12-09T19:46:28&quot;,&quot;maxSize&quot;:{&quot;size1&quot;:26.699999999999999},&quot;minSize&quot;:{&quot;size1&quot;:17.800000000000001},&quot;normalSize&quot;:{&quot;size1&quot;:17.800000000000001},&quot;subLayout&quot;:[{&quot;id&quot;:&quot;2020-12-09T19:46:28&quot;,&quot;margin&quot;:{&quot;bottom&quot;:0,&quot;left&quot;:1.6929999589920044,&quot;right&quot;:1.6929999589920044,&quot;top&quot;:1.6929999589920044},&quot;type&quot;:0},{&quot;id&quot;:&quot;2020-12-09T19:46:28&quot;,&quot;margin&quot;:{&quot;bottom&quot;:1.6929999589920044,&quot;left&quot;:1.6929999589920044,&quot;right&quot;:1.6929999589920044,&quot;top&quot;:0.84700000286102295},&quot;type&quot;:0}],&quot;type&quot;:0}"/>
  <p:tag name="FIXED_XID_TMP" val="5f5ee1ca4d6848d78f644aec"/>
  <p:tag name="KSO_WM_CHIP_DECFILLPROP" val="[]"/>
  <p:tag name="KSO_WM_FULL_TEXT_BEAUTIFY_COPY_ID" val="150995514"/>
  <p:tag name="KSO_WM_SPECIAL_SOURCE" val="bdnull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13676_1"/>
  <p:tag name="KSO_WM_TEMPLATE_SUBCATEGORY" val="21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13676"/>
  <p:tag name="KSO_WM_SLIDE_LAYOUT" val="a_d"/>
  <p:tag name="KSO_WM_SLIDE_LAYOUT_CNT" val="1_1"/>
  <p:tag name="KSO_WM_SLIDE_TYPE" val="text"/>
  <p:tag name="KSO_WM_SLIDE_SUBTYPE" val="picTxt"/>
  <p:tag name="KSO_WM_SLIDE_SIZE" val="864*396"/>
  <p:tag name="KSO_WM_SLIDE_POSITION" val="48*48"/>
  <p:tag name="KSO_WM_TEMPLATE_MASTER_TYPE" val="0"/>
  <p:tag name="KSO_WM_TEMPLATE_COLOR_TYPE" val="1"/>
  <p:tag name="KSO_WM_SLIDE_CAN_ADD_NAVIGATION" val="1"/>
  <p:tag name="KSO_WM_SLIDE_BACKGROUND" val="[&quot;general&quot;]"/>
  <p:tag name="KSO_WM_SLIDE_RATIO" val="1.777778"/>
  <p:tag name="KSO_WM_CHIP_INFOS" val="{&quot;type&quot;:0,&quot;layout_type&quot;:&quot;topbottom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lt&quot;,&quot;text_direction&quot;:&quot;horizontal&quot;,&quot;support_big_font&quot;:false,&quot;fill_id&quot;:&quot;fbc1d1c81b9c4bca8f09873cfc4ac6db&quot;,&quot;fill_align&quot;:&quot;lt&quot;,&quot;chip_types&quot;:[&quot;header&quot;]},{&quot;text_align&quot;:&quot;lt&quot;,&quot;text_direction&quot;:&quot;horizontal&quot;,&quot;support_big_font&quot;:false,&quot;fill_id&quot;:&quot;736496b0653343f1bfd4c6dc9c47e1b4&quot;,&quot;fill_align&quot;:&quot;lt&quot;,&quot;chip_types&quot;:[&quot;text&quot;]}],[{&quot;text_align&quot;:&quot;lt&quot;,&quot;text_direction&quot;:&quot;horizontal&quot;,&quot;support_big_font&quot;:false,&quot;fill_id&quot;:&quot;fbc1d1c81b9c4bca8f09873cfc4ac6db&quot;,&quot;fill_align&quot;:&quot;lt&quot;,&quot;chip_types&quot;:[&quot;header&quot;]},{&quot;text_align&quot;:&quot;lm&quot;,&quot;text_direction&quot;:&quot;horizontal&quot;,&quot;support_features&quot;:[&quot;collage&quot;,&quot;carousel&quot;],&quot;support_big_font&quot;:false,&quot;fill_id&quot;:&quot;736496b0653343f1bfd4c6dc9c47e1b4&quot;,&quot;fill_align&quot;:&quot;cm&quot;,&quot;chip_types&quot;:[&quot;diagram&quot;,&quot;pictext&quot;,&quot;picture&quot;,&quot;chart&quot;,&quot;table&quot;,&quot;video&quot;]}]]"/>
  <p:tag name="KSO_WM_CHIP_XID" val="5f696419553136823a5e6172"/>
  <p:tag name="KSO_WM_CHIP_GROUPID" val="5f5ee1ca4d6848d78f644aec"/>
  <p:tag name="KSO_WM_SLIDE_BK_DARK_LIGHT" val="2"/>
  <p:tag name="KSO_WM_SLIDE_BACKGROUND_TYPE" val="general"/>
  <p:tag name="KSO_WM_SLIDE_SUPPORT_FEATURE_TYPE" val="3"/>
  <p:tag name="KSO_WM_TEMPLATE_ASSEMBLE_XID" val="5fd0b9141fa9d42129dd4ca5"/>
  <p:tag name="KSO_WM_TEMPLATE_ASSEMBLE_GROUPID" val="5fd0b9141fa9d42129dd4ca5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0-12-09T19:46:28&quot;,&quot;maxSize&quot;:{&quot;size1&quot;:26.699999999999999},&quot;minSize&quot;:{&quot;size1&quot;:17.800000000000001},&quot;normalSize&quot;:{&quot;size1&quot;:17.800000000000001},&quot;subLayout&quot;:[{&quot;id&quot;:&quot;2020-12-09T19:46:28&quot;,&quot;margin&quot;:{&quot;bottom&quot;:0,&quot;left&quot;:1.6929999589920044,&quot;right&quot;:1.6929999589920044,&quot;top&quot;:1.6929999589920044},&quot;type&quot;:0},{&quot;id&quot;:&quot;2020-12-09T19:46:28&quot;,&quot;margin&quot;:{&quot;bottom&quot;:1.6929999589920044,&quot;left&quot;:1.6929999589920044,&quot;right&quot;:1.6929999589920044,&quot;top&quot;:0.84700000286102295},&quot;type&quot;:0}],&quot;type&quot;:0}"/>
  <p:tag name="FIXED_XID_TMP" val="5f5ee1ca4d6848d78f644aec"/>
  <p:tag name="KSO_WM_CHIP_DECFILLPROP" val="[]"/>
  <p:tag name="KSO_WM_FULL_TEXT_BEAUTIFY_COPY_ID" val="150995514"/>
  <p:tag name="KSO_WM_SPECIAL_SOURCE" val="bdnull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13676_1"/>
  <p:tag name="KSO_WM_TEMPLATE_SUBCATEGORY" val="21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13676"/>
  <p:tag name="KSO_WM_SLIDE_LAYOUT" val="a_d"/>
  <p:tag name="KSO_WM_SLIDE_LAYOUT_CNT" val="1_1"/>
  <p:tag name="KSO_WM_SLIDE_TYPE" val="text"/>
  <p:tag name="KSO_WM_SLIDE_SUBTYPE" val="picTxt"/>
  <p:tag name="KSO_WM_SLIDE_SIZE" val="864*396"/>
  <p:tag name="KSO_WM_SLIDE_POSITION" val="48*48"/>
  <p:tag name="KSO_WM_TEMPLATE_MASTER_TYPE" val="0"/>
  <p:tag name="KSO_WM_TEMPLATE_COLOR_TYPE" val="1"/>
  <p:tag name="KSO_WM_SLIDE_CAN_ADD_NAVIGATION" val="1"/>
  <p:tag name="KSO_WM_SLIDE_BACKGROUND" val="[&quot;general&quot;]"/>
  <p:tag name="KSO_WM_SLIDE_RATIO" val="1.777778"/>
  <p:tag name="KSO_WM_CHIP_INFOS" val="{&quot;type&quot;:0,&quot;layout_type&quot;:&quot;topbottom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lt&quot;,&quot;text_direction&quot;:&quot;horizontal&quot;,&quot;support_big_font&quot;:false,&quot;fill_id&quot;:&quot;fbc1d1c81b9c4bca8f09873cfc4ac6db&quot;,&quot;fill_align&quot;:&quot;lt&quot;,&quot;chip_types&quot;:[&quot;header&quot;]},{&quot;text_align&quot;:&quot;lt&quot;,&quot;text_direction&quot;:&quot;horizontal&quot;,&quot;support_big_font&quot;:false,&quot;fill_id&quot;:&quot;736496b0653343f1bfd4c6dc9c47e1b4&quot;,&quot;fill_align&quot;:&quot;lt&quot;,&quot;chip_types&quot;:[&quot;text&quot;]}],[{&quot;text_align&quot;:&quot;lt&quot;,&quot;text_direction&quot;:&quot;horizontal&quot;,&quot;support_big_font&quot;:false,&quot;fill_id&quot;:&quot;fbc1d1c81b9c4bca8f09873cfc4ac6db&quot;,&quot;fill_align&quot;:&quot;lt&quot;,&quot;chip_types&quot;:[&quot;header&quot;]},{&quot;text_align&quot;:&quot;lm&quot;,&quot;text_direction&quot;:&quot;horizontal&quot;,&quot;support_features&quot;:[&quot;collage&quot;,&quot;carousel&quot;],&quot;support_big_font&quot;:false,&quot;fill_id&quot;:&quot;736496b0653343f1bfd4c6dc9c47e1b4&quot;,&quot;fill_align&quot;:&quot;cm&quot;,&quot;chip_types&quot;:[&quot;diagram&quot;,&quot;pictext&quot;,&quot;picture&quot;,&quot;chart&quot;,&quot;table&quot;,&quot;video&quot;]}]]"/>
  <p:tag name="KSO_WM_CHIP_XID" val="5f696419553136823a5e6172"/>
  <p:tag name="KSO_WM_CHIP_GROUPID" val="5f5ee1ca4d6848d78f644aec"/>
  <p:tag name="KSO_WM_SLIDE_BK_DARK_LIGHT" val="2"/>
  <p:tag name="KSO_WM_SLIDE_BACKGROUND_TYPE" val="general"/>
  <p:tag name="KSO_WM_SLIDE_SUPPORT_FEATURE_TYPE" val="3"/>
  <p:tag name="KSO_WM_TEMPLATE_ASSEMBLE_XID" val="5fd0b9141fa9d42129dd4ca5"/>
  <p:tag name="KSO_WM_TEMPLATE_ASSEMBLE_GROUPID" val="5fd0b9141fa9d42129dd4ca5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0-12-09T19:46:28&quot;,&quot;maxSize&quot;:{&quot;size1&quot;:26.699999999999999},&quot;minSize&quot;:{&quot;size1&quot;:17.800000000000001},&quot;normalSize&quot;:{&quot;size1&quot;:17.800000000000001},&quot;subLayout&quot;:[{&quot;id&quot;:&quot;2020-12-09T19:46:28&quot;,&quot;margin&quot;:{&quot;bottom&quot;:0,&quot;left&quot;:1.6929999589920044,&quot;right&quot;:1.6929999589920044,&quot;top&quot;:1.6929999589920044},&quot;type&quot;:0},{&quot;id&quot;:&quot;2020-12-09T19:46:28&quot;,&quot;margin&quot;:{&quot;bottom&quot;:1.6929999589920044,&quot;left&quot;:1.6929999589920044,&quot;right&quot;:1.6929999589920044,&quot;top&quot;:0.84700000286102295},&quot;type&quot;:0}],&quot;type&quot;:0}"/>
  <p:tag name="FIXED_XID_TMP" val="5f5ee1ca4d6848d78f644aec"/>
  <p:tag name="KSO_WM_CHIP_DECFILLPROP" val="[]"/>
  <p:tag name="KSO_WM_FULL_TEXT_BEAUTIFY_COPY_ID" val="150995514"/>
  <p:tag name="KSO_WM_SPECIAL_SOURCE" val="bdnull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50995214"/>
  <p:tag name="KSO_WM_SPECIAL_SOURCE" val="bdnul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614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水墨江南">
      <a:dk1>
        <a:srgbClr val="000000"/>
      </a:dk1>
      <a:lt1>
        <a:srgbClr val="FFFFFF"/>
      </a:lt1>
      <a:dk2>
        <a:srgbClr val="DEF8FF"/>
      </a:dk2>
      <a:lt2>
        <a:srgbClr val="B9D2FD"/>
      </a:lt2>
      <a:accent1>
        <a:srgbClr val="99C2FD"/>
      </a:accent1>
      <a:accent2>
        <a:srgbClr val="6C92FD"/>
      </a:accent2>
      <a:accent3>
        <a:srgbClr val="4765D8"/>
      </a:accent3>
      <a:accent4>
        <a:srgbClr val="6771AB"/>
      </a:accent4>
      <a:accent5>
        <a:srgbClr val="2E3B72"/>
      </a:accent5>
      <a:accent6>
        <a:srgbClr val="161B32"/>
      </a:accent6>
      <a:hlink>
        <a:srgbClr val="141E26"/>
      </a:hlink>
      <a:folHlink>
        <a:srgbClr val="4C579B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水墨江南">
      <a:dk1>
        <a:srgbClr val="000000"/>
      </a:dk1>
      <a:lt1>
        <a:srgbClr val="FFFFFF"/>
      </a:lt1>
      <a:dk2>
        <a:srgbClr val="DEF8FF"/>
      </a:dk2>
      <a:lt2>
        <a:srgbClr val="B9D2FD"/>
      </a:lt2>
      <a:accent1>
        <a:srgbClr val="99C2FD"/>
      </a:accent1>
      <a:accent2>
        <a:srgbClr val="6C92FD"/>
      </a:accent2>
      <a:accent3>
        <a:srgbClr val="4765D8"/>
      </a:accent3>
      <a:accent4>
        <a:srgbClr val="6771AB"/>
      </a:accent4>
      <a:accent5>
        <a:srgbClr val="2E3B72"/>
      </a:accent5>
      <a:accent6>
        <a:srgbClr val="161B32"/>
      </a:accent6>
      <a:hlink>
        <a:srgbClr val="141E26"/>
      </a:hlink>
      <a:folHlink>
        <a:srgbClr val="4C579B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主题">
  <a:themeElements>
    <a:clrScheme name="水墨江南">
      <a:dk1>
        <a:srgbClr val="000000"/>
      </a:dk1>
      <a:lt1>
        <a:srgbClr val="FFFFFF"/>
      </a:lt1>
      <a:dk2>
        <a:srgbClr val="DEF8FF"/>
      </a:dk2>
      <a:lt2>
        <a:srgbClr val="B9D2FD"/>
      </a:lt2>
      <a:accent1>
        <a:srgbClr val="99C2FD"/>
      </a:accent1>
      <a:accent2>
        <a:srgbClr val="6C92FD"/>
      </a:accent2>
      <a:accent3>
        <a:srgbClr val="4765D8"/>
      </a:accent3>
      <a:accent4>
        <a:srgbClr val="6771AB"/>
      </a:accent4>
      <a:accent5>
        <a:srgbClr val="2E3B72"/>
      </a:accent5>
      <a:accent6>
        <a:srgbClr val="161B32"/>
      </a:accent6>
      <a:hlink>
        <a:srgbClr val="141E26"/>
      </a:hlink>
      <a:folHlink>
        <a:srgbClr val="4C579B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主题">
  <a:themeElements>
    <a:clrScheme name="水墨江南">
      <a:dk1>
        <a:srgbClr val="000000"/>
      </a:dk1>
      <a:lt1>
        <a:srgbClr val="FFFFFF"/>
      </a:lt1>
      <a:dk2>
        <a:srgbClr val="DEF8FF"/>
      </a:dk2>
      <a:lt2>
        <a:srgbClr val="B9D2FD"/>
      </a:lt2>
      <a:accent1>
        <a:srgbClr val="99C2FD"/>
      </a:accent1>
      <a:accent2>
        <a:srgbClr val="6C92FD"/>
      </a:accent2>
      <a:accent3>
        <a:srgbClr val="4765D8"/>
      </a:accent3>
      <a:accent4>
        <a:srgbClr val="6771AB"/>
      </a:accent4>
      <a:accent5>
        <a:srgbClr val="2E3B72"/>
      </a:accent5>
      <a:accent6>
        <a:srgbClr val="161B32"/>
      </a:accent6>
      <a:hlink>
        <a:srgbClr val="141E26"/>
      </a:hlink>
      <a:folHlink>
        <a:srgbClr val="4C579B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2101</Words>
  <Application>WPS 演示</Application>
  <PresentationFormat>自定义</PresentationFormat>
  <Paragraphs>155</Paragraphs>
  <Slides>23</Slides>
  <Notes>23</Notes>
  <HiddenSlides>0</HiddenSlides>
  <MMClips>0</MMClips>
  <ScaleCrop>false</ScaleCrop>
  <HeadingPairs>
    <vt:vector size="4" baseType="variant">
      <vt:variant>
        <vt:lpstr>主题</vt:lpstr>
      </vt:variant>
      <vt:variant>
        <vt:i4>4</vt:i4>
      </vt:variant>
      <vt:variant>
        <vt:lpstr>幻灯片标题</vt:lpstr>
      </vt:variant>
      <vt:variant>
        <vt:i4>23</vt:i4>
      </vt:variant>
    </vt:vector>
  </HeadingPairs>
  <TitlesOfParts>
    <vt:vector size="27" baseType="lpstr">
      <vt:lpstr>Office 主题</vt:lpstr>
      <vt:lpstr>1_Office 主题</vt:lpstr>
      <vt:lpstr>5_Office 主题</vt:lpstr>
      <vt:lpstr>6_Office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Nee</dc:creator>
  <cp:lastModifiedBy>聂</cp:lastModifiedBy>
  <cp:revision>496</cp:revision>
  <dcterms:created xsi:type="dcterms:W3CDTF">2013-10-25T14:41:00Z</dcterms:created>
  <dcterms:modified xsi:type="dcterms:W3CDTF">2021-09-02T02:51:22Z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2052-11.3.0.9236</vt:lpwstr>
  </property>
  <property fmtid="{D5CDD505-2E9C-101B-9397-08002B2CF9AE}" pid="3" name="KSOSaveFontToCloudKey">
    <vt:lpwstr>511122308_cloud</vt:lpwstr>
  </property>
  <property fmtid="{D5CDD505-2E9C-101B-9397-08002B2CF9AE}" pid="4" name="ICV">
    <vt:lpwstr>9C97EFF909F946CDB667D30D587D137B</vt:lpwstr>
  </property>
</Properties>
</file>