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0" r:id="rId4"/>
    <p:sldMasterId id="2147483663" r:id="rId5"/>
    <p:sldMasterId id="2147483666" r:id="rId6"/>
    <p:sldMasterId id="2147483669" r:id="rId7"/>
  </p:sldMasterIdLst>
  <p:notesMasterIdLst>
    <p:notesMasterId r:id="rId9"/>
  </p:notesMasterIdLst>
  <p:handoutMasterIdLst>
    <p:handoutMasterId r:id="rId32"/>
  </p:handoutMasterIdLst>
  <p:sldIdLst>
    <p:sldId id="729" r:id="rId8"/>
    <p:sldId id="527" r:id="rId10"/>
    <p:sldId id="565" r:id="rId11"/>
    <p:sldId id="730" r:id="rId12"/>
    <p:sldId id="731" r:id="rId13"/>
    <p:sldId id="568" r:id="rId14"/>
    <p:sldId id="597" r:id="rId15"/>
    <p:sldId id="598" r:id="rId16"/>
    <p:sldId id="570" r:id="rId17"/>
    <p:sldId id="732" r:id="rId18"/>
    <p:sldId id="733" r:id="rId19"/>
    <p:sldId id="734" r:id="rId20"/>
    <p:sldId id="744" r:id="rId21"/>
    <p:sldId id="735" r:id="rId22"/>
    <p:sldId id="736" r:id="rId23"/>
    <p:sldId id="737" r:id="rId24"/>
    <p:sldId id="738" r:id="rId25"/>
    <p:sldId id="739" r:id="rId26"/>
    <p:sldId id="740" r:id="rId27"/>
    <p:sldId id="743" r:id="rId28"/>
    <p:sldId id="741" r:id="rId29"/>
    <p:sldId id="742" r:id="rId30"/>
    <p:sldId id="270" r:id="rId31"/>
  </p:sldIdLst>
  <p:sldSz cx="12192000" cy="6858000"/>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李东生" initials="李东生" lastIdx="1" clrIdx="0"/>
  <p:cmAuthor id="2" name="作者" initials="A" lastIdx="0" clrIdx="1"/>
  <p:cmAuthor id="3" name="Administrat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8F8F8"/>
    <a:srgbClr val="FFCCCC"/>
    <a:srgbClr val="CAF6DF"/>
    <a:srgbClr val="0000CC"/>
    <a:srgbClr val="00724D"/>
    <a:srgbClr val="5DEFA9"/>
    <a:srgbClr val="003300"/>
    <a:srgbClr val="006600"/>
    <a:srgbClr val="F2FC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521" autoAdjust="0"/>
    <p:restoredTop sz="78689" autoAdjust="0"/>
  </p:normalViewPr>
  <p:slideViewPr>
    <p:cSldViewPr snapToGrid="0" showGuides="1">
      <p:cViewPr varScale="1">
        <p:scale>
          <a:sx n="53" d="100"/>
          <a:sy n="53" d="100"/>
        </p:scale>
        <p:origin x="1348" y="24"/>
      </p:cViewPr>
      <p:guideLst>
        <p:guide orient="horz" pos="2055"/>
        <p:guide pos="390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6" Type="http://schemas.openxmlformats.org/officeDocument/2006/relationships/commentAuthors" Target="commentAuthors.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handoutMaster" Target="handoutMasters/handoutMaster1.xml"/><Relationship Id="rId31" Type="http://schemas.openxmlformats.org/officeDocument/2006/relationships/slide" Target="slides/slide23.xml"/><Relationship Id="rId30" Type="http://schemas.openxmlformats.org/officeDocument/2006/relationships/slide" Target="slides/slide22.xml"/><Relationship Id="rId3" Type="http://schemas.openxmlformats.org/officeDocument/2006/relationships/slideMaster" Target="slideMasters/slideMaster2.xml"/><Relationship Id="rId29" Type="http://schemas.openxmlformats.org/officeDocument/2006/relationships/slide" Target="slides/slide21.xml"/><Relationship Id="rId28" Type="http://schemas.openxmlformats.org/officeDocument/2006/relationships/slide" Target="slides/slide20.xml"/><Relationship Id="rId27" Type="http://schemas.openxmlformats.org/officeDocument/2006/relationships/slide" Target="slides/slide19.xml"/><Relationship Id="rId26" Type="http://schemas.openxmlformats.org/officeDocument/2006/relationships/slide" Target="slides/slide18.xml"/><Relationship Id="rId25" Type="http://schemas.openxmlformats.org/officeDocument/2006/relationships/slide" Target="slides/slide17.xml"/><Relationship Id="rId24" Type="http://schemas.openxmlformats.org/officeDocument/2006/relationships/slide" Target="slides/slide16.xml"/><Relationship Id="rId23" Type="http://schemas.openxmlformats.org/officeDocument/2006/relationships/slide" Target="slides/slide15.xml"/><Relationship Id="rId22" Type="http://schemas.openxmlformats.org/officeDocument/2006/relationships/slide" Target="slides/slide14.xml"/><Relationship Id="rId21" Type="http://schemas.openxmlformats.org/officeDocument/2006/relationships/slide" Target="slides/slide13.xml"/><Relationship Id="rId20" Type="http://schemas.openxmlformats.org/officeDocument/2006/relationships/slide" Target="slides/slide12.xml"/><Relationship Id="rId2" Type="http://schemas.openxmlformats.org/officeDocument/2006/relationships/theme" Target="theme/theme1.xml"/><Relationship Id="rId19" Type="http://schemas.openxmlformats.org/officeDocument/2006/relationships/slide" Target="slides/slide11.xml"/><Relationship Id="rId18" Type="http://schemas.openxmlformats.org/officeDocument/2006/relationships/slide" Target="slides/slide10.xml"/><Relationship Id="rId17" Type="http://schemas.openxmlformats.org/officeDocument/2006/relationships/slide" Target="slides/slide9.xml"/><Relationship Id="rId16" Type="http://schemas.openxmlformats.org/officeDocument/2006/relationships/slide" Target="slides/slide8.xml"/><Relationship Id="rId15" Type="http://schemas.openxmlformats.org/officeDocument/2006/relationships/slide" Target="slides/slide7.xml"/><Relationship Id="rId14" Type="http://schemas.openxmlformats.org/officeDocument/2006/relationships/slide" Target="slides/slide6.xml"/><Relationship Id="rId13" Type="http://schemas.openxmlformats.org/officeDocument/2006/relationships/slide" Target="slides/slide5.xml"/><Relationship Id="rId12" Type="http://schemas.openxmlformats.org/officeDocument/2006/relationships/slide" Target="slides/slide4.xml"/><Relationship Id="rId11" Type="http://schemas.openxmlformats.org/officeDocument/2006/relationships/slide" Target="slides/slide3.xml"/><Relationship Id="rId10" Type="http://schemas.openxmlformats.org/officeDocument/2006/relationships/slide" Target="slides/slide2.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DEFD2E2-3164-48A1-8298-35C6481DA877}" type="doc">
      <dgm:prSet loTypeId="urn:microsoft.com/office/officeart/2005/8/layout/hList6" loCatId="list" qsTypeId="urn:microsoft.com/office/officeart/2005/8/quickstyle/simple1#5" qsCatId="simple" csTypeId="urn:microsoft.com/office/officeart/2005/8/colors/colorful1#1" csCatId="colorful" phldr="1"/>
      <dgm:spPr/>
      <dgm:t>
        <a:bodyPr/>
        <a:lstStyle/>
        <a:p>
          <a:endParaRPr lang="zh-CN" altLang="en-US"/>
        </a:p>
      </dgm:t>
    </dgm:pt>
    <dgm:pt modelId="{015834A7-3C1F-4E34-B4CE-27ABE7DE0DFE}">
      <dgm:prSet phldr="0" custT="1"/>
      <dgm:spPr>
        <a:xfrm rot="16200000">
          <a:off x="-1915369" y="1918094"/>
          <a:ext cx="4814170" cy="977980"/>
        </a:xfrm>
        <a:prstGeom prst="flowChartManualOperation">
          <a:avLst/>
        </a:prstGeom>
        <a:solidFill>
          <a:srgbClr val="F6505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vert="horz" wrap="square"/>
        <a:lstStyle/>
        <a:p>
          <a:pPr algn="l" rtl="0">
            <a:lnSpc>
              <a:spcPct val="100000"/>
            </a:lnSpc>
            <a:spcBef>
              <a:spcPct val="0"/>
            </a:spcBef>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经济建设</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lnSpc>
              <a:spcPct val="100000"/>
            </a:lnSpc>
            <a:spcBef>
              <a:spcPct val="0"/>
            </a:spcBef>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取得重大成就</a:t>
          </a:r>
        </a:p>
      </dgm:t>
    </dgm:pt>
    <dgm:pt modelId="{0EE184E3-B37E-4EAA-A4B6-7E71F3F700B4}" cxnId="{7CCF0104-FAF0-4D96-BED3-E60E81F1E858}" type="parTrans">
      <dgm:prSet/>
      <dgm:spPr/>
      <dgm:t>
        <a:bodyPr/>
        <a:lstStyle/>
        <a:p>
          <a:pPr algn="l"/>
          <a:endParaRPr lang="zh-CN" altLang="en-US" sz="1200">
            <a:latin typeface="+mn-ea"/>
            <a:ea typeface="+mn-ea"/>
          </a:endParaRPr>
        </a:p>
      </dgm:t>
    </dgm:pt>
    <dgm:pt modelId="{D00A51B7-9E0D-4705-8AF9-FF5FC271FE37}" cxnId="{7CCF0104-FAF0-4D96-BED3-E60E81F1E858}" type="sibTrans">
      <dgm:prSet/>
      <dgm:spPr/>
      <dgm:t>
        <a:bodyPr/>
        <a:lstStyle/>
        <a:p>
          <a:pPr algn="l"/>
          <a:endParaRPr lang="zh-CN" altLang="en-US" sz="1200">
            <a:latin typeface="+mn-ea"/>
            <a:ea typeface="+mn-ea"/>
          </a:endParaRPr>
        </a:p>
      </dgm:t>
    </dgm:pt>
    <dgm:pt modelId="{4E6C3E2F-ACE1-44D5-A20E-AC1C15661496}">
      <dgm:prSet custT="1"/>
      <dgm:spPr>
        <a:xfrm rot="16200000">
          <a:off x="-864040" y="1918094"/>
          <a:ext cx="4814170" cy="977980"/>
        </a:xfrm>
        <a:prstGeom prst="flowChartManualOperation">
          <a:avLst/>
        </a:prstGeom>
        <a:solidFill>
          <a:srgbClr val="FC7C7C">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全面深化改革</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取得重大突破</a:t>
          </a:r>
        </a:p>
      </dgm:t>
    </dgm:pt>
    <dgm:pt modelId="{689CC4E3-B9CC-4AF7-AA4B-9FEA377ACCA6}" cxnId="{A6BEF245-DFB5-47D3-8DAB-48B92D156186}" type="parTrans">
      <dgm:prSet/>
      <dgm:spPr/>
      <dgm:t>
        <a:bodyPr/>
        <a:lstStyle/>
        <a:p>
          <a:pPr algn="l"/>
          <a:endParaRPr lang="zh-CN" altLang="en-US" sz="1200">
            <a:latin typeface="+mn-ea"/>
            <a:ea typeface="+mn-ea"/>
          </a:endParaRPr>
        </a:p>
      </dgm:t>
    </dgm:pt>
    <dgm:pt modelId="{114891C9-5BF5-4076-B978-BB63716E8F43}" cxnId="{A6BEF245-DFB5-47D3-8DAB-48B92D156186}" type="sibTrans">
      <dgm:prSet/>
      <dgm:spPr/>
      <dgm:t>
        <a:bodyPr/>
        <a:lstStyle/>
        <a:p>
          <a:pPr algn="l"/>
          <a:endParaRPr lang="zh-CN" altLang="en-US" sz="1200">
            <a:latin typeface="+mn-ea"/>
            <a:ea typeface="+mn-ea"/>
          </a:endParaRPr>
        </a:p>
      </dgm:t>
    </dgm:pt>
    <dgm:pt modelId="{8A914C81-BEBF-45DE-8BC7-589492F8989E}">
      <dgm:prSet custT="1"/>
      <dgm:spPr>
        <a:xfrm rot="16200000">
          <a:off x="187287" y="1918094"/>
          <a:ext cx="4814170" cy="977980"/>
        </a:xfrm>
        <a:prstGeom prst="flowChartManualOperation">
          <a:avLst/>
        </a:prstGeom>
        <a:solidFill>
          <a:srgbClr val="FE66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民主法治建设</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迈出重大步伐</a:t>
          </a:r>
        </a:p>
      </dgm:t>
    </dgm:pt>
    <dgm:pt modelId="{997E096A-E3A3-46F5-8915-F597BA1A91AC}" cxnId="{346B4A1D-F8A4-47E9-9B68-EC59C7DA8BB5}" type="parTrans">
      <dgm:prSet/>
      <dgm:spPr/>
      <dgm:t>
        <a:bodyPr/>
        <a:lstStyle/>
        <a:p>
          <a:pPr algn="l"/>
          <a:endParaRPr lang="zh-CN" altLang="en-US" sz="1200">
            <a:latin typeface="+mn-ea"/>
            <a:ea typeface="+mn-ea"/>
          </a:endParaRPr>
        </a:p>
      </dgm:t>
    </dgm:pt>
    <dgm:pt modelId="{ED2194C8-DFB3-4548-8F81-23DCCC583269}" cxnId="{346B4A1D-F8A4-47E9-9B68-EC59C7DA8BB5}" type="sibTrans">
      <dgm:prSet/>
      <dgm:spPr/>
      <dgm:t>
        <a:bodyPr/>
        <a:lstStyle/>
        <a:p>
          <a:pPr algn="l"/>
          <a:endParaRPr lang="zh-CN" altLang="en-US" sz="1200">
            <a:latin typeface="+mn-ea"/>
            <a:ea typeface="+mn-ea"/>
          </a:endParaRPr>
        </a:p>
      </dgm:t>
    </dgm:pt>
    <dgm:pt modelId="{6F73DE51-BBB9-4AED-B2D0-C5233543C6F3}">
      <dgm:prSet custT="1"/>
      <dgm:spPr>
        <a:xfrm rot="16200000">
          <a:off x="1238616" y="1918094"/>
          <a:ext cx="4814170" cy="977980"/>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lIns="180000"/>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思想文化建设</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取得重大进展</a:t>
          </a:r>
        </a:p>
      </dgm:t>
    </dgm:pt>
    <dgm:pt modelId="{4366A236-4433-4C81-830A-D6FB4C37AE0C}" cxnId="{FEB7594E-C13B-4299-8D4A-4AD431F2AC84}" type="parTrans">
      <dgm:prSet/>
      <dgm:spPr/>
      <dgm:t>
        <a:bodyPr/>
        <a:lstStyle/>
        <a:p>
          <a:pPr algn="l"/>
          <a:endParaRPr lang="zh-CN" altLang="en-US" sz="1200">
            <a:latin typeface="+mn-ea"/>
            <a:ea typeface="+mn-ea"/>
          </a:endParaRPr>
        </a:p>
      </dgm:t>
    </dgm:pt>
    <dgm:pt modelId="{86DA85C1-8717-4DAA-92C1-F5D8E3EEBC64}" cxnId="{FEB7594E-C13B-4299-8D4A-4AD431F2AC84}" type="sibTrans">
      <dgm:prSet/>
      <dgm:spPr/>
      <dgm:t>
        <a:bodyPr/>
        <a:lstStyle/>
        <a:p>
          <a:pPr algn="l"/>
          <a:endParaRPr lang="zh-CN" altLang="en-US" sz="1200">
            <a:latin typeface="+mn-ea"/>
            <a:ea typeface="+mn-ea"/>
          </a:endParaRPr>
        </a:p>
      </dgm:t>
    </dgm:pt>
    <dgm:pt modelId="{CBA2ECCE-A69B-47B7-85B4-DBC710FD90EF}">
      <dgm:prSet custT="1"/>
      <dgm:spPr>
        <a:xfrm rot="16200000">
          <a:off x="2289945" y="1918094"/>
          <a:ext cx="4814170" cy="977980"/>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人民生活</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不断改善</a:t>
          </a:r>
        </a:p>
      </dgm:t>
    </dgm:pt>
    <dgm:pt modelId="{AF59B7B4-44A0-407A-83B9-4F7EA5E13A24}" cxnId="{21A00AED-EF28-499C-82C4-2A9BAE80DF28}" type="parTrans">
      <dgm:prSet/>
      <dgm:spPr/>
      <dgm:t>
        <a:bodyPr/>
        <a:lstStyle/>
        <a:p>
          <a:pPr algn="l"/>
          <a:endParaRPr lang="zh-CN" altLang="en-US" sz="1200">
            <a:latin typeface="+mn-ea"/>
            <a:ea typeface="+mn-ea"/>
          </a:endParaRPr>
        </a:p>
      </dgm:t>
    </dgm:pt>
    <dgm:pt modelId="{BD83C446-EF3A-4761-BAF0-0AEF111970F6}" cxnId="{21A00AED-EF28-499C-82C4-2A9BAE80DF28}" type="sibTrans">
      <dgm:prSet/>
      <dgm:spPr/>
      <dgm:t>
        <a:bodyPr/>
        <a:lstStyle/>
        <a:p>
          <a:pPr algn="l"/>
          <a:endParaRPr lang="zh-CN" altLang="en-US" sz="1200">
            <a:latin typeface="+mn-ea"/>
            <a:ea typeface="+mn-ea"/>
          </a:endParaRPr>
        </a:p>
      </dgm:t>
    </dgm:pt>
    <dgm:pt modelId="{392BD329-5CC8-46BC-8400-AAD59997BEF6}">
      <dgm:prSet custT="1"/>
      <dgm:spPr>
        <a:xfrm rot="16200000">
          <a:off x="3341273" y="1918094"/>
          <a:ext cx="4814170" cy="977980"/>
        </a:xfrm>
        <a:prstGeom prst="flowChartManualOperation">
          <a:avLst/>
        </a:prstGeom>
        <a:solidFill>
          <a:srgbClr val="F6505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生态文明建设</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成效显著</a:t>
          </a:r>
        </a:p>
      </dgm:t>
    </dgm:pt>
    <dgm:pt modelId="{DD984A63-4A89-4F35-A8CA-92A258B97050}" cxnId="{B28D6FDF-1489-4233-9A24-263F23E76356}" type="parTrans">
      <dgm:prSet/>
      <dgm:spPr/>
      <dgm:t>
        <a:bodyPr/>
        <a:lstStyle/>
        <a:p>
          <a:pPr algn="l"/>
          <a:endParaRPr lang="zh-CN" altLang="en-US" sz="1200">
            <a:latin typeface="+mn-ea"/>
            <a:ea typeface="+mn-ea"/>
          </a:endParaRPr>
        </a:p>
      </dgm:t>
    </dgm:pt>
    <dgm:pt modelId="{01DF1C59-7294-47D5-AC62-7E7566AE5E9C}" cxnId="{B28D6FDF-1489-4233-9A24-263F23E76356}" type="sibTrans">
      <dgm:prSet/>
      <dgm:spPr/>
      <dgm:t>
        <a:bodyPr/>
        <a:lstStyle/>
        <a:p>
          <a:pPr algn="l"/>
          <a:endParaRPr lang="zh-CN" altLang="en-US" sz="1200">
            <a:latin typeface="+mn-ea"/>
            <a:ea typeface="+mn-ea"/>
          </a:endParaRPr>
        </a:p>
      </dgm:t>
    </dgm:pt>
    <dgm:pt modelId="{E7B39D04-AE14-4E19-AD3A-2C8DAC771CB5}">
      <dgm:prSet custT="1"/>
      <dgm:spPr>
        <a:xfrm rot="16200000">
          <a:off x="4392602" y="1918094"/>
          <a:ext cx="4814170" cy="977980"/>
        </a:xfrm>
        <a:prstGeom prst="flowChartManualOperation">
          <a:avLst/>
        </a:prstGeom>
        <a:solidFill>
          <a:srgbClr val="FC7C7C">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强军兴军</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开创新局面</a:t>
          </a:r>
        </a:p>
      </dgm:t>
    </dgm:pt>
    <dgm:pt modelId="{CA23D3DF-3713-405A-935B-DC7048A62331}" cxnId="{28F2A57C-6F10-4010-AF19-57546377D83A}" type="parTrans">
      <dgm:prSet/>
      <dgm:spPr/>
      <dgm:t>
        <a:bodyPr/>
        <a:lstStyle/>
        <a:p>
          <a:pPr algn="l"/>
          <a:endParaRPr lang="zh-CN" altLang="en-US" sz="1200">
            <a:latin typeface="+mn-ea"/>
            <a:ea typeface="+mn-ea"/>
          </a:endParaRPr>
        </a:p>
      </dgm:t>
    </dgm:pt>
    <dgm:pt modelId="{CE8ACB2D-70C1-494B-8718-8C4ADFCD0141}" cxnId="{28F2A57C-6F10-4010-AF19-57546377D83A}" type="sibTrans">
      <dgm:prSet/>
      <dgm:spPr/>
      <dgm:t>
        <a:bodyPr/>
        <a:lstStyle/>
        <a:p>
          <a:pPr algn="l"/>
          <a:endParaRPr lang="zh-CN" altLang="en-US" sz="1200">
            <a:latin typeface="+mn-ea"/>
            <a:ea typeface="+mn-ea"/>
          </a:endParaRPr>
        </a:p>
      </dgm:t>
    </dgm:pt>
    <dgm:pt modelId="{E7C24F8B-B092-456E-A711-647714E66AC3}">
      <dgm:prSet custT="1"/>
      <dgm:spPr>
        <a:xfrm rot="16200000">
          <a:off x="5443931" y="1918094"/>
          <a:ext cx="4814170" cy="977980"/>
        </a:xfrm>
        <a:prstGeom prst="flowChartManualOperation">
          <a:avLst/>
        </a:prstGeom>
        <a:solidFill>
          <a:srgbClr val="FE6666">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港澳台工作</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取得新进展</a:t>
          </a:r>
        </a:p>
      </dgm:t>
    </dgm:pt>
    <dgm:pt modelId="{164ADCB6-C131-4F9B-8CE5-618B86585BE0}" cxnId="{D80E9003-8330-423F-AF1D-633912D6A90D}" type="parTrans">
      <dgm:prSet/>
      <dgm:spPr/>
      <dgm:t>
        <a:bodyPr/>
        <a:lstStyle/>
        <a:p>
          <a:pPr algn="l"/>
          <a:endParaRPr lang="zh-CN" altLang="en-US" sz="1200">
            <a:latin typeface="+mn-ea"/>
            <a:ea typeface="+mn-ea"/>
          </a:endParaRPr>
        </a:p>
      </dgm:t>
    </dgm:pt>
    <dgm:pt modelId="{54DD94B7-30BE-4ECF-82D7-E32064322D9E}" cxnId="{D80E9003-8330-423F-AF1D-633912D6A90D}" type="sibTrans">
      <dgm:prSet/>
      <dgm:spPr/>
      <dgm:t>
        <a:bodyPr/>
        <a:lstStyle/>
        <a:p>
          <a:pPr algn="l"/>
          <a:endParaRPr lang="zh-CN" altLang="en-US" sz="1200">
            <a:latin typeface="+mn-ea"/>
            <a:ea typeface="+mn-ea"/>
          </a:endParaRPr>
        </a:p>
      </dgm:t>
    </dgm:pt>
    <dgm:pt modelId="{9BA943A3-092B-43BA-B365-A0A7E5A0D336}">
      <dgm:prSet custT="1"/>
      <dgm:spPr>
        <a:xfrm rot="16200000">
          <a:off x="6495259" y="1918094"/>
          <a:ext cx="4814170" cy="977980"/>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全方位外交布局</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深入展开</a:t>
          </a:r>
        </a:p>
      </dgm:t>
    </dgm:pt>
    <dgm:pt modelId="{35D7B31D-A773-45E7-B31B-7147516B5BD2}" cxnId="{30601CD3-DE9F-4A4D-84CC-7B0CDEC4DD20}" type="parTrans">
      <dgm:prSet/>
      <dgm:spPr/>
      <dgm:t>
        <a:bodyPr/>
        <a:lstStyle/>
        <a:p>
          <a:pPr algn="l"/>
          <a:endParaRPr lang="zh-CN" altLang="en-US" sz="1200">
            <a:latin typeface="+mn-ea"/>
            <a:ea typeface="+mn-ea"/>
          </a:endParaRPr>
        </a:p>
      </dgm:t>
    </dgm:pt>
    <dgm:pt modelId="{B3080ACE-EA42-4945-9986-A84A86B26B88}" cxnId="{30601CD3-DE9F-4A4D-84CC-7B0CDEC4DD20}" type="sibTrans">
      <dgm:prSet/>
      <dgm:spPr/>
      <dgm:t>
        <a:bodyPr/>
        <a:lstStyle/>
        <a:p>
          <a:pPr algn="l"/>
          <a:endParaRPr lang="zh-CN" altLang="en-US" sz="1200">
            <a:latin typeface="+mn-ea"/>
            <a:ea typeface="+mn-ea"/>
          </a:endParaRPr>
        </a:p>
      </dgm:t>
    </dgm:pt>
    <dgm:pt modelId="{ED969D36-C556-4B9F-BDE8-786D61F7D4C6}">
      <dgm:prSet custT="1"/>
      <dgm:spPr>
        <a:xfrm rot="16200000">
          <a:off x="7546588" y="1918094"/>
          <a:ext cx="4814170" cy="977980"/>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gm:spPr>
      <dgm:t>
        <a:bodyPr/>
        <a:lstStyle/>
        <a:p>
          <a:pPr algn="l" rtl="0">
            <a:lnSpc>
              <a:spcPct val="100000"/>
            </a:lnSpc>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全面从严治党</a:t>
          </a:r>
          <a:endParaRPr lang="en-US" altLang="zh-CN"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algn="l" rtl="0">
            <a:lnSpc>
              <a:spcPct val="100000"/>
            </a:lnSpc>
            <a:spcAft>
              <a:spcPts val="0"/>
            </a:spcAft>
            <a:buNone/>
          </a:pPr>
          <a:r>
            <a:rPr lang="zh-CN" altLang="en-US" sz="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成效卓著</a:t>
          </a:r>
        </a:p>
      </dgm:t>
    </dgm:pt>
    <dgm:pt modelId="{84F8EDAF-9223-4852-9EFE-1123BF6BC6A2}" cxnId="{4781EFA4-5B22-4CF4-B596-8A25A8767E6B}" type="parTrans">
      <dgm:prSet/>
      <dgm:spPr/>
      <dgm:t>
        <a:bodyPr/>
        <a:lstStyle/>
        <a:p>
          <a:pPr algn="l"/>
          <a:endParaRPr lang="zh-CN" altLang="en-US" sz="1200">
            <a:latin typeface="+mn-ea"/>
            <a:ea typeface="+mn-ea"/>
          </a:endParaRPr>
        </a:p>
      </dgm:t>
    </dgm:pt>
    <dgm:pt modelId="{92862C6C-89E2-4A7C-8D11-FA4CB76B8307}" cxnId="{4781EFA4-5B22-4CF4-B596-8A25A8767E6B}" type="sibTrans">
      <dgm:prSet/>
      <dgm:spPr/>
      <dgm:t>
        <a:bodyPr/>
        <a:lstStyle/>
        <a:p>
          <a:pPr algn="l"/>
          <a:endParaRPr lang="zh-CN" altLang="en-US" sz="1200">
            <a:latin typeface="+mn-ea"/>
            <a:ea typeface="+mn-ea"/>
          </a:endParaRPr>
        </a:p>
      </dgm:t>
    </dgm:pt>
    <dgm:pt modelId="{760DD2F3-C62C-448C-BDDD-98224994158F}" type="pres">
      <dgm:prSet presAssocID="{8DEFD2E2-3164-48A1-8298-35C6481DA877}" presName="Name0" presStyleCnt="0">
        <dgm:presLayoutVars>
          <dgm:dir/>
          <dgm:resizeHandles val="exact"/>
        </dgm:presLayoutVars>
      </dgm:prSet>
      <dgm:spPr/>
    </dgm:pt>
    <dgm:pt modelId="{90124C60-D9F9-499D-9F7B-006E24337876}" type="pres">
      <dgm:prSet presAssocID="{015834A7-3C1F-4E34-B4CE-27ABE7DE0DFE}" presName="node" presStyleLbl="node1" presStyleIdx="0" presStyleCnt="10">
        <dgm:presLayoutVars>
          <dgm:bulletEnabled val="1"/>
        </dgm:presLayoutVars>
      </dgm:prSet>
      <dgm:spPr/>
    </dgm:pt>
    <dgm:pt modelId="{1E197EF2-40CD-4941-8A81-576B7DDF780F}" type="pres">
      <dgm:prSet presAssocID="{D00A51B7-9E0D-4705-8AF9-FF5FC271FE37}" presName="sibTrans" presStyleCnt="0"/>
      <dgm:spPr/>
    </dgm:pt>
    <dgm:pt modelId="{A48681E7-0B8E-4C33-A5EA-16A06DCDEBD2}" type="pres">
      <dgm:prSet presAssocID="{4E6C3E2F-ACE1-44D5-A20E-AC1C15661496}" presName="node" presStyleLbl="node1" presStyleIdx="1" presStyleCnt="10">
        <dgm:presLayoutVars>
          <dgm:bulletEnabled val="1"/>
        </dgm:presLayoutVars>
      </dgm:prSet>
      <dgm:spPr/>
    </dgm:pt>
    <dgm:pt modelId="{174502BC-00C1-46B4-A48A-3A566C911FDE}" type="pres">
      <dgm:prSet presAssocID="{114891C9-5BF5-4076-B978-BB63716E8F43}" presName="sibTrans" presStyleCnt="0"/>
      <dgm:spPr/>
    </dgm:pt>
    <dgm:pt modelId="{6ABF72B0-9604-4116-8E3E-9CC662CEDBEE}" type="pres">
      <dgm:prSet presAssocID="{8A914C81-BEBF-45DE-8BC7-589492F8989E}" presName="node" presStyleLbl="node1" presStyleIdx="2" presStyleCnt="10">
        <dgm:presLayoutVars>
          <dgm:bulletEnabled val="1"/>
        </dgm:presLayoutVars>
      </dgm:prSet>
      <dgm:spPr/>
    </dgm:pt>
    <dgm:pt modelId="{62330E8C-757F-423A-9655-8C1DEF19991F}" type="pres">
      <dgm:prSet presAssocID="{ED2194C8-DFB3-4548-8F81-23DCCC583269}" presName="sibTrans" presStyleCnt="0"/>
      <dgm:spPr/>
    </dgm:pt>
    <dgm:pt modelId="{E07E355C-4E0A-469D-BC57-06AC380BEE4F}" type="pres">
      <dgm:prSet presAssocID="{6F73DE51-BBB9-4AED-B2D0-C5233543C6F3}" presName="node" presStyleLbl="node1" presStyleIdx="3" presStyleCnt="10" custScaleX="112871">
        <dgm:presLayoutVars>
          <dgm:bulletEnabled val="1"/>
        </dgm:presLayoutVars>
      </dgm:prSet>
      <dgm:spPr/>
    </dgm:pt>
    <dgm:pt modelId="{6E84E532-FA79-41C2-AAFB-26D3B970F3A5}" type="pres">
      <dgm:prSet presAssocID="{86DA85C1-8717-4DAA-92C1-F5D8E3EEBC64}" presName="sibTrans" presStyleCnt="0"/>
      <dgm:spPr/>
    </dgm:pt>
    <dgm:pt modelId="{4CD89AD1-B1DE-49A5-AF08-BA119CF99D74}" type="pres">
      <dgm:prSet presAssocID="{CBA2ECCE-A69B-47B7-85B4-DBC710FD90EF}" presName="node" presStyleLbl="node1" presStyleIdx="4" presStyleCnt="10">
        <dgm:presLayoutVars>
          <dgm:bulletEnabled val="1"/>
        </dgm:presLayoutVars>
      </dgm:prSet>
      <dgm:spPr/>
    </dgm:pt>
    <dgm:pt modelId="{6F1180BB-C44B-4E29-8187-83A159F53008}" type="pres">
      <dgm:prSet presAssocID="{BD83C446-EF3A-4761-BAF0-0AEF111970F6}" presName="sibTrans" presStyleCnt="0"/>
      <dgm:spPr/>
    </dgm:pt>
    <dgm:pt modelId="{778BA2DE-45AE-47E3-8361-A542DACCE80C}" type="pres">
      <dgm:prSet presAssocID="{392BD329-5CC8-46BC-8400-AAD59997BEF6}" presName="node" presStyleLbl="node1" presStyleIdx="5" presStyleCnt="10">
        <dgm:presLayoutVars>
          <dgm:bulletEnabled val="1"/>
        </dgm:presLayoutVars>
      </dgm:prSet>
      <dgm:spPr/>
    </dgm:pt>
    <dgm:pt modelId="{C235D946-EB2F-4C3E-AF7A-93C08C2DB70E}" type="pres">
      <dgm:prSet presAssocID="{01DF1C59-7294-47D5-AC62-7E7566AE5E9C}" presName="sibTrans" presStyleCnt="0"/>
      <dgm:spPr/>
    </dgm:pt>
    <dgm:pt modelId="{5ABACFC1-DA37-495D-A4E2-7D0C2227FF92}" type="pres">
      <dgm:prSet presAssocID="{E7B39D04-AE14-4E19-AD3A-2C8DAC771CB5}" presName="node" presStyleLbl="node1" presStyleIdx="6" presStyleCnt="10">
        <dgm:presLayoutVars>
          <dgm:bulletEnabled val="1"/>
        </dgm:presLayoutVars>
      </dgm:prSet>
      <dgm:spPr/>
    </dgm:pt>
    <dgm:pt modelId="{1849FEB4-28FC-4036-964F-3741A550FBB1}" type="pres">
      <dgm:prSet presAssocID="{CE8ACB2D-70C1-494B-8718-8C4ADFCD0141}" presName="sibTrans" presStyleCnt="0"/>
      <dgm:spPr/>
    </dgm:pt>
    <dgm:pt modelId="{2E4D64E9-F443-4ADF-918B-B825F019516B}" type="pres">
      <dgm:prSet presAssocID="{E7C24F8B-B092-456E-A711-647714E66AC3}" presName="node" presStyleLbl="node1" presStyleIdx="7" presStyleCnt="10">
        <dgm:presLayoutVars>
          <dgm:bulletEnabled val="1"/>
        </dgm:presLayoutVars>
      </dgm:prSet>
      <dgm:spPr/>
    </dgm:pt>
    <dgm:pt modelId="{91D4A403-9F56-4BD9-B769-90C7110B995D}" type="pres">
      <dgm:prSet presAssocID="{54DD94B7-30BE-4ECF-82D7-E32064322D9E}" presName="sibTrans" presStyleCnt="0"/>
      <dgm:spPr/>
    </dgm:pt>
    <dgm:pt modelId="{FF607C0A-4909-4C77-8956-197864CA7DB9}" type="pres">
      <dgm:prSet presAssocID="{9BA943A3-092B-43BA-B365-A0A7E5A0D336}" presName="node" presStyleLbl="node1" presStyleIdx="8" presStyleCnt="10">
        <dgm:presLayoutVars>
          <dgm:bulletEnabled val="1"/>
        </dgm:presLayoutVars>
      </dgm:prSet>
      <dgm:spPr/>
    </dgm:pt>
    <dgm:pt modelId="{B53AA257-E82F-47B6-B90E-DFFB797BF01F}" type="pres">
      <dgm:prSet presAssocID="{B3080ACE-EA42-4945-9986-A84A86B26B88}" presName="sibTrans" presStyleCnt="0"/>
      <dgm:spPr/>
    </dgm:pt>
    <dgm:pt modelId="{182BDBC1-D529-4394-BE2B-A284C9140272}" type="pres">
      <dgm:prSet presAssocID="{ED969D36-C556-4B9F-BDE8-786D61F7D4C6}" presName="node" presStyleLbl="node1" presStyleIdx="9" presStyleCnt="10">
        <dgm:presLayoutVars>
          <dgm:bulletEnabled val="1"/>
        </dgm:presLayoutVars>
      </dgm:prSet>
      <dgm:spPr/>
    </dgm:pt>
  </dgm:ptLst>
  <dgm:cxnLst>
    <dgm:cxn modelId="{D80E9003-8330-423F-AF1D-633912D6A90D}" srcId="{8DEFD2E2-3164-48A1-8298-35C6481DA877}" destId="{E7C24F8B-B092-456E-A711-647714E66AC3}" srcOrd="7" destOrd="0" parTransId="{164ADCB6-C131-4F9B-8CE5-618B86585BE0}" sibTransId="{54DD94B7-30BE-4ECF-82D7-E32064322D9E}"/>
    <dgm:cxn modelId="{7CCF0104-FAF0-4D96-BED3-E60E81F1E858}" srcId="{8DEFD2E2-3164-48A1-8298-35C6481DA877}" destId="{015834A7-3C1F-4E34-B4CE-27ABE7DE0DFE}" srcOrd="0" destOrd="0" parTransId="{0EE184E3-B37E-4EAA-A4B6-7E71F3F700B4}" sibTransId="{D00A51B7-9E0D-4705-8AF9-FF5FC271FE37}"/>
    <dgm:cxn modelId="{346B4A1D-F8A4-47E9-9B68-EC59C7DA8BB5}" srcId="{8DEFD2E2-3164-48A1-8298-35C6481DA877}" destId="{8A914C81-BEBF-45DE-8BC7-589492F8989E}" srcOrd="2" destOrd="0" parTransId="{997E096A-E3A3-46F5-8915-F597BA1A91AC}" sibTransId="{ED2194C8-DFB3-4548-8F81-23DCCC583269}"/>
    <dgm:cxn modelId="{EA3AB51F-104F-4236-9F17-254BDF3C0074}" type="presOf" srcId="{6F73DE51-BBB9-4AED-B2D0-C5233543C6F3}" destId="{E07E355C-4E0A-469D-BC57-06AC380BEE4F}" srcOrd="0" destOrd="0" presId="urn:microsoft.com/office/officeart/2005/8/layout/hList6"/>
    <dgm:cxn modelId="{91857622-3697-44D9-A60E-E654CA1CFEDC}" type="presOf" srcId="{8A914C81-BEBF-45DE-8BC7-589492F8989E}" destId="{6ABF72B0-9604-4116-8E3E-9CC662CEDBEE}" srcOrd="0" destOrd="0" presId="urn:microsoft.com/office/officeart/2005/8/layout/hList6"/>
    <dgm:cxn modelId="{C517CF34-7CA4-4FD2-83B5-5158B28A898F}" type="presOf" srcId="{E7C24F8B-B092-456E-A711-647714E66AC3}" destId="{2E4D64E9-F443-4ADF-918B-B825F019516B}" srcOrd="0" destOrd="0" presId="urn:microsoft.com/office/officeart/2005/8/layout/hList6"/>
    <dgm:cxn modelId="{7DFD135E-8E17-4F9F-BE7D-D98B0071CB61}" type="presOf" srcId="{CBA2ECCE-A69B-47B7-85B4-DBC710FD90EF}" destId="{4CD89AD1-B1DE-49A5-AF08-BA119CF99D74}" srcOrd="0" destOrd="0" presId="urn:microsoft.com/office/officeart/2005/8/layout/hList6"/>
    <dgm:cxn modelId="{0F6D1060-C114-45F5-AFBA-2AB4B6B4140B}" type="presOf" srcId="{8DEFD2E2-3164-48A1-8298-35C6481DA877}" destId="{760DD2F3-C62C-448C-BDDD-98224994158F}" srcOrd="0" destOrd="0" presId="urn:microsoft.com/office/officeart/2005/8/layout/hList6"/>
    <dgm:cxn modelId="{A6BEF245-DFB5-47D3-8DAB-48B92D156186}" srcId="{8DEFD2E2-3164-48A1-8298-35C6481DA877}" destId="{4E6C3E2F-ACE1-44D5-A20E-AC1C15661496}" srcOrd="1" destOrd="0" parTransId="{689CC4E3-B9CC-4AF7-AA4B-9FEA377ACCA6}" sibTransId="{114891C9-5BF5-4076-B978-BB63716E8F43}"/>
    <dgm:cxn modelId="{413A5166-4173-4A5C-8E8B-BA6EF11A972E}" type="presOf" srcId="{E7B39D04-AE14-4E19-AD3A-2C8DAC771CB5}" destId="{5ABACFC1-DA37-495D-A4E2-7D0C2227FF92}" srcOrd="0" destOrd="0" presId="urn:microsoft.com/office/officeart/2005/8/layout/hList6"/>
    <dgm:cxn modelId="{FEB7594E-C13B-4299-8D4A-4AD431F2AC84}" srcId="{8DEFD2E2-3164-48A1-8298-35C6481DA877}" destId="{6F73DE51-BBB9-4AED-B2D0-C5233543C6F3}" srcOrd="3" destOrd="0" parTransId="{4366A236-4433-4C81-830A-D6FB4C37AE0C}" sibTransId="{86DA85C1-8717-4DAA-92C1-F5D8E3EEBC64}"/>
    <dgm:cxn modelId="{E1A6F155-058D-4BE4-AEEA-2AABE1A24371}" type="presOf" srcId="{4E6C3E2F-ACE1-44D5-A20E-AC1C15661496}" destId="{A48681E7-0B8E-4C33-A5EA-16A06DCDEBD2}" srcOrd="0" destOrd="0" presId="urn:microsoft.com/office/officeart/2005/8/layout/hList6"/>
    <dgm:cxn modelId="{28F2A57C-6F10-4010-AF19-57546377D83A}" srcId="{8DEFD2E2-3164-48A1-8298-35C6481DA877}" destId="{E7B39D04-AE14-4E19-AD3A-2C8DAC771CB5}" srcOrd="6" destOrd="0" parTransId="{CA23D3DF-3713-405A-935B-DC7048A62331}" sibTransId="{CE8ACB2D-70C1-494B-8718-8C4ADFCD0141}"/>
    <dgm:cxn modelId="{4781EFA4-5B22-4CF4-B596-8A25A8767E6B}" srcId="{8DEFD2E2-3164-48A1-8298-35C6481DA877}" destId="{ED969D36-C556-4B9F-BDE8-786D61F7D4C6}" srcOrd="9" destOrd="0" parTransId="{84F8EDAF-9223-4852-9EFE-1123BF6BC6A2}" sibTransId="{92862C6C-89E2-4A7C-8D11-FA4CB76B8307}"/>
    <dgm:cxn modelId="{C6E321BA-5947-47D7-A5EF-8A1E6B1CFADE}" type="presOf" srcId="{9BA943A3-092B-43BA-B365-A0A7E5A0D336}" destId="{FF607C0A-4909-4C77-8956-197864CA7DB9}" srcOrd="0" destOrd="0" presId="urn:microsoft.com/office/officeart/2005/8/layout/hList6"/>
    <dgm:cxn modelId="{871E40C3-743B-42D0-85F0-FA575F01B235}" type="presOf" srcId="{392BD329-5CC8-46BC-8400-AAD59997BEF6}" destId="{778BA2DE-45AE-47E3-8361-A542DACCE80C}" srcOrd="0" destOrd="0" presId="urn:microsoft.com/office/officeart/2005/8/layout/hList6"/>
    <dgm:cxn modelId="{AEB457CC-6490-4ACF-A3E7-641635B657A6}" type="presOf" srcId="{015834A7-3C1F-4E34-B4CE-27ABE7DE0DFE}" destId="{90124C60-D9F9-499D-9F7B-006E24337876}" srcOrd="0" destOrd="0" presId="urn:microsoft.com/office/officeart/2005/8/layout/hList6"/>
    <dgm:cxn modelId="{12A734CD-E526-48FA-AECB-BE580B6CEF8A}" type="presOf" srcId="{ED969D36-C556-4B9F-BDE8-786D61F7D4C6}" destId="{182BDBC1-D529-4394-BE2B-A284C9140272}" srcOrd="0" destOrd="0" presId="urn:microsoft.com/office/officeart/2005/8/layout/hList6"/>
    <dgm:cxn modelId="{30601CD3-DE9F-4A4D-84CC-7B0CDEC4DD20}" srcId="{8DEFD2E2-3164-48A1-8298-35C6481DA877}" destId="{9BA943A3-092B-43BA-B365-A0A7E5A0D336}" srcOrd="8" destOrd="0" parTransId="{35D7B31D-A773-45E7-B31B-7147516B5BD2}" sibTransId="{B3080ACE-EA42-4945-9986-A84A86B26B88}"/>
    <dgm:cxn modelId="{B28D6FDF-1489-4233-9A24-263F23E76356}" srcId="{8DEFD2E2-3164-48A1-8298-35C6481DA877}" destId="{392BD329-5CC8-46BC-8400-AAD59997BEF6}" srcOrd="5" destOrd="0" parTransId="{DD984A63-4A89-4F35-A8CA-92A258B97050}" sibTransId="{01DF1C59-7294-47D5-AC62-7E7566AE5E9C}"/>
    <dgm:cxn modelId="{21A00AED-EF28-499C-82C4-2A9BAE80DF28}" srcId="{8DEFD2E2-3164-48A1-8298-35C6481DA877}" destId="{CBA2ECCE-A69B-47B7-85B4-DBC710FD90EF}" srcOrd="4" destOrd="0" parTransId="{AF59B7B4-44A0-407A-83B9-4F7EA5E13A24}" sibTransId="{BD83C446-EF3A-4761-BAF0-0AEF111970F6}"/>
    <dgm:cxn modelId="{C79DD72E-D99B-414C-AE48-AC764AB0D263}" type="presParOf" srcId="{760DD2F3-C62C-448C-BDDD-98224994158F}" destId="{90124C60-D9F9-499D-9F7B-006E24337876}" srcOrd="0" destOrd="0" presId="urn:microsoft.com/office/officeart/2005/8/layout/hList6"/>
    <dgm:cxn modelId="{9184231C-D9E7-4DBE-A7D5-D36436B0F19A}" type="presParOf" srcId="{760DD2F3-C62C-448C-BDDD-98224994158F}" destId="{1E197EF2-40CD-4941-8A81-576B7DDF780F}" srcOrd="1" destOrd="0" presId="urn:microsoft.com/office/officeart/2005/8/layout/hList6"/>
    <dgm:cxn modelId="{A84F368F-22E6-44B3-86B7-33D5DF300DC5}" type="presParOf" srcId="{760DD2F3-C62C-448C-BDDD-98224994158F}" destId="{A48681E7-0B8E-4C33-A5EA-16A06DCDEBD2}" srcOrd="2" destOrd="0" presId="urn:microsoft.com/office/officeart/2005/8/layout/hList6"/>
    <dgm:cxn modelId="{2534434A-0D96-400A-8C0B-01CDD03DDCF6}" type="presParOf" srcId="{760DD2F3-C62C-448C-BDDD-98224994158F}" destId="{174502BC-00C1-46B4-A48A-3A566C911FDE}" srcOrd="3" destOrd="0" presId="urn:microsoft.com/office/officeart/2005/8/layout/hList6"/>
    <dgm:cxn modelId="{3238149B-4830-40D9-ABC0-08A6E0541982}" type="presParOf" srcId="{760DD2F3-C62C-448C-BDDD-98224994158F}" destId="{6ABF72B0-9604-4116-8E3E-9CC662CEDBEE}" srcOrd="4" destOrd="0" presId="urn:microsoft.com/office/officeart/2005/8/layout/hList6"/>
    <dgm:cxn modelId="{8B795BF5-A160-40AF-BFB6-84A3E55A0CC1}" type="presParOf" srcId="{760DD2F3-C62C-448C-BDDD-98224994158F}" destId="{62330E8C-757F-423A-9655-8C1DEF19991F}" srcOrd="5" destOrd="0" presId="urn:microsoft.com/office/officeart/2005/8/layout/hList6"/>
    <dgm:cxn modelId="{307874F2-A9B0-41E3-B79E-1D6FE3DC6639}" type="presParOf" srcId="{760DD2F3-C62C-448C-BDDD-98224994158F}" destId="{E07E355C-4E0A-469D-BC57-06AC380BEE4F}" srcOrd="6" destOrd="0" presId="urn:microsoft.com/office/officeart/2005/8/layout/hList6"/>
    <dgm:cxn modelId="{CE4874D8-7ED4-47A6-9B18-84B4B798EE91}" type="presParOf" srcId="{760DD2F3-C62C-448C-BDDD-98224994158F}" destId="{6E84E532-FA79-41C2-AAFB-26D3B970F3A5}" srcOrd="7" destOrd="0" presId="urn:microsoft.com/office/officeart/2005/8/layout/hList6"/>
    <dgm:cxn modelId="{6C061F3F-3A3B-4AAB-8649-8A3F1970C909}" type="presParOf" srcId="{760DD2F3-C62C-448C-BDDD-98224994158F}" destId="{4CD89AD1-B1DE-49A5-AF08-BA119CF99D74}" srcOrd="8" destOrd="0" presId="urn:microsoft.com/office/officeart/2005/8/layout/hList6"/>
    <dgm:cxn modelId="{92CE9C49-733F-45C0-8AC2-808C7221A0B6}" type="presParOf" srcId="{760DD2F3-C62C-448C-BDDD-98224994158F}" destId="{6F1180BB-C44B-4E29-8187-83A159F53008}" srcOrd="9" destOrd="0" presId="urn:microsoft.com/office/officeart/2005/8/layout/hList6"/>
    <dgm:cxn modelId="{DC3E5A66-B96B-45CE-8B5B-3ABC9ED66C95}" type="presParOf" srcId="{760DD2F3-C62C-448C-BDDD-98224994158F}" destId="{778BA2DE-45AE-47E3-8361-A542DACCE80C}" srcOrd="10" destOrd="0" presId="urn:microsoft.com/office/officeart/2005/8/layout/hList6"/>
    <dgm:cxn modelId="{B680F07B-57B3-42FA-8DBB-209134BDAC05}" type="presParOf" srcId="{760DD2F3-C62C-448C-BDDD-98224994158F}" destId="{C235D946-EB2F-4C3E-AF7A-93C08C2DB70E}" srcOrd="11" destOrd="0" presId="urn:microsoft.com/office/officeart/2005/8/layout/hList6"/>
    <dgm:cxn modelId="{589CA906-C099-4FD6-94AE-AB16630DC66B}" type="presParOf" srcId="{760DD2F3-C62C-448C-BDDD-98224994158F}" destId="{5ABACFC1-DA37-495D-A4E2-7D0C2227FF92}" srcOrd="12" destOrd="0" presId="urn:microsoft.com/office/officeart/2005/8/layout/hList6"/>
    <dgm:cxn modelId="{15CB861A-E56C-4B89-B164-9A941DB05FAB}" type="presParOf" srcId="{760DD2F3-C62C-448C-BDDD-98224994158F}" destId="{1849FEB4-28FC-4036-964F-3741A550FBB1}" srcOrd="13" destOrd="0" presId="urn:microsoft.com/office/officeart/2005/8/layout/hList6"/>
    <dgm:cxn modelId="{48972306-6A34-4469-BBAE-1D670BA72FD6}" type="presParOf" srcId="{760DD2F3-C62C-448C-BDDD-98224994158F}" destId="{2E4D64E9-F443-4ADF-918B-B825F019516B}" srcOrd="14" destOrd="0" presId="urn:microsoft.com/office/officeart/2005/8/layout/hList6"/>
    <dgm:cxn modelId="{200B00DA-3B98-41D1-90F9-725ADEBAA6DF}" type="presParOf" srcId="{760DD2F3-C62C-448C-BDDD-98224994158F}" destId="{91D4A403-9F56-4BD9-B769-90C7110B995D}" srcOrd="15" destOrd="0" presId="urn:microsoft.com/office/officeart/2005/8/layout/hList6"/>
    <dgm:cxn modelId="{1A34A22A-81E3-4A94-BDFD-F6730BEE08F1}" type="presParOf" srcId="{760DD2F3-C62C-448C-BDDD-98224994158F}" destId="{FF607C0A-4909-4C77-8956-197864CA7DB9}" srcOrd="16" destOrd="0" presId="urn:microsoft.com/office/officeart/2005/8/layout/hList6"/>
    <dgm:cxn modelId="{9ACD9A98-2E78-4D3A-AB36-1FB60232BFE9}" type="presParOf" srcId="{760DD2F3-C62C-448C-BDDD-98224994158F}" destId="{B53AA257-E82F-47B6-B90E-DFFB797BF01F}" srcOrd="17" destOrd="0" presId="urn:microsoft.com/office/officeart/2005/8/layout/hList6"/>
    <dgm:cxn modelId="{68C3D0D9-102D-407B-81F4-941EF2B7F118}" type="presParOf" srcId="{760DD2F3-C62C-448C-BDDD-98224994158F}" destId="{182BDBC1-D529-4394-BE2B-A284C9140272}" srcOrd="18" destOrd="0" presId="urn:microsoft.com/office/officeart/2005/8/layout/hList6"/>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24C60-D9F9-499D-9F7B-006E24337876}">
      <dsp:nvSpPr>
        <dsp:cNvPr id="0" name=""/>
        <dsp:cNvSpPr/>
      </dsp:nvSpPr>
      <dsp:spPr>
        <a:xfrm rot="16200000">
          <a:off x="-1280120" y="1281125"/>
          <a:ext cx="3108543" cy="546292"/>
        </a:xfrm>
        <a:prstGeom prst="flowChartManualOperation">
          <a:avLst/>
        </a:prstGeom>
        <a:solidFill>
          <a:srgbClr val="F6505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10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经济建设</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10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取得重大成就</a:t>
          </a:r>
        </a:p>
      </dsp:txBody>
      <dsp:txXfrm rot="5400000">
        <a:off x="1005" y="621709"/>
        <a:ext cx="546292" cy="1865125"/>
      </dsp:txXfrm>
    </dsp:sp>
    <dsp:sp modelId="{A48681E7-0B8E-4C33-A5EA-16A06DCDEBD2}">
      <dsp:nvSpPr>
        <dsp:cNvPr id="0" name=""/>
        <dsp:cNvSpPr/>
      </dsp:nvSpPr>
      <dsp:spPr>
        <a:xfrm rot="16200000">
          <a:off x="-692855" y="1281125"/>
          <a:ext cx="3108543" cy="546292"/>
        </a:xfrm>
        <a:prstGeom prst="flowChartManualOperation">
          <a:avLst/>
        </a:prstGeom>
        <a:solidFill>
          <a:srgbClr val="FC7C7C">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全面深化改革</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取得重大突破</a:t>
          </a:r>
        </a:p>
      </dsp:txBody>
      <dsp:txXfrm rot="5400000">
        <a:off x="588270" y="621709"/>
        <a:ext cx="546292" cy="1865125"/>
      </dsp:txXfrm>
    </dsp:sp>
    <dsp:sp modelId="{6ABF72B0-9604-4116-8E3E-9CC662CEDBEE}">
      <dsp:nvSpPr>
        <dsp:cNvPr id="0" name=""/>
        <dsp:cNvSpPr/>
      </dsp:nvSpPr>
      <dsp:spPr>
        <a:xfrm rot="16200000">
          <a:off x="-105591" y="1281125"/>
          <a:ext cx="3108543" cy="546292"/>
        </a:xfrm>
        <a:prstGeom prst="flowChartManualOperation">
          <a:avLst/>
        </a:prstGeom>
        <a:solidFill>
          <a:srgbClr val="FE66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民主法治建设</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迈出重大步伐</a:t>
          </a:r>
        </a:p>
      </dsp:txBody>
      <dsp:txXfrm rot="5400000">
        <a:off x="1175534" y="621709"/>
        <a:ext cx="546292" cy="1865125"/>
      </dsp:txXfrm>
    </dsp:sp>
    <dsp:sp modelId="{E07E355C-4E0A-469D-BC57-06AC380BEE4F}">
      <dsp:nvSpPr>
        <dsp:cNvPr id="0" name=""/>
        <dsp:cNvSpPr/>
      </dsp:nvSpPr>
      <dsp:spPr>
        <a:xfrm rot="16200000">
          <a:off x="516830" y="1245968"/>
          <a:ext cx="3108543" cy="616606"/>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00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思想文化建设</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取得重大进展</a:t>
          </a:r>
        </a:p>
      </dsp:txBody>
      <dsp:txXfrm rot="5400000">
        <a:off x="1762798" y="621709"/>
        <a:ext cx="616606" cy="1865125"/>
      </dsp:txXfrm>
    </dsp:sp>
    <dsp:sp modelId="{4CD89AD1-B1DE-49A5-AF08-BA119CF99D74}">
      <dsp:nvSpPr>
        <dsp:cNvPr id="0" name=""/>
        <dsp:cNvSpPr/>
      </dsp:nvSpPr>
      <dsp:spPr>
        <a:xfrm rot="16200000">
          <a:off x="1139252" y="1281125"/>
          <a:ext cx="3108543" cy="546292"/>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人民生活</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不断改善</a:t>
          </a:r>
        </a:p>
      </dsp:txBody>
      <dsp:txXfrm rot="5400000">
        <a:off x="2420377" y="621709"/>
        <a:ext cx="546292" cy="1865125"/>
      </dsp:txXfrm>
    </dsp:sp>
    <dsp:sp modelId="{778BA2DE-45AE-47E3-8361-A542DACCE80C}">
      <dsp:nvSpPr>
        <dsp:cNvPr id="0" name=""/>
        <dsp:cNvSpPr/>
      </dsp:nvSpPr>
      <dsp:spPr>
        <a:xfrm rot="16200000">
          <a:off x="1726517" y="1281125"/>
          <a:ext cx="3108543" cy="546292"/>
        </a:xfrm>
        <a:prstGeom prst="flowChartManualOperation">
          <a:avLst/>
        </a:prstGeom>
        <a:solidFill>
          <a:srgbClr val="F6505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生态文明建设</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成效显著</a:t>
          </a:r>
        </a:p>
      </dsp:txBody>
      <dsp:txXfrm rot="5400000">
        <a:off x="3007642" y="621709"/>
        <a:ext cx="546292" cy="1865125"/>
      </dsp:txXfrm>
    </dsp:sp>
    <dsp:sp modelId="{5ABACFC1-DA37-495D-A4E2-7D0C2227FF92}">
      <dsp:nvSpPr>
        <dsp:cNvPr id="0" name=""/>
        <dsp:cNvSpPr/>
      </dsp:nvSpPr>
      <dsp:spPr>
        <a:xfrm rot="16200000">
          <a:off x="2313782" y="1281125"/>
          <a:ext cx="3108543" cy="546292"/>
        </a:xfrm>
        <a:prstGeom prst="flowChartManualOperation">
          <a:avLst/>
        </a:prstGeom>
        <a:solidFill>
          <a:srgbClr val="FC7C7C">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强军兴军</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开创新局面</a:t>
          </a:r>
        </a:p>
      </dsp:txBody>
      <dsp:txXfrm rot="5400000">
        <a:off x="3594907" y="621709"/>
        <a:ext cx="546292" cy="1865125"/>
      </dsp:txXfrm>
    </dsp:sp>
    <dsp:sp modelId="{2E4D64E9-F443-4ADF-918B-B825F019516B}">
      <dsp:nvSpPr>
        <dsp:cNvPr id="0" name=""/>
        <dsp:cNvSpPr/>
      </dsp:nvSpPr>
      <dsp:spPr>
        <a:xfrm rot="16200000">
          <a:off x="2901047" y="1281125"/>
          <a:ext cx="3108543" cy="546292"/>
        </a:xfrm>
        <a:prstGeom prst="flowChartManualOperation">
          <a:avLst/>
        </a:prstGeom>
        <a:solidFill>
          <a:srgbClr val="FE6666">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港澳台工作</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取得新进展</a:t>
          </a:r>
        </a:p>
      </dsp:txBody>
      <dsp:txXfrm rot="5400000">
        <a:off x="4182172" y="621709"/>
        <a:ext cx="546292" cy="1865125"/>
      </dsp:txXfrm>
    </dsp:sp>
    <dsp:sp modelId="{FF607C0A-4909-4C77-8956-197864CA7DB9}">
      <dsp:nvSpPr>
        <dsp:cNvPr id="0" name=""/>
        <dsp:cNvSpPr/>
      </dsp:nvSpPr>
      <dsp:spPr>
        <a:xfrm rot="16200000">
          <a:off x="3488311" y="1281125"/>
          <a:ext cx="3108543" cy="546292"/>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全方位外交布局</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9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深入展开</a:t>
          </a:r>
        </a:p>
      </dsp:txBody>
      <dsp:txXfrm rot="5400000">
        <a:off x="4769436" y="621709"/>
        <a:ext cx="546292" cy="1865125"/>
      </dsp:txXfrm>
    </dsp:sp>
    <dsp:sp modelId="{182BDBC1-D529-4394-BE2B-A284C9140272}">
      <dsp:nvSpPr>
        <dsp:cNvPr id="0" name=""/>
        <dsp:cNvSpPr/>
      </dsp:nvSpPr>
      <dsp:spPr>
        <a:xfrm rot="16200000">
          <a:off x="4075576" y="1281125"/>
          <a:ext cx="3108543" cy="546292"/>
        </a:xfrm>
        <a:prstGeom prst="flowChartManualOperation">
          <a:avLst/>
        </a:prstGeom>
        <a:solidFill>
          <a:srgbClr val="C00000">
            <a:hueOff val="0"/>
            <a:satOff val="0"/>
            <a:lumOff val="0"/>
            <a:alphaOff val="0"/>
          </a:srgbClr>
        </a:solid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76200" bIns="0" numCol="1" spcCol="1270" anchor="ctr" anchorCtr="0">
          <a:noAutofit/>
        </a:bodyPr>
        <a:lstStyle/>
        <a:p>
          <a:pPr marL="0" lvl="0" indent="0" algn="l" defTabSz="533400" rtl="0">
            <a:lnSpc>
              <a:spcPct val="10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全面从严治党</a:t>
          </a:r>
          <a:endParaRPr lang="en-US" altLang="zh-CN"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endParaRPr>
        </a:p>
        <a:p>
          <a:pPr marL="0" lvl="0" indent="0" algn="l" defTabSz="533400" rtl="0">
            <a:lnSpc>
              <a:spcPct val="100000"/>
            </a:lnSpc>
            <a:spcBef>
              <a:spcPct val="0"/>
            </a:spcBef>
            <a:spcAft>
              <a:spcPts val="0"/>
            </a:spcAft>
            <a:buNone/>
          </a:pPr>
          <a:r>
            <a:rPr lang="zh-CN" altLang="en-US" sz="1200" kern="1200" dirty="0">
              <a:solidFill>
                <a:srgbClr val="FFFFFF"/>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cs typeface="+mn-cs"/>
              <a:sym typeface="Arial" panose="020B0604020202020204" pitchFamily="34" charset="0"/>
            </a:rPr>
            <a:t>成效卓著</a:t>
          </a:r>
        </a:p>
      </dsp:txBody>
      <dsp:txXfrm rot="5400000">
        <a:off x="5356701" y="621709"/>
        <a:ext cx="546292" cy="186512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type="flowChartManualOperation" r:blip="" rot="-90">
              <dgm:adjLst/>
            </dgm:shape>
          </dgm:if>
          <dgm:else name="Name6">
            <dgm:shape xmlns:r="http://schemas.openxmlformats.org/officeDocument/2006/relationships" type="flowChartManualOperation" r:blip="" rot="90">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eaLnBrk="1" hangingPunct="1">
              <a:buFont typeface="Arial" panose="020B0604020202020204" pitchFamily="34" charset="0"/>
              <a:buNone/>
              <a:defRPr>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7172" name="幻灯片图像占位符 3"/>
          <p:cNvSpPr>
            <a:spLocks noGrp="1" noRot="1" noChangeAspect="1"/>
          </p:cNvSpPr>
          <p:nvPr>
            <p:ph type="sldImg"/>
          </p:nvPr>
        </p:nvSpPr>
        <p:spPr>
          <a:xfrm>
            <a:off x="685800" y="1143000"/>
            <a:ext cx="5486400" cy="3086100"/>
          </a:xfrm>
          <a:prstGeom prst="rect">
            <a:avLst/>
          </a:prstGeom>
          <a:noFill/>
          <a:ln w="12700">
            <a:noFill/>
          </a:ln>
        </p:spPr>
      </p:sp>
      <p:sp>
        <p:nvSpPr>
          <p:cNvPr id="2053" name="备注占位符 4"/>
          <p:cNvSpPr>
            <a:spLocks noGrp="1" noRot="1" noChangeAspect="1" noChangeArrowheads="1"/>
          </p:cNvSpPr>
          <p:nvPr/>
        </p:nvSpPr>
        <p:spPr bwMode="auto">
          <a:xfrm>
            <a:off x="685800" y="4400550"/>
            <a:ext cx="5486400" cy="3600450"/>
          </a:xfrm>
          <a:prstGeom prst="rect">
            <a:avLst/>
          </a:prstGeom>
          <a:noFill/>
          <a:ln>
            <a:noFill/>
          </a:ln>
        </p:spPr>
        <p:txBody>
          <a:bodyPr anchor="ctr"/>
          <a:lstStyle>
            <a:lvl1pPr defTabSz="0" eaLnBrk="0" hangingPunct="0">
              <a:spcBef>
                <a:spcPct val="30000"/>
              </a:spcBef>
              <a:defRPr sz="1200">
                <a:solidFill>
                  <a:schemeClr val="tx1"/>
                </a:solidFill>
                <a:latin typeface="Arial" panose="020B0604020202020204" pitchFamily="34" charset="0"/>
              </a:defRPr>
            </a:lvl1pPr>
            <a:lvl2pPr defTabSz="0" eaLnBrk="0" hangingPunct="0">
              <a:spcBef>
                <a:spcPct val="30000"/>
              </a:spcBef>
              <a:defRPr sz="1200">
                <a:solidFill>
                  <a:schemeClr val="tx1"/>
                </a:solidFill>
                <a:latin typeface="Arial" panose="020B0604020202020204" pitchFamily="34" charset="0"/>
              </a:defRPr>
            </a:lvl2pPr>
            <a:lvl3pPr defTabSz="0" eaLnBrk="0" hangingPunct="0">
              <a:spcBef>
                <a:spcPct val="30000"/>
              </a:spcBef>
              <a:defRPr sz="1200">
                <a:solidFill>
                  <a:schemeClr val="tx1"/>
                </a:solidFill>
                <a:latin typeface="Arial" panose="020B0604020202020204" pitchFamily="34" charset="0"/>
              </a:defRPr>
            </a:lvl3pPr>
            <a:lvl4pPr defTabSz="0" eaLnBrk="0" hangingPunct="0">
              <a:spcBef>
                <a:spcPct val="30000"/>
              </a:spcBef>
              <a:defRPr sz="1200">
                <a:solidFill>
                  <a:schemeClr val="tx1"/>
                </a:solidFill>
                <a:latin typeface="Arial" panose="020B0604020202020204" pitchFamily="34" charset="0"/>
              </a:defRPr>
            </a:lvl4pPr>
            <a:lvl5pPr defTabSz="0" eaLnBrk="0" hangingPunct="0">
              <a:spcBef>
                <a:spcPct val="30000"/>
              </a:spcBef>
              <a:defRPr sz="1200">
                <a:solidFill>
                  <a:schemeClr val="tx1"/>
                </a:solidFill>
                <a:latin typeface="Arial" panose="020B0604020202020204" pitchFamily="34" charset="0"/>
              </a:defRPr>
            </a:lvl5pPr>
            <a:lvl6pPr marL="457200" defTabSz="0" eaLnBrk="0" fontAlgn="base" hangingPunct="0">
              <a:spcBef>
                <a:spcPct val="30000"/>
              </a:spcBef>
              <a:spcAft>
                <a:spcPct val="0"/>
              </a:spcAft>
              <a:defRPr sz="1200">
                <a:solidFill>
                  <a:schemeClr val="tx1"/>
                </a:solidFill>
                <a:latin typeface="Arial" panose="020B0604020202020204" pitchFamily="34" charset="0"/>
              </a:defRPr>
            </a:lvl6pPr>
            <a:lvl7pPr marL="914400" defTabSz="0" eaLnBrk="0" fontAlgn="base" hangingPunct="0">
              <a:spcBef>
                <a:spcPct val="30000"/>
              </a:spcBef>
              <a:spcAft>
                <a:spcPct val="0"/>
              </a:spcAft>
              <a:defRPr sz="1200">
                <a:solidFill>
                  <a:schemeClr val="tx1"/>
                </a:solidFill>
                <a:latin typeface="Arial" panose="020B0604020202020204" pitchFamily="34" charset="0"/>
              </a:defRPr>
            </a:lvl7pPr>
            <a:lvl8pPr marL="1371600" defTabSz="0" eaLnBrk="0" fontAlgn="base" hangingPunct="0">
              <a:spcBef>
                <a:spcPct val="30000"/>
              </a:spcBef>
              <a:spcAft>
                <a:spcPct val="0"/>
              </a:spcAft>
              <a:defRPr sz="1200">
                <a:solidFill>
                  <a:schemeClr val="tx1"/>
                </a:solidFill>
                <a:latin typeface="Arial" panose="020B0604020202020204" pitchFamily="34" charset="0"/>
              </a:defRPr>
            </a:lvl8pPr>
            <a:lvl9pPr marL="1828800" defTabSz="0"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a:p>
            <a:pPr marL="0" marR="0" lvl="0" indent="0" algn="l" defTabSz="0" rtl="0" eaLnBrk="0" fontAlgn="base" latinLnBrk="0" hangingPunct="0">
              <a:lnSpc>
                <a:spcPct val="100000"/>
              </a:lnSpc>
              <a:spcBef>
                <a:spcPct val="30000"/>
              </a:spcBef>
              <a:spcAft>
                <a:spcPct val="0"/>
              </a:spcAft>
              <a:buClrTx/>
              <a:buSzTx/>
              <a:buFontTx/>
              <a:buNone/>
              <a:defRPr/>
            </a:pPr>
            <a:r>
              <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4" name="页脚占位符 5"/>
          <p:cNvSpPr>
            <a:spLocks noGrp="1" noChangeArrowheads="1"/>
          </p:cNvSpPr>
          <p:nvPr>
            <p:ph type="ftr" sz="quarter" idx="4"/>
          </p:nvPr>
        </p:nvSpPr>
        <p:spPr bwMode="auto">
          <a:xfrm>
            <a:off x="0" y="8685213"/>
            <a:ext cx="2971800" cy="458788"/>
          </a:xfrm>
          <a:prstGeom prst="rect">
            <a:avLst/>
          </a:prstGeom>
          <a:noFill/>
          <a:ln>
            <a:noFill/>
          </a:ln>
        </p:spPr>
        <p:txBody>
          <a:bodyPr vert="horz" wrap="square" lIns="91440" tIns="45720" rIns="91440" bIns="45720" numCol="1" anchor="b" anchorCtr="0" compatLnSpc="1"/>
          <a:lstStyle>
            <a:lvl1pPr eaLnBrk="1" hangingPunct="1">
              <a:buFont typeface="Arial" panose="020B0604020202020204" pitchFamily="34" charset="0"/>
              <a:buNone/>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2055" name="灯片编号占位符 6"/>
          <p:cNvSpPr>
            <a:spLocks noGrp="1" noChangeArrowheads="1"/>
          </p:cNvSpPr>
          <p:nvPr>
            <p:ph type="sldNum" sz="quarter" idx="5"/>
          </p:nvPr>
        </p:nvSpPr>
        <p:spPr bwMode="auto">
          <a:xfrm>
            <a:off x="3884613" y="8685213"/>
            <a:ext cx="2971800" cy="458788"/>
          </a:xfrm>
          <a:prstGeom prst="rect">
            <a:avLst/>
          </a:prstGeom>
          <a:noFill/>
          <a:ln>
            <a:noFill/>
          </a:ln>
        </p:spPr>
        <p:txBody>
          <a:bodyPr vert="horz" wrap="square" lIns="91440" tIns="45720" rIns="91440" bIns="45720" numCol="1" anchor="b" anchorCtr="0" compatLnSpc="1"/>
          <a:lstStyle/>
          <a:p>
            <a:pPr lvl="0" algn="r" eaLnBrk="1" hangingPunct="1">
              <a:buNone/>
            </a:pPr>
            <a:fld id="{9A0DB2DC-4C9A-4742-B13C-FB6460FD3503}" type="slidenum">
              <a:rPr lang="zh-CN" altLang="en-US" dirty="0"/>
            </a:fld>
            <a:endParaRPr lang="zh-CN" altLang="en-US" sz="1200" dirty="0"/>
          </a:p>
        </p:txBody>
      </p:sp>
    </p:spTree>
  </p:cSld>
  <p:clrMap bg1="lt1" tx1="dk1" bg2="lt2" tx2="dk2" accent1="accent1" accent2="accent2" accent3="accent3" accent4="accent4" accent5="accent5" accent6="accent6" hlink="hlink" folHlink="folHlink"/>
  <p:hf sldNum="0"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algn="l">
              <a:buClrTx/>
              <a:buSzTx/>
              <a:buNone/>
            </a:pPr>
            <a:r>
              <a:rPr lang="zh-CN" altLang="en-US" sz="1200" kern="1200" dirty="0">
                <a:solidFill>
                  <a:schemeClr val="tx1"/>
                </a:solidFill>
                <a:latin typeface="Arial" panose="020B0604020202020204" pitchFamily="34" charset="0"/>
                <a:ea typeface="+mn-ea"/>
                <a:cs typeface="+mn-cs"/>
              </a:rPr>
              <a:t> </a:t>
            </a:r>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algn="l" defTabSz="0" rtl="0" eaLnBrk="0" fontAlgn="auto" hangingPunct="0">
              <a:lnSpc>
                <a:spcPts val="4500"/>
              </a:lnSpc>
              <a:spcBef>
                <a:spcPct val="30000"/>
              </a:spcBef>
              <a:spcAft>
                <a:spcPct val="0"/>
              </a:spcAft>
              <a:buClrTx/>
              <a:buSzTx/>
              <a:buNone/>
            </a:pPr>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lang="zh-CN" altLang="en-US"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9A51D9C-74F3-4A50-80CE-FCA0A046984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algn="l" defTabSz="0" rtl="0" eaLnBrk="0" fontAlgn="base" hangingPunct="0">
              <a:spcBef>
                <a:spcPct val="30000"/>
              </a:spcBef>
              <a:spcAft>
                <a:spcPct val="0"/>
              </a:spcAft>
            </a:pPr>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0"/>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381000" y="685800"/>
            <a:ext cx="6096000" cy="3429000"/>
          </a:xfrm>
        </p:spPr>
      </p:sp>
      <p:sp>
        <p:nvSpPr>
          <p:cNvPr id="41987" name="Rectangle 3"/>
          <p:cNvSpPr>
            <a:spLocks noGrp="1" noChangeArrowheads="1"/>
          </p:cNvSpPr>
          <p:nvPr>
            <p:ph type="body" idx="1"/>
          </p:nvPr>
        </p:nvSpPr>
        <p:spPr/>
        <p:txBody>
          <a:bodyPr/>
          <a:lstStyle/>
          <a:p>
            <a:endParaRPr lang="zh-CN" altLang="en-US" sz="1200" kern="1200" dirty="0">
              <a:solidFill>
                <a:schemeClr val="tx1"/>
              </a:solidFill>
              <a:latin typeface="Arial" panose="020B0604020202020204" pitchFamily="34"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sz="1200" kern="1200" dirty="0">
              <a:solidFill>
                <a:schemeClr val="tx1"/>
              </a:solidFill>
              <a:latin typeface="Arial" panose="020B0604020202020204" pitchFamily="34" charset="0"/>
              <a:ea typeface="+mn-ea"/>
              <a:cs typeface="+mn-cs"/>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dirty="0">
              <a:latin typeface="楷体" panose="02010609060101010101" pitchFamily="49" charset="-122"/>
              <a:ea typeface="楷体" panose="02010609060101010101" pitchFamily="49" charset="-122"/>
            </a:endParaRPr>
          </a:p>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kern="1200" dirty="0">
              <a:solidFill>
                <a:schemeClr val="tx1"/>
              </a:solidFill>
              <a:latin typeface="Arial" panose="020B0604020202020204" pitchFamily="34" charset="0"/>
              <a:ea typeface="+mn-ea"/>
              <a:cs typeface="+mn-cs"/>
            </a:endParaRPr>
          </a:p>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b="1" spc="80" dirty="0">
              <a:solidFill>
                <a:srgbClr val="0070C0"/>
              </a:solidFill>
              <a:latin typeface="楷体" panose="02010609060101010101" pitchFamily="49" charset="-122"/>
              <a:ea typeface="楷体" panose="02010609060101010101" pitchFamily="49" charset="-122"/>
              <a:cs typeface="+mn-cs"/>
              <a:sym typeface="+mn-ea"/>
            </a:endParaRPr>
          </a:p>
          <a:p>
            <a:pPr marL="0" marR="0" lvl="0" indent="0" algn="l" defTabSz="0" rtl="0" eaLnBrk="0" fontAlgn="base" latinLnBrk="0" hangingPunct="0">
              <a:lnSpc>
                <a:spcPct val="100000"/>
              </a:lnSpc>
              <a:spcBef>
                <a:spcPct val="30000"/>
              </a:spcBef>
              <a:spcAft>
                <a:spcPct val="0"/>
              </a:spcAft>
              <a:buClrTx/>
              <a:buSzTx/>
              <a:buFontTx/>
              <a:buNone/>
              <a:defRPr/>
            </a:pPr>
            <a:endParaRPr lang="zh-CN" altLang="en-US" sz="1200" b="1" dirty="0">
              <a:latin typeface="楷体" panose="02010609060101010101" pitchFamily="49" charset="-122"/>
              <a:ea typeface="楷体" panose="02010609060101010101" pitchFamily="49" charset="-122"/>
            </a:endParaRPr>
          </a:p>
        </p:txBody>
      </p:sp>
      <p:sp>
        <p:nvSpPr>
          <p:cNvPr id="4" name="日期占位符 3"/>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defRPr/>
            </a:pPr>
            <a:fld id="{A6AF8F9E-BBF4-4FC3-B441-59CC92440747}" type="datetime1">
              <a:rPr kumimoji="0" lang="zh-CN" altLang="en-US" sz="18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fld>
            <a:endParaRPr kumimoji="0" lang="zh-CN" altLang="en-US" sz="12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节标题">
    <p:spTree>
      <p:nvGrpSpPr>
        <p:cNvPr id="1" name=""/>
        <p:cNvGrpSpPr/>
        <p:nvPr/>
      </p:nvGrpSpPr>
      <p:grpSpPr>
        <a:xfrm>
          <a:off x="0" y="0"/>
          <a:ext cx="0" cy="0"/>
          <a:chOff x="0" y="0"/>
          <a:chExt cx="0" cy="0"/>
        </a:xfrm>
      </p:grpSpPr>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a:latin typeface="微软雅黑" panose="020B0503020204020204" pitchFamily="34" charset="-122"/>
                <a:ea typeface="微软雅黑" panose="020B0503020204020204" pitchFamily="34" charset="-122"/>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a:latin typeface="微软雅黑" panose="020B0503020204020204" pitchFamily="34" charset="-122"/>
                <a:ea typeface="微软雅黑" panose="020B0503020204020204" pitchFamily="34"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lvl1pPr>
              <a:defRPr>
                <a:solidFill>
                  <a:schemeClr val="tx1">
                    <a:lumMod val="85000"/>
                    <a:lumOff val="15000"/>
                  </a:schemeClr>
                </a:solidFill>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lvl1pPr>
              <a:defRPr>
                <a:solidFill>
                  <a:schemeClr val="tx1">
                    <a:lumMod val="85000"/>
                    <a:lumOff val="15000"/>
                  </a:schemeClr>
                </a:solidFill>
              </a:defRPr>
            </a:lvl1p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lvl1pPr>
              <a:defRPr>
                <a:solidFill>
                  <a:schemeClr val="tx1">
                    <a:lumMod val="85000"/>
                    <a:lumOff val="15000"/>
                  </a:schemeClr>
                </a:solidFill>
              </a:defRPr>
            </a:lvl1p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bg>
      <p:bgPr>
        <a:solidFill>
          <a:schemeClr val="bg1"/>
        </a:solidFill>
        <a:effectLst/>
      </p:bgPr>
    </p:bg>
    <p:spTree>
      <p:nvGrpSpPr>
        <p:cNvPr id="1" name=""/>
        <p:cNvGrpSpPr/>
        <p:nvPr/>
      </p:nvGrpSpPr>
      <p:grpSpPr>
        <a:xfrm>
          <a:off x="0" y="0"/>
          <a:ext cx="0" cy="0"/>
          <a:chOff x="0" y="0"/>
          <a:chExt cx="0" cy="0"/>
        </a:xfrm>
      </p:grpSpPr>
      <p:pic>
        <p:nvPicPr>
          <p:cNvPr id="3075" name="图片 5" descr="01c"/>
          <p:cNvPicPr>
            <a:picLocks noChangeAspect="1"/>
          </p:cNvPicPr>
          <p:nvPr userDrawn="1"/>
        </p:nvPicPr>
        <p:blipFill>
          <a:blip r:embed="rId2" cstate="print"/>
          <a:stretch>
            <a:fillRect/>
          </a:stretch>
        </p:blipFill>
        <p:spPr>
          <a:xfrm>
            <a:off x="-111125" y="0"/>
            <a:ext cx="12303125" cy="6919913"/>
          </a:xfrm>
          <a:prstGeom prst="rect">
            <a:avLst/>
          </a:prstGeom>
          <a:noFill/>
          <a:ln w="9525">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6"/>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1"/>
            <a:ext cx="2743200" cy="365125"/>
          </a:xfrm>
          <a:prstGeom prst="rect">
            <a:avLst/>
          </a:prstGeom>
        </p:spPr>
        <p:txBody>
          <a:bodyPr/>
          <a:lstStyle/>
          <a:p>
            <a:fld id="{EA7A3100-DE3C-46DE-A901-464DE630C16B}" type="datetimeFigureOut">
              <a:rPr lang="zh-CN" altLang="en-US" smtClean="0"/>
            </a:fld>
            <a:endParaRPr lang="zh-CN" altLang="en-US"/>
          </a:p>
        </p:txBody>
      </p:sp>
      <p:sp>
        <p:nvSpPr>
          <p:cNvPr id="5" name="页脚占位符 4"/>
          <p:cNvSpPr>
            <a:spLocks noGrp="1"/>
          </p:cNvSpPr>
          <p:nvPr>
            <p:ph type="ftr" sz="quarter" idx="11"/>
          </p:nvPr>
        </p:nvSpPr>
        <p:spPr>
          <a:xfrm>
            <a:off x="4038600" y="6356351"/>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1"/>
            <a:ext cx="2743200" cy="365125"/>
          </a:xfrm>
          <a:prstGeom prst="rect">
            <a:avLst/>
          </a:prstGeom>
        </p:spPr>
        <p:txBody>
          <a:bodyPr/>
          <a:lstStyle/>
          <a:p>
            <a:fld id="{A775A56D-B246-4D3E-BAE7-937263F86FD5}"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 name="矩形 7"/>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8" name="眉头"/>
          <p:cNvSpPr txBox="1"/>
          <p:nvPr userDrawn="1"/>
        </p:nvSpPr>
        <p:spPr>
          <a:xfrm>
            <a:off x="648498"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章节标题一</a:t>
            </a:r>
            <a:endParaRPr lang="zh-CN" altLang="en-US" sz="1600" kern="0">
              <a:solidFill>
                <a:schemeClr val="bg1"/>
              </a:solidFill>
              <a:latin typeface="方正正黑简体" pitchFamily="2" charset="-122"/>
              <a:ea typeface="方正正黑简体" pitchFamily="2" charset="-122"/>
            </a:endParaRPr>
          </a:p>
        </p:txBody>
      </p:sp>
      <p:sp>
        <p:nvSpPr>
          <p:cNvPr id="9" name="眉头"/>
          <p:cNvSpPr txBox="1"/>
          <p:nvPr userDrawn="1"/>
        </p:nvSpPr>
        <p:spPr>
          <a:xfrm>
            <a:off x="2478497"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章节标题二</a:t>
            </a:r>
            <a:endParaRPr lang="zh-CN" altLang="en-US" sz="1600" kern="0">
              <a:solidFill>
                <a:schemeClr val="bg1"/>
              </a:solidFill>
              <a:latin typeface="方正正黑简体" pitchFamily="2" charset="-122"/>
              <a:ea typeface="方正正黑简体" pitchFamily="2" charset="-122"/>
            </a:endParaRPr>
          </a:p>
        </p:txBody>
      </p:sp>
      <p:sp>
        <p:nvSpPr>
          <p:cNvPr id="10" name="眉头"/>
          <p:cNvSpPr txBox="1"/>
          <p:nvPr userDrawn="1"/>
        </p:nvSpPr>
        <p:spPr>
          <a:xfrm>
            <a:off x="4324930"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章节标题三</a:t>
            </a:r>
            <a:endParaRPr lang="zh-CN" altLang="en-US" sz="1600" kern="0">
              <a:solidFill>
                <a:schemeClr val="bg1"/>
              </a:solidFill>
              <a:latin typeface="方正正黑简体" pitchFamily="2" charset="-122"/>
              <a:ea typeface="方正正黑简体" pitchFamily="2" charset="-122"/>
            </a:endParaRPr>
          </a:p>
        </p:txBody>
      </p:sp>
      <p:sp>
        <p:nvSpPr>
          <p:cNvPr id="11" name="眉头"/>
          <p:cNvSpPr txBox="1"/>
          <p:nvPr userDrawn="1"/>
        </p:nvSpPr>
        <p:spPr>
          <a:xfrm>
            <a:off x="6145876"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章节标题四</a:t>
            </a:r>
            <a:endParaRPr lang="zh-CN" altLang="en-US" sz="1600" kern="0">
              <a:solidFill>
                <a:schemeClr val="bg1"/>
              </a:solidFill>
              <a:latin typeface="方正正黑简体" pitchFamily="2" charset="-122"/>
              <a:ea typeface="方正正黑简体" pitchFamily="2" charset="-122"/>
            </a:endParaRPr>
          </a:p>
        </p:txBody>
      </p:sp>
      <p:sp>
        <p:nvSpPr>
          <p:cNvPr id="12" name="眉头"/>
          <p:cNvSpPr txBox="1"/>
          <p:nvPr userDrawn="1"/>
        </p:nvSpPr>
        <p:spPr>
          <a:xfrm>
            <a:off x="7966821" y="97276"/>
            <a:ext cx="1210588" cy="338554"/>
          </a:xfrm>
          <a:prstGeom prst="rect">
            <a:avLst/>
          </a:prstGeom>
          <a:noFill/>
        </p:spPr>
        <p:txBody>
          <a:bodyPr wrap="none" rtlCol="0">
            <a:spAutoFit/>
          </a:bodyPr>
          <a:lstStyle/>
          <a:p>
            <a:pPr defTabSz="1219200"/>
            <a:r>
              <a:rPr lang="zh-CN" altLang="en-US" sz="1600" kern="0">
                <a:solidFill>
                  <a:schemeClr val="bg1"/>
                </a:solidFill>
                <a:latin typeface="方正正黑简体" pitchFamily="2" charset="-122"/>
                <a:ea typeface="方正正黑简体" pitchFamily="2" charset="-122"/>
              </a:rPr>
              <a:t>章节标题五</a:t>
            </a:r>
            <a:endParaRPr lang="zh-CN" altLang="en-US" sz="1600" kern="0">
              <a:solidFill>
                <a:schemeClr val="bg1"/>
              </a:solidFill>
              <a:latin typeface="方正正黑简体" pitchFamily="2" charset="-122"/>
              <a:ea typeface="方正正黑简体"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0-#ppt_w/2"/>
                                          </p:val>
                                        </p:tav>
                                        <p:tav tm="100000">
                                          <p:val>
                                            <p:strVal val="#ppt_x"/>
                                          </p:val>
                                        </p:tav>
                                      </p:tavLst>
                                    </p:anim>
                                    <p:anim calcmode="lin" valueType="num">
                                      <p:cBhvr additive="base">
                                        <p:cTn id="20" dur="500" fill="hold"/>
                                        <p:tgtEl>
                                          <p:spTgt spid="11"/>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0-#ppt_w/2"/>
                                          </p:val>
                                        </p:tav>
                                        <p:tav tm="100000">
                                          <p:val>
                                            <p:strVal val="#ppt_x"/>
                                          </p:val>
                                        </p:tav>
                                      </p:tavLst>
                                    </p:anim>
                                    <p:anim calcmode="lin" valueType="num">
                                      <p:cBhvr additive="base">
                                        <p:cTn id="24"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标题">
    <p:bg>
      <p:bgPr>
        <a:solidFill>
          <a:schemeClr val="bg1"/>
        </a:solidFill>
        <a:effectLst/>
      </p:bgPr>
    </p:bg>
    <p:spTree>
      <p:nvGrpSpPr>
        <p:cNvPr id="1" name=""/>
        <p:cNvGrpSpPr/>
        <p:nvPr/>
      </p:nvGrpSpPr>
      <p:grpSpPr>
        <a:xfrm>
          <a:off x="0" y="0"/>
          <a:ext cx="0" cy="0"/>
          <a:chOff x="0" y="0"/>
          <a:chExt cx="0" cy="0"/>
        </a:xfrm>
      </p:grpSpPr>
      <p:pic>
        <p:nvPicPr>
          <p:cNvPr id="2051" name="图片 2" descr="01"/>
          <p:cNvPicPr>
            <a:picLocks noChangeAspect="1"/>
          </p:cNvPicPr>
          <p:nvPr userDrawn="1"/>
        </p:nvPicPr>
        <p:blipFill>
          <a:blip r:embed="rId2" cstate="print"/>
          <a:stretch>
            <a:fillRect/>
          </a:stretch>
        </p:blipFill>
        <p:spPr>
          <a:xfrm>
            <a:off x="-139700" y="0"/>
            <a:ext cx="12331700" cy="6935788"/>
          </a:xfrm>
          <a:prstGeom prst="rect">
            <a:avLst/>
          </a:prstGeom>
          <a:noFill/>
          <a:ln w="9525">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5" Type="http://schemas.openxmlformats.org/officeDocument/2006/relationships/theme" Target="../theme/theme2.xml"/><Relationship Id="rId4" Type="http://schemas.openxmlformats.org/officeDocument/2006/relationships/image" Target="../media/image3.jpeg"/><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4" Type="http://schemas.openxmlformats.org/officeDocument/2006/relationships/theme" Target="../theme/theme3.xml"/><Relationship Id="rId3" Type="http://schemas.openxmlformats.org/officeDocument/2006/relationships/image" Target="../media/image3.jpeg"/><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4" Type="http://schemas.openxmlformats.org/officeDocument/2006/relationships/theme" Target="../theme/theme4.xml"/><Relationship Id="rId3" Type="http://schemas.openxmlformats.org/officeDocument/2006/relationships/image" Target="../media/image3.jpeg"/><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4" Type="http://schemas.openxmlformats.org/officeDocument/2006/relationships/theme" Target="../theme/theme5.xml"/><Relationship Id="rId3" Type="http://schemas.openxmlformats.org/officeDocument/2006/relationships/image" Target="../media/image3.jpeg"/><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6.xml.rels><?xml version="1.0" encoding="UTF-8" standalone="yes"?>
<Relationships xmlns="http://schemas.openxmlformats.org/package/2006/relationships"><Relationship Id="rId4" Type="http://schemas.openxmlformats.org/officeDocument/2006/relationships/theme" Target="../theme/theme6.xml"/><Relationship Id="rId3" Type="http://schemas.openxmlformats.org/officeDocument/2006/relationships/image" Target="../media/image3.jpeg"/><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8"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4"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4" r:id="rId1"/>
    <p:sldLayoutId id="2147483665"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图片 1" descr="01b"/>
          <p:cNvPicPr>
            <a:picLocks noChangeAspect="1"/>
          </p:cNvPicPr>
          <p:nvPr userDrawn="1"/>
        </p:nvPicPr>
        <p:blipFill>
          <a:blip r:embed="rId3" cstate="print"/>
          <a:stretch>
            <a:fillRect/>
          </a:stretch>
        </p:blipFill>
        <p:spPr>
          <a:xfrm>
            <a:off x="-93662" y="0"/>
            <a:ext cx="12285662" cy="691038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70" r:id="rId1"/>
    <p:sldLayoutId id="2147483671" r:id="rId2"/>
  </p:sldLayoutIdLst>
  <p:hf sldNum="0" hdr="0" ftr="0" dt="0"/>
  <p:txStyles>
    <p:titleStyle>
      <a:lvl1pPr marL="914400" indent="-914400" algn="l" rtl="0" eaLnBrk="0" fontAlgn="base" hangingPunct="0">
        <a:lnSpc>
          <a:spcPct val="90000"/>
        </a:lnSpc>
        <a:spcBef>
          <a:spcPct val="0"/>
        </a:spcBef>
        <a:spcAft>
          <a:spcPct val="0"/>
        </a:spcAft>
        <a:defRPr sz="4400" kern="1200">
          <a:solidFill>
            <a:schemeClr val="tx1"/>
          </a:solidFill>
          <a:latin typeface="+mj-lt"/>
          <a:ea typeface="+mj-ea"/>
          <a:cs typeface="+mj-cs"/>
          <a:sym typeface="Calibri Light" panose="020F0302020204030204" pitchFamily="34" charset="0"/>
        </a:defRPr>
      </a:lvl1pPr>
      <a:lvl2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2pPr>
      <a:lvl3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3pPr>
      <a:lvl4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4pPr>
      <a:lvl5pPr marL="914400" indent="-914400"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5pPr>
      <a:lvl6pPr marL="13716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6pPr>
      <a:lvl7pPr marL="18288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7pPr>
      <a:lvl8pPr marL="22860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8pPr>
      <a:lvl9pPr marL="2743200" indent="-914400" algn="l" rtl="0" fontAlgn="base">
        <a:lnSpc>
          <a:spcPct val="90000"/>
        </a:lnSpc>
        <a:spcBef>
          <a:spcPct val="0"/>
        </a:spcBef>
        <a:spcAft>
          <a:spcPct val="0"/>
        </a:spcAft>
        <a:defRPr sz="4400">
          <a:solidFill>
            <a:schemeClr val="tx1"/>
          </a:solidFill>
          <a:latin typeface="Calibri Light" panose="020F0302020204030204" pitchFamily="34" charset="0"/>
          <a:ea typeface="宋体" panose="02010600030101010101" pitchFamily="2" charset="-122"/>
          <a:sym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sym typeface="Calibri" panose="020F050202020403020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sym typeface="Calibri" panose="020F050202020403020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sym typeface="Calibri" panose="020F050202020403020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sym typeface="Calibri" panose="020F05020202040302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tags" Target="../tags/tag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6.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16.xml"/><Relationship Id="rId4" Type="http://schemas.openxmlformats.org/officeDocument/2006/relationships/image" Target="../media/image15.png"/><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1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image" Target="../media/image1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6.xml"/><Relationship Id="rId1" Type="http://schemas.openxmlformats.org/officeDocument/2006/relationships/image" Target="../media/image17.png"/></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6.xml"/><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6.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6" Type="http://schemas.openxmlformats.org/officeDocument/2006/relationships/notesSlide" Target="../notesSlides/notesSlide2.xml"/><Relationship Id="rId35" Type="http://schemas.openxmlformats.org/officeDocument/2006/relationships/slideLayout" Target="../slideLayouts/slideLayout10.xml"/><Relationship Id="rId34" Type="http://schemas.openxmlformats.org/officeDocument/2006/relationships/tags" Target="../tags/tag50.xml"/><Relationship Id="rId33" Type="http://schemas.openxmlformats.org/officeDocument/2006/relationships/tags" Target="../tags/tag49.xml"/><Relationship Id="rId32" Type="http://schemas.openxmlformats.org/officeDocument/2006/relationships/tags" Target="../tags/tag48.xml"/><Relationship Id="rId31" Type="http://schemas.openxmlformats.org/officeDocument/2006/relationships/tags" Target="../tags/tag47.xml"/><Relationship Id="rId30" Type="http://schemas.openxmlformats.org/officeDocument/2006/relationships/tags" Target="../tags/tag46.xml"/><Relationship Id="rId3" Type="http://schemas.openxmlformats.org/officeDocument/2006/relationships/tags" Target="../tags/tag19.xml"/><Relationship Id="rId29" Type="http://schemas.openxmlformats.org/officeDocument/2006/relationships/tags" Target="../tags/tag45.xml"/><Relationship Id="rId28" Type="http://schemas.openxmlformats.org/officeDocument/2006/relationships/tags" Target="../tags/tag44.xml"/><Relationship Id="rId27" Type="http://schemas.openxmlformats.org/officeDocument/2006/relationships/tags" Target="../tags/tag43.xml"/><Relationship Id="rId26" Type="http://schemas.openxmlformats.org/officeDocument/2006/relationships/tags" Target="../tags/tag42.xml"/><Relationship Id="rId25" Type="http://schemas.openxmlformats.org/officeDocument/2006/relationships/tags" Target="../tags/tag41.xml"/><Relationship Id="rId24" Type="http://schemas.openxmlformats.org/officeDocument/2006/relationships/tags" Target="../tags/tag40.xml"/><Relationship Id="rId23" Type="http://schemas.openxmlformats.org/officeDocument/2006/relationships/tags" Target="../tags/tag39.xml"/><Relationship Id="rId22" Type="http://schemas.openxmlformats.org/officeDocument/2006/relationships/tags" Target="../tags/tag38.xml"/><Relationship Id="rId21" Type="http://schemas.openxmlformats.org/officeDocument/2006/relationships/tags" Target="../tags/tag37.xml"/><Relationship Id="rId20" Type="http://schemas.openxmlformats.org/officeDocument/2006/relationships/tags" Target="../tags/tag36.xml"/><Relationship Id="rId2" Type="http://schemas.openxmlformats.org/officeDocument/2006/relationships/tags" Target="../tags/tag18.xml"/><Relationship Id="rId19" Type="http://schemas.openxmlformats.org/officeDocument/2006/relationships/tags" Target="../tags/tag35.xml"/><Relationship Id="rId18" Type="http://schemas.openxmlformats.org/officeDocument/2006/relationships/tags" Target="../tags/tag34.xml"/><Relationship Id="rId17" Type="http://schemas.openxmlformats.org/officeDocument/2006/relationships/tags" Target="../tags/tag33.xml"/><Relationship Id="rId16" Type="http://schemas.openxmlformats.org/officeDocument/2006/relationships/tags" Target="../tags/tag32.xml"/><Relationship Id="rId15" Type="http://schemas.openxmlformats.org/officeDocument/2006/relationships/tags" Target="../tags/tag31.xml"/><Relationship Id="rId14" Type="http://schemas.openxmlformats.org/officeDocument/2006/relationships/tags" Target="../tags/tag30.xml"/><Relationship Id="rId13" Type="http://schemas.openxmlformats.org/officeDocument/2006/relationships/tags" Target="../tags/tag29.xml"/><Relationship Id="rId12" Type="http://schemas.openxmlformats.org/officeDocument/2006/relationships/tags" Target="../tags/tag28.xml"/><Relationship Id="rId11" Type="http://schemas.openxmlformats.org/officeDocument/2006/relationships/tags" Target="../tags/tag27.xml"/><Relationship Id="rId10" Type="http://schemas.openxmlformats.org/officeDocument/2006/relationships/tags" Target="../tags/tag26.xml"/><Relationship Id="rId1" Type="http://schemas.openxmlformats.org/officeDocument/2006/relationships/tags" Target="../tags/tag1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6.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6.xml"/><Relationship Id="rId2" Type="http://schemas.openxmlformats.org/officeDocument/2006/relationships/image" Target="../media/image24.png"/><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xml"/><Relationship Id="rId2" Type="http://schemas.openxmlformats.org/officeDocument/2006/relationships/tags" Target="../tags/tag92.xml"/><Relationship Id="rId1" Type="http://schemas.openxmlformats.org/officeDocument/2006/relationships/tags" Target="../tags/tag91.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11.xml"/><Relationship Id="rId4" Type="http://schemas.openxmlformats.org/officeDocument/2006/relationships/tags" Target="../tags/tag53.xml"/><Relationship Id="rId3" Type="http://schemas.openxmlformats.org/officeDocument/2006/relationships/image" Target="../media/image4.png"/><Relationship Id="rId2" Type="http://schemas.openxmlformats.org/officeDocument/2006/relationships/tags" Target="../tags/tag52.xml"/><Relationship Id="rId1" Type="http://schemas.openxmlformats.org/officeDocument/2006/relationships/tags" Target="../tags/tag51.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1.xml"/><Relationship Id="rId6" Type="http://schemas.openxmlformats.org/officeDocument/2006/relationships/tags" Target="../tags/tag55.xml"/><Relationship Id="rId5" Type="http://schemas.openxmlformats.org/officeDocument/2006/relationships/image" Target="../media/image8.png"/><Relationship Id="rId4" Type="http://schemas.openxmlformats.org/officeDocument/2006/relationships/image" Target="../media/image7.png"/><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tags" Target="../tags/tag5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3.xml"/><Relationship Id="rId7" Type="http://schemas.openxmlformats.org/officeDocument/2006/relationships/tags" Target="../tags/tag60.xml"/><Relationship Id="rId6" Type="http://schemas.openxmlformats.org/officeDocument/2006/relationships/tags" Target="../tags/tag59.xml"/><Relationship Id="rId5" Type="http://schemas.openxmlformats.org/officeDocument/2006/relationships/tags" Target="../tags/tag58.xml"/><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tags" Target="../tags/tag57.xml"/><Relationship Id="rId1" Type="http://schemas.openxmlformats.org/officeDocument/2006/relationships/tags" Target="../tags/tag5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8.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9" Type="http://schemas.openxmlformats.org/officeDocument/2006/relationships/notesSlide" Target="../notesSlides/notesSlide8.xml"/><Relationship Id="rId18" Type="http://schemas.openxmlformats.org/officeDocument/2006/relationships/slideLayout" Target="../slideLayouts/slideLayout17.xml"/><Relationship Id="rId17" Type="http://schemas.openxmlformats.org/officeDocument/2006/relationships/tags" Target="../tags/tag78.xml"/><Relationship Id="rId16" Type="http://schemas.openxmlformats.org/officeDocument/2006/relationships/tags" Target="../tags/tag77.xml"/><Relationship Id="rId15" Type="http://schemas.openxmlformats.org/officeDocument/2006/relationships/tags" Target="../tags/tag76.xml"/><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9.xml.rels><?xml version="1.0" encoding="UTF-8" standalone="yes"?>
<Relationships xmlns="http://schemas.openxmlformats.org/package/2006/relationships"><Relationship Id="rId9" Type="http://schemas.openxmlformats.org/officeDocument/2006/relationships/tags" Target="../tags/tag87.xml"/><Relationship Id="rId8" Type="http://schemas.openxmlformats.org/officeDocument/2006/relationships/tags" Target="../tags/tag86.xml"/><Relationship Id="rId7" Type="http://schemas.openxmlformats.org/officeDocument/2006/relationships/tags" Target="../tags/tag85.xml"/><Relationship Id="rId6" Type="http://schemas.openxmlformats.org/officeDocument/2006/relationships/tags" Target="../tags/tag84.xml"/><Relationship Id="rId5" Type="http://schemas.openxmlformats.org/officeDocument/2006/relationships/tags" Target="../tags/tag83.xml"/><Relationship Id="rId4" Type="http://schemas.openxmlformats.org/officeDocument/2006/relationships/tags" Target="../tags/tag82.xml"/><Relationship Id="rId3" Type="http://schemas.openxmlformats.org/officeDocument/2006/relationships/tags" Target="../tags/tag81.xml"/><Relationship Id="rId2" Type="http://schemas.openxmlformats.org/officeDocument/2006/relationships/tags" Target="../tags/tag80.xml"/><Relationship Id="rId14" Type="http://schemas.openxmlformats.org/officeDocument/2006/relationships/notesSlide" Target="../notesSlides/notesSlide9.xml"/><Relationship Id="rId13" Type="http://schemas.openxmlformats.org/officeDocument/2006/relationships/slideLayout" Target="../slideLayouts/slideLayout15.xml"/><Relationship Id="rId12" Type="http://schemas.openxmlformats.org/officeDocument/2006/relationships/tags" Target="../tags/tag90.xml"/><Relationship Id="rId11" Type="http://schemas.openxmlformats.org/officeDocument/2006/relationships/tags" Target="../tags/tag89.xml"/><Relationship Id="rId10" Type="http://schemas.openxmlformats.org/officeDocument/2006/relationships/tags" Target="../tags/tag88.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直接连接符 17"/>
          <p:cNvSpPr/>
          <p:nvPr/>
        </p:nvSpPr>
        <p:spPr>
          <a:xfrm>
            <a:off x="4776788" y="4632325"/>
            <a:ext cx="2622550" cy="1588"/>
          </a:xfrm>
          <a:prstGeom prst="line">
            <a:avLst/>
          </a:prstGeom>
          <a:ln w="6350">
            <a:noFill/>
          </a:ln>
        </p:spPr>
      </p:sp>
      <p:sp>
        <p:nvSpPr>
          <p:cNvPr id="27650" name="文本框 24"/>
          <p:cNvSpPr/>
          <p:nvPr/>
        </p:nvSpPr>
        <p:spPr>
          <a:xfrm>
            <a:off x="3581400" y="5280025"/>
            <a:ext cx="6681788" cy="1135054"/>
          </a:xfrm>
          <a:prstGeom prst="rect">
            <a:avLst/>
          </a:prstGeom>
          <a:noFill/>
          <a:ln w="9525">
            <a:noFill/>
          </a:ln>
        </p:spPr>
        <p:txBody>
          <a:bodyPr anchor="t">
            <a:spAutoFit/>
          </a:bodyPr>
          <a:lstStyle/>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报告人：陈晨</a:t>
            </a:r>
            <a:endParaRPr lang="en-US" altLang="zh-CN" sz="2400" dirty="0">
              <a:latin typeface="微软雅黑" panose="020B0503020204020204" pitchFamily="34" charset="-122"/>
              <a:ea typeface="微软雅黑" panose="020B0503020204020204" pitchFamily="34" charset="-122"/>
              <a:sym typeface="Calibri" panose="020F0502020204030204" charset="0"/>
            </a:endParaRPr>
          </a:p>
          <a:p>
            <a:pPr>
              <a:lnSpc>
                <a:spcPct val="150000"/>
              </a:lnSpc>
              <a:buFont typeface="Arial" panose="020B0604020202020204" pitchFamily="34" charset="0"/>
            </a:pPr>
            <a:r>
              <a:rPr lang="zh-CN" altLang="en-US" sz="2400" dirty="0">
                <a:latin typeface="微软雅黑" panose="020B0503020204020204" pitchFamily="34" charset="-122"/>
                <a:ea typeface="微软雅黑" panose="020B0503020204020204" pitchFamily="34" charset="-122"/>
                <a:sym typeface="Calibri" panose="020F0502020204030204" charset="0"/>
              </a:rPr>
              <a:t>单   位：中国人民大学附属中学朝阳学校</a:t>
            </a:r>
            <a:endParaRPr lang="zh-CN" altLang="en-US" sz="2400" dirty="0">
              <a:latin typeface="微软雅黑" panose="020B0503020204020204" pitchFamily="34" charset="-122"/>
              <a:ea typeface="微软雅黑" panose="020B0503020204020204" pitchFamily="34" charset="-122"/>
              <a:sym typeface="Calibri" panose="020F0502020204030204" charset="0"/>
            </a:endParaRPr>
          </a:p>
        </p:txBody>
      </p:sp>
      <p:sp>
        <p:nvSpPr>
          <p:cNvPr id="27651" name="矩形 2"/>
          <p:cNvSpPr/>
          <p:nvPr/>
        </p:nvSpPr>
        <p:spPr>
          <a:xfrm>
            <a:off x="1036638" y="1647825"/>
            <a:ext cx="11155362" cy="2011363"/>
          </a:xfrm>
          <a:prstGeom prst="rect">
            <a:avLst/>
          </a:prstGeom>
          <a:noFill/>
          <a:ln w="9525">
            <a:noFill/>
          </a:ln>
        </p:spPr>
        <p:txBody>
          <a:bodyPr anchor="t"/>
          <a:lstStyle/>
          <a:p>
            <a:pPr>
              <a:buFont typeface="Arial" panose="020B0604020202020204" pitchFamily="34" charset="0"/>
            </a:pPr>
            <a:endParaRPr lang="zh-CN" altLang="en-US" dirty="0">
              <a:latin typeface="Arial" panose="020B0604020202020204" pitchFamily="34" charset="0"/>
              <a:ea typeface="宋体" panose="02010600030101010101" pitchFamily="2" charset="-122"/>
              <a:sym typeface="Calibri" panose="020F0502020204030204" charset="0"/>
            </a:endParaRPr>
          </a:p>
        </p:txBody>
      </p:sp>
      <p:sp>
        <p:nvSpPr>
          <p:cNvPr id="27652" name="文本框 22"/>
          <p:cNvSpPr/>
          <p:nvPr/>
        </p:nvSpPr>
        <p:spPr>
          <a:xfrm>
            <a:off x="-152400" y="2336800"/>
            <a:ext cx="12344400" cy="2677656"/>
          </a:xfrm>
          <a:prstGeom prst="rect">
            <a:avLst/>
          </a:prstGeom>
          <a:noFill/>
          <a:ln w="9525">
            <a:noFill/>
          </a:ln>
        </p:spPr>
        <p:txBody>
          <a:bodyPr wrap="square" anchor="t">
            <a:spAutoFit/>
          </a:bodyPr>
          <a:lstStyle/>
          <a:p>
            <a:pPr algn="ctr">
              <a:buFont typeface="Arial" panose="020B0604020202020204" pitchFamily="34" charset="0"/>
            </a:pP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第</a:t>
            </a:r>
            <a:r>
              <a:rPr lang="en-US" altLang="zh-CN" sz="3600" b="1" dirty="0">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600" b="1" dirty="0">
                <a:latin typeface="微软雅黑" panose="020B0503020204020204" pitchFamily="34" charset="-122"/>
                <a:ea typeface="微软雅黑" panose="020B0503020204020204" pitchFamily="34" charset="-122"/>
                <a:sym typeface="微软雅黑" panose="020B0503020204020204" pitchFamily="34" charset="-122"/>
              </a:rPr>
              <a:t>讲  中国特色社会主义进入新时代</a:t>
            </a:r>
            <a:endParaRPr lang="zh-CN" altLang="en-US" sz="36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 第一课  新时代的社会主要矛盾</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en-US" altLang="zh-CN" sz="4400" b="1" dirty="0">
                <a:latin typeface="微软雅黑" panose="020B0503020204020204" pitchFamily="34" charset="-122"/>
                <a:ea typeface="微软雅黑" panose="020B0503020204020204" pitchFamily="34" charset="-122"/>
                <a:sym typeface="微软雅黑" panose="020B0503020204020204" pitchFamily="34" charset="-122"/>
              </a:rPr>
              <a:t>           </a:t>
            </a:r>
            <a:endParaRPr lang="en-US" altLang="zh-CN" sz="4400" b="1" dirty="0">
              <a:latin typeface="微软雅黑" panose="020B0503020204020204" pitchFamily="34" charset="-122"/>
              <a:ea typeface="微软雅黑" panose="020B0503020204020204" pitchFamily="34" charset="-122"/>
              <a:sym typeface="微软雅黑" panose="020B0503020204020204" pitchFamily="34" charset="-122"/>
            </a:endParaRPr>
          </a:p>
          <a:p>
            <a:pPr algn="ctr">
              <a:buFont typeface="Arial" panose="020B0604020202020204" pitchFamily="34" charset="0"/>
            </a:pPr>
            <a:r>
              <a:rPr lang="zh-CN" altLang="en-US" sz="4400" b="1" dirty="0">
                <a:latin typeface="微软雅黑" panose="020B0503020204020204" pitchFamily="34" charset="-122"/>
                <a:ea typeface="微软雅黑" panose="020B0503020204020204" pitchFamily="34" charset="-122"/>
                <a:sym typeface="微软雅黑" panose="020B0503020204020204" pitchFamily="34" charset="-122"/>
              </a:rPr>
              <a:t>说课</a:t>
            </a:r>
            <a:endParaRPr lang="zh-CN" altLang="en-US" sz="44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654" name="文本框 99"/>
          <p:cNvSpPr txBox="1"/>
          <p:nvPr/>
        </p:nvSpPr>
        <p:spPr>
          <a:xfrm>
            <a:off x="23813" y="1290638"/>
            <a:ext cx="10739437" cy="523875"/>
          </a:xfrm>
          <a:prstGeom prst="rect">
            <a:avLst/>
          </a:prstGeom>
          <a:noFill/>
          <a:ln w="9525">
            <a:noFill/>
          </a:ln>
        </p:spPr>
        <p:txBody>
          <a:bodyPr wrap="square" anchor="t">
            <a:spAutoFit/>
          </a:bodyPr>
          <a:lstStyle/>
          <a:p>
            <a:r>
              <a:rPr lang="zh-CN" altLang="zh-CN" sz="2800" b="1" dirty="0">
                <a:solidFill>
                  <a:srgbClr val="264457"/>
                </a:solidFill>
                <a:latin typeface="黑体" panose="02010609060101010101" charset="-122"/>
                <a:ea typeface="黑体" panose="02010609060101010101" charset="-122"/>
              </a:rPr>
              <a:t>《习近平新时代中国特色社会主义思想学生读本》</a:t>
            </a:r>
            <a:r>
              <a:rPr lang="zh-CN" altLang="en-US" sz="2800" b="1" dirty="0">
                <a:solidFill>
                  <a:srgbClr val="264457"/>
                </a:solidFill>
                <a:latin typeface="黑体" panose="02010609060101010101" charset="-122"/>
                <a:ea typeface="黑体" panose="02010609060101010101" charset="-122"/>
              </a:rPr>
              <a:t>（初中）</a:t>
            </a:r>
            <a:endParaRPr lang="zh-CN" altLang="en-US" sz="2800" b="1" dirty="0">
              <a:solidFill>
                <a:srgbClr val="264457"/>
              </a:solidFill>
              <a:latin typeface="黑体" panose="02010609060101010101" charset="-122"/>
              <a:ea typeface="黑体" panose="02010609060101010101" charset="-122"/>
            </a:endParaRPr>
          </a:p>
        </p:txBody>
      </p:sp>
    </p:spTree>
    <p:custDataLst>
      <p:tags r:id="rId1"/>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
          <p:cNvSpPr txBox="1"/>
          <p:nvPr/>
        </p:nvSpPr>
        <p:spPr>
          <a:xfrm>
            <a:off x="6259287" y="1923467"/>
            <a:ext cx="5497285" cy="2677656"/>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zh-CN" altLang="en-US" sz="2800" b="1" dirty="0">
                <a:latin typeface="楷体" panose="02010609060101010101" pitchFamily="49" charset="-122"/>
                <a:ea typeface="楷体" panose="02010609060101010101" pitchFamily="49" charset="-122"/>
                <a:sym typeface="+mn-ea"/>
              </a:rPr>
              <a:t>    通过形象生动的视频资料，引导学生对改革开放以来中国举世瞩目的成就有更加直观的认识，从而引出本课的主题</a:t>
            </a:r>
            <a:r>
              <a:rPr lang="en-US" altLang="zh-CN" sz="2800" b="1" dirty="0">
                <a:latin typeface="楷体" panose="02010609060101010101" pitchFamily="49" charset="-122"/>
                <a:ea typeface="楷体" panose="02010609060101010101" pitchFamily="49" charset="-122"/>
                <a:sym typeface="+mn-ea"/>
              </a:rPr>
              <a:t>——</a:t>
            </a:r>
            <a:r>
              <a:rPr lang="zh-CN" altLang="en-US" sz="2800" b="1" dirty="0">
                <a:latin typeface="楷体" panose="02010609060101010101" pitchFamily="49" charset="-122"/>
                <a:ea typeface="楷体" panose="02010609060101010101" pitchFamily="49" charset="-122"/>
                <a:sym typeface="+mn-ea"/>
              </a:rPr>
              <a:t>中国特色社会主义进入新时代。</a:t>
            </a:r>
            <a:endParaRPr lang="zh-CN" sz="2800" b="1" dirty="0">
              <a:latin typeface="楷体" panose="02010609060101010101" pitchFamily="49" charset="-122"/>
              <a:ea typeface="楷体" panose="02010609060101010101" pitchFamily="49" charset="-122"/>
              <a:sym typeface="+mn-ea"/>
            </a:endParaRPr>
          </a:p>
        </p:txBody>
      </p:sp>
      <p:sp>
        <p:nvSpPr>
          <p:cNvPr id="6" name="矩形 5"/>
          <p:cNvSpPr/>
          <p:nvPr/>
        </p:nvSpPr>
        <p:spPr>
          <a:xfrm>
            <a:off x="237838" y="769164"/>
            <a:ext cx="2777505" cy="707886"/>
          </a:xfrm>
          <a:prstGeom prst="rect">
            <a:avLst/>
          </a:prstGeom>
          <a:noFill/>
        </p:spPr>
        <p:txBody>
          <a:bodyPr wrap="square" lIns="91440" tIns="45720" rIns="91440" bIns="45720">
            <a:spAutoFit/>
          </a:bodyPr>
          <a:lstStyle/>
          <a:p>
            <a:pPr algn="ctr"/>
            <a:r>
              <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导入阶段</a:t>
            </a:r>
            <a:endPar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435429" y="1730772"/>
            <a:ext cx="5497286" cy="3970318"/>
          </a:xfrm>
          <a:prstGeom prst="rect">
            <a:avLst/>
          </a:prstGeom>
          <a:noFill/>
        </p:spPr>
        <p:txBody>
          <a:bodyPr wrap="square" rtlCol="0" anchor="t">
            <a:spAutoFit/>
          </a:bodyPr>
          <a:lstStyle/>
          <a:p>
            <a:r>
              <a:rPr lang="zh-CN" sz="2800" b="1" dirty="0">
                <a:solidFill>
                  <a:srgbClr val="C00000"/>
                </a:solidFill>
                <a:latin typeface="微软雅黑" panose="020B0503020204020204" pitchFamily="34" charset="-122"/>
                <a:ea typeface="微软雅黑" panose="020B0503020204020204" pitchFamily="34" charset="-122"/>
                <a:sym typeface="+mn-ea"/>
              </a:rPr>
              <a:t>观看视频：</a:t>
            </a:r>
            <a:endParaRPr lang="zh-CN" sz="2800" b="1" dirty="0">
              <a:solidFill>
                <a:srgbClr val="C00000"/>
              </a:solidFill>
              <a:latin typeface="微软雅黑" panose="020B0503020204020204" pitchFamily="34" charset="-122"/>
              <a:ea typeface="微软雅黑" panose="020B0503020204020204" pitchFamily="34" charset="-122"/>
              <a:sym typeface="+mn-ea"/>
            </a:endParaRPr>
          </a:p>
          <a:p>
            <a:r>
              <a:rPr lang="zh-CN" sz="2800" b="1" dirty="0">
                <a:solidFill>
                  <a:srgbClr val="C00000"/>
                </a:solidFill>
                <a:latin typeface="微软雅黑" panose="020B0503020204020204" pitchFamily="34" charset="-122"/>
                <a:ea typeface="微软雅黑" panose="020B0503020204020204" pitchFamily="34" charset="-122"/>
                <a:sym typeface="+mn-ea"/>
              </a:rPr>
              <a:t>《改革开放以来成就举世瞩目，中国的经济发展变化竟这么大》</a:t>
            </a:r>
            <a:endParaRPr lang="zh-CN" sz="2800" b="1" dirty="0">
              <a:solidFill>
                <a:srgbClr val="C00000"/>
              </a:solidFill>
              <a:latin typeface="微软雅黑" panose="020B0503020204020204" pitchFamily="34" charset="-122"/>
              <a:ea typeface="微软雅黑" panose="020B0503020204020204" pitchFamily="34" charset="-122"/>
              <a:sym typeface="+mn-ea"/>
            </a:endParaRPr>
          </a:p>
          <a:p>
            <a:endParaRPr lang="zh-CN" altLang="en-US" sz="2800" b="1" dirty="0">
              <a:solidFill>
                <a:srgbClr val="C00000"/>
              </a:solidFill>
              <a:latin typeface="微软雅黑" panose="020B0503020204020204" pitchFamily="34" charset="-122"/>
              <a:ea typeface="微软雅黑" panose="020B0503020204020204" pitchFamily="34" charset="-122"/>
              <a:sym typeface="+mn-ea"/>
            </a:endParaRPr>
          </a:p>
          <a:p>
            <a:pPr algn="l"/>
            <a:r>
              <a:rPr 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看完视频后请同学们思考：</a:t>
            </a:r>
            <a:endParaRPr 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1.</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视频中哪些内容给你留下了深刻印象？</a:t>
            </a:r>
            <a:endPar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l"/>
            <a:r>
              <a:rPr lang="en-US" altLang="zh-CN"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2.</a:t>
            </a:r>
            <a:r>
              <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视频中哪个关键词让你印象深刻？</a:t>
            </a:r>
            <a:endParaRPr lang="zh-CN" altLang="en-US" sz="28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537226" y="1920604"/>
            <a:ext cx="5178093" cy="3539430"/>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zh-CN" altLang="en-US"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通过阅读读本的导言，引导学生充分发挥自己的能动性和积极性，带着问题进入本课的学习往往能够加强教学的针对性和有效性。师生在共读读本的过程中，共同深入了解中国特色社会主义进入新时代。</a:t>
            </a:r>
            <a:endParaRPr lang="zh-CN" altLang="en-US" sz="2800" b="1" dirty="0">
              <a:latin typeface="楷体" panose="02010609060101010101" pitchFamily="49" charset="-122"/>
              <a:ea typeface="楷体" panose="02010609060101010101" pitchFamily="49" charset="-122"/>
              <a:sym typeface="+mn-ea"/>
            </a:endParaRPr>
          </a:p>
        </p:txBody>
      </p:sp>
      <p:sp>
        <p:nvSpPr>
          <p:cNvPr id="5" name="文本框 4"/>
          <p:cNvSpPr txBox="1"/>
          <p:nvPr/>
        </p:nvSpPr>
        <p:spPr>
          <a:xfrm>
            <a:off x="272144" y="1604536"/>
            <a:ext cx="6145078" cy="3970318"/>
          </a:xfrm>
          <a:prstGeom prst="rect">
            <a:avLst/>
          </a:prstGeom>
          <a:noFill/>
        </p:spPr>
        <p:txBody>
          <a:bodyPr wrap="square">
            <a:spAutoFit/>
          </a:bodyPr>
          <a:lstStyle/>
          <a:p>
            <a:pPr>
              <a:buClrTx/>
              <a:buSzTx/>
            </a:pPr>
            <a:r>
              <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阅读</a:t>
            </a:r>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读本</a:t>
            </a:r>
            <a:r>
              <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13</a:t>
            </a:r>
            <a:r>
              <a:rPr lang="zh-CN" altLang="en-US"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页</a:t>
            </a:r>
            <a:endPar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buClrTx/>
              <a:buSzTx/>
            </a:pPr>
            <a:endPar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buClrTx/>
              <a:buSzTx/>
            </a:pPr>
            <a:r>
              <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中国特色社会主义进入新时代，人民对美好生活的向往具有哪些新特点？社会主要矛盾发生了怎样的新变化？为解决这一矛盾，创造和实现美好生活，需要坚持什么样的发展思想？</a:t>
            </a:r>
            <a:endPar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buClrTx/>
              <a:buSzTx/>
            </a:pPr>
            <a:r>
              <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让我们一起认真阅读和学习本讲，一起找寻问题的答案。</a:t>
            </a:r>
            <a:endParaRPr lang="zh-CN" altLang="zh-CN" sz="2800" b="1" dirty="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7397201" y="1843951"/>
            <a:ext cx="4514678" cy="2677656"/>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通过参观“砥砺奋进的五年”大型成就展的视角，带领学生们更加直观地感受到中国改革开放以来的进步和发展。</a:t>
            </a:r>
            <a:endParaRPr lang="zh-CN" sz="2800" b="1" dirty="0">
              <a:latin typeface="楷体" panose="02010609060101010101" pitchFamily="49" charset="-122"/>
              <a:ea typeface="楷体" panose="02010609060101010101" pitchFamily="49" charset="-122"/>
              <a:sym typeface="+mn-ea"/>
            </a:endParaRPr>
          </a:p>
        </p:txBody>
      </p:sp>
      <p:sp>
        <p:nvSpPr>
          <p:cNvPr id="10" name="矩形 9"/>
          <p:cNvSpPr/>
          <p:nvPr/>
        </p:nvSpPr>
        <p:spPr>
          <a:xfrm>
            <a:off x="-160481" y="638535"/>
            <a:ext cx="6256481" cy="707886"/>
          </a:xfrm>
          <a:prstGeom prst="rect">
            <a:avLst/>
          </a:prstGeom>
          <a:noFill/>
        </p:spPr>
        <p:txBody>
          <a:bodyPr wrap="square" lIns="91440" tIns="45720" rIns="91440" bIns="45720">
            <a:spAutoFit/>
          </a:bodyPr>
          <a:lstStyle/>
          <a:p>
            <a:pPr algn="ctr"/>
            <a:r>
              <a:rPr lang="en-US" altLang="zh-CN" sz="400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400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我国</a:t>
            </a:r>
            <a:r>
              <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发展新的历史方位</a:t>
            </a:r>
            <a:endPar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文本框 10"/>
          <p:cNvSpPr txBox="1"/>
          <p:nvPr/>
        </p:nvSpPr>
        <p:spPr>
          <a:xfrm>
            <a:off x="3148233" y="1905506"/>
            <a:ext cx="3985435" cy="3046988"/>
          </a:xfrm>
          <a:prstGeom prst="rect">
            <a:avLst/>
          </a:prstGeom>
          <a:noFill/>
        </p:spPr>
        <p:txBody>
          <a:bodyPr wrap="square" rtlCol="0" anchor="t">
            <a:spAutoFit/>
          </a:bodyPr>
          <a:lstStyle/>
          <a:p>
            <a:pPr algn="l" fontAlgn="auto">
              <a:buClrTx/>
              <a:buSzTx/>
              <a:buNone/>
            </a:pPr>
            <a:r>
              <a:rPr lang="en-US" altLang="zh-CN" sz="2400" b="1" dirty="0">
                <a:effectLst/>
                <a:latin typeface="微软雅黑" panose="020B0503020204020204" pitchFamily="34" charset="-122"/>
                <a:ea typeface="微软雅黑" panose="020B0503020204020204" pitchFamily="34" charset="-122"/>
              </a:rPr>
              <a:t>      </a:t>
            </a:r>
            <a:r>
              <a:rPr lang="zh-CN" sz="2400" b="1" dirty="0">
                <a:effectLst/>
                <a:latin typeface="微软雅黑" panose="020B0503020204020204" pitchFamily="34" charset="-122"/>
                <a:ea typeface="微软雅黑" panose="020B0503020204020204" pitchFamily="34" charset="-122"/>
              </a:rPr>
              <a:t>2017年党的十九大召开前夕，“砥砺奋进的五年”大型成就展在北京举行。</a:t>
            </a:r>
            <a:endParaRPr lang="zh-CN" sz="2400" b="1" dirty="0">
              <a:effectLst/>
              <a:latin typeface="微软雅黑" panose="020B0503020204020204" pitchFamily="34" charset="-122"/>
              <a:ea typeface="微软雅黑" panose="020B0503020204020204" pitchFamily="34" charset="-122"/>
            </a:endParaRPr>
          </a:p>
          <a:p>
            <a:pPr algn="l">
              <a:buClrTx/>
              <a:buSzTx/>
              <a:buNone/>
            </a:pPr>
            <a:r>
              <a:rPr lang="zh-CN" sz="2400" b="1" dirty="0">
                <a:effectLst/>
                <a:latin typeface="微软雅黑" panose="020B0503020204020204" pitchFamily="34" charset="-122"/>
                <a:ea typeface="微软雅黑" panose="020B0503020204020204" pitchFamily="34" charset="-122"/>
                <a:sym typeface="+mn-ea"/>
              </a:rPr>
              <a:t>      在展览上，一件件科技新成果的展品模型吸引人们驻足。通过这些展品，人们感到“</a:t>
            </a:r>
            <a:r>
              <a:rPr lang="zh-CN" sz="2400" b="1" dirty="0">
                <a:solidFill>
                  <a:srgbClr val="C00000"/>
                </a:solidFill>
                <a:effectLst/>
                <a:latin typeface="微软雅黑" panose="020B0503020204020204" pitchFamily="34" charset="-122"/>
                <a:ea typeface="微软雅黑" panose="020B0503020204020204" pitchFamily="34" charset="-122"/>
                <a:sym typeface="+mn-ea"/>
              </a:rPr>
              <a:t>上九天揽月，下五洋捉鳖</a:t>
            </a:r>
            <a:r>
              <a:rPr lang="zh-CN" sz="2400" b="1" dirty="0">
                <a:effectLst/>
                <a:latin typeface="微软雅黑" panose="020B0503020204020204" pitchFamily="34" charset="-122"/>
                <a:ea typeface="微软雅黑" panose="020B0503020204020204" pitchFamily="34" charset="-122"/>
                <a:sym typeface="+mn-ea"/>
              </a:rPr>
              <a:t>”的愿望正在变为现实。</a:t>
            </a:r>
            <a:endParaRPr lang="zh-CN" sz="2400" b="1" dirty="0">
              <a:effectLst/>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a:blip r:embed="rId1" cstate="print"/>
          <a:stretch>
            <a:fillRect/>
          </a:stretch>
        </p:blipFill>
        <p:spPr>
          <a:xfrm>
            <a:off x="180474" y="2334113"/>
            <a:ext cx="2800479" cy="218977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rot="21300000">
            <a:off x="414907" y="856272"/>
            <a:ext cx="2997596" cy="1875378"/>
          </a:xfrm>
          <a:prstGeom prst="rect">
            <a:avLst/>
          </a:prstGeom>
        </p:spPr>
      </p:pic>
      <p:sp>
        <p:nvSpPr>
          <p:cNvPr id="3" name="文本框 2"/>
          <p:cNvSpPr txBox="1"/>
          <p:nvPr/>
        </p:nvSpPr>
        <p:spPr>
          <a:xfrm rot="21300000">
            <a:off x="-40719" y="2811624"/>
            <a:ext cx="4007940" cy="646331"/>
          </a:xfrm>
          <a:prstGeom prst="rect">
            <a:avLst/>
          </a:prstGeom>
          <a:noFill/>
        </p:spPr>
        <p:txBody>
          <a:bodyPr wrap="square" rtlCol="0" anchor="t">
            <a:spAutoFit/>
          </a:bodyPr>
          <a:lstStyle/>
          <a:p>
            <a:pPr algn="ct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“墨子号”量子科学实验卫星示意图</a:t>
            </a:r>
            <a:endPar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algn="ctr"/>
            <a:endPar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pic>
        <p:nvPicPr>
          <p:cNvPr id="4" name="图片 3"/>
          <p:cNvPicPr>
            <a:picLocks noChangeAspect="1"/>
          </p:cNvPicPr>
          <p:nvPr/>
        </p:nvPicPr>
        <p:blipFill>
          <a:blip r:embed="rId2"/>
          <a:stretch>
            <a:fillRect/>
          </a:stretch>
        </p:blipFill>
        <p:spPr>
          <a:xfrm rot="540000">
            <a:off x="4159146" y="946335"/>
            <a:ext cx="2918152" cy="1807412"/>
          </a:xfrm>
          <a:prstGeom prst="rect">
            <a:avLst/>
          </a:prstGeom>
        </p:spPr>
      </p:pic>
      <p:sp>
        <p:nvSpPr>
          <p:cNvPr id="5" name="文本框 4"/>
          <p:cNvSpPr txBox="1"/>
          <p:nvPr/>
        </p:nvSpPr>
        <p:spPr>
          <a:xfrm rot="540000">
            <a:off x="3887104" y="2811623"/>
            <a:ext cx="3462237" cy="646331"/>
          </a:xfrm>
          <a:prstGeom prst="rect">
            <a:avLst/>
          </a:prstGeom>
          <a:noFill/>
        </p:spPr>
        <p:txBody>
          <a:bodyPr wrap="square" rtlCol="0" anchor="t">
            <a:spAutoFit/>
            <a:scene3d>
              <a:camera prst="orthographicFront"/>
              <a:lightRig rig="threePt" dir="t"/>
            </a:scene3d>
          </a:bodyPr>
          <a:lstStyle/>
          <a:p>
            <a:pPr algn="ct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暗物质粒子探测卫星</a:t>
            </a:r>
            <a:r>
              <a:rPr lang="en-US" altLang="zh-CN"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悟空</a:t>
            </a:r>
            <a:r>
              <a:rPr lang="en-US" altLang="zh-CN"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示意图</a:t>
            </a:r>
            <a:endParaRPr lang="zh-CN" altLang="en-US" dirty="0">
              <a:solidFill>
                <a:schemeClr val="tx1"/>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sp>
        <p:nvSpPr>
          <p:cNvPr id="6" name="文本框 5"/>
          <p:cNvSpPr txBox="1"/>
          <p:nvPr/>
        </p:nvSpPr>
        <p:spPr>
          <a:xfrm rot="21300000">
            <a:off x="-51809" y="5633009"/>
            <a:ext cx="3491770" cy="369332"/>
          </a:xfrm>
          <a:prstGeom prst="rect">
            <a:avLst/>
          </a:prstGeom>
          <a:noFill/>
        </p:spPr>
        <p:txBody>
          <a:bodyPr wrap="square" rtlCol="0" anchor="t">
            <a:spAutoFit/>
          </a:bodyPr>
          <a:lstStyle/>
          <a:p>
            <a:pPr algn="ctr"/>
            <a:r>
              <a:rPr lang="en-US" altLang="zh-CN"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海斗号</a:t>
            </a:r>
            <a:r>
              <a:rPr lang="en-US" altLang="zh-CN"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水下机器人模型</a:t>
            </a:r>
            <a:endParaRPr lang="zh-CN" altLang="en-US"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sp>
        <p:nvSpPr>
          <p:cNvPr id="7" name="文本框 6"/>
          <p:cNvSpPr txBox="1"/>
          <p:nvPr/>
        </p:nvSpPr>
        <p:spPr>
          <a:xfrm rot="540000">
            <a:off x="3425075" y="5743943"/>
            <a:ext cx="3212686" cy="369332"/>
          </a:xfrm>
          <a:prstGeom prst="rect">
            <a:avLst/>
          </a:prstGeom>
          <a:noFill/>
        </p:spPr>
        <p:txBody>
          <a:bodyPr wrap="square" rtlCol="0" anchor="t">
            <a:spAutoFit/>
            <a:scene3d>
              <a:camera prst="orthographicFront"/>
              <a:lightRig rig="threePt" dir="t"/>
            </a:scene3d>
          </a:bodyPr>
          <a:lstStyle/>
          <a:p>
            <a:pPr algn="ctr"/>
            <a:r>
              <a:rPr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dirty="0" err="1">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蛟龙号”载人深潜</a:t>
            </a:r>
            <a:r>
              <a:rPr lang="zh-CN"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器模型</a:t>
            </a:r>
            <a:endParaRPr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p:txBody>
      </p:sp>
      <p:pic>
        <p:nvPicPr>
          <p:cNvPr id="8" name="图片 7"/>
          <p:cNvPicPr>
            <a:picLocks noChangeAspect="1"/>
          </p:cNvPicPr>
          <p:nvPr/>
        </p:nvPicPr>
        <p:blipFill>
          <a:blip r:embed="rId3"/>
          <a:stretch>
            <a:fillRect/>
          </a:stretch>
        </p:blipFill>
        <p:spPr>
          <a:xfrm rot="21360000">
            <a:off x="588040" y="3530793"/>
            <a:ext cx="2617883" cy="1896931"/>
          </a:xfrm>
          <a:prstGeom prst="rect">
            <a:avLst/>
          </a:prstGeom>
        </p:spPr>
      </p:pic>
      <p:pic>
        <p:nvPicPr>
          <p:cNvPr id="9" name="图片 8"/>
          <p:cNvPicPr>
            <a:picLocks noChangeAspect="1"/>
          </p:cNvPicPr>
          <p:nvPr/>
        </p:nvPicPr>
        <p:blipFill>
          <a:blip r:embed="rId4"/>
          <a:stretch>
            <a:fillRect/>
          </a:stretch>
        </p:blipFill>
        <p:spPr>
          <a:xfrm rot="660000">
            <a:off x="4071673" y="3670809"/>
            <a:ext cx="2588336" cy="2015120"/>
          </a:xfrm>
          <a:prstGeom prst="rect">
            <a:avLst/>
          </a:prstGeom>
        </p:spPr>
      </p:pic>
      <p:sp>
        <p:nvSpPr>
          <p:cNvPr id="10" name="文本框 9"/>
          <p:cNvSpPr txBox="1"/>
          <p:nvPr/>
        </p:nvSpPr>
        <p:spPr>
          <a:xfrm>
            <a:off x="7462785" y="1874728"/>
            <a:ext cx="4514678" cy="3539430"/>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zh-CN" altLang="en-US" sz="2800" b="1" dirty="0">
                <a:latin typeface="楷体" panose="02010609060101010101" pitchFamily="49" charset="-122"/>
                <a:ea typeface="楷体" panose="02010609060101010101" pitchFamily="49" charset="-122"/>
                <a:sym typeface="+mn-ea"/>
              </a:rPr>
              <a:t>    满足了学生们对中国科技发展探索的求职欲，丰富了学生们关于科学、经济等领域的知识；也潜移默化地提升了学生们关于中国特色社会主义道路自信、理论自信、制度自信、文化自信。</a:t>
            </a:r>
            <a:endParaRPr lang="zh-CN" altLang="en-US" sz="2800" b="1" dirty="0">
              <a:latin typeface="楷体" panose="02010609060101010101" pitchFamily="49" charset="-122"/>
              <a:ea typeface="楷体" panose="02010609060101010101" pitchFamily="49"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 下 5"/>
          <p:cNvSpPr/>
          <p:nvPr/>
        </p:nvSpPr>
        <p:spPr bwMode="auto">
          <a:xfrm>
            <a:off x="3299146" y="4571285"/>
            <a:ext cx="478971" cy="359228"/>
          </a:xfrm>
          <a:prstGeom prst="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6562666" y="2090171"/>
            <a:ext cx="5236029" cy="3108543"/>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通过总结十个方面的重大成就，从形象到抽象，总结概括出我国发展进入新的历史方位，即习近平总书记指出的，中国特色社会主义进入了新时代。这是第一个重要知识点。</a:t>
            </a:r>
            <a:endParaRPr lang="zh-CN" sz="2800" b="1" dirty="0">
              <a:latin typeface="楷体" panose="02010609060101010101" pitchFamily="49" charset="-122"/>
              <a:ea typeface="楷体" panose="02010609060101010101" pitchFamily="49" charset="-122"/>
              <a:sym typeface="+mn-ea"/>
            </a:endParaRPr>
          </a:p>
        </p:txBody>
      </p:sp>
      <p:graphicFrame>
        <p:nvGraphicFramePr>
          <p:cNvPr id="10" name="图示 9"/>
          <p:cNvGraphicFramePr/>
          <p:nvPr/>
        </p:nvGraphicFramePr>
        <p:xfrm>
          <a:off x="393305" y="1362335"/>
          <a:ext cx="5904000" cy="3108544"/>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11" name="文本框 10"/>
          <p:cNvSpPr txBox="1"/>
          <p:nvPr/>
        </p:nvSpPr>
        <p:spPr>
          <a:xfrm>
            <a:off x="1941474" y="912742"/>
            <a:ext cx="2911604" cy="40011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十个方面的重大成就</a:t>
            </a:r>
            <a:endParaRPr kumimoji="0" lang="zh-CN" altLang="en-US" sz="20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文本框 7"/>
          <p:cNvSpPr txBox="1">
            <a:spLocks noChangeArrowheads="1"/>
          </p:cNvSpPr>
          <p:nvPr/>
        </p:nvSpPr>
        <p:spPr bwMode="auto">
          <a:xfrm>
            <a:off x="196625" y="5030919"/>
            <a:ext cx="5899319"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lvl="0" algn="just">
              <a:defRPr/>
            </a:pPr>
            <a:r>
              <a:rPr lang="en-US" altLang="zh-CN" b="1" dirty="0">
                <a:solidFill>
                  <a:srgbClr val="404040"/>
                </a:solidFill>
                <a:latin typeface="Arial" panose="020B0604020202020204" pitchFamily="34" charset="0"/>
                <a:ea typeface="微软雅黑" panose="020B0503020204020204" pitchFamily="34" charset="-122"/>
                <a:sym typeface="+mn-ea"/>
              </a:rPr>
              <a:t>        </a:t>
            </a:r>
            <a:r>
              <a:rPr lang="zh-CN" altLang="zh-CN" b="1" dirty="0">
                <a:solidFill>
                  <a:srgbClr val="404040"/>
                </a:solidFill>
                <a:latin typeface="Arial" panose="020B0604020202020204" pitchFamily="34" charset="0"/>
                <a:ea typeface="微软雅黑" panose="020B0503020204020204" pitchFamily="34" charset="-122"/>
                <a:sym typeface="+mn-ea"/>
              </a:rPr>
              <a:t>一个国家、一个民族要振兴，就必须在历史前进的逻辑中前进、在时代发展的潮流中发展。</a:t>
            </a:r>
            <a:endParaRPr lang="zh-CN" altLang="zh-CN" b="1" dirty="0">
              <a:solidFill>
                <a:srgbClr val="404040"/>
              </a:solidFill>
              <a:latin typeface="Arial" panose="020B0604020202020204" pitchFamily="34" charset="0"/>
              <a:ea typeface="微软雅黑" panose="020B0503020204020204" pitchFamily="34" charset="-122"/>
              <a:sym typeface="+mn-ea"/>
            </a:endParaRPr>
          </a:p>
          <a:p>
            <a:pPr lvl="0" algn="just">
              <a:defRPr/>
            </a:pPr>
            <a:r>
              <a:rPr lang="zh-CN" altLang="zh-CN" b="1" dirty="0">
                <a:solidFill>
                  <a:srgbClr val="404040"/>
                </a:solidFill>
                <a:latin typeface="Arial" panose="020B0604020202020204" pitchFamily="34" charset="0"/>
                <a:ea typeface="微软雅黑" panose="020B0503020204020204" pitchFamily="34" charset="-122"/>
                <a:sym typeface="+mn-ea"/>
              </a:rPr>
              <a:t>       习近平总书记指出，经过长期努力，</a:t>
            </a:r>
            <a:r>
              <a:rPr lang="zh-CN" altLang="zh-CN" b="1" dirty="0">
                <a:solidFill>
                  <a:srgbClr val="404040"/>
                </a:solidFill>
                <a:latin typeface="Arial" panose="020B0604020202020204" pitchFamily="34" charset="0"/>
                <a:ea typeface="微软雅黑" panose="020B0503020204020204" pitchFamily="34" charset="-122"/>
                <a:sym typeface="Arial" panose="020B0604020202020204" pitchFamily="34" charset="0"/>
              </a:rPr>
              <a:t>中国特色社会主义进入了 </a:t>
            </a:r>
            <a:r>
              <a:rPr lang="zh-CN" altLang="zh-CN"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新时代</a:t>
            </a:r>
            <a:r>
              <a:rPr lang="zh-CN" altLang="en-US" b="1" dirty="0">
                <a:solidFill>
                  <a:srgbClr val="404040"/>
                </a:solidFill>
                <a:latin typeface="Arial" panose="020B0604020202020204" pitchFamily="34" charset="0"/>
                <a:ea typeface="微软雅黑" panose="020B0503020204020204" pitchFamily="34" charset="-122"/>
                <a:sym typeface="Arial" panose="020B0604020202020204" pitchFamily="34" charset="0"/>
              </a:rPr>
              <a:t>，</a:t>
            </a:r>
            <a:r>
              <a:rPr lang="zh-CN" altLang="zh-CN" b="1" dirty="0">
                <a:solidFill>
                  <a:srgbClr val="404040"/>
                </a:solidFill>
                <a:latin typeface="Arial" panose="020B0604020202020204" pitchFamily="34" charset="0"/>
                <a:ea typeface="微软雅黑" panose="020B0503020204020204" pitchFamily="34" charset="-122"/>
                <a:sym typeface="Arial" panose="020B0604020202020204" pitchFamily="34" charset="0"/>
              </a:rPr>
              <a:t>这是</a:t>
            </a:r>
            <a:r>
              <a:rPr lang="zh-CN" altLang="zh-CN"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我国发展新的历史方位</a:t>
            </a:r>
            <a:r>
              <a:rPr lang="zh-CN" altLang="zh-CN" b="1" dirty="0">
                <a:solidFill>
                  <a:srgbClr val="404040"/>
                </a:solidFill>
                <a:latin typeface="Arial" panose="020B0604020202020204" pitchFamily="34" charset="0"/>
                <a:ea typeface="微软雅黑" panose="020B0503020204020204" pitchFamily="34" charset="-122"/>
                <a:sym typeface="Arial" panose="020B0604020202020204" pitchFamily="34" charset="0"/>
              </a:rPr>
              <a:t>。</a:t>
            </a:r>
            <a:endParaRPr lang="zh-CN" altLang="zh-CN" b="1" dirty="0">
              <a:solidFill>
                <a:srgbClr val="40404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8892208" y="1298017"/>
            <a:ext cx="2899694" cy="4832092"/>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提高学生的阅读和分析能力，通过文本阅读提炼出新时代的“三个意味着”。从而引导学生对中国从站起来、富起来到强起来伟大飞跃历程有更全面的认识。</a:t>
            </a:r>
            <a:endParaRPr lang="en-US" altLang="zh-CN" sz="2800" b="1" dirty="0">
              <a:latin typeface="微软雅黑" panose="020B0503020204020204" pitchFamily="34" charset="-122"/>
              <a:ea typeface="微软雅黑" panose="020B0503020204020204" pitchFamily="34" charset="-122"/>
              <a:sym typeface="+mn-ea"/>
            </a:endParaRPr>
          </a:p>
        </p:txBody>
      </p:sp>
      <p:sp>
        <p:nvSpPr>
          <p:cNvPr id="7" name="文本框 6"/>
          <p:cNvSpPr txBox="1"/>
          <p:nvPr/>
        </p:nvSpPr>
        <p:spPr>
          <a:xfrm>
            <a:off x="326571" y="629109"/>
            <a:ext cx="6145078" cy="769441"/>
          </a:xfrm>
          <a:prstGeom prst="rect">
            <a:avLst/>
          </a:prstGeom>
          <a:noFill/>
        </p:spPr>
        <p:txBody>
          <a:bodyPr wrap="square">
            <a:spAutoFit/>
          </a:bodyPr>
          <a:lstStyle/>
          <a:p>
            <a:pPr algn="l"/>
            <a:r>
              <a:rPr lang="zh-CN" altLang="zh-CN" sz="2800" b="1" dirty="0">
                <a:latin typeface="微软雅黑" panose="020B0503020204020204" pitchFamily="34" charset="-122"/>
                <a:ea typeface="微软雅黑" panose="020B0503020204020204" pitchFamily="34" charset="-122"/>
              </a:rPr>
              <a:t>阅读</a:t>
            </a:r>
            <a:r>
              <a:rPr lang="zh-CN" altLang="en-US" sz="2800" b="1" dirty="0">
                <a:latin typeface="微软雅黑" panose="020B0503020204020204" pitchFamily="34" charset="-122"/>
                <a:ea typeface="微软雅黑" panose="020B0503020204020204" pitchFamily="34" charset="-122"/>
              </a:rPr>
              <a:t>读本</a:t>
            </a:r>
            <a:r>
              <a:rPr lang="en-US" altLang="zh-CN" sz="2800" b="1" dirty="0">
                <a:latin typeface="微软雅黑" panose="020B0503020204020204" pitchFamily="34" charset="-122"/>
                <a:ea typeface="微软雅黑" panose="020B0503020204020204" pitchFamily="34" charset="-122"/>
              </a:rPr>
              <a:t>15</a:t>
            </a:r>
            <a:r>
              <a:rPr lang="zh-CN" altLang="en-US" sz="2800" b="1" dirty="0">
                <a:latin typeface="微软雅黑" panose="020B0503020204020204" pitchFamily="34" charset="-122"/>
                <a:ea typeface="微软雅黑" panose="020B0503020204020204" pitchFamily="34" charset="-122"/>
              </a:rPr>
              <a:t>页，概括主要内容</a:t>
            </a:r>
            <a:r>
              <a:rPr lang="zh-CN" altLang="zh-CN" sz="2800" b="1" dirty="0">
                <a:latin typeface="微软雅黑" panose="020B0503020204020204" pitchFamily="34" charset="-122"/>
                <a:ea typeface="微软雅黑" panose="020B0503020204020204" pitchFamily="34" charset="-122"/>
              </a:rPr>
              <a:t> </a:t>
            </a:r>
            <a:endParaRPr lang="zh-CN" altLang="zh-CN" sz="2800" b="1" dirty="0">
              <a:latin typeface="微软雅黑" panose="020B0503020204020204" pitchFamily="34" charset="-122"/>
              <a:ea typeface="微软雅黑" panose="020B0503020204020204" pitchFamily="34" charset="-122"/>
            </a:endParaRPr>
          </a:p>
          <a:p>
            <a:pPr algn="l"/>
            <a:r>
              <a:rPr lang="zh-CN" altLang="zh-CN" sz="1600" b="1" dirty="0">
                <a:latin typeface="微软雅黑" panose="020B0503020204020204" pitchFamily="34" charset="-122"/>
                <a:ea typeface="微软雅黑" panose="020B0503020204020204" pitchFamily="34" charset="-122"/>
              </a:rPr>
              <a:t>      </a:t>
            </a:r>
            <a:endParaRPr kumimoji="0" lang="zh-CN" altLang="zh-CN" sz="1600" b="1" i="0" u="none" strike="noStrike" kern="1200" cap="none" spc="0" normalizeH="0" baseline="0" dirty="0">
              <a:effectLst/>
              <a:latin typeface="微软雅黑" panose="020B0503020204020204" pitchFamily="34" charset="-122"/>
              <a:ea typeface="微软雅黑" panose="020B0503020204020204" pitchFamily="34" charset="-122"/>
              <a:sym typeface="+mn-ea"/>
            </a:endParaRPr>
          </a:p>
        </p:txBody>
      </p:sp>
      <p:grpSp>
        <p:nvGrpSpPr>
          <p:cNvPr id="42" name="组合 41"/>
          <p:cNvGrpSpPr/>
          <p:nvPr/>
        </p:nvGrpSpPr>
        <p:grpSpPr>
          <a:xfrm>
            <a:off x="2455379" y="3877892"/>
            <a:ext cx="2087688" cy="1882288"/>
            <a:chOff x="3720691" y="2824413"/>
            <a:chExt cx="1341120" cy="1209172"/>
          </a:xfrm>
        </p:grpSpPr>
        <p:sp>
          <p:nvSpPr>
            <p:cNvPr id="43"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D3223"/>
            </a:solidFill>
            <a:ln>
              <a:noFill/>
            </a:ln>
            <a:effectLst>
              <a:outerShdw blurRad="63500" algn="ctr"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400">
                <a:solidFill>
                  <a:srgbClr val="000000"/>
                </a:solidFill>
                <a:latin typeface="Calibri" panose="020F0502020204030204" charset="0"/>
              </a:endParaRPr>
            </a:p>
          </p:txBody>
        </p:sp>
        <p:sp>
          <p:nvSpPr>
            <p:cNvPr id="44"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D3223"/>
            </a:solidFill>
            <a:ln>
              <a:noFill/>
            </a:ln>
            <a:effectLst>
              <a:outerShdw blurRad="63500" algn="ctr"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400">
                <a:solidFill>
                  <a:srgbClr val="000000"/>
                </a:solidFill>
                <a:latin typeface="Calibri" panose="020F0502020204030204" charset="0"/>
              </a:endParaRPr>
            </a:p>
          </p:txBody>
        </p:sp>
      </p:grpSp>
      <p:cxnSp>
        <p:nvCxnSpPr>
          <p:cNvPr id="51" name="肘形连接符 22"/>
          <p:cNvCxnSpPr/>
          <p:nvPr/>
        </p:nvCxnSpPr>
        <p:spPr>
          <a:xfrm rot="5400000" flipH="1" flipV="1">
            <a:off x="4054349" y="5173055"/>
            <a:ext cx="393817" cy="103202"/>
          </a:xfrm>
          <a:prstGeom prst="bentConnector3">
            <a:avLst/>
          </a:prstGeom>
          <a:noFill/>
          <a:ln w="6350" cap="flat" cmpd="sng" algn="ctr">
            <a:solidFill>
              <a:srgbClr val="414455"/>
            </a:solidFill>
            <a:prstDash val="sysDash"/>
            <a:miter lim="800000"/>
          </a:ln>
          <a:effectLst/>
        </p:spPr>
      </p:cxnSp>
      <p:grpSp>
        <p:nvGrpSpPr>
          <p:cNvPr id="32" name="组合 31"/>
          <p:cNvGrpSpPr/>
          <p:nvPr/>
        </p:nvGrpSpPr>
        <p:grpSpPr>
          <a:xfrm>
            <a:off x="200577" y="1431235"/>
            <a:ext cx="8135039" cy="4405315"/>
            <a:chOff x="-104222" y="3375783"/>
            <a:chExt cx="7712702" cy="3465239"/>
          </a:xfrm>
        </p:grpSpPr>
        <p:sp>
          <p:nvSpPr>
            <p:cNvPr id="38" name="文本框 8"/>
            <p:cNvSpPr txBox="1">
              <a:spLocks noChangeArrowheads="1"/>
            </p:cNvSpPr>
            <p:nvPr/>
          </p:nvSpPr>
          <p:spPr bwMode="auto">
            <a:xfrm>
              <a:off x="427531" y="3375783"/>
              <a:ext cx="5766055" cy="363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defRPr/>
              </a:pPr>
              <a:r>
                <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中国特色社会主义进入新时代 “三个意味着”</a:t>
              </a:r>
              <a:endParaRPr lang="zh-CN" altLang="en-US" sz="24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39" name="组合 38"/>
            <p:cNvGrpSpPr/>
            <p:nvPr/>
          </p:nvGrpSpPr>
          <p:grpSpPr>
            <a:xfrm>
              <a:off x="4850201" y="3908192"/>
              <a:ext cx="2758278" cy="1379960"/>
              <a:chOff x="4706547" y="2118316"/>
              <a:chExt cx="6361035" cy="1562943"/>
            </a:xfrm>
          </p:grpSpPr>
          <p:sp>
            <p:nvSpPr>
              <p:cNvPr id="40" name="矩形: 圆角 9"/>
              <p:cNvSpPr/>
              <p:nvPr/>
            </p:nvSpPr>
            <p:spPr>
              <a:xfrm>
                <a:off x="4706547" y="2118316"/>
                <a:ext cx="6361035" cy="1529263"/>
              </a:xfrm>
              <a:prstGeom prst="roundRect">
                <a:avLst>
                  <a:gd name="adj" fmla="val 0"/>
                </a:avLst>
              </a:prstGeom>
              <a:solidFill>
                <a:srgbClr val="D8060A"/>
              </a:solidFill>
              <a:ln w="28575" cap="flat" cmpd="sng" algn="ctr">
                <a:solidFill>
                  <a:srgbClr val="FF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 typeface="Arial" panose="020B0604020202020204" pitchFamily="34" charset="0"/>
                  <a:buNone/>
                  <a:defRPr/>
                </a:pPr>
                <a:endParaRPr kumimoji="0" lang="zh-CN" altLang="en-US" sz="2000" b="1" i="0" u="none" strike="noStrike" kern="0" cap="none" spc="0" normalizeH="0" baseline="0" noProof="0" dirty="0">
                  <a:ln>
                    <a:noFill/>
                  </a:ln>
                  <a:solidFill>
                    <a:srgbClr val="FFFCE1"/>
                  </a:solidFill>
                  <a:effectLst/>
                  <a:uLnTx/>
                  <a:uFillTx/>
                  <a:latin typeface="微软雅黑" panose="020B0503020204020204" pitchFamily="34" charset="-122"/>
                  <a:ea typeface="微软雅黑" panose="020B0503020204020204" pitchFamily="34" charset="-122"/>
                  <a:cs typeface="+mn-cs"/>
                </a:endParaRPr>
              </a:p>
            </p:txBody>
          </p:sp>
          <p:sp>
            <p:nvSpPr>
              <p:cNvPr id="41" name="矩形 40"/>
              <p:cNvSpPr/>
              <p:nvPr/>
            </p:nvSpPr>
            <p:spPr>
              <a:xfrm>
                <a:off x="5100492" y="2118316"/>
                <a:ext cx="5789929" cy="1562943"/>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意味着近代以来久经磨难的中华民族迎来了从</a:t>
                </a:r>
                <a:r>
                  <a:rPr kumimoji="0" lang="zh-CN" altLang="en-US" b="0"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站起来、富起来到强起来</a:t>
                </a: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的伟大飞跃，迎来了实现</a:t>
                </a:r>
                <a:r>
                  <a:rPr kumimoji="0" lang="zh-CN" altLang="en-US" b="0"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rPr>
                  <a:t>中华民族伟大复兴的光明前景</a:t>
                </a: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rPr>
                  <a:t>。</a:t>
                </a:r>
                <a:endPar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1806150" y="5080759"/>
              <a:ext cx="670385" cy="604429"/>
              <a:chOff x="5424755" y="1340768"/>
              <a:chExt cx="670560" cy="604586"/>
            </a:xfrm>
          </p:grpSpPr>
          <p:grpSp>
            <p:nvGrpSpPr>
              <p:cNvPr id="47" name="组合 46"/>
              <p:cNvGrpSpPr/>
              <p:nvPr/>
            </p:nvGrpSpPr>
            <p:grpSpPr>
              <a:xfrm>
                <a:off x="5424755" y="1340768"/>
                <a:ext cx="670560" cy="604586"/>
                <a:chOff x="3720691" y="2824413"/>
                <a:chExt cx="1341120" cy="1209172"/>
              </a:xfrm>
            </p:grpSpPr>
            <p:sp>
              <p:nvSpPr>
                <p:cNvPr id="49"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600">
                    <a:solidFill>
                      <a:srgbClr val="FFFFFF"/>
                    </a:solidFill>
                    <a:latin typeface="Calibri" panose="020F0502020204030204" charset="0"/>
                  </a:endParaRPr>
                </a:p>
              </p:txBody>
            </p:sp>
            <p:sp>
              <p:nvSpPr>
                <p:cNvPr id="50"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D3223"/>
                </a:solidFill>
                <a:ln>
                  <a:noFill/>
                </a:ln>
                <a:effectLst>
                  <a:outerShdw blurRad="63500" algn="ctr"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600">
                    <a:solidFill>
                      <a:srgbClr val="FFFFFF"/>
                    </a:solidFill>
                    <a:latin typeface="Calibri" panose="020F0502020204030204" charset="0"/>
                  </a:endParaRPr>
                </a:p>
              </p:txBody>
            </p:sp>
          </p:grpSp>
          <p:sp>
            <p:nvSpPr>
              <p:cNvPr id="48" name="TextBox 7"/>
              <p:cNvSpPr>
                <a:spLocks noChangeArrowheads="1"/>
              </p:cNvSpPr>
              <p:nvPr/>
            </p:nvSpPr>
            <p:spPr bwMode="auto">
              <a:xfrm>
                <a:off x="5472003" y="1484784"/>
                <a:ext cx="576064" cy="2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rPr>
                  <a:t>0</a:t>
                </a:r>
                <a:r>
                  <a:rPr lang="en-US"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rPr>
                  <a:t>2</a:t>
                </a:r>
                <a:endParaRPr lang="en-US"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52" name="组合 51"/>
            <p:cNvGrpSpPr/>
            <p:nvPr/>
          </p:nvGrpSpPr>
          <p:grpSpPr>
            <a:xfrm>
              <a:off x="4158115" y="4395514"/>
              <a:ext cx="670385" cy="604429"/>
              <a:chOff x="5424755" y="1340768"/>
              <a:chExt cx="670560" cy="604586"/>
            </a:xfrm>
          </p:grpSpPr>
          <p:grpSp>
            <p:nvGrpSpPr>
              <p:cNvPr id="53" name="组合 52"/>
              <p:cNvGrpSpPr/>
              <p:nvPr/>
            </p:nvGrpSpPr>
            <p:grpSpPr>
              <a:xfrm>
                <a:off x="5424755" y="1340768"/>
                <a:ext cx="670560" cy="604586"/>
                <a:chOff x="3720691" y="2824413"/>
                <a:chExt cx="1341120" cy="1209172"/>
              </a:xfrm>
            </p:grpSpPr>
            <p:sp>
              <p:nvSpPr>
                <p:cNvPr id="55"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600">
                    <a:solidFill>
                      <a:srgbClr val="FFFFFF"/>
                    </a:solidFill>
                    <a:latin typeface="Calibri" panose="020F0502020204030204" charset="0"/>
                  </a:endParaRPr>
                </a:p>
              </p:txBody>
            </p:sp>
            <p:sp>
              <p:nvSpPr>
                <p:cNvPr id="56"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D3223"/>
                </a:solidFill>
                <a:ln>
                  <a:noFill/>
                </a:ln>
                <a:effectLst>
                  <a:outerShdw blurRad="63500" algn="ctr"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600">
                    <a:solidFill>
                      <a:srgbClr val="FFFFFF"/>
                    </a:solidFill>
                    <a:latin typeface="Calibri" panose="020F0502020204030204" charset="0"/>
                  </a:endParaRPr>
                </a:p>
              </p:txBody>
            </p:sp>
          </p:grpSp>
          <p:sp>
            <p:nvSpPr>
              <p:cNvPr id="54" name="TextBox 7"/>
              <p:cNvSpPr>
                <a:spLocks noChangeArrowheads="1"/>
              </p:cNvSpPr>
              <p:nvPr/>
            </p:nvSpPr>
            <p:spPr bwMode="auto">
              <a:xfrm>
                <a:off x="5472003" y="1484784"/>
                <a:ext cx="576064" cy="2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rPr>
                  <a:t>0</a:t>
                </a:r>
                <a:r>
                  <a:rPr lang="en-US"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rPr>
                  <a:t>1</a:t>
                </a:r>
                <a:endParaRPr lang="en-US"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grpSp>
          <p:nvGrpSpPr>
            <p:cNvPr id="58" name="组合 57"/>
            <p:cNvGrpSpPr/>
            <p:nvPr/>
          </p:nvGrpSpPr>
          <p:grpSpPr>
            <a:xfrm>
              <a:off x="2276533" y="5942806"/>
              <a:ext cx="670385" cy="604429"/>
              <a:chOff x="5424755" y="1340768"/>
              <a:chExt cx="670560" cy="604586"/>
            </a:xfrm>
          </p:grpSpPr>
          <p:grpSp>
            <p:nvGrpSpPr>
              <p:cNvPr id="59" name="组合 58"/>
              <p:cNvGrpSpPr/>
              <p:nvPr/>
            </p:nvGrpSpPr>
            <p:grpSpPr>
              <a:xfrm>
                <a:off x="5424755" y="1340768"/>
                <a:ext cx="670560" cy="604586"/>
                <a:chOff x="3720691" y="2824413"/>
                <a:chExt cx="1341120" cy="1209172"/>
              </a:xfrm>
            </p:grpSpPr>
            <p:sp>
              <p:nvSpPr>
                <p:cNvPr id="61" name="Freeform 5"/>
                <p:cNvSpPr/>
                <p:nvPr/>
              </p:nvSpPr>
              <p:spPr bwMode="auto">
                <a:xfrm rot="1855731">
                  <a:off x="3720691" y="2824413"/>
                  <a:ext cx="1341120" cy="1209172"/>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gradFill>
                  <a:gsLst>
                    <a:gs pos="0">
                      <a:srgbClr val="D3D3D3"/>
                    </a:gs>
                    <a:gs pos="100000">
                      <a:srgbClr val="F9F9F9"/>
                    </a:gs>
                  </a:gsLst>
                  <a:lin ang="16200000" scaled="0"/>
                </a:gradFill>
                <a:ln w="12700" cap="flat">
                  <a:noFill/>
                  <a:prstDash val="solid"/>
                  <a:miter lim="800000"/>
                </a:ln>
                <a:effectLst>
                  <a:outerShdw blurRad="190500" dist="114300" dir="2700000" algn="tl"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600">
                    <a:solidFill>
                      <a:srgbClr val="FFFF00"/>
                    </a:solidFill>
                    <a:latin typeface="Calibri" panose="020F0502020204030204" charset="0"/>
                  </a:endParaRPr>
                </a:p>
              </p:txBody>
            </p:sp>
            <p:sp>
              <p:nvSpPr>
                <p:cNvPr id="62" name="Freeform 5"/>
                <p:cNvSpPr/>
                <p:nvPr/>
              </p:nvSpPr>
              <p:spPr bwMode="auto">
                <a:xfrm rot="1855731">
                  <a:off x="3764581" y="2863367"/>
                  <a:ext cx="1264630" cy="1140208"/>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DD3223"/>
                </a:solidFill>
                <a:ln>
                  <a:noFill/>
                </a:ln>
                <a:effectLst>
                  <a:outerShdw blurRad="63500" algn="ctr" rotWithShape="0">
                    <a:prstClr val="black">
                      <a:alpha val="40000"/>
                    </a:prstClr>
                  </a:outerShdw>
                </a:effectLst>
              </p:spPr>
              <p:txBody>
                <a:bodyPr vert="horz" wrap="square" lIns="91416" tIns="45708" rIns="91416" bIns="45708" numCol="1" anchor="t" anchorCtr="0" compatLnSpc="1"/>
                <a:lstStyle/>
                <a:p>
                  <a:pPr>
                    <a:buFont typeface="Arial" panose="020B0604020202020204" pitchFamily="34" charset="0"/>
                    <a:buNone/>
                    <a:defRPr/>
                  </a:pPr>
                  <a:endParaRPr lang="zh-CN" altLang="en-US" sz="1600">
                    <a:solidFill>
                      <a:srgbClr val="FFFF00"/>
                    </a:solidFill>
                    <a:latin typeface="Calibri" panose="020F0502020204030204" charset="0"/>
                  </a:endParaRPr>
                </a:p>
              </p:txBody>
            </p:sp>
          </p:grpSp>
          <p:sp>
            <p:nvSpPr>
              <p:cNvPr id="60" name="TextBox 7"/>
              <p:cNvSpPr>
                <a:spLocks noChangeArrowheads="1"/>
              </p:cNvSpPr>
              <p:nvPr/>
            </p:nvSpPr>
            <p:spPr bwMode="auto">
              <a:xfrm>
                <a:off x="5472003" y="1484784"/>
                <a:ext cx="576064" cy="217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a:buFont typeface="Arial" panose="020B0604020202020204" pitchFamily="34" charset="0"/>
                  <a:buNone/>
                  <a:defRPr/>
                </a:pPr>
                <a:r>
                  <a:rPr lang="en-US" altLang="zh-CN"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rPr>
                  <a:t>03</a:t>
                </a:r>
                <a:endParaRPr lang="zh-CN" altLang="en-US" b="1" dirty="0">
                  <a:solidFill>
                    <a:srgbClr val="FFFF00"/>
                  </a:solidFill>
                  <a:latin typeface="方正兰亭黑简体" panose="02000000000000000000" pitchFamily="2" charset="-122"/>
                  <a:ea typeface="方正兰亭黑简体" panose="02000000000000000000" pitchFamily="2" charset="-122"/>
                  <a:sym typeface="微软雅黑" panose="020B0503020204020204" pitchFamily="34" charset="-122"/>
                </a:endParaRPr>
              </a:p>
            </p:txBody>
          </p:sp>
        </p:grpSp>
        <p:pic>
          <p:nvPicPr>
            <p:cNvPr id="63" name="图片 6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2732485" y="4226624"/>
              <a:ext cx="1403930" cy="876690"/>
            </a:xfrm>
            <a:prstGeom prst="rect">
              <a:avLst/>
            </a:prstGeom>
          </p:spPr>
        </p:pic>
        <p:sp>
          <p:nvSpPr>
            <p:cNvPr id="64" name="矩形 63"/>
            <p:cNvSpPr/>
            <p:nvPr/>
          </p:nvSpPr>
          <p:spPr>
            <a:xfrm>
              <a:off x="-104222" y="4107645"/>
              <a:ext cx="2441289" cy="1041022"/>
            </a:xfrm>
            <a:prstGeom prst="rect">
              <a:avLst/>
            </a:prstGeom>
            <a:solidFill>
              <a:srgbClr val="D8060A"/>
            </a:solidFill>
          </p:spPr>
          <p:txBody>
            <a:bodyPr wrap="square">
              <a:spAutoFit/>
            </a:bodyPr>
            <a:lstStyle/>
            <a:p>
              <a:pPr>
                <a:buFont typeface="Arial" panose="020B0604020202020204" pitchFamily="34" charset="0"/>
                <a:buNone/>
                <a:defRPr/>
              </a:pPr>
              <a:r>
                <a:rPr lang="zh-CN" altLang="en-US" sz="1600" dirty="0">
                  <a:solidFill>
                    <a:srgbClr val="FFFFFF"/>
                  </a:solidFill>
                  <a:latin typeface="微软雅黑" panose="020B0503020204020204" pitchFamily="34" charset="-122"/>
                  <a:ea typeface="微软雅黑" panose="020B0503020204020204" pitchFamily="34" charset="-122"/>
                </a:rPr>
                <a:t>意味着</a:t>
              </a:r>
              <a:r>
                <a:rPr lang="zh-CN" altLang="en-US" sz="1600" dirty="0">
                  <a:solidFill>
                    <a:srgbClr val="FFFF00"/>
                  </a:solidFill>
                  <a:latin typeface="微软雅黑" panose="020B0503020204020204" pitchFamily="34" charset="-122"/>
                  <a:ea typeface="微软雅黑" panose="020B0503020204020204" pitchFamily="34" charset="-122"/>
                </a:rPr>
                <a:t>科学社会主义在二十一世纪的中国焕发出强大生机活力</a:t>
              </a:r>
              <a:r>
                <a:rPr lang="zh-CN" altLang="en-US" sz="1600" dirty="0">
                  <a:solidFill>
                    <a:srgbClr val="FFFFFF"/>
                  </a:solidFill>
                  <a:latin typeface="微软雅黑" panose="020B0503020204020204" pitchFamily="34" charset="-122"/>
                  <a:ea typeface="微软雅黑" panose="020B0503020204020204" pitchFamily="34" charset="-122"/>
                </a:rPr>
                <a:t>，在世界上高高举起了</a:t>
              </a:r>
              <a:r>
                <a:rPr lang="zh-CN" altLang="en-US" sz="1600" dirty="0">
                  <a:solidFill>
                    <a:srgbClr val="FFFF00"/>
                  </a:solidFill>
                  <a:latin typeface="微软雅黑" panose="020B0503020204020204" pitchFamily="34" charset="-122"/>
                  <a:ea typeface="微软雅黑" panose="020B0503020204020204" pitchFamily="34" charset="-122"/>
                </a:rPr>
                <a:t>中国特色社会主义伟大旗帜</a:t>
              </a:r>
              <a:r>
                <a:rPr lang="zh-CN" altLang="en-US" sz="1600" dirty="0">
                  <a:solidFill>
                    <a:srgbClr val="FFFFFF"/>
                  </a:solidFill>
                  <a:latin typeface="微软雅黑" panose="020B0503020204020204" pitchFamily="34" charset="-122"/>
                  <a:ea typeface="微软雅黑" panose="020B0503020204020204" pitchFamily="34" charset="-122"/>
                </a:rPr>
                <a:t>。</a:t>
              </a:r>
              <a:endParaRPr lang="zh-CN" altLang="en-US" sz="1600" dirty="0">
                <a:solidFill>
                  <a:srgbClr val="FFFFFF"/>
                </a:solidFill>
                <a:latin typeface="微软雅黑" panose="020B0503020204020204" pitchFamily="34" charset="-122"/>
                <a:ea typeface="微软雅黑" panose="020B0503020204020204" pitchFamily="34" charset="-122"/>
              </a:endParaRPr>
            </a:p>
          </p:txBody>
        </p:sp>
        <p:sp>
          <p:nvSpPr>
            <p:cNvPr id="65" name="矩形 64"/>
            <p:cNvSpPr/>
            <p:nvPr/>
          </p:nvSpPr>
          <p:spPr>
            <a:xfrm>
              <a:off x="3269632" y="5461062"/>
              <a:ext cx="4338848" cy="1379960"/>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意味着</a:t>
              </a:r>
              <a:r>
                <a:rPr kumimoji="0" lang="zh-CN" altLang="en-US" b="0"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中国特色社会主义道路、理论、制度、文化不断发展</a:t>
              </a: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，拓展了发展中国家走向现代化的途径，给世界上那些既希望加快发展又希望保持自身独立性的国家和民族提供了全新选择，</a:t>
              </a:r>
              <a:r>
                <a:rPr kumimoji="0" lang="zh-CN" altLang="en-US" b="0"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mn-cs"/>
                </a:rPr>
                <a:t>为解决人类问题贡献了中国智慧和中国方案</a:t>
              </a:r>
              <a:r>
                <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endParaRPr kumimoji="0" lang="zh-CN" altLang="en-US" b="0"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6647798" y="2201763"/>
            <a:ext cx="5214257" cy="2246769"/>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通过师生的共同朗诵，从而对新时代有更加全面和精准的认识。这是落实本节课非常重要的第二个核心知识点。</a:t>
            </a:r>
            <a:endParaRPr lang="zh-CN" sz="2800" b="1" dirty="0">
              <a:latin typeface="楷体" panose="02010609060101010101" pitchFamily="49" charset="-122"/>
              <a:ea typeface="楷体" panose="02010609060101010101" pitchFamily="49" charset="-122"/>
              <a:sym typeface="+mn-ea"/>
            </a:endParaRPr>
          </a:p>
        </p:txBody>
      </p:sp>
      <p:sp>
        <p:nvSpPr>
          <p:cNvPr id="5" name="矩形 4"/>
          <p:cNvSpPr/>
          <p:nvPr/>
        </p:nvSpPr>
        <p:spPr>
          <a:xfrm>
            <a:off x="-1074881" y="730049"/>
            <a:ext cx="6256481" cy="707886"/>
          </a:xfrm>
          <a:prstGeom prst="rect">
            <a:avLst/>
          </a:prstGeom>
          <a:noFill/>
        </p:spPr>
        <p:txBody>
          <a:bodyPr wrap="square" lIns="91440" tIns="45720" rIns="91440" bIns="45720">
            <a:spAutoFit/>
          </a:bodyPr>
          <a:lstStyle/>
          <a:p>
            <a:pPr algn="ctr"/>
            <a:r>
              <a:rPr lang="en-US" altLang="zh-CN"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新时代的含义</a:t>
            </a:r>
            <a:endPar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6" name="文本框 5"/>
          <p:cNvSpPr txBox="1"/>
          <p:nvPr/>
        </p:nvSpPr>
        <p:spPr>
          <a:xfrm>
            <a:off x="174539" y="2381556"/>
            <a:ext cx="5766055" cy="3785652"/>
          </a:xfrm>
          <a:prstGeom prst="rect">
            <a:avLst/>
          </a:prstGeom>
          <a:noFill/>
        </p:spPr>
        <p:txBody>
          <a:bodyPr wrap="square">
            <a:spAutoFit/>
          </a:bodyPr>
          <a:lstStyle/>
          <a:p>
            <a:pPr lvl="1" algn="just">
              <a:defRPr/>
            </a:pPr>
            <a:r>
              <a:rPr lang="en-US" altLang="zh-CN"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新时代，</a:t>
            </a:r>
            <a:r>
              <a:rPr lang="zh-CN" altLang="en-US" sz="2000" b="1" dirty="0">
                <a:gradFill>
                  <a:gsLst>
                    <a:gs pos="0">
                      <a:srgbClr val="E30000"/>
                    </a:gs>
                    <a:gs pos="100000">
                      <a:srgbClr val="760303"/>
                    </a:gs>
                  </a:gsLst>
                  <a:lin scaled="0"/>
                </a:gra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是承前启后、继往开来、在新的历史条件下继续夺取中国特色社会主义伟大胜利的时代</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endPar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marL="0" marR="0" lvl="0" indent="0" algn="just" defTabSz="914400" rtl="0" fontAlgn="base">
              <a:spcBef>
                <a:spcPct val="0"/>
              </a:spcBef>
              <a:spcAft>
                <a:spcPct val="0"/>
              </a:spcAft>
              <a:buClrTx/>
              <a:buSzTx/>
              <a:buFont typeface="Arial" panose="020B0604020202020204" pitchFamily="34" charset="0"/>
              <a:buNone/>
              <a:defRPr/>
            </a:pPr>
            <a:r>
              <a:rPr lang="en-US" altLang="zh-CN"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    ★</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新时代，</a:t>
            </a:r>
            <a:r>
              <a:rPr lang="zh-CN" altLang="en-US" sz="2000" b="1" dirty="0">
                <a:solidFill>
                  <a:srgbClr val="7030A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是决胜全面建成小康社会，进而全面建设社会主义现代化强国的时代</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endPar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marL="0" marR="0" lvl="0" indent="0" algn="just" defTabSz="914400" rtl="0" fontAlgn="base">
              <a:spcBef>
                <a:spcPct val="0"/>
              </a:spcBef>
              <a:spcAft>
                <a:spcPct val="0"/>
              </a:spcAft>
              <a:buClrTx/>
              <a:buSzTx/>
              <a:buFont typeface="Arial" panose="020B0604020202020204" pitchFamily="34" charset="0"/>
              <a:buNone/>
              <a:defRPr/>
            </a:pPr>
            <a:r>
              <a:rPr lang="en-US" altLang="zh-CN"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    ★</a:t>
            </a:r>
            <a:r>
              <a:rPr lang="zh-CN" altLang="en-US"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新</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时代，</a:t>
            </a:r>
            <a:r>
              <a:rPr lang="zh-CN" altLang="en-US" sz="2000" b="1" dirty="0">
                <a:gradFill>
                  <a:gsLst>
                    <a:gs pos="0">
                      <a:srgbClr val="14CD68"/>
                    </a:gs>
                    <a:gs pos="100000">
                      <a:srgbClr val="035C7D"/>
                    </a:gs>
                  </a:gsLst>
                  <a:lin scaled="0"/>
                </a:gra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是全国各族人民团结奋斗、不断创造美好生活、逐步实现全体人民共同富裕的时代</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endPar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marL="0" marR="0" lvl="0" indent="0" algn="just" defTabSz="914400" rtl="0" fontAlgn="base">
              <a:spcBef>
                <a:spcPct val="0"/>
              </a:spcBef>
              <a:spcAft>
                <a:spcPct val="0"/>
              </a:spcAft>
              <a:buClrTx/>
              <a:buSzTx/>
              <a:buFont typeface="Arial" panose="020B0604020202020204" pitchFamily="34" charset="0"/>
              <a:buNone/>
              <a:defRPr/>
            </a:pPr>
            <a:r>
              <a:rPr lang="en-US" altLang="zh-CN"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    ★</a:t>
            </a:r>
            <a:r>
              <a:rPr lang="zh-CN" altLang="en-US"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新</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时代，</a:t>
            </a:r>
            <a:r>
              <a:rPr lang="zh-CN" altLang="en-US" sz="2000" b="1" dirty="0">
                <a:gradFill>
                  <a:gsLst>
                    <a:gs pos="0">
                      <a:srgbClr val="E30000"/>
                    </a:gs>
                    <a:gs pos="100000">
                      <a:srgbClr val="760303"/>
                    </a:gs>
                  </a:gsLst>
                  <a:lin scaled="0"/>
                </a:gra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是全体中华儿女勠力同心、奋力实现中华民族伟大复兴中国梦的时代。</a:t>
            </a:r>
            <a:endPar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marL="0" marR="0" lvl="0" indent="0" algn="just" defTabSz="914400" rtl="0" fontAlgn="base">
              <a:spcBef>
                <a:spcPct val="0"/>
              </a:spcBef>
              <a:spcAft>
                <a:spcPct val="0"/>
              </a:spcAft>
              <a:buClrTx/>
              <a:buSzTx/>
              <a:buFont typeface="Arial" panose="020B0604020202020204" pitchFamily="34" charset="0"/>
              <a:buNone/>
              <a:defRPr/>
            </a:pPr>
            <a:r>
              <a:rPr lang="en-US" altLang="zh-CN"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    ★</a:t>
            </a:r>
            <a:r>
              <a:rPr lang="zh-CN" altLang="en-US" sz="2000" b="1" dirty="0">
                <a:effectLst>
                  <a:outerShdw blurRad="38100" dist="19050" dir="2700000" algn="tl" rotWithShape="0">
                    <a:schemeClr val="dk1">
                      <a:alpha val="40000"/>
                    </a:schemeClr>
                  </a:outerShdw>
                </a:effectLst>
                <a:latin typeface="宋体" panose="02010600030101010101" pitchFamily="2" charset="-122"/>
                <a:cs typeface="黑体" panose="02010609060101010101" charset="-122"/>
                <a:sym typeface="+mn-ea"/>
              </a:rPr>
              <a:t>新</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时代，</a:t>
            </a:r>
            <a:r>
              <a:rPr lang="zh-CN" altLang="en-US" sz="2000" b="1" dirty="0">
                <a:gradFill>
                  <a:gsLst>
                    <a:gs pos="0">
                      <a:srgbClr val="007BD3"/>
                    </a:gs>
                    <a:gs pos="100000">
                      <a:srgbClr val="034373"/>
                    </a:gs>
                  </a:gsLst>
                  <a:lin scaled="0"/>
                </a:gra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是我国日益走近世界舞台中央、不断为人类作出更大贡献的时代</a:t>
            </a:r>
            <a:r>
              <a:rPr lang="zh-CN" altLang="en-US" sz="20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endParaRPr kumimoji="0" lang="zh-CN" altLang="en-US" sz="2000" b="1" i="0" u="none" strike="noStrike" kern="1200" cap="none" spc="0" normalizeH="0" baseline="0"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p:txBody>
      </p:sp>
      <p:sp>
        <p:nvSpPr>
          <p:cNvPr id="7" name="文本框 8"/>
          <p:cNvSpPr txBox="1">
            <a:spLocks noChangeArrowheads="1"/>
          </p:cNvSpPr>
          <p:nvPr/>
        </p:nvSpPr>
        <p:spPr bwMode="auto">
          <a:xfrm>
            <a:off x="329945" y="1801653"/>
            <a:ext cx="5766055" cy="398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defRPr/>
            </a:pPr>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朗诵 </a:t>
            </a:r>
            <a:r>
              <a:rPr lang="en-US" altLang="zh-CN"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        </a:t>
            </a:r>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新时代的含义</a:t>
            </a:r>
            <a:endPar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 下 5"/>
          <p:cNvSpPr/>
          <p:nvPr/>
        </p:nvSpPr>
        <p:spPr bwMode="auto">
          <a:xfrm>
            <a:off x="3208887" y="3261585"/>
            <a:ext cx="478971" cy="359228"/>
          </a:xfrm>
          <a:prstGeom prst="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6868886" y="984877"/>
            <a:ext cx="5214257" cy="5262979"/>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新时代的伟大成就，让每一个中国人感到兴奋和自豪。在享受美好幸福生活的同时，引发学生对习近平总书记讲话的深入思考。“为什么说我们每一个人都是新时代的见证者、开创者和建设者呢？”学生通过思考逐步意识到自己肩负为国家富强、民族振兴、人民幸福而努力奋斗的责任和使命，从而促进从认知到行动的转化。</a:t>
            </a:r>
            <a:endParaRPr lang="zh-CN" sz="2800" b="1" dirty="0">
              <a:latin typeface="楷体" panose="02010609060101010101" pitchFamily="49" charset="-122"/>
              <a:ea typeface="楷体" panose="02010609060101010101" pitchFamily="49" charset="-122"/>
              <a:sym typeface="+mn-ea"/>
            </a:endParaRPr>
          </a:p>
        </p:txBody>
      </p:sp>
      <p:sp>
        <p:nvSpPr>
          <p:cNvPr id="8" name="文本框 27"/>
          <p:cNvSpPr txBox="1"/>
          <p:nvPr/>
        </p:nvSpPr>
        <p:spPr>
          <a:xfrm>
            <a:off x="356461" y="554480"/>
            <a:ext cx="6183824" cy="3016210"/>
          </a:xfrm>
          <a:prstGeom prst="rect">
            <a:avLst/>
          </a:prstGeom>
          <a:noFill/>
        </p:spPr>
        <p:txBody>
          <a:bodyPr wrap="square" rtlCol="0">
            <a:spAutoFit/>
          </a:bodyPr>
          <a:lstStyle/>
          <a:p>
            <a:pPr algn="l"/>
            <a:r>
              <a:rPr lang="zh-CN" altLang="zh-CN" sz="2800" b="1" dirty="0">
                <a:latin typeface="微软雅黑" panose="020B0503020204020204" pitchFamily="34" charset="-122"/>
                <a:ea typeface="微软雅黑" panose="020B0503020204020204" pitchFamily="34" charset="-122"/>
              </a:rPr>
              <a:t>阅读</a:t>
            </a:r>
            <a:r>
              <a:rPr lang="zh-CN" altLang="en-US" sz="2800" b="1" dirty="0">
                <a:latin typeface="微软雅黑" panose="020B0503020204020204" pitchFamily="34" charset="-122"/>
                <a:ea typeface="微软雅黑" panose="020B0503020204020204" pitchFamily="34" charset="-122"/>
              </a:rPr>
              <a:t>读本</a:t>
            </a:r>
            <a:r>
              <a:rPr lang="en-US" altLang="zh-CN" sz="2800" b="1" dirty="0">
                <a:latin typeface="微软雅黑" panose="020B0503020204020204" pitchFamily="34" charset="-122"/>
                <a:ea typeface="微软雅黑" panose="020B0503020204020204" pitchFamily="34" charset="-122"/>
              </a:rPr>
              <a:t>16</a:t>
            </a:r>
            <a:r>
              <a:rPr lang="zh-CN" altLang="en-US" sz="2800" b="1" dirty="0">
                <a:latin typeface="微软雅黑" panose="020B0503020204020204" pitchFamily="34" charset="-122"/>
                <a:ea typeface="微软雅黑" panose="020B0503020204020204" pitchFamily="34" charset="-122"/>
              </a:rPr>
              <a:t>页</a:t>
            </a:r>
            <a:r>
              <a:rPr lang="zh-CN" altLang="zh-CN" sz="2800" b="1" dirty="0">
                <a:latin typeface="微软雅黑" panose="020B0503020204020204" pitchFamily="34" charset="-122"/>
                <a:ea typeface="微软雅黑" panose="020B0503020204020204" pitchFamily="34" charset="-122"/>
              </a:rPr>
              <a:t> </a:t>
            </a:r>
            <a:endParaRPr lang="zh-CN" altLang="zh-CN" sz="2800" b="1" dirty="0">
              <a:latin typeface="微软雅黑" panose="020B0503020204020204" pitchFamily="34" charset="-122"/>
              <a:ea typeface="微软雅黑" panose="020B0503020204020204" pitchFamily="34" charset="-122"/>
            </a:endParaRPr>
          </a:p>
          <a:p>
            <a:pPr algn="l"/>
            <a:endParaRPr lang="zh-CN" b="1" dirty="0">
              <a:solidFill>
                <a:srgbClr val="C00000"/>
              </a:solidFill>
              <a:latin typeface="微软雅黑" panose="020B0503020204020204" pitchFamily="34" charset="-122"/>
              <a:ea typeface="微软雅黑" panose="020B0503020204020204" pitchFamily="34" charset="-122"/>
            </a:endParaRPr>
          </a:p>
          <a:p>
            <a:pPr algn="l"/>
            <a:r>
              <a:rPr lang="zh-CN" b="1" dirty="0">
                <a:solidFill>
                  <a:srgbClr val="C00000"/>
                </a:solidFill>
                <a:latin typeface="微软雅黑" panose="020B0503020204020204" pitchFamily="34" charset="-122"/>
                <a:ea typeface="微软雅黑" panose="020B0503020204020204" pitchFamily="34" charset="-122"/>
              </a:rPr>
              <a:t>      </a:t>
            </a:r>
            <a:r>
              <a:rPr lang="zh-CN" altLang="en-US"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新时代属于每一个人，每一个人都是新时代的见证者、开创者、建设者。只要精诚团结、共同奋斗，就没有任何力量能够阻挡中国人民实现梦想的步伐！</a:t>
            </a:r>
            <a:endParaRPr lang="zh-CN" altLang="en-US"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algn="l"/>
            <a:r>
              <a:rPr lang="zh-CN" altLang="en-US"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                                </a:t>
            </a:r>
            <a:r>
              <a:rPr lang="en-US" altLang="zh-CN"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习近平</a:t>
            </a:r>
            <a:endParaRPr kumimoji="0" lang="zh-CN" altLang="en-US" b="1" i="0" u="none" strike="noStrike" kern="1200" cap="none" spc="0" normalizeH="0" baseline="0"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a:p>
            <a:pPr algn="l"/>
            <a:r>
              <a:rPr kumimoji="0" lang="zh-CN"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黑体" panose="02010609060101010101" charset="-122"/>
                <a:ea typeface="黑体" panose="02010609060101010101" charset="-122"/>
                <a:cs typeface="黑体" panose="02010609060101010101" charset="-122"/>
                <a:sym typeface="+mn-ea"/>
              </a:rPr>
              <a:t>学习习近平</a:t>
            </a:r>
            <a:r>
              <a:rPr kumimoji="0" lang="zh-CN" altLang="en-US"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黑体" panose="02010609060101010101" charset="-122"/>
                <a:ea typeface="黑体" panose="02010609060101010101" charset="-122"/>
                <a:cs typeface="黑体" panose="02010609060101010101" charset="-122"/>
                <a:sym typeface="+mn-ea"/>
              </a:rPr>
              <a:t>总书记</a:t>
            </a:r>
            <a:r>
              <a:rPr kumimoji="0" lang="zh-CN"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黑体" panose="02010609060101010101" charset="-122"/>
                <a:ea typeface="黑体" panose="02010609060101010101" charset="-122"/>
                <a:cs typeface="黑体" panose="02010609060101010101" charset="-122"/>
                <a:sym typeface="+mn-ea"/>
              </a:rPr>
              <a:t>的讲话：</a:t>
            </a:r>
            <a:endParaRPr kumimoji="0" lang="zh-CN" b="1" i="0" u="none" strike="noStrike" kern="1200" cap="none" spc="0" normalizeH="0" baseline="0" noProof="0" dirty="0">
              <a:solidFill>
                <a:schemeClr val="accent1"/>
              </a:solidFill>
              <a:effectLst>
                <a:outerShdw blurRad="38100" dist="25400" dir="5400000" algn="ctr" rotWithShape="0">
                  <a:srgbClr val="6E747A">
                    <a:alpha val="43000"/>
                  </a:srgbClr>
                </a:outerShdw>
              </a:effectLst>
              <a:uLnTx/>
              <a:uFillTx/>
              <a:latin typeface="黑体" panose="02010609060101010101" charset="-122"/>
              <a:ea typeface="黑体" panose="02010609060101010101" charset="-122"/>
              <a:cs typeface="黑体" panose="02010609060101010101" charset="-122"/>
              <a:sym typeface="+mn-ea"/>
            </a:endParaRPr>
          </a:p>
          <a:p>
            <a:pPr algn="l"/>
            <a:r>
              <a:rPr kumimoji="0" lang="zh-CN" b="1" i="0" u="none" strike="noStrike" kern="1200" cap="none" spc="0" normalizeH="0" baseline="0"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小组讨论：</a:t>
            </a:r>
            <a:endParaRPr kumimoji="0" lang="zh-CN" b="1" i="0" u="none" strike="noStrike" kern="1200" cap="none" spc="0" normalizeH="0" baseline="0"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a:p>
            <a:pPr algn="l"/>
            <a:r>
              <a:rPr kumimoji="0" lang="zh-CN" b="1" i="0" u="none" strike="noStrike" kern="1200" cap="none" spc="0" normalizeH="0" baseline="0"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    为什么说我们每一个人都是新时代的见证者、开创者和建设者呢？请举例说明。</a:t>
            </a:r>
            <a:endParaRPr kumimoji="0" lang="zh-CN" b="1" i="0" u="none" strike="noStrike" kern="1200" cap="none" spc="0" normalizeH="0" baseline="0" noProof="0" dirty="0">
              <a:ln>
                <a:noFill/>
              </a:ln>
              <a:solidFill>
                <a:srgbClr val="404040"/>
              </a:solidFill>
              <a:effectLst/>
              <a:uLnTx/>
              <a:uFillTx/>
              <a:latin typeface="微软雅黑" panose="020B0503020204020204" pitchFamily="34" charset="-122"/>
              <a:ea typeface="微软雅黑" panose="020B0503020204020204" pitchFamily="34" charset="-122"/>
              <a:cs typeface="黑体" panose="02010609060101010101" charset="-122"/>
              <a:sym typeface="+mn-ea"/>
            </a:endParaRPr>
          </a:p>
        </p:txBody>
      </p:sp>
      <p:pic>
        <p:nvPicPr>
          <p:cNvPr id="10" name="图片 9"/>
          <p:cNvPicPr>
            <a:picLocks noChangeAspect="1"/>
          </p:cNvPicPr>
          <p:nvPr/>
        </p:nvPicPr>
        <p:blipFill>
          <a:blip r:embed="rId1" cstate="print"/>
          <a:stretch>
            <a:fillRect/>
          </a:stretch>
        </p:blipFill>
        <p:spPr>
          <a:xfrm>
            <a:off x="108857" y="4001087"/>
            <a:ext cx="3335402" cy="2076462"/>
          </a:xfrm>
          <a:prstGeom prst="rect">
            <a:avLst/>
          </a:prstGeom>
        </p:spPr>
      </p:pic>
      <p:sp>
        <p:nvSpPr>
          <p:cNvPr id="11" name="文本框 27"/>
          <p:cNvSpPr txBox="1"/>
          <p:nvPr/>
        </p:nvSpPr>
        <p:spPr>
          <a:xfrm>
            <a:off x="3688080" y="4001135"/>
            <a:ext cx="3037205" cy="1938020"/>
          </a:xfrm>
          <a:prstGeom prst="rect">
            <a:avLst/>
          </a:prstGeom>
          <a:noFill/>
        </p:spPr>
        <p:txBody>
          <a:bodyPr wrap="square" rtlCol="0">
            <a:spAutoFit/>
          </a:bodyPr>
          <a:lstStyle/>
          <a:p>
            <a:pPr algn="l"/>
            <a:r>
              <a:rPr lang="en-US" altLang="zh-CN" sz="2000" b="1" dirty="0">
                <a:solidFill>
                  <a:srgbClr val="C00000"/>
                </a:solidFill>
                <a:latin typeface="微软雅黑" panose="020B0503020204020204" pitchFamily="34" charset="-122"/>
                <a:ea typeface="微软雅黑" panose="020B0503020204020204" pitchFamily="34" charset="-122"/>
              </a:rPr>
              <a:t>      </a:t>
            </a:r>
            <a:r>
              <a:rPr lang="zh-CN" sz="2000" b="1" dirty="0">
                <a:solidFill>
                  <a:srgbClr val="C00000"/>
                </a:solidFill>
                <a:latin typeface="微软雅黑" panose="020B0503020204020204" pitchFamily="34" charset="-122"/>
                <a:ea typeface="微软雅黑" panose="020B0503020204020204" pitchFamily="34" charset="-122"/>
              </a:rPr>
              <a:t>我们每一个中华儿女都对祖国有最深厚、最纯洁、最高尚、最神圣的情感，我们要为国家富强、民族振兴、人民幸福贡献自己的一份力量！</a:t>
            </a:r>
            <a:endParaRPr kumimoji="0" lang="zh-CN" sz="20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黑体" panose="02010609060101010101" charset="-122"/>
              <a:sym typeface="+mn-ea"/>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85057" y="701971"/>
            <a:ext cx="8752113" cy="707886"/>
          </a:xfrm>
          <a:prstGeom prst="rect">
            <a:avLst/>
          </a:prstGeom>
          <a:noFill/>
        </p:spPr>
        <p:txBody>
          <a:bodyPr wrap="square" lIns="91440" tIns="45720" rIns="91440" bIns="45720">
            <a:spAutoFit/>
          </a:bodyPr>
          <a:lstStyle/>
          <a:p>
            <a:pPr algn="ctr"/>
            <a:r>
              <a:rPr lang="en-US" altLang="zh-CN" sz="400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3.</a:t>
            </a:r>
            <a:r>
              <a:rPr lang="zh-CN" altLang="en-US" sz="400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习近平新时代中国特色社会主义思想</a:t>
            </a:r>
            <a:endPar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箭头: 下 6"/>
          <p:cNvSpPr/>
          <p:nvPr/>
        </p:nvSpPr>
        <p:spPr bwMode="auto">
          <a:xfrm>
            <a:off x="3235397" y="2009602"/>
            <a:ext cx="478971" cy="359228"/>
          </a:xfrm>
          <a:prstGeom prst="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8" name="文本框 7"/>
          <p:cNvSpPr txBox="1"/>
          <p:nvPr/>
        </p:nvSpPr>
        <p:spPr>
          <a:xfrm>
            <a:off x="7331330" y="1947386"/>
            <a:ext cx="4702629" cy="2677656"/>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zh-CN" altLang="en-US" sz="2800" b="1" dirty="0">
                <a:latin typeface="楷体" panose="02010609060101010101" pitchFamily="49" charset="-122"/>
                <a:ea typeface="楷体" panose="02010609060101010101" pitchFamily="49" charset="-122"/>
                <a:sym typeface="+mn-ea"/>
              </a:rPr>
              <a:t>    通过问题引发思考，引导学生对习近平新时代中国特色社会主义思想有不断探索的求知求解的意愿和学习兴趣。</a:t>
            </a:r>
            <a:endParaRPr lang="zh-CN" sz="2800" b="1" dirty="0">
              <a:latin typeface="楷体" panose="02010609060101010101" pitchFamily="49" charset="-122"/>
              <a:ea typeface="楷体" panose="02010609060101010101" pitchFamily="49" charset="-122"/>
              <a:sym typeface="+mn-ea"/>
            </a:endParaRPr>
          </a:p>
        </p:txBody>
      </p:sp>
      <p:sp>
        <p:nvSpPr>
          <p:cNvPr id="9" name="文本框 27"/>
          <p:cNvSpPr txBox="1"/>
          <p:nvPr/>
        </p:nvSpPr>
        <p:spPr>
          <a:xfrm>
            <a:off x="201187" y="1545503"/>
            <a:ext cx="7026362" cy="707886"/>
          </a:xfrm>
          <a:prstGeom prst="rect">
            <a:avLst/>
          </a:prstGeom>
          <a:noFill/>
        </p:spPr>
        <p:txBody>
          <a:bodyPr wrap="square" rtlCol="0">
            <a:spAutoFit/>
            <a:scene3d>
              <a:camera prst="orthographicFront"/>
              <a:lightRig rig="threePt" dir="t"/>
            </a:scene3d>
          </a:bodyPr>
          <a:lstStyle/>
          <a:p>
            <a:pPr algn="l"/>
            <a:r>
              <a:rPr lang="en-US" alt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    </a:t>
            </a:r>
            <a:r>
              <a:rPr lang="zh-CN" altLang="en-US"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思考：</a:t>
            </a:r>
            <a:r>
              <a:rPr 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光有</a:t>
            </a:r>
            <a:r>
              <a:rPr lang="en-US" alt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一腔热情</a:t>
            </a:r>
            <a:r>
              <a:rPr lang="en-US" alt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a:t>
            </a:r>
            <a:r>
              <a:rPr lang="zh-CN" sz="2000" b="1" dirty="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足够吗？我们还需要怎样的行动指南呢？</a:t>
            </a:r>
            <a:endParaRPr kumimoji="0" lang="zh-CN" sz="2000" b="1" i="0" u="none" strike="noStrike" kern="1200" cap="none" spc="0" normalizeH="0" baseline="0" noProof="0" dirty="0">
              <a:solidFill>
                <a:schemeClr val="tx1"/>
              </a:solidFill>
              <a:effectLst>
                <a:outerShdw blurRad="38100" dist="19050" dir="2700000" algn="tl" rotWithShape="0">
                  <a:schemeClr val="dk1">
                    <a:alpha val="40000"/>
                  </a:schemeClr>
                </a:outerShdw>
              </a:effectLst>
              <a:uLnTx/>
              <a:uFillTx/>
              <a:latin typeface="微软雅黑" panose="020B0503020204020204" pitchFamily="34" charset="-122"/>
              <a:ea typeface="微软雅黑" panose="020B0503020204020204" pitchFamily="34" charset="-122"/>
              <a:cs typeface="黑体" panose="02010609060101010101" charset="-122"/>
              <a:sym typeface="+mn-ea"/>
            </a:endParaRPr>
          </a:p>
        </p:txBody>
      </p:sp>
      <p:sp>
        <p:nvSpPr>
          <p:cNvPr id="10" name="文本框 27"/>
          <p:cNvSpPr txBox="1"/>
          <p:nvPr/>
        </p:nvSpPr>
        <p:spPr>
          <a:xfrm>
            <a:off x="1038833" y="2477052"/>
            <a:ext cx="4872097" cy="400110"/>
          </a:xfrm>
          <a:prstGeom prst="rect">
            <a:avLst/>
          </a:prstGeom>
          <a:noFill/>
        </p:spPr>
        <p:txBody>
          <a:bodyPr wrap="square" rtlCol="0">
            <a:spAutoFit/>
            <a:scene3d>
              <a:camera prst="orthographicFront"/>
              <a:lightRig rig="threePt" dir="t"/>
            </a:scene3d>
          </a:bodyPr>
          <a:lstStyle/>
          <a:p>
            <a:pPr algn="l"/>
            <a:r>
              <a:rPr lang="en-US" altLang="zh-CN" sz="2000" b="1" dirty="0">
                <a:solidFill>
                  <a:srgbClr val="C00000"/>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rPr>
              <a:t>    </a:t>
            </a:r>
            <a:r>
              <a:rPr kumimoji="0" lang="zh-CN" sz="2000" b="1" i="0" u="none" strike="noStrike" kern="1200" cap="none" spc="0" normalizeH="0" baseline="0" noProof="0" dirty="0">
                <a:solidFill>
                  <a:srgbClr val="C00000"/>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黑体" panose="02010609060101010101" charset="-122"/>
                <a:sym typeface="+mn-ea"/>
              </a:rPr>
              <a:t>新时代孕育新理论，新理论引领新征程。</a:t>
            </a:r>
            <a:endParaRPr kumimoji="0" lang="zh-CN" sz="2000" b="1" i="0" u="none" strike="noStrike" kern="1200" cap="none" spc="0" normalizeH="0" baseline="0" noProof="0" dirty="0">
              <a:solidFill>
                <a:srgbClr val="C00000"/>
              </a:solidFill>
              <a:effectLst>
                <a:outerShdw blurRad="38100" dist="25400" dir="5400000" algn="ctr" rotWithShape="0">
                  <a:srgbClr val="6E747A">
                    <a:alpha val="43000"/>
                  </a:srgbClr>
                </a:outerShdw>
              </a:effectLst>
              <a:uLnTx/>
              <a:uFillTx/>
              <a:latin typeface="微软雅黑" panose="020B0503020204020204" pitchFamily="34" charset="-122"/>
              <a:ea typeface="微软雅黑" panose="020B0503020204020204" pitchFamily="34" charset="-122"/>
              <a:cs typeface="黑体" panose="02010609060101010101" charset="-122"/>
              <a:sym typeface="+mn-ea"/>
            </a:endParaRPr>
          </a:p>
        </p:txBody>
      </p:sp>
      <p:sp>
        <p:nvSpPr>
          <p:cNvPr id="11" name="文本框 39"/>
          <p:cNvSpPr txBox="1">
            <a:spLocks noChangeArrowheads="1"/>
          </p:cNvSpPr>
          <p:nvPr/>
        </p:nvSpPr>
        <p:spPr bwMode="auto">
          <a:xfrm>
            <a:off x="42656" y="5211231"/>
            <a:ext cx="301307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rgbClr val="40404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邓小平集中提出和回答了</a:t>
            </a:r>
            <a:endParaRPr kumimoji="0" lang="en-US" altLang="zh-CN" sz="1400" b="1" i="0" u="none" strike="noStrike" kern="1200" cap="none" spc="0" normalizeH="0" baseline="0" noProof="0" dirty="0">
              <a:ln>
                <a:noFill/>
              </a:ln>
              <a:solidFill>
                <a:srgbClr val="40404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rgbClr val="C60C0C"/>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“什么是社会主义、怎样建设社会主义”</a:t>
            </a:r>
            <a:r>
              <a:rPr kumimoji="0" lang="zh-CN" altLang="en-US" sz="1400" b="1" i="0" u="none" strike="noStrike" kern="1200" cap="none" spc="0" normalizeH="0" baseline="0" noProof="0" dirty="0">
                <a:ln>
                  <a:noFill/>
                </a:ln>
                <a:solidFill>
                  <a:srgbClr val="40404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这个重大问题。</a:t>
            </a:r>
            <a:endParaRPr kumimoji="0" lang="zh-CN" altLang="en-US" sz="1400" b="1" i="0" u="none" strike="noStrike" kern="1200" cap="none" spc="0" normalizeH="0" baseline="0" noProof="0" dirty="0">
              <a:ln>
                <a:noFill/>
              </a:ln>
              <a:solidFill>
                <a:srgbClr val="40404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2" name="图片 2"/>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22518">
            <a:off x="2684288" y="4580775"/>
            <a:ext cx="1515113" cy="841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文本框 41"/>
          <p:cNvSpPr txBox="1">
            <a:spLocks noChangeArrowheads="1"/>
          </p:cNvSpPr>
          <p:nvPr/>
        </p:nvSpPr>
        <p:spPr bwMode="auto">
          <a:xfrm>
            <a:off x="4215964" y="5071318"/>
            <a:ext cx="285891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rgbClr val="40404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      继续把基本问题、重大问题深化推进表述为</a:t>
            </a:r>
            <a:r>
              <a:rPr kumimoji="0" lang="zh-CN" altLang="en-US" sz="1400" b="1" i="0" u="none" strike="noStrike" kern="1200" cap="none" spc="0" normalizeH="0" baseline="0" noProof="0" dirty="0">
                <a:ln>
                  <a:noFill/>
                </a:ln>
                <a:solidFill>
                  <a:srgbClr val="C60C0C"/>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“新时代坚持和发展什么样的中国特色社会主义、怎样坚持和发展中国特色社会主义”</a:t>
            </a:r>
            <a:r>
              <a:rPr kumimoji="0" lang="zh-CN" altLang="en-US" sz="1400" b="1" i="0" u="none" strike="noStrike" kern="1200" cap="none" spc="0" normalizeH="0" baseline="0" noProof="0" dirty="0">
                <a:ln>
                  <a:noFill/>
                </a:ln>
                <a:solidFill>
                  <a:srgbClr val="404040"/>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a:t>
            </a:r>
            <a:endParaRPr kumimoji="0" lang="zh-CN" altLang="en-US" sz="1400" b="1" i="0" u="none" strike="noStrike" kern="1200" cap="none" spc="0" normalizeH="0" baseline="0" noProof="0" dirty="0">
              <a:ln>
                <a:noFill/>
              </a:ln>
              <a:solidFill>
                <a:srgbClr val="404040"/>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文本框 43"/>
          <p:cNvSpPr txBox="1">
            <a:spLocks noChangeArrowheads="1"/>
          </p:cNvSpPr>
          <p:nvPr/>
        </p:nvSpPr>
        <p:spPr bwMode="auto">
          <a:xfrm rot="20719978">
            <a:off x="2782936" y="4729461"/>
            <a:ext cx="17208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kumimoji="0" lang="zh-CN" altLang="en-US" sz="1400" b="1" i="0" u="none" strike="noStrike" kern="1200" cap="none" spc="0" normalizeH="0" baseline="0" noProof="0" dirty="0">
                <a:ln>
                  <a:noFill/>
                </a:ln>
                <a:solidFill>
                  <a:srgbClr val="FC7C7C">
                    <a:lumMod val="50000"/>
                  </a:srgbClr>
                </a:solidFill>
                <a:effectLst/>
                <a:highlight>
                  <a:srgbClr val="FFFF00"/>
                </a:highlight>
                <a:uLnTx/>
                <a:uFillTx/>
                <a:latin typeface="Arial" panose="020B0604020202020204" pitchFamily="34" charset="0"/>
                <a:ea typeface="微软雅黑" panose="020B0503020204020204" pitchFamily="34" charset="-122"/>
                <a:cs typeface="+mn-cs"/>
                <a:sym typeface="Arial" panose="020B0604020202020204" pitchFamily="34" charset="0"/>
              </a:rPr>
              <a:t>在此基础上</a:t>
            </a:r>
            <a:endParaRPr kumimoji="0" lang="zh-CN" altLang="en-US" sz="1400" b="1" i="0" u="none" strike="noStrike" kern="1200" cap="none" spc="0" normalizeH="0" baseline="0" noProof="0" dirty="0">
              <a:ln>
                <a:noFill/>
              </a:ln>
              <a:solidFill>
                <a:srgbClr val="FC7C7C">
                  <a:lumMod val="50000"/>
                </a:srgbClr>
              </a:solidFill>
              <a:effectLst/>
              <a:highlight>
                <a:srgbClr val="FFFF00"/>
              </a:highligh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pic>
        <p:nvPicPr>
          <p:cNvPr id="15" name="图片 14"/>
          <p:cNvPicPr>
            <a:picLocks noChangeAspect="1"/>
          </p:cNvPicPr>
          <p:nvPr/>
        </p:nvPicPr>
        <p:blipFill>
          <a:blip r:embed="rId2" cstate="print"/>
          <a:stretch>
            <a:fillRect/>
          </a:stretch>
        </p:blipFill>
        <p:spPr>
          <a:xfrm>
            <a:off x="387705" y="3666525"/>
            <a:ext cx="1651165" cy="1404793"/>
          </a:xfrm>
          <a:prstGeom prst="rect">
            <a:avLst/>
          </a:prstGeom>
        </p:spPr>
      </p:pic>
      <p:pic>
        <p:nvPicPr>
          <p:cNvPr id="2" name="图片 1"/>
          <p:cNvPicPr>
            <a:picLocks noChangeAspect="1"/>
          </p:cNvPicPr>
          <p:nvPr/>
        </p:nvPicPr>
        <p:blipFill>
          <a:blip r:embed="rId3"/>
          <a:stretch>
            <a:fillRect/>
          </a:stretch>
        </p:blipFill>
        <p:spPr>
          <a:xfrm>
            <a:off x="4290695" y="3545840"/>
            <a:ext cx="2708275" cy="1525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箭头: 下 5"/>
          <p:cNvSpPr/>
          <p:nvPr/>
        </p:nvSpPr>
        <p:spPr bwMode="auto">
          <a:xfrm>
            <a:off x="2992448" y="2831463"/>
            <a:ext cx="478971" cy="359228"/>
          </a:xfrm>
          <a:prstGeom prst="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7" name="文本框 6"/>
          <p:cNvSpPr txBox="1"/>
          <p:nvPr/>
        </p:nvSpPr>
        <p:spPr>
          <a:xfrm>
            <a:off x="6771829" y="2350075"/>
            <a:ext cx="5121928" cy="2677656"/>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zh-CN" altLang="en-US" sz="2800" b="1" dirty="0">
                <a:latin typeface="楷体" panose="02010609060101010101" pitchFamily="49" charset="-122"/>
                <a:ea typeface="楷体" panose="02010609060101010101" pitchFamily="49" charset="-122"/>
                <a:sym typeface="+mn-ea"/>
              </a:rPr>
              <a:t>   通过阅读读本及老师的介绍，引导学生对习近平新时代中国特色社会主义思想有全貌性的了解，全方位了解完整、逻辑严密的科学理论体系。</a:t>
            </a:r>
            <a:endParaRPr lang="zh-CN" sz="2800" b="1" dirty="0">
              <a:latin typeface="楷体" panose="02010609060101010101" pitchFamily="49" charset="-122"/>
              <a:ea typeface="楷体" panose="02010609060101010101" pitchFamily="49" charset="-122"/>
              <a:sym typeface="+mn-ea"/>
            </a:endParaRPr>
          </a:p>
        </p:txBody>
      </p:sp>
      <p:pic>
        <p:nvPicPr>
          <p:cNvPr id="9" name="图片 8"/>
          <p:cNvPicPr>
            <a:picLocks noChangeAspect="1"/>
          </p:cNvPicPr>
          <p:nvPr/>
        </p:nvPicPr>
        <p:blipFill rotWithShape="1">
          <a:blip r:embed="rId1" cstate="print"/>
          <a:srcRect b="82719"/>
          <a:stretch>
            <a:fillRect/>
          </a:stretch>
        </p:blipFill>
        <p:spPr>
          <a:xfrm>
            <a:off x="203613" y="3215968"/>
            <a:ext cx="5921416" cy="558660"/>
          </a:xfrm>
          <a:prstGeom prst="rect">
            <a:avLst/>
          </a:prstGeom>
        </p:spPr>
      </p:pic>
      <p:sp>
        <p:nvSpPr>
          <p:cNvPr id="8" name="文本框 7"/>
          <p:cNvSpPr txBox="1"/>
          <p:nvPr/>
        </p:nvSpPr>
        <p:spPr>
          <a:xfrm>
            <a:off x="398880" y="799417"/>
            <a:ext cx="6145078" cy="2246769"/>
          </a:xfrm>
          <a:prstGeom prst="rect">
            <a:avLst/>
          </a:prstGeom>
          <a:noFill/>
        </p:spPr>
        <p:txBody>
          <a:bodyPr wrap="square">
            <a:spAutoFit/>
          </a:bodyPr>
          <a:lstStyle/>
          <a:p>
            <a:pPr algn="l" fontAlgn="auto"/>
            <a:r>
              <a:rPr lang="zh-CN" altLang="zh-CN" sz="2800" b="1" dirty="0">
                <a:latin typeface="微软雅黑" panose="020B0503020204020204" pitchFamily="34" charset="-122"/>
                <a:ea typeface="微软雅黑" panose="020B0503020204020204" pitchFamily="34" charset="-122"/>
              </a:rPr>
              <a:t>阅读</a:t>
            </a:r>
            <a:r>
              <a:rPr lang="zh-CN" altLang="en-US" sz="2800" b="1" dirty="0">
                <a:latin typeface="微软雅黑" panose="020B0503020204020204" pitchFamily="34" charset="-122"/>
                <a:ea typeface="微软雅黑" panose="020B0503020204020204" pitchFamily="34" charset="-122"/>
              </a:rPr>
              <a:t>读本</a:t>
            </a:r>
            <a:r>
              <a:rPr lang="en-US" altLang="zh-CN" sz="2800" b="1" dirty="0">
                <a:latin typeface="微软雅黑" panose="020B0503020204020204" pitchFamily="34" charset="-122"/>
                <a:ea typeface="微软雅黑" panose="020B0503020204020204" pitchFamily="34" charset="-122"/>
              </a:rPr>
              <a:t>16-17</a:t>
            </a:r>
            <a:r>
              <a:rPr lang="zh-CN" altLang="en-US" sz="2800" b="1" dirty="0">
                <a:latin typeface="微软雅黑" panose="020B0503020204020204" pitchFamily="34" charset="-122"/>
                <a:ea typeface="微软雅黑" panose="020B0503020204020204" pitchFamily="34" charset="-122"/>
              </a:rPr>
              <a:t>页</a:t>
            </a:r>
            <a:endParaRPr lang="zh-CN" altLang="en-US" sz="2800" b="1" dirty="0">
              <a:latin typeface="微软雅黑" panose="020B0503020204020204" pitchFamily="34" charset="-122"/>
              <a:ea typeface="微软雅黑" panose="020B0503020204020204" pitchFamily="34" charset="-122"/>
              <a:sym typeface="+mn-ea"/>
            </a:endParaRPr>
          </a:p>
          <a:p>
            <a:pPr algn="l" fontAlgn="auto"/>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    习近平新时代中国特色社会主义思想在时代变革中应运而生。习近平新时代中国特色社会主义思想，系统回答了</a:t>
            </a:r>
            <a:r>
              <a:rPr lang="en-US" altLang="zh-CN"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新时代坚持和发展什么样的中国特色社会主义</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怎样坚持和发展中国特色社会主义</a:t>
            </a:r>
            <a:r>
              <a:rPr lang="en-US" altLang="zh-CN"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这个重大时代课题，涵盖</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改革发展稳定</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内政外交国防</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治党治国治军</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等各个方面，是一个</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系统完整、逻辑严密的科学理论体系</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，是</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全党全国人民为实现中华民族伟大复兴而奋斗的行动指南</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，必须</a:t>
            </a:r>
            <a:r>
              <a:rPr lang="zh-CN" altLang="en-US" sz="1600" b="1" dirty="0">
                <a:solidFill>
                  <a:srgbClr val="C0000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长期坚持并不断发展</a:t>
            </a:r>
            <a:r>
              <a:rPr lang="zh-CN" altLang="en-US" sz="1600" b="1"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a:t>
            </a:r>
            <a:endParaRPr lang="zh-CN" altLang="en-US" sz="1600" dirty="0"/>
          </a:p>
        </p:txBody>
      </p:sp>
      <p:sp>
        <p:nvSpPr>
          <p:cNvPr id="16" name="文本框 15"/>
          <p:cNvSpPr txBox="1"/>
          <p:nvPr/>
        </p:nvSpPr>
        <p:spPr>
          <a:xfrm>
            <a:off x="203613" y="5295628"/>
            <a:ext cx="2880000" cy="830997"/>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明确中国特色社会主义事业总体布局是“五位一体”、战略布局是“四个全面”</a:t>
            </a: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
        <p:nvSpPr>
          <p:cNvPr id="17" name="文本框 16"/>
          <p:cNvSpPr txBox="1"/>
          <p:nvPr/>
        </p:nvSpPr>
        <p:spPr>
          <a:xfrm>
            <a:off x="203613" y="6235807"/>
            <a:ext cx="2880000" cy="584775"/>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明确全面深化改革总目标、明确全面推进依法治国总目标</a:t>
            </a: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
        <p:nvSpPr>
          <p:cNvPr id="20" name="文本框 19"/>
          <p:cNvSpPr txBox="1"/>
          <p:nvPr/>
        </p:nvSpPr>
        <p:spPr>
          <a:xfrm>
            <a:off x="203613" y="3907716"/>
            <a:ext cx="2880000" cy="584775"/>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明确坚持和发展中国特色社会主义</a:t>
            </a: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
        <p:nvSpPr>
          <p:cNvPr id="21" name="文本框 20"/>
          <p:cNvSpPr txBox="1"/>
          <p:nvPr/>
        </p:nvSpPr>
        <p:spPr>
          <a:xfrm>
            <a:off x="203613" y="4601672"/>
            <a:ext cx="2880000" cy="584775"/>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明确新时代我国社会主要矛盾</a:t>
            </a: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
        <p:nvSpPr>
          <p:cNvPr id="26" name="文本框 25"/>
          <p:cNvSpPr txBox="1"/>
          <p:nvPr/>
        </p:nvSpPr>
        <p:spPr>
          <a:xfrm>
            <a:off x="3231933" y="3920025"/>
            <a:ext cx="2880000" cy="584775"/>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明确全面推进依法治国总目标</a:t>
            </a:r>
            <a:endParaRPr kumimoji="0" lang="en-US" altLang="zh-CN"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
        <p:nvSpPr>
          <p:cNvPr id="27" name="文本框 26"/>
          <p:cNvSpPr txBox="1"/>
          <p:nvPr/>
        </p:nvSpPr>
        <p:spPr>
          <a:xfrm>
            <a:off x="3231933" y="4688550"/>
            <a:ext cx="2880000" cy="584775"/>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明确党在新时代的强军目标</a:t>
            </a:r>
            <a:endParaRPr kumimoji="0" lang="en-US" altLang="zh-CN"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
        <p:nvSpPr>
          <p:cNvPr id="28" name="文本框 27"/>
          <p:cNvSpPr txBox="1"/>
          <p:nvPr/>
        </p:nvSpPr>
        <p:spPr>
          <a:xfrm>
            <a:off x="3231933" y="5457075"/>
            <a:ext cx="2880000" cy="584775"/>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明确中国特色大国外交要推动构建新型国际关系</a:t>
            </a: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
        <p:nvSpPr>
          <p:cNvPr id="29" name="文本框 28"/>
          <p:cNvSpPr txBox="1"/>
          <p:nvPr/>
        </p:nvSpPr>
        <p:spPr>
          <a:xfrm>
            <a:off x="3231933" y="6225600"/>
            <a:ext cx="2880000" cy="584775"/>
          </a:xfrm>
          <a:prstGeom prst="rect">
            <a:avLst/>
          </a:prstGeom>
          <a:gradFill rotWithShape="1">
            <a:gsLst>
              <a:gs pos="0">
                <a:srgbClr val="C00000">
                  <a:satMod val="103000"/>
                  <a:lumMod val="102000"/>
                  <a:tint val="94000"/>
                </a:srgbClr>
              </a:gs>
              <a:gs pos="50000">
                <a:srgbClr val="C00000">
                  <a:satMod val="110000"/>
                  <a:lumMod val="100000"/>
                  <a:shade val="100000"/>
                </a:srgbClr>
              </a:gs>
              <a:gs pos="100000">
                <a:srgbClr val="C00000">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nchor="t">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rPr>
              <a:t>明确中国特色社会主义最本质的特征</a:t>
            </a:r>
            <a:endParaRPr kumimoji="0" lang="zh-CN" altLang="en-US" sz="1600" b="1" i="0" u="none" strike="noStrike" kern="0" cap="none" spc="0" normalizeH="0" baseline="0" noProof="0" dirty="0">
              <a:ln>
                <a:noFill/>
              </a:ln>
              <a:solidFill>
                <a:srgbClr val="FFFFFF"/>
              </a:solidFill>
              <a:effectLst/>
              <a:uLnTx/>
              <a:uFillTx/>
              <a:latin typeface="Arial" panose="020B0604020202020204"/>
              <a:ea typeface="宋体" panose="02010600030101010101" pitchFamily="2" charset="-122"/>
              <a:cs typeface="+mn-cs"/>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6" name="椭圆 955"/>
          <p:cNvSpPr/>
          <p:nvPr>
            <p:custDataLst>
              <p:tags r:id="rId1"/>
            </p:custDataLst>
          </p:nvPr>
        </p:nvSpPr>
        <p:spPr>
          <a:xfrm>
            <a:off x="2362815" y="6376121"/>
            <a:ext cx="556564" cy="55656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7" name="椭圆 956"/>
          <p:cNvSpPr/>
          <p:nvPr>
            <p:custDataLst>
              <p:tags r:id="rId2"/>
            </p:custDataLst>
          </p:nvPr>
        </p:nvSpPr>
        <p:spPr>
          <a:xfrm>
            <a:off x="1769518" y="2084850"/>
            <a:ext cx="2688299" cy="2688299"/>
          </a:xfrm>
          <a:prstGeom prst="ellipse">
            <a:avLst/>
          </a:prstGeom>
          <a:gradFill flip="none" rotWithShape="1">
            <a:gsLst>
              <a:gs pos="0">
                <a:srgbClr val="BFBFBF"/>
              </a:gs>
              <a:gs pos="37000">
                <a:srgbClr val="FFFFFF"/>
              </a:gs>
              <a:gs pos="100000">
                <a:schemeClr val="accent3">
                  <a:tint val="0"/>
                </a:schemeClr>
              </a:gs>
            </a:gsLst>
            <a:lin ang="2700000" scaled="1"/>
          </a:gradFill>
          <a:ln w="28575" cap="flat" cmpd="sng" algn="ctr">
            <a:solidFill>
              <a:srgbClr val="F2F2F2"/>
            </a:solidFill>
            <a:prstDash val="solid"/>
          </a:ln>
          <a:effectLst>
            <a:outerShdw blurRad="254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8" name="椭圆 957"/>
          <p:cNvSpPr/>
          <p:nvPr>
            <p:custDataLst>
              <p:tags r:id="rId3"/>
            </p:custDataLst>
          </p:nvPr>
        </p:nvSpPr>
        <p:spPr>
          <a:xfrm>
            <a:off x="5188321" y="6044826"/>
            <a:ext cx="621152" cy="621152"/>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59" name="椭圆 958"/>
          <p:cNvSpPr/>
          <p:nvPr>
            <p:custDataLst>
              <p:tags r:id="rId4"/>
            </p:custDataLst>
          </p:nvPr>
        </p:nvSpPr>
        <p:spPr>
          <a:xfrm>
            <a:off x="2005416" y="2295347"/>
            <a:ext cx="2267304" cy="2267304"/>
          </a:xfrm>
          <a:prstGeom prst="ellipse">
            <a:avLst/>
          </a:prstGeom>
          <a:solidFill>
            <a:srgbClr val="0070C0"/>
          </a:solidFill>
          <a:ln w="25400" cap="flat" cmpd="sng" algn="ctr">
            <a:noFill/>
            <a:prstDash val="solid"/>
          </a:ln>
          <a:effectLst>
            <a:outerShdw blurRad="127000" dist="127000" dir="5400000" algn="ctr" rotWithShape="0">
              <a:srgbClr val="000000">
                <a:alpha val="43137"/>
              </a:srgbClr>
            </a:outerShdw>
          </a:effectLst>
        </p:spPr>
        <p:txBody>
          <a:bodyPr rtlCol="0" anchor="ctr"/>
          <a:lstStyle/>
          <a:p>
            <a:pPr algn="ctr" defTabSz="1088390">
              <a:defRPr/>
            </a:pPr>
            <a:endParaRPr lang="zh-CN" altLang="en-US" sz="2135" kern="0">
              <a:solidFill>
                <a:schemeClr val="bg1"/>
              </a:solidFill>
              <a:cs typeface="+mn-ea"/>
              <a:sym typeface="+mn-lt"/>
            </a:endParaRPr>
          </a:p>
        </p:txBody>
      </p:sp>
      <p:sp>
        <p:nvSpPr>
          <p:cNvPr id="960" name="椭圆 959"/>
          <p:cNvSpPr/>
          <p:nvPr>
            <p:custDataLst>
              <p:tags r:id="rId5"/>
            </p:custDataLst>
          </p:nvPr>
        </p:nvSpPr>
        <p:spPr>
          <a:xfrm>
            <a:off x="8119625" y="6089914"/>
            <a:ext cx="768085" cy="76808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1" name="椭圆 960"/>
          <p:cNvSpPr/>
          <p:nvPr>
            <p:custDataLst>
              <p:tags r:id="rId6"/>
            </p:custDataLst>
          </p:nvPr>
        </p:nvSpPr>
        <p:spPr>
          <a:xfrm>
            <a:off x="6343241" y="632248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2" name="椭圆 961"/>
          <p:cNvSpPr/>
          <p:nvPr>
            <p:custDataLst>
              <p:tags r:id="rId7"/>
            </p:custDataLst>
          </p:nvPr>
        </p:nvSpPr>
        <p:spPr>
          <a:xfrm>
            <a:off x="325172" y="6055985"/>
            <a:ext cx="609993" cy="60999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3" name="椭圆 962"/>
          <p:cNvSpPr/>
          <p:nvPr>
            <p:custDataLst>
              <p:tags r:id="rId8"/>
            </p:custDataLst>
          </p:nvPr>
        </p:nvSpPr>
        <p:spPr>
          <a:xfrm>
            <a:off x="3383406" y="6142694"/>
            <a:ext cx="723284" cy="723284"/>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4" name="椭圆 963"/>
          <p:cNvSpPr/>
          <p:nvPr>
            <p:custDataLst>
              <p:tags r:id="rId9"/>
            </p:custDataLst>
          </p:nvPr>
        </p:nvSpPr>
        <p:spPr>
          <a:xfrm>
            <a:off x="7557395" y="5928709"/>
            <a:ext cx="618715" cy="61871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5" name="椭圆 964"/>
          <p:cNvSpPr/>
          <p:nvPr>
            <p:custDataLst>
              <p:tags r:id="rId10"/>
            </p:custDataLst>
          </p:nvPr>
        </p:nvSpPr>
        <p:spPr>
          <a:xfrm>
            <a:off x="2035942" y="6100714"/>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6" name="椭圆 965"/>
          <p:cNvSpPr/>
          <p:nvPr>
            <p:custDataLst>
              <p:tags r:id="rId11"/>
            </p:custDataLst>
          </p:nvPr>
        </p:nvSpPr>
        <p:spPr>
          <a:xfrm>
            <a:off x="1119113" y="6548642"/>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7" name="椭圆 966"/>
          <p:cNvSpPr/>
          <p:nvPr>
            <p:custDataLst>
              <p:tags r:id="rId12"/>
            </p:custDataLst>
          </p:nvPr>
        </p:nvSpPr>
        <p:spPr>
          <a:xfrm>
            <a:off x="10107357" y="6473957"/>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8" name="椭圆 967"/>
          <p:cNvSpPr/>
          <p:nvPr>
            <p:custDataLst>
              <p:tags r:id="rId13"/>
            </p:custDataLst>
          </p:nvPr>
        </p:nvSpPr>
        <p:spPr>
          <a:xfrm>
            <a:off x="4457817" y="6435114"/>
            <a:ext cx="180856" cy="180856"/>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69" name="椭圆 968"/>
          <p:cNvSpPr/>
          <p:nvPr>
            <p:custDataLst>
              <p:tags r:id="rId14"/>
            </p:custDataLst>
          </p:nvPr>
        </p:nvSpPr>
        <p:spPr>
          <a:xfrm>
            <a:off x="11877317" y="6336417"/>
            <a:ext cx="212225" cy="212225"/>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0" name="椭圆 969"/>
          <p:cNvSpPr/>
          <p:nvPr>
            <p:custDataLst>
              <p:tags r:id="rId15"/>
            </p:custDataLst>
          </p:nvPr>
        </p:nvSpPr>
        <p:spPr>
          <a:xfrm>
            <a:off x="9544327" y="6239285"/>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1" name="椭圆 970"/>
          <p:cNvSpPr/>
          <p:nvPr>
            <p:custDataLst>
              <p:tags r:id="rId16"/>
            </p:custDataLst>
          </p:nvPr>
        </p:nvSpPr>
        <p:spPr>
          <a:xfrm>
            <a:off x="10992337" y="6406646"/>
            <a:ext cx="384043" cy="384043"/>
          </a:xfrm>
          <a:prstGeom prst="ellipse">
            <a:avLst/>
          </a:prstGeom>
          <a:solidFill>
            <a:srgbClr val="0070C0"/>
          </a:solidFill>
          <a:ln w="28575" cap="flat" cmpd="sng" algn="ctr">
            <a:solidFill>
              <a:srgbClr val="F2F2F2"/>
            </a:solidFill>
            <a:prstDash val="solid"/>
          </a:ln>
          <a:effectLst>
            <a:outerShdw blurRad="127000" dist="190500" dir="2699997" algn="ctr" rotWithShape="0">
              <a:srgbClr val="000000">
                <a:alpha val="23000"/>
              </a:srgbClr>
            </a:outerShdw>
          </a:effectLst>
        </p:spPr>
        <p:txBody>
          <a:bodyPr rtlCol="0" anchor="ctr"/>
          <a:lstStyle/>
          <a:p>
            <a:pPr algn="ctr" defTabSz="1088390">
              <a:defRPr/>
            </a:pPr>
            <a:endParaRPr lang="zh-CN" altLang="en-US" sz="2135" kern="0">
              <a:solidFill>
                <a:srgbClr val="000000"/>
              </a:solidFill>
              <a:cs typeface="+mn-ea"/>
              <a:sym typeface="+mn-lt"/>
            </a:endParaRPr>
          </a:p>
        </p:txBody>
      </p:sp>
      <p:sp>
        <p:nvSpPr>
          <p:cNvPr id="972" name="TextBox 971"/>
          <p:cNvSpPr txBox="1"/>
          <p:nvPr>
            <p:custDataLst>
              <p:tags r:id="rId17"/>
            </p:custDataLst>
          </p:nvPr>
        </p:nvSpPr>
        <p:spPr>
          <a:xfrm>
            <a:off x="2284671" y="3056652"/>
            <a:ext cx="1832553" cy="523220"/>
          </a:xfrm>
          <a:prstGeom prst="rect">
            <a:avLst/>
          </a:prstGeom>
          <a:noFill/>
          <a:effectLst>
            <a:outerShdw blurRad="127000" dist="127000" dir="5400000" algn="ctr" rotWithShape="0">
              <a:srgbClr val="000000">
                <a:alpha val="43137"/>
              </a:srgbClr>
            </a:outerShdw>
          </a:effectLst>
        </p:spPr>
        <p:txBody>
          <a:bodyPr wrap="none" rtlCol="0">
            <a:spAutoFit/>
          </a:bodyPr>
          <a:lstStyle/>
          <a:p>
            <a:pPr defTabSz="1088390"/>
            <a:r>
              <a:rPr lang="zh-CN" altLang="en-US" sz="2800" b="1" spc="400" dirty="0">
                <a:solidFill>
                  <a:schemeClr val="bg1"/>
                </a:solidFill>
                <a:cs typeface="+mn-ea"/>
                <a:sym typeface="+mn-lt"/>
              </a:rPr>
              <a:t>说课内容</a:t>
            </a:r>
            <a:endParaRPr lang="zh-CN" altLang="en-US" sz="2800" b="1" spc="400" dirty="0">
              <a:solidFill>
                <a:schemeClr val="bg1"/>
              </a:solidFill>
              <a:cs typeface="+mn-ea"/>
              <a:sym typeface="+mn-lt"/>
            </a:endParaRPr>
          </a:p>
        </p:txBody>
      </p:sp>
      <p:grpSp>
        <p:nvGrpSpPr>
          <p:cNvPr id="974" name="组合 973"/>
          <p:cNvGrpSpPr/>
          <p:nvPr/>
        </p:nvGrpSpPr>
        <p:grpSpPr>
          <a:xfrm>
            <a:off x="4840459" y="1058181"/>
            <a:ext cx="4047251" cy="604838"/>
            <a:chOff x="3818511" y="1079593"/>
            <a:chExt cx="3633809" cy="543051"/>
          </a:xfrm>
          <a:effectLst>
            <a:outerShdw blurRad="127000" dist="127000" dir="5400000" algn="ctr" rotWithShape="0">
              <a:srgbClr val="000000">
                <a:alpha val="43137"/>
              </a:srgbClr>
            </a:outerShdw>
          </a:effectLst>
        </p:grpSpPr>
        <p:grpSp>
          <p:nvGrpSpPr>
            <p:cNvPr id="975" name="组合 974"/>
            <p:cNvGrpSpPr/>
            <p:nvPr/>
          </p:nvGrpSpPr>
          <p:grpSpPr>
            <a:xfrm>
              <a:off x="3818511" y="1084860"/>
              <a:ext cx="3633809" cy="483501"/>
              <a:chOff x="2540000" y="1059582"/>
              <a:chExt cx="6108700" cy="812800"/>
            </a:xfrm>
            <a:solidFill>
              <a:srgbClr val="005DA2"/>
            </a:solidFill>
          </p:grpSpPr>
          <p:sp>
            <p:nvSpPr>
              <p:cNvPr id="978" name="Freeform 5"/>
              <p:cNvSpPr>
                <a:spLocks noEditPoints="1"/>
              </p:cNvSpPr>
              <p:nvPr>
                <p:custDataLst>
                  <p:tags r:id="rId1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79" name="Freeform 6"/>
              <p:cNvSpPr/>
              <p:nvPr>
                <p:custDataLst>
                  <p:tags r:id="rId1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76" name="矩形 975"/>
            <p:cNvSpPr/>
            <p:nvPr>
              <p:custDataLst>
                <p:tags r:id="rId20"/>
              </p:custDataLst>
            </p:nvPr>
          </p:nvSpPr>
          <p:spPr>
            <a:xfrm>
              <a:off x="5113128" y="1090141"/>
              <a:ext cx="1988770" cy="532503"/>
            </a:xfrm>
            <a:prstGeom prst="rect">
              <a:avLst/>
            </a:prstGeom>
          </p:spPr>
          <p:txBody>
            <a:bodyPr wrap="square" lIns="162613" tIns="81307" rIns="162613" bIns="81307">
              <a:spAutoFit/>
            </a:bodyPr>
            <a:lstStyle/>
            <a:p>
              <a:pPr defTabSz="1088390">
                <a:defRPr/>
              </a:pPr>
              <a:endParaRPr lang="zh-CN" altLang="zh-CN" sz="2800" b="1" kern="100" dirty="0">
                <a:latin typeface="楷体" panose="02010609060101010101" pitchFamily="49" charset="-122"/>
                <a:ea typeface="楷体" panose="02010609060101010101" pitchFamily="49" charset="-122"/>
                <a:cs typeface="+mn-ea"/>
                <a:sym typeface="+mn-lt"/>
              </a:endParaRPr>
            </a:p>
          </p:txBody>
        </p:sp>
        <p:sp>
          <p:nvSpPr>
            <p:cNvPr id="977" name="文本框 48"/>
            <p:cNvSpPr txBox="1">
              <a:spLocks noChangeArrowheads="1"/>
            </p:cNvSpPr>
            <p:nvPr>
              <p:custDataLst>
                <p:tags r:id="rId21"/>
              </p:custDataLst>
            </p:nvPr>
          </p:nvSpPr>
          <p:spPr bwMode="auto">
            <a:xfrm>
              <a:off x="4459186" y="1079593"/>
              <a:ext cx="501137" cy="468648"/>
            </a:xfrm>
            <a:prstGeom prst="rect">
              <a:avLst/>
            </a:prstGeom>
            <a:noFill/>
            <a:ln w="9525">
              <a:noFill/>
              <a:miter lim="800000"/>
            </a:ln>
          </p:spPr>
          <p:txBody>
            <a:bodyPr>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1</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980" name="组合 979"/>
          <p:cNvGrpSpPr/>
          <p:nvPr/>
        </p:nvGrpSpPr>
        <p:grpSpPr>
          <a:xfrm>
            <a:off x="4829701" y="2061491"/>
            <a:ext cx="4047251" cy="561150"/>
            <a:chOff x="3818511" y="1744615"/>
            <a:chExt cx="3633809" cy="503827"/>
          </a:xfrm>
          <a:effectLst>
            <a:outerShdw blurRad="127000" dist="127000" dir="5400000" algn="ctr" rotWithShape="0">
              <a:srgbClr val="000000">
                <a:alpha val="43137"/>
              </a:srgbClr>
            </a:outerShdw>
          </a:effectLst>
        </p:grpSpPr>
        <p:grpSp>
          <p:nvGrpSpPr>
            <p:cNvPr id="981" name="组合 980"/>
            <p:cNvGrpSpPr/>
            <p:nvPr/>
          </p:nvGrpSpPr>
          <p:grpSpPr>
            <a:xfrm>
              <a:off x="3818511" y="1744615"/>
              <a:ext cx="3633809" cy="483501"/>
              <a:chOff x="2540000" y="1059582"/>
              <a:chExt cx="6108700" cy="812800"/>
            </a:xfrm>
            <a:solidFill>
              <a:srgbClr val="005DA2"/>
            </a:solidFill>
          </p:grpSpPr>
          <p:sp>
            <p:nvSpPr>
              <p:cNvPr id="984" name="Freeform 5"/>
              <p:cNvSpPr>
                <a:spLocks noEditPoints="1"/>
              </p:cNvSpPr>
              <p:nvPr>
                <p:custDataLst>
                  <p:tags r:id="rId22"/>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985" name="Freeform 6"/>
              <p:cNvSpPr/>
              <p:nvPr>
                <p:custDataLst>
                  <p:tags r:id="rId23"/>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983" name="文本框 48"/>
            <p:cNvSpPr txBox="1">
              <a:spLocks noChangeArrowheads="1"/>
            </p:cNvSpPr>
            <p:nvPr>
              <p:custDataLst>
                <p:tags r:id="rId24"/>
              </p:custDataLst>
            </p:nvPr>
          </p:nvSpPr>
          <p:spPr bwMode="auto">
            <a:xfrm>
              <a:off x="4459186" y="1779793"/>
              <a:ext cx="631582" cy="468649"/>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2</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9" name="组合 8"/>
          <p:cNvGrpSpPr/>
          <p:nvPr/>
        </p:nvGrpSpPr>
        <p:grpSpPr>
          <a:xfrm>
            <a:off x="4840459" y="3028149"/>
            <a:ext cx="4047251" cy="538511"/>
            <a:chOff x="3818511" y="1744615"/>
            <a:chExt cx="3633809" cy="483501"/>
          </a:xfrm>
          <a:effectLst>
            <a:outerShdw blurRad="127000" dist="127000" dir="5400000" algn="ctr" rotWithShape="0">
              <a:srgbClr val="000000">
                <a:alpha val="43137"/>
              </a:srgbClr>
            </a:outerShdw>
          </a:effectLst>
        </p:grpSpPr>
        <p:grpSp>
          <p:nvGrpSpPr>
            <p:cNvPr id="11" name="组合 10"/>
            <p:cNvGrpSpPr/>
            <p:nvPr/>
          </p:nvGrpSpPr>
          <p:grpSpPr>
            <a:xfrm>
              <a:off x="3818511" y="1744615"/>
              <a:ext cx="3633809" cy="483501"/>
              <a:chOff x="2540000" y="1059582"/>
              <a:chExt cx="6108700" cy="812800"/>
            </a:xfrm>
            <a:solidFill>
              <a:srgbClr val="005DA2"/>
            </a:solidFill>
          </p:grpSpPr>
          <p:sp>
            <p:nvSpPr>
              <p:cNvPr id="13" name="Freeform 5"/>
              <p:cNvSpPr>
                <a:spLocks noEditPoints="1"/>
              </p:cNvSpPr>
              <p:nvPr>
                <p:custDataLst>
                  <p:tags r:id="rId25"/>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15" name="Freeform 6"/>
              <p:cNvSpPr/>
              <p:nvPr>
                <p:custDataLst>
                  <p:tags r:id="rId26"/>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17" name="文本框 48"/>
            <p:cNvSpPr txBox="1">
              <a:spLocks noChangeArrowheads="1"/>
            </p:cNvSpPr>
            <p:nvPr>
              <p:custDataLst>
                <p:tags r:id="rId27"/>
              </p:custDataLst>
            </p:nvPr>
          </p:nvSpPr>
          <p:spPr bwMode="auto">
            <a:xfrm>
              <a:off x="4429864" y="175047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3</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19" name="组合 18"/>
          <p:cNvGrpSpPr/>
          <p:nvPr/>
        </p:nvGrpSpPr>
        <p:grpSpPr>
          <a:xfrm>
            <a:off x="4829700" y="3857889"/>
            <a:ext cx="4047251" cy="564646"/>
            <a:chOff x="3818511" y="1721150"/>
            <a:chExt cx="3633809" cy="506966"/>
          </a:xfrm>
          <a:effectLst>
            <a:outerShdw blurRad="127000" dist="127000" dir="5400000" algn="ctr" rotWithShape="0">
              <a:srgbClr val="000000">
                <a:alpha val="43137"/>
              </a:srgbClr>
            </a:outerShdw>
          </a:effectLst>
        </p:grpSpPr>
        <p:grpSp>
          <p:nvGrpSpPr>
            <p:cNvPr id="20" name="组合 19"/>
            <p:cNvGrpSpPr/>
            <p:nvPr/>
          </p:nvGrpSpPr>
          <p:grpSpPr>
            <a:xfrm>
              <a:off x="3818511" y="1744615"/>
              <a:ext cx="3633809" cy="483501"/>
              <a:chOff x="2540000" y="1059582"/>
              <a:chExt cx="6108700" cy="812800"/>
            </a:xfrm>
            <a:solidFill>
              <a:srgbClr val="005DA2"/>
            </a:solidFill>
          </p:grpSpPr>
          <p:sp>
            <p:nvSpPr>
              <p:cNvPr id="21" name="Freeform 5"/>
              <p:cNvSpPr>
                <a:spLocks noEditPoints="1"/>
              </p:cNvSpPr>
              <p:nvPr>
                <p:custDataLst>
                  <p:tags r:id="rId28"/>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2" name="Freeform 6"/>
              <p:cNvSpPr/>
              <p:nvPr>
                <p:custDataLst>
                  <p:tags r:id="rId29"/>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3" name="文本框 48"/>
            <p:cNvSpPr txBox="1">
              <a:spLocks noChangeArrowheads="1"/>
            </p:cNvSpPr>
            <p:nvPr>
              <p:custDataLst>
                <p:tags r:id="rId30"/>
              </p:custDataLst>
            </p:nvPr>
          </p:nvSpPr>
          <p:spPr bwMode="auto">
            <a:xfrm>
              <a:off x="4444525" y="1721150"/>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4</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grpSp>
        <p:nvGrpSpPr>
          <p:cNvPr id="24" name="组合 23"/>
          <p:cNvGrpSpPr/>
          <p:nvPr/>
        </p:nvGrpSpPr>
        <p:grpSpPr>
          <a:xfrm>
            <a:off x="4840459" y="4790657"/>
            <a:ext cx="4047251" cy="548317"/>
            <a:chOff x="3818511" y="1735811"/>
            <a:chExt cx="3633809" cy="492305"/>
          </a:xfrm>
          <a:effectLst>
            <a:outerShdw blurRad="127000" dist="127000" dir="5400000" algn="ctr" rotWithShape="0">
              <a:srgbClr val="000000">
                <a:alpha val="43137"/>
              </a:srgbClr>
            </a:outerShdw>
          </a:effectLst>
        </p:grpSpPr>
        <p:grpSp>
          <p:nvGrpSpPr>
            <p:cNvPr id="25" name="组合 24"/>
            <p:cNvGrpSpPr/>
            <p:nvPr/>
          </p:nvGrpSpPr>
          <p:grpSpPr>
            <a:xfrm>
              <a:off x="3818511" y="1744615"/>
              <a:ext cx="3633809" cy="483501"/>
              <a:chOff x="2540000" y="1059582"/>
              <a:chExt cx="6108700" cy="812800"/>
            </a:xfrm>
            <a:solidFill>
              <a:srgbClr val="005DA2"/>
            </a:solidFill>
          </p:grpSpPr>
          <p:sp>
            <p:nvSpPr>
              <p:cNvPr id="26" name="Freeform 5"/>
              <p:cNvSpPr>
                <a:spLocks noEditPoints="1"/>
              </p:cNvSpPr>
              <p:nvPr>
                <p:custDataLst>
                  <p:tags r:id="rId31"/>
                </p:custDataLst>
              </p:nvPr>
            </p:nvSpPr>
            <p:spPr bwMode="auto">
              <a:xfrm>
                <a:off x="2540000" y="1069107"/>
                <a:ext cx="6108700" cy="800100"/>
              </a:xfrm>
              <a:custGeom>
                <a:avLst/>
                <a:gdLst>
                  <a:gd name="T0" fmla="*/ 56 w 3848"/>
                  <a:gd name="T1" fmla="*/ 0 h 504"/>
                  <a:gd name="T2" fmla="*/ 720 w 3848"/>
                  <a:gd name="T3" fmla="*/ 0 h 504"/>
                  <a:gd name="T4" fmla="*/ 576 w 3848"/>
                  <a:gd name="T5" fmla="*/ 84 h 504"/>
                  <a:gd name="T6" fmla="*/ 576 w 3848"/>
                  <a:gd name="T7" fmla="*/ 418 h 504"/>
                  <a:gd name="T8" fmla="*/ 726 w 3848"/>
                  <a:gd name="T9" fmla="*/ 504 h 504"/>
                  <a:gd name="T10" fmla="*/ 56 w 3848"/>
                  <a:gd name="T11" fmla="*/ 504 h 504"/>
                  <a:gd name="T12" fmla="*/ 56 w 3848"/>
                  <a:gd name="T13" fmla="*/ 504 h 504"/>
                  <a:gd name="T14" fmla="*/ 44 w 3848"/>
                  <a:gd name="T15" fmla="*/ 504 h 504"/>
                  <a:gd name="T16" fmla="*/ 34 w 3848"/>
                  <a:gd name="T17" fmla="*/ 500 h 504"/>
                  <a:gd name="T18" fmla="*/ 24 w 3848"/>
                  <a:gd name="T19" fmla="*/ 494 h 504"/>
                  <a:gd name="T20" fmla="*/ 16 w 3848"/>
                  <a:gd name="T21" fmla="*/ 488 h 504"/>
                  <a:gd name="T22" fmla="*/ 8 w 3848"/>
                  <a:gd name="T23" fmla="*/ 480 h 504"/>
                  <a:gd name="T24" fmla="*/ 4 w 3848"/>
                  <a:gd name="T25" fmla="*/ 470 h 504"/>
                  <a:gd name="T26" fmla="*/ 0 w 3848"/>
                  <a:gd name="T27" fmla="*/ 460 h 504"/>
                  <a:gd name="T28" fmla="*/ 0 w 3848"/>
                  <a:gd name="T29" fmla="*/ 448 h 504"/>
                  <a:gd name="T30" fmla="*/ 0 w 3848"/>
                  <a:gd name="T31" fmla="*/ 56 h 504"/>
                  <a:gd name="T32" fmla="*/ 0 w 3848"/>
                  <a:gd name="T33" fmla="*/ 56 h 504"/>
                  <a:gd name="T34" fmla="*/ 0 w 3848"/>
                  <a:gd name="T35" fmla="*/ 44 h 504"/>
                  <a:gd name="T36" fmla="*/ 4 w 3848"/>
                  <a:gd name="T37" fmla="*/ 34 h 504"/>
                  <a:gd name="T38" fmla="*/ 8 w 3848"/>
                  <a:gd name="T39" fmla="*/ 24 h 504"/>
                  <a:gd name="T40" fmla="*/ 16 w 3848"/>
                  <a:gd name="T41" fmla="*/ 16 h 504"/>
                  <a:gd name="T42" fmla="*/ 24 w 3848"/>
                  <a:gd name="T43" fmla="*/ 10 h 504"/>
                  <a:gd name="T44" fmla="*/ 34 w 3848"/>
                  <a:gd name="T45" fmla="*/ 4 h 504"/>
                  <a:gd name="T46" fmla="*/ 44 w 3848"/>
                  <a:gd name="T47" fmla="*/ 0 h 504"/>
                  <a:gd name="T48" fmla="*/ 56 w 3848"/>
                  <a:gd name="T49" fmla="*/ 0 h 504"/>
                  <a:gd name="T50" fmla="*/ 56 w 3848"/>
                  <a:gd name="T51" fmla="*/ 0 h 504"/>
                  <a:gd name="T52" fmla="*/ 1010 w 3848"/>
                  <a:gd name="T53" fmla="*/ 0 h 504"/>
                  <a:gd name="T54" fmla="*/ 3792 w 3848"/>
                  <a:gd name="T55" fmla="*/ 0 h 504"/>
                  <a:gd name="T56" fmla="*/ 3792 w 3848"/>
                  <a:gd name="T57" fmla="*/ 0 h 504"/>
                  <a:gd name="T58" fmla="*/ 3804 w 3848"/>
                  <a:gd name="T59" fmla="*/ 0 h 504"/>
                  <a:gd name="T60" fmla="*/ 3814 w 3848"/>
                  <a:gd name="T61" fmla="*/ 4 h 504"/>
                  <a:gd name="T62" fmla="*/ 3824 w 3848"/>
                  <a:gd name="T63" fmla="*/ 10 h 504"/>
                  <a:gd name="T64" fmla="*/ 3832 w 3848"/>
                  <a:gd name="T65" fmla="*/ 16 h 504"/>
                  <a:gd name="T66" fmla="*/ 3838 w 3848"/>
                  <a:gd name="T67" fmla="*/ 24 h 504"/>
                  <a:gd name="T68" fmla="*/ 3844 w 3848"/>
                  <a:gd name="T69" fmla="*/ 34 h 504"/>
                  <a:gd name="T70" fmla="*/ 3848 w 3848"/>
                  <a:gd name="T71" fmla="*/ 44 h 504"/>
                  <a:gd name="T72" fmla="*/ 3848 w 3848"/>
                  <a:gd name="T73" fmla="*/ 56 h 504"/>
                  <a:gd name="T74" fmla="*/ 3848 w 3848"/>
                  <a:gd name="T75" fmla="*/ 448 h 504"/>
                  <a:gd name="T76" fmla="*/ 3848 w 3848"/>
                  <a:gd name="T77" fmla="*/ 448 h 504"/>
                  <a:gd name="T78" fmla="*/ 3848 w 3848"/>
                  <a:gd name="T79" fmla="*/ 460 h 504"/>
                  <a:gd name="T80" fmla="*/ 3844 w 3848"/>
                  <a:gd name="T81" fmla="*/ 470 h 504"/>
                  <a:gd name="T82" fmla="*/ 3838 w 3848"/>
                  <a:gd name="T83" fmla="*/ 480 h 504"/>
                  <a:gd name="T84" fmla="*/ 3832 w 3848"/>
                  <a:gd name="T85" fmla="*/ 488 h 504"/>
                  <a:gd name="T86" fmla="*/ 3824 w 3848"/>
                  <a:gd name="T87" fmla="*/ 494 h 504"/>
                  <a:gd name="T88" fmla="*/ 3814 w 3848"/>
                  <a:gd name="T89" fmla="*/ 500 h 504"/>
                  <a:gd name="T90" fmla="*/ 3804 w 3848"/>
                  <a:gd name="T91" fmla="*/ 504 h 504"/>
                  <a:gd name="T92" fmla="*/ 3792 w 3848"/>
                  <a:gd name="T93" fmla="*/ 504 h 504"/>
                  <a:gd name="T94" fmla="*/ 1004 w 3848"/>
                  <a:gd name="T95" fmla="*/ 504 h 504"/>
                  <a:gd name="T96" fmla="*/ 1154 w 3848"/>
                  <a:gd name="T97" fmla="*/ 418 h 504"/>
                  <a:gd name="T98" fmla="*/ 1154 w 3848"/>
                  <a:gd name="T99" fmla="*/ 84 h 504"/>
                  <a:gd name="T100" fmla="*/ 1010 w 3848"/>
                  <a:gd name="T101"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848" h="503">
                    <a:moveTo>
                      <a:pt x="56" y="0"/>
                    </a:moveTo>
                    <a:lnTo>
                      <a:pt x="720" y="0"/>
                    </a:lnTo>
                    <a:lnTo>
                      <a:pt x="576" y="84"/>
                    </a:lnTo>
                    <a:lnTo>
                      <a:pt x="576" y="418"/>
                    </a:lnTo>
                    <a:lnTo>
                      <a:pt x="726" y="504"/>
                    </a:lnTo>
                    <a:lnTo>
                      <a:pt x="56" y="504"/>
                    </a:lnTo>
                    <a:lnTo>
                      <a:pt x="56" y="504"/>
                    </a:lnTo>
                    <a:lnTo>
                      <a:pt x="44" y="504"/>
                    </a:lnTo>
                    <a:lnTo>
                      <a:pt x="34" y="500"/>
                    </a:lnTo>
                    <a:lnTo>
                      <a:pt x="24" y="494"/>
                    </a:lnTo>
                    <a:lnTo>
                      <a:pt x="16" y="488"/>
                    </a:lnTo>
                    <a:lnTo>
                      <a:pt x="8" y="480"/>
                    </a:lnTo>
                    <a:lnTo>
                      <a:pt x="4" y="470"/>
                    </a:lnTo>
                    <a:lnTo>
                      <a:pt x="0" y="460"/>
                    </a:lnTo>
                    <a:lnTo>
                      <a:pt x="0" y="448"/>
                    </a:lnTo>
                    <a:lnTo>
                      <a:pt x="0" y="56"/>
                    </a:lnTo>
                    <a:lnTo>
                      <a:pt x="0" y="56"/>
                    </a:lnTo>
                    <a:lnTo>
                      <a:pt x="0" y="44"/>
                    </a:lnTo>
                    <a:lnTo>
                      <a:pt x="4" y="34"/>
                    </a:lnTo>
                    <a:lnTo>
                      <a:pt x="8" y="24"/>
                    </a:lnTo>
                    <a:lnTo>
                      <a:pt x="16" y="16"/>
                    </a:lnTo>
                    <a:lnTo>
                      <a:pt x="24" y="10"/>
                    </a:lnTo>
                    <a:lnTo>
                      <a:pt x="34" y="4"/>
                    </a:lnTo>
                    <a:lnTo>
                      <a:pt x="44" y="0"/>
                    </a:lnTo>
                    <a:lnTo>
                      <a:pt x="56" y="0"/>
                    </a:lnTo>
                    <a:lnTo>
                      <a:pt x="56" y="0"/>
                    </a:lnTo>
                    <a:close/>
                    <a:moveTo>
                      <a:pt x="1010" y="0"/>
                    </a:moveTo>
                    <a:lnTo>
                      <a:pt x="3792" y="0"/>
                    </a:lnTo>
                    <a:lnTo>
                      <a:pt x="3792" y="0"/>
                    </a:lnTo>
                    <a:lnTo>
                      <a:pt x="3804" y="0"/>
                    </a:lnTo>
                    <a:lnTo>
                      <a:pt x="3814" y="4"/>
                    </a:lnTo>
                    <a:lnTo>
                      <a:pt x="3824" y="10"/>
                    </a:lnTo>
                    <a:lnTo>
                      <a:pt x="3832" y="16"/>
                    </a:lnTo>
                    <a:lnTo>
                      <a:pt x="3838" y="24"/>
                    </a:lnTo>
                    <a:lnTo>
                      <a:pt x="3844" y="34"/>
                    </a:lnTo>
                    <a:lnTo>
                      <a:pt x="3848" y="44"/>
                    </a:lnTo>
                    <a:lnTo>
                      <a:pt x="3848" y="56"/>
                    </a:lnTo>
                    <a:lnTo>
                      <a:pt x="3848" y="448"/>
                    </a:lnTo>
                    <a:lnTo>
                      <a:pt x="3848" y="448"/>
                    </a:lnTo>
                    <a:lnTo>
                      <a:pt x="3848" y="460"/>
                    </a:lnTo>
                    <a:lnTo>
                      <a:pt x="3844" y="470"/>
                    </a:lnTo>
                    <a:lnTo>
                      <a:pt x="3838" y="480"/>
                    </a:lnTo>
                    <a:lnTo>
                      <a:pt x="3832" y="488"/>
                    </a:lnTo>
                    <a:lnTo>
                      <a:pt x="3824" y="494"/>
                    </a:lnTo>
                    <a:lnTo>
                      <a:pt x="3814" y="500"/>
                    </a:lnTo>
                    <a:lnTo>
                      <a:pt x="3804" y="504"/>
                    </a:lnTo>
                    <a:lnTo>
                      <a:pt x="3792" y="504"/>
                    </a:lnTo>
                    <a:lnTo>
                      <a:pt x="1004" y="504"/>
                    </a:lnTo>
                    <a:lnTo>
                      <a:pt x="1154" y="418"/>
                    </a:lnTo>
                    <a:lnTo>
                      <a:pt x="1154" y="84"/>
                    </a:lnTo>
                    <a:lnTo>
                      <a:pt x="1010" y="0"/>
                    </a:lnTo>
                    <a:close/>
                  </a:path>
                </a:pathLst>
              </a:custGeom>
              <a:noFill/>
              <a:ln w="12700">
                <a:solidFill>
                  <a:srgbClr val="0070C0"/>
                </a:solidFill>
                <a:prstDash val="sysDot"/>
                <a:round/>
              </a:ln>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sp>
            <p:nvSpPr>
              <p:cNvPr id="27" name="Freeform 6"/>
              <p:cNvSpPr/>
              <p:nvPr>
                <p:custDataLst>
                  <p:tags r:id="rId32"/>
                </p:custDataLst>
              </p:nvPr>
            </p:nvSpPr>
            <p:spPr bwMode="auto">
              <a:xfrm>
                <a:off x="3562350" y="1059582"/>
                <a:ext cx="701675" cy="812800"/>
              </a:xfrm>
              <a:custGeom>
                <a:avLst/>
                <a:gdLst>
                  <a:gd name="T0" fmla="*/ 220 w 442"/>
                  <a:gd name="T1" fmla="*/ 0 h 512"/>
                  <a:gd name="T2" fmla="*/ 332 w 442"/>
                  <a:gd name="T3" fmla="*/ 64 h 512"/>
                  <a:gd name="T4" fmla="*/ 442 w 442"/>
                  <a:gd name="T5" fmla="*/ 128 h 512"/>
                  <a:gd name="T6" fmla="*/ 442 w 442"/>
                  <a:gd name="T7" fmla="*/ 256 h 512"/>
                  <a:gd name="T8" fmla="*/ 442 w 442"/>
                  <a:gd name="T9" fmla="*/ 384 h 512"/>
                  <a:gd name="T10" fmla="*/ 332 w 442"/>
                  <a:gd name="T11" fmla="*/ 448 h 512"/>
                  <a:gd name="T12" fmla="*/ 220 w 442"/>
                  <a:gd name="T13" fmla="*/ 512 h 512"/>
                  <a:gd name="T14" fmla="*/ 110 w 442"/>
                  <a:gd name="T15" fmla="*/ 448 h 512"/>
                  <a:gd name="T16" fmla="*/ 0 w 442"/>
                  <a:gd name="T17" fmla="*/ 384 h 512"/>
                  <a:gd name="T18" fmla="*/ 0 w 442"/>
                  <a:gd name="T19" fmla="*/ 256 h 512"/>
                  <a:gd name="T20" fmla="*/ 0 w 442"/>
                  <a:gd name="T21" fmla="*/ 128 h 512"/>
                  <a:gd name="T22" fmla="*/ 110 w 442"/>
                  <a:gd name="T23" fmla="*/ 64 h 512"/>
                  <a:gd name="T24" fmla="*/ 220 w 442"/>
                  <a:gd name="T25"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2" h="512">
                    <a:moveTo>
                      <a:pt x="220" y="0"/>
                    </a:moveTo>
                    <a:lnTo>
                      <a:pt x="332" y="64"/>
                    </a:lnTo>
                    <a:lnTo>
                      <a:pt x="442" y="128"/>
                    </a:lnTo>
                    <a:lnTo>
                      <a:pt x="442" y="256"/>
                    </a:lnTo>
                    <a:lnTo>
                      <a:pt x="442" y="384"/>
                    </a:lnTo>
                    <a:lnTo>
                      <a:pt x="332" y="448"/>
                    </a:lnTo>
                    <a:lnTo>
                      <a:pt x="220" y="512"/>
                    </a:lnTo>
                    <a:lnTo>
                      <a:pt x="110" y="448"/>
                    </a:lnTo>
                    <a:lnTo>
                      <a:pt x="0" y="384"/>
                    </a:lnTo>
                    <a:lnTo>
                      <a:pt x="0" y="256"/>
                    </a:lnTo>
                    <a:lnTo>
                      <a:pt x="0" y="128"/>
                    </a:lnTo>
                    <a:lnTo>
                      <a:pt x="110" y="64"/>
                    </a:lnTo>
                    <a:lnTo>
                      <a:pt x="220" y="0"/>
                    </a:lnTo>
                    <a:close/>
                  </a:path>
                </a:pathLst>
              </a:custGeom>
              <a:solidFill>
                <a:srgbClr val="0070C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defTabSz="1088390">
                  <a:defRPr/>
                </a:pPr>
                <a:endParaRPr lang="zh-CN" altLang="en-US" sz="2800" b="1" kern="0">
                  <a:latin typeface="楷体" panose="02010609060101010101" pitchFamily="49" charset="-122"/>
                  <a:ea typeface="楷体" panose="02010609060101010101" pitchFamily="49" charset="-122"/>
                  <a:cs typeface="+mn-ea"/>
                  <a:sym typeface="+mn-lt"/>
                </a:endParaRPr>
              </a:p>
            </p:txBody>
          </p:sp>
        </p:grpSp>
        <p:sp>
          <p:nvSpPr>
            <p:cNvPr id="28" name="文本框 48"/>
            <p:cNvSpPr txBox="1">
              <a:spLocks noChangeArrowheads="1"/>
            </p:cNvSpPr>
            <p:nvPr>
              <p:custDataLst>
                <p:tags r:id="rId33"/>
              </p:custDataLst>
            </p:nvPr>
          </p:nvSpPr>
          <p:spPr bwMode="auto">
            <a:xfrm>
              <a:off x="4459186" y="1735811"/>
              <a:ext cx="631582" cy="468650"/>
            </a:xfrm>
            <a:prstGeom prst="rect">
              <a:avLst/>
            </a:prstGeom>
            <a:noFill/>
            <a:ln w="9525">
              <a:noFill/>
              <a:miter lim="800000"/>
            </a:ln>
          </p:spPr>
          <p:txBody>
            <a:bodyPr wrap="square">
              <a:spAutoFit/>
            </a:bodyPr>
            <a:lstStyle/>
            <a:p>
              <a:pPr defTabSz="1088390">
                <a:defRPr/>
              </a:pPr>
              <a:r>
                <a:rPr lang="en-US" altLang="zh-CN" sz="2800" b="1" kern="0" dirty="0">
                  <a:solidFill>
                    <a:schemeClr val="bg1"/>
                  </a:solidFill>
                  <a:latin typeface="楷体" panose="02010609060101010101" pitchFamily="49" charset="-122"/>
                  <a:ea typeface="楷体" panose="02010609060101010101" pitchFamily="49" charset="-122"/>
                  <a:cs typeface="+mn-ea"/>
                  <a:sym typeface="+mn-lt"/>
                </a:rPr>
                <a:t>5</a:t>
              </a:r>
              <a:endParaRPr lang="en-US" altLang="zh-CN" sz="2800" b="1" kern="0" dirty="0">
                <a:solidFill>
                  <a:schemeClr val="bg1"/>
                </a:solidFill>
                <a:latin typeface="楷体" panose="02010609060101010101" pitchFamily="49" charset="-122"/>
                <a:ea typeface="楷体" panose="02010609060101010101" pitchFamily="49" charset="-122"/>
                <a:cs typeface="+mn-ea"/>
                <a:sym typeface="+mn-lt"/>
              </a:endParaRPr>
            </a:p>
          </p:txBody>
        </p:sp>
      </p:grpSp>
      <p:sp>
        <p:nvSpPr>
          <p:cNvPr id="29" name="文本框 28"/>
          <p:cNvSpPr txBox="1"/>
          <p:nvPr/>
        </p:nvSpPr>
        <p:spPr>
          <a:xfrm>
            <a:off x="6423885" y="1158392"/>
            <a:ext cx="2151380" cy="521970"/>
          </a:xfrm>
          <a:prstGeom prst="rect">
            <a:avLst/>
          </a:prstGeom>
          <a:noFill/>
        </p:spPr>
        <p:txBody>
          <a:bodyPr wrap="square" rtlCol="0">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内容分析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30" name="文本框 29"/>
          <p:cNvSpPr txBox="1"/>
          <p:nvPr/>
        </p:nvSpPr>
        <p:spPr>
          <a:xfrm>
            <a:off x="6482149" y="3001519"/>
            <a:ext cx="1627369"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教学目标</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32" name="文本框 31"/>
          <p:cNvSpPr txBox="1"/>
          <p:nvPr/>
        </p:nvSpPr>
        <p:spPr>
          <a:xfrm>
            <a:off x="6482148" y="4803341"/>
            <a:ext cx="1627369" cy="523220"/>
          </a:xfrm>
          <a:prstGeom prst="rect">
            <a:avLst/>
          </a:prstGeom>
          <a:noFill/>
        </p:spPr>
        <p:txBody>
          <a:bodyPr wrap="non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教学过程</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33" name="文本框 32"/>
          <p:cNvSpPr txBox="1"/>
          <p:nvPr/>
        </p:nvSpPr>
        <p:spPr>
          <a:xfrm>
            <a:off x="6482149" y="3919978"/>
            <a:ext cx="2310290" cy="523220"/>
          </a:xfrm>
          <a:prstGeom prst="rect">
            <a:avLst/>
          </a:prstGeom>
          <a:noFill/>
        </p:spPr>
        <p:txBody>
          <a:bodyPr wrap="square" rtlCol="0" anchor="t">
            <a:spAutoFit/>
          </a:bodyPr>
          <a:lstStyle/>
          <a:p>
            <a:r>
              <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教学重难点</a:t>
            </a:r>
            <a:endParaRPr lang="zh-CN" altLang="en-US" dirty="0">
              <a:latin typeface="黑体" panose="02010609060101010101" charset="-122"/>
              <a:ea typeface="黑体" panose="02010609060101010101" charset="-122"/>
            </a:endParaRPr>
          </a:p>
        </p:txBody>
      </p:sp>
      <p:sp>
        <p:nvSpPr>
          <p:cNvPr id="34" name="文本框 33"/>
          <p:cNvSpPr txBox="1"/>
          <p:nvPr/>
        </p:nvSpPr>
        <p:spPr>
          <a:xfrm>
            <a:off x="6435315" y="2133117"/>
            <a:ext cx="1627369" cy="523220"/>
          </a:xfrm>
          <a:prstGeom prst="rect">
            <a:avLst/>
          </a:prstGeom>
          <a:noFill/>
        </p:spPr>
        <p:txBody>
          <a:bodyPr wrap="none" rtlCol="0" anchor="t">
            <a:spAutoFit/>
          </a:bodyPr>
          <a:lstStyle/>
          <a:p>
            <a:pPr algn="l">
              <a:buClrTx/>
              <a:buSzTx/>
              <a:buFontTx/>
            </a:pPr>
            <a:r>
              <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sym typeface="+mn-ea"/>
              </a:rPr>
              <a:t>学情分析</a:t>
            </a:r>
            <a:endParaRPr lang="zh-CN" altLang="en-US" sz="2800" b="1" dirty="0">
              <a:solidFill>
                <a:schemeClr val="bg2">
                  <a:lumMod val="75000"/>
                </a:schemeClr>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Tree>
    <p:custDataLst>
      <p:tags r:id="rId34"/>
    </p:custDataLst>
  </p:cSld>
  <p:clrMapOvr>
    <a:masterClrMapping/>
  </p:clrMapOvr>
  <mc:AlternateContent xmlns:mc="http://schemas.openxmlformats.org/markup-compatibility/2006">
    <mc:Choice xmlns:p14="http://schemas.microsoft.com/office/powerpoint/2010/main" Requires="p14">
      <p:transition spd="slow" p14:dur="1250" advClick="0" advTm="4369">
        <p14:flip dir="r"/>
      </p:transition>
    </mc:Choice>
    <mc:Fallback>
      <p:transition spd="slow" advClick="0" advTm="4369">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1" cstate="print"/>
          <a:srcRect t="2484" b="28796"/>
          <a:stretch>
            <a:fillRect/>
          </a:stretch>
        </p:blipFill>
        <p:spPr>
          <a:xfrm>
            <a:off x="381000" y="3188154"/>
            <a:ext cx="6189875" cy="1941785"/>
          </a:xfrm>
          <a:prstGeom prst="rect">
            <a:avLst/>
          </a:prstGeom>
        </p:spPr>
      </p:pic>
      <p:sp>
        <p:nvSpPr>
          <p:cNvPr id="5" name="文本框 4"/>
          <p:cNvSpPr txBox="1"/>
          <p:nvPr/>
        </p:nvSpPr>
        <p:spPr>
          <a:xfrm>
            <a:off x="273492" y="1755697"/>
            <a:ext cx="6144984" cy="1323439"/>
          </a:xfrm>
          <a:prstGeom prst="rect">
            <a:avLst/>
          </a:prstGeom>
          <a:noFill/>
        </p:spPr>
        <p:txBody>
          <a:bodyPr wrap="square">
            <a:spAutoFit/>
          </a:bodyPr>
          <a:lstStyle/>
          <a:p>
            <a:r>
              <a:rPr kumimoji="0" lang="zh-CN" altLang="en-US" sz="2000" b="1" i="0" u="none" strike="noStrike" kern="1200" cap="none" spc="0" normalizeH="0" baseline="0" noProof="0" dirty="0">
                <a:ln>
                  <a:noFill/>
                </a:ln>
                <a:gradFill>
                  <a:gsLst>
                    <a:gs pos="0">
                      <a:srgbClr val="007BD3"/>
                    </a:gs>
                    <a:gs pos="100000">
                      <a:srgbClr val="034373"/>
                    </a:gs>
                  </a:gsLst>
                  <a:lin scaled="0"/>
                </a:gra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    </a:t>
            </a:r>
            <a:r>
              <a:rPr kumimoji="0" lang="zh-CN" altLang="en-US" sz="2000" b="1" i="0" u="none" strike="noStrike" kern="1200" cap="none" spc="0" normalizeH="0" baseline="0" dirty="0">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在中华人民共和国成立70周年群众游行方阵中，有一支方阵格外引人注目，他们由工人、农民、教师、快递员等各行各业的劳动者组成，这就是“美好生活”方阵。</a:t>
            </a:r>
            <a:endParaRPr lang="zh-CN" altLang="en-US" sz="2000" dirty="0"/>
          </a:p>
        </p:txBody>
      </p:sp>
      <p:sp>
        <p:nvSpPr>
          <p:cNvPr id="6" name="矩形 5"/>
          <p:cNvSpPr/>
          <p:nvPr/>
        </p:nvSpPr>
        <p:spPr>
          <a:xfrm>
            <a:off x="130627" y="701971"/>
            <a:ext cx="8806543" cy="707886"/>
          </a:xfrm>
          <a:prstGeom prst="rect">
            <a:avLst/>
          </a:prstGeom>
          <a:noFill/>
        </p:spPr>
        <p:txBody>
          <a:bodyPr wrap="square" lIns="91440" tIns="45720" rIns="91440" bIns="45720">
            <a:spAutoFit/>
          </a:bodyPr>
          <a:lstStyle/>
          <a:p>
            <a:r>
              <a:rPr lang="en-US" altLang="zh-CN" sz="400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4.</a:t>
            </a:r>
            <a:r>
              <a:rPr lang="zh-CN" altLang="en-US" sz="400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新时代的社会主要矛盾</a:t>
            </a:r>
            <a:endPar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文本框 6"/>
          <p:cNvSpPr txBox="1"/>
          <p:nvPr/>
        </p:nvSpPr>
        <p:spPr>
          <a:xfrm>
            <a:off x="6689072" y="2319108"/>
            <a:ext cx="5121928" cy="2246769"/>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通过观看视频，直观上更加深刻地感受到美好生活就在我们的身边，从而为理解新时代的社会主要矛盾埋下伏笔。</a:t>
            </a:r>
            <a:endParaRPr lang="zh-CN" sz="2800" b="1" dirty="0">
              <a:latin typeface="楷体" panose="02010609060101010101" pitchFamily="49" charset="-122"/>
              <a:ea typeface="楷体" panose="02010609060101010101" pitchFamily="49" charset="-122"/>
              <a:sym typeface="+mn-ea"/>
            </a:endParaRPr>
          </a:p>
        </p:txBody>
      </p:sp>
      <p:sp>
        <p:nvSpPr>
          <p:cNvPr id="8" name="矩形 7"/>
          <p:cNvSpPr/>
          <p:nvPr/>
        </p:nvSpPr>
        <p:spPr>
          <a:xfrm>
            <a:off x="-2133420" y="5275073"/>
            <a:ext cx="11070590" cy="400110"/>
          </a:xfrm>
          <a:prstGeom prst="rect">
            <a:avLst/>
          </a:prstGeom>
          <a:noFill/>
          <a:ln>
            <a:noFill/>
          </a:ln>
        </p:spPr>
        <p:txBody>
          <a:bodyPr wrap="square" rtlCol="0" anchor="t">
            <a:spAutoFit/>
          </a:bodyPr>
          <a:lstStyle/>
          <a:p>
            <a:pPr algn="ctr"/>
            <a:r>
              <a:rPr lang="zh-CN" altLang="en-US" sz="2000" b="1" dirty="0">
                <a:solidFill>
                  <a:schemeClr val="tx1"/>
                </a:solidFill>
                <a:effectLst>
                  <a:outerShdw blurRad="38100" dist="19050" dir="2700000" algn="tl" rotWithShape="0">
                    <a:schemeClr val="dk1">
                      <a:alpha val="40000"/>
                    </a:schemeClr>
                  </a:outerShdw>
                </a:effectLst>
                <a:latin typeface="华文细黑" panose="02010600040101010101" charset="-122"/>
                <a:ea typeface="华文细黑" panose="02010600040101010101" charset="-122"/>
                <a:cs typeface="华文细黑" panose="02010600040101010101" charset="-122"/>
              </a:rPr>
              <a:t>观看视频《走进游行方阵   致敬美好生活》</a:t>
            </a:r>
            <a:endParaRPr lang="zh-CN" altLang="en-US" sz="2000" b="1" dirty="0">
              <a:solidFill>
                <a:schemeClr val="tx1"/>
              </a:solidFill>
              <a:effectLst>
                <a:outerShdw blurRad="38100" dist="19050" dir="2700000" algn="tl" rotWithShape="0">
                  <a:schemeClr val="dk1">
                    <a:alpha val="40000"/>
                  </a:schemeClr>
                </a:outerShdw>
              </a:effectLst>
              <a:latin typeface="华文细黑" panose="02010600040101010101" charset="-122"/>
              <a:ea typeface="华文细黑" panose="02010600040101010101" charset="-122"/>
              <a:cs typeface="华文细黑" panose="02010600040101010101"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箭头: 下 4"/>
          <p:cNvSpPr/>
          <p:nvPr/>
        </p:nvSpPr>
        <p:spPr bwMode="auto">
          <a:xfrm>
            <a:off x="2886254" y="3266709"/>
            <a:ext cx="478971" cy="359228"/>
          </a:xfrm>
          <a:prstGeom prst="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8" name="文本框 7"/>
          <p:cNvSpPr txBox="1"/>
          <p:nvPr/>
        </p:nvSpPr>
        <p:spPr>
          <a:xfrm>
            <a:off x="6692749" y="1615657"/>
            <a:ext cx="5121928" cy="3539430"/>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根据时间脉络，对社会矛盾的转化进行梳理。这符合学生的认知逻辑，引导学生逐步认识到：我国社会主要矛盾已经转化为人民日益增长的美好生活需要和不平衡不充分的发展之间的矛盾。</a:t>
            </a:r>
            <a:endParaRPr lang="zh-CN" sz="2800" b="1" dirty="0">
              <a:latin typeface="楷体" panose="02010609060101010101" pitchFamily="49" charset="-122"/>
              <a:ea typeface="楷体" panose="02010609060101010101" pitchFamily="49" charset="-122"/>
              <a:sym typeface="+mn-ea"/>
            </a:endParaRPr>
          </a:p>
        </p:txBody>
      </p:sp>
      <p:sp>
        <p:nvSpPr>
          <p:cNvPr id="12" name="椭圆 11"/>
          <p:cNvSpPr/>
          <p:nvPr/>
        </p:nvSpPr>
        <p:spPr>
          <a:xfrm>
            <a:off x="3540954" y="1269151"/>
            <a:ext cx="1782691" cy="697607"/>
          </a:xfrm>
          <a:prstGeom prst="ellipse">
            <a:avLst/>
          </a:prstGeom>
          <a:solidFill>
            <a:srgbClr val="FC7C7C">
              <a:lumMod val="50000"/>
            </a:srgbClr>
          </a:solidFill>
          <a:ln w="38100" cap="flat" cmpd="sng" algn="ctr">
            <a:noFill/>
            <a:prstDash val="solid"/>
            <a:miter lim="800000"/>
          </a:ln>
          <a:effectLst>
            <a:outerShdw blurRad="63500" algn="ctr" rotWithShape="0">
              <a:prstClr val="black">
                <a:alpha val="40000"/>
              </a:prstClr>
            </a:outerShdw>
          </a:effectLst>
        </p:spPr>
        <p:txBody>
          <a:bodyPr anchor="ctr"/>
          <a:lstStyle/>
          <a:p>
            <a:pPr marL="0" marR="0" lvl="0" indent="0" algn="ctr" defTabSz="914400" eaLnBrk="1" fontAlgn="auto" latinLnBrk="0" hangingPunct="1">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党的十一届</a:t>
            </a:r>
            <a:endParaRPr kumimoji="0" lang="en-US" altLang="zh-CN" sz="16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a:p>
            <a:pPr marL="0" marR="0" lvl="0" indent="0" algn="ctr" defTabSz="914400" eaLnBrk="1" fontAlgn="auto" latinLnBrk="0" hangingPunct="1">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六中全会</a:t>
            </a:r>
            <a:endParaRPr kumimoji="0" lang="zh-CN" altLang="en-US" sz="16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文本框 19"/>
          <p:cNvSpPr txBox="1">
            <a:spLocks noChangeArrowheads="1"/>
          </p:cNvSpPr>
          <p:nvPr/>
        </p:nvSpPr>
        <p:spPr bwMode="auto">
          <a:xfrm>
            <a:off x="2938287" y="758408"/>
            <a:ext cx="3086781" cy="307777"/>
          </a:xfrm>
          <a:prstGeom prst="rect">
            <a:avLst/>
          </a:prstGeom>
          <a:solidFill>
            <a:srgbClr val="FC7C7C">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spcBef>
                <a:spcPts val="0"/>
              </a:spcBef>
              <a:spcAft>
                <a:spcPts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我国社会主要矛盾的转化</a:t>
            </a:r>
            <a:endPar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14" name="文本框 19"/>
          <p:cNvSpPr txBox="1">
            <a:spLocks noChangeArrowheads="1"/>
          </p:cNvSpPr>
          <p:nvPr/>
        </p:nvSpPr>
        <p:spPr bwMode="auto">
          <a:xfrm>
            <a:off x="2675836" y="2169724"/>
            <a:ext cx="351292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buFont typeface="Arial" panose="020B0604020202020204" pitchFamily="34" charset="0"/>
              <a:buNone/>
              <a:defRPr/>
            </a:pPr>
            <a:r>
              <a:rPr lang="zh-CN" altLang="en-US" b="1" dirty="0">
                <a:latin typeface="Arial" panose="020B0604020202020204" pitchFamily="34" charset="0"/>
                <a:ea typeface="微软雅黑" panose="020B0503020204020204" pitchFamily="34" charset="-122"/>
                <a:sym typeface="Arial" panose="020B0604020202020204" pitchFamily="34" charset="0"/>
              </a:rPr>
              <a:t>      我国所要解决的主要矛盾，是人民日益增长的物质文化需要同落后的社会生产之间的矛盾。</a:t>
            </a:r>
            <a:endParaRPr lang="zh-CN" altLang="en-US" b="1" dirty="0">
              <a:latin typeface="Arial" panose="020B0604020202020204" pitchFamily="34" charset="0"/>
              <a:ea typeface="微软雅黑" panose="020B0503020204020204" pitchFamily="34" charset="-122"/>
              <a:sym typeface="Arial" panose="020B0604020202020204" pitchFamily="34" charset="0"/>
            </a:endParaRPr>
          </a:p>
        </p:txBody>
      </p:sp>
      <p:pic>
        <p:nvPicPr>
          <p:cNvPr id="15" name="图片 14"/>
          <p:cNvPicPr>
            <a:picLocks noChangeAspect="1"/>
          </p:cNvPicPr>
          <p:nvPr/>
        </p:nvPicPr>
        <p:blipFill>
          <a:blip r:embed="rId1" cstate="print"/>
          <a:stretch>
            <a:fillRect/>
          </a:stretch>
        </p:blipFill>
        <p:spPr>
          <a:xfrm>
            <a:off x="631089" y="824136"/>
            <a:ext cx="1794527" cy="1913779"/>
          </a:xfrm>
          <a:prstGeom prst="rect">
            <a:avLst/>
          </a:prstGeom>
        </p:spPr>
      </p:pic>
      <p:pic>
        <p:nvPicPr>
          <p:cNvPr id="3" name="图片 2"/>
          <p:cNvPicPr>
            <a:picLocks noChangeAspect="1"/>
          </p:cNvPicPr>
          <p:nvPr/>
        </p:nvPicPr>
        <p:blipFill>
          <a:blip r:embed="rId2" cstate="print"/>
          <a:stretch>
            <a:fillRect/>
          </a:stretch>
        </p:blipFill>
        <p:spPr>
          <a:xfrm>
            <a:off x="631090" y="4151043"/>
            <a:ext cx="1946654" cy="1505838"/>
          </a:xfrm>
          <a:prstGeom prst="rect">
            <a:avLst/>
          </a:prstGeom>
        </p:spPr>
      </p:pic>
      <p:sp>
        <p:nvSpPr>
          <p:cNvPr id="20" name="椭圆 19"/>
          <p:cNvSpPr/>
          <p:nvPr/>
        </p:nvSpPr>
        <p:spPr>
          <a:xfrm flipH="1">
            <a:off x="3526971" y="4497707"/>
            <a:ext cx="1796674" cy="695845"/>
          </a:xfrm>
          <a:prstGeom prst="ellipse">
            <a:avLst/>
          </a:prstGeom>
          <a:solidFill>
            <a:srgbClr val="C00000"/>
          </a:solidFill>
          <a:ln w="38100" cap="flat" cmpd="sng" algn="ctr">
            <a:noFill/>
            <a:prstDash val="solid"/>
            <a:miter lim="800000"/>
          </a:ln>
          <a:effectLst>
            <a:outerShdw blurRad="63500" algn="ctr" rotWithShape="0">
              <a:prstClr val="black">
                <a:alpha val="40000"/>
              </a:prstClr>
            </a:outerShdw>
          </a:effectLst>
        </p:spPr>
        <p:txBody>
          <a:bodyPr anchor="ctr"/>
          <a:lstStyle/>
          <a:p>
            <a:pPr marL="0" marR="0" lvl="0" indent="0" algn="ctr" defTabSz="91440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16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rPr>
              <a:t>党的十九大</a:t>
            </a:r>
            <a:endParaRPr kumimoji="0" lang="zh-CN" altLang="en-US" sz="1600" b="1" i="0" u="none" strike="noStrike" kern="0" cap="none" spc="0" normalizeH="0" baseline="0" noProof="1">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21" name="文本框 19"/>
          <p:cNvSpPr txBox="1">
            <a:spLocks noChangeArrowheads="1"/>
          </p:cNvSpPr>
          <p:nvPr/>
        </p:nvSpPr>
        <p:spPr bwMode="auto">
          <a:xfrm>
            <a:off x="2938287" y="4104260"/>
            <a:ext cx="3086781" cy="360612"/>
          </a:xfrm>
          <a:prstGeom prst="rect">
            <a:avLst/>
          </a:prstGeom>
          <a:solidFill>
            <a:srgbClr val="FC7C7C">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marL="0" marR="0" lvl="0" indent="0" algn="ctr" defTabSz="914400" eaLnBrk="1" fontAlgn="auto" latinLnBrk="0" hangingPunct="1">
              <a:lnSpc>
                <a:spcPct val="130000"/>
              </a:lnSpc>
              <a:spcBef>
                <a:spcPts val="0"/>
              </a:spcBef>
              <a:spcAft>
                <a:spcPts val="0"/>
              </a:spcAft>
              <a:buClrTx/>
              <a:buSzTx/>
              <a:buFont typeface="Arial" panose="020B0604020202020204" pitchFamily="34" charset="0"/>
              <a:buNone/>
              <a:defRPr/>
            </a:pPr>
            <a:r>
              <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rPr>
              <a:t>我国社会主要矛盾的转化</a:t>
            </a:r>
            <a:endParaRPr kumimoji="0" lang="zh-CN" altLang="en-US" sz="2000" b="0" i="0" u="none" strike="noStrike" kern="0" cap="none" spc="0" normalizeH="0" baseline="0" noProof="0" dirty="0">
              <a:ln>
                <a:noFill/>
              </a:ln>
              <a:solidFill>
                <a:srgbClr val="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22" name="文本框 20"/>
          <p:cNvSpPr txBox="1">
            <a:spLocks noChangeArrowheads="1"/>
          </p:cNvSpPr>
          <p:nvPr/>
        </p:nvSpPr>
        <p:spPr bwMode="auto">
          <a:xfrm>
            <a:off x="2886254" y="5341791"/>
            <a:ext cx="414243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2000" tIns="0" rIns="72000" bIns="0">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buFont typeface="Arial" panose="020B0604020202020204" pitchFamily="34" charset="0"/>
              <a:buNone/>
              <a:defRPr/>
            </a:pPr>
            <a:r>
              <a:rPr lang="zh-CN" altLang="en-US" sz="2000" b="1" dirty="0">
                <a:latin typeface="Arial" panose="020B0604020202020204" pitchFamily="34" charset="0"/>
                <a:ea typeface="微软雅黑" panose="020B0503020204020204" pitchFamily="34" charset="-122"/>
                <a:sym typeface="Arial" panose="020B0604020202020204" pitchFamily="34" charset="0"/>
              </a:rPr>
              <a:t>人民日益增长的美好生活需要和不平衡不充分的发展之间的矛盾。</a:t>
            </a:r>
            <a:endParaRPr lang="zh-CN" altLang="en-US" sz="2000" b="1" dirty="0">
              <a:latin typeface="Arial" panose="020B0604020202020204" pitchFamily="34" charset="0"/>
              <a:ea typeface="微软雅黑" panose="020B0503020204020204" pitchFamily="34" charset="-122"/>
              <a:sym typeface="Arial" panose="020B0604020202020204" pitchFamily="34" charset="0"/>
            </a:endParaRPr>
          </a:p>
        </p:txBody>
      </p:sp>
      <p:sp>
        <p:nvSpPr>
          <p:cNvPr id="23" name="矩形 22"/>
          <p:cNvSpPr>
            <a:spLocks noChangeArrowheads="1"/>
          </p:cNvSpPr>
          <p:nvPr/>
        </p:nvSpPr>
        <p:spPr bwMode="auto">
          <a:xfrm>
            <a:off x="278325" y="6150178"/>
            <a:ext cx="652525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charset="0"/>
                <a:ea typeface="宋体" panose="02010600030101010101" pitchFamily="2" charset="-122"/>
              </a:defRPr>
            </a:lvl1pPr>
            <a:lvl2pPr>
              <a:defRPr>
                <a:solidFill>
                  <a:schemeClr val="tx1"/>
                </a:solidFill>
                <a:latin typeface="Calibri" panose="020F0502020204030204" charset="0"/>
                <a:ea typeface="宋体" panose="02010600030101010101" pitchFamily="2" charset="-122"/>
              </a:defRPr>
            </a:lvl2pPr>
            <a:lvl3pPr>
              <a:defRPr>
                <a:solidFill>
                  <a:schemeClr val="tx1"/>
                </a:solidFill>
                <a:latin typeface="Calibri" panose="020F0502020204030204" charset="0"/>
                <a:ea typeface="宋体" panose="02010600030101010101" pitchFamily="2" charset="-122"/>
              </a:defRPr>
            </a:lvl3pPr>
            <a:lvl4pPr>
              <a:defRPr>
                <a:solidFill>
                  <a:schemeClr val="tx1"/>
                </a:solidFill>
                <a:latin typeface="Calibri" panose="020F0502020204030204" charset="0"/>
                <a:ea typeface="宋体" panose="02010600030101010101" pitchFamily="2" charset="-122"/>
              </a:defRPr>
            </a:lvl4pPr>
            <a:lvl5pPr>
              <a:defRPr>
                <a:solidFill>
                  <a:schemeClr val="tx1"/>
                </a:solidFill>
                <a:latin typeface="Calibri" panose="020F050202020403020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Calibri" panose="020F0502020204030204" charset="0"/>
                <a:ea typeface="宋体" panose="02010600030101010101" pitchFamily="2" charset="-122"/>
              </a:defRPr>
            </a:lvl9pPr>
          </a:lstStyle>
          <a:p>
            <a:pPr algn="ctr">
              <a:buFont typeface="Arial" panose="020B0604020202020204" pitchFamily="34" charset="0"/>
              <a:buNone/>
              <a:defRPr/>
            </a:pPr>
            <a:r>
              <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rPr>
              <a:t>中国特色社会主义进入新时代的主要依据</a:t>
            </a:r>
            <a:endParaRPr lang="zh-CN" altLang="en-US" sz="2000" b="1" dirty="0">
              <a:solidFill>
                <a:srgbClr val="C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226613" y="1787136"/>
            <a:ext cx="5554459" cy="2677656"/>
          </a:xfrm>
          <a:prstGeom prst="rect">
            <a:avLst/>
          </a:prstGeom>
          <a:solidFill>
            <a:srgbClr val="FFFFCC"/>
          </a:solidFill>
        </p:spPr>
        <p:style>
          <a:lnRef idx="1">
            <a:schemeClr val="accent1"/>
          </a:lnRef>
          <a:fillRef idx="2">
            <a:schemeClr val="accent1"/>
          </a:fillRef>
          <a:effectRef idx="1">
            <a:schemeClr val="accent1"/>
          </a:effectRef>
          <a:fontRef idx="minor">
            <a:schemeClr val="dk1"/>
          </a:fontRef>
        </p:style>
        <p:txBody>
          <a:bodyPr wrap="square" rtlCol="0" anchor="t">
            <a:spAutoFit/>
          </a:bodyPr>
          <a:lstStyle/>
          <a:p>
            <a:r>
              <a:rPr lang="zh-CN" sz="2800" b="1" dirty="0">
                <a:latin typeface="微软雅黑" panose="020B0503020204020204" pitchFamily="34" charset="-122"/>
                <a:ea typeface="微软雅黑" panose="020B0503020204020204" pitchFamily="34" charset="-122"/>
                <a:sym typeface="+mn-ea"/>
              </a:rPr>
              <a:t>设计意图：</a:t>
            </a:r>
            <a:endParaRPr lang="en-US" altLang="zh-CN" sz="2800" b="1" dirty="0">
              <a:latin typeface="微软雅黑" panose="020B0503020204020204" pitchFamily="34" charset="-122"/>
              <a:ea typeface="微软雅黑" panose="020B0503020204020204" pitchFamily="34" charset="-122"/>
              <a:sym typeface="+mn-ea"/>
            </a:endParaRPr>
          </a:p>
          <a:p>
            <a:r>
              <a:rPr lang="en-US" altLang="zh-CN" sz="2800" b="1" dirty="0">
                <a:latin typeface="微软雅黑" panose="020B0503020204020204" pitchFamily="34" charset="-122"/>
                <a:ea typeface="微软雅黑" panose="020B0503020204020204" pitchFamily="34" charset="-122"/>
                <a:sym typeface="+mn-ea"/>
              </a:rPr>
              <a:t>      </a:t>
            </a:r>
            <a:r>
              <a:rPr lang="zh-CN" altLang="en-US" sz="2800" b="1" dirty="0">
                <a:latin typeface="楷体" panose="02010609060101010101" pitchFamily="49" charset="-122"/>
                <a:ea typeface="楷体" panose="02010609060101010101" pitchFamily="49" charset="-122"/>
                <a:sym typeface="+mn-ea"/>
              </a:rPr>
              <a:t>为提升学生的辩证意识及能力，通过辨析观点的教学环节，引导学生对我国社会主要矛盾、基本国情有更加正确的认识；知道我国仍然是世界上最大发展中国家。</a:t>
            </a:r>
            <a:endParaRPr lang="en-US" altLang="zh-CN" sz="2800" b="1" dirty="0">
              <a:latin typeface="楷体" panose="02010609060101010101" pitchFamily="49" charset="-122"/>
              <a:ea typeface="楷体" panose="02010609060101010101" pitchFamily="49" charset="-122"/>
              <a:sym typeface="+mn-ea"/>
            </a:endParaRPr>
          </a:p>
        </p:txBody>
      </p:sp>
      <p:sp>
        <p:nvSpPr>
          <p:cNvPr id="9" name="矩形 8"/>
          <p:cNvSpPr/>
          <p:nvPr/>
        </p:nvSpPr>
        <p:spPr>
          <a:xfrm>
            <a:off x="130627" y="701971"/>
            <a:ext cx="8806543" cy="707886"/>
          </a:xfrm>
          <a:prstGeom prst="rect">
            <a:avLst/>
          </a:prstGeom>
          <a:noFill/>
        </p:spPr>
        <p:txBody>
          <a:bodyPr wrap="square" lIns="91440" tIns="45720" rIns="91440" bIns="45720">
            <a:spAutoFit/>
          </a:bodyPr>
          <a:lstStyle/>
          <a:p>
            <a:r>
              <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辨析观点</a:t>
            </a:r>
            <a:endParaRPr lang="zh-CN" altLang="en-US" sz="4000" b="0" cap="none" spc="0" dirty="0">
              <a:ln w="0"/>
              <a:solidFill>
                <a:srgbClr val="0070C0"/>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箭头: 下 9"/>
          <p:cNvSpPr/>
          <p:nvPr/>
        </p:nvSpPr>
        <p:spPr bwMode="auto">
          <a:xfrm>
            <a:off x="2697845" y="3125964"/>
            <a:ext cx="525802" cy="469643"/>
          </a:xfrm>
          <a:prstGeom prst="down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endParaRPr>
          </a:p>
        </p:txBody>
      </p:sp>
      <p:sp>
        <p:nvSpPr>
          <p:cNvPr id="11" name="文本框 10"/>
          <p:cNvSpPr txBox="1"/>
          <p:nvPr/>
        </p:nvSpPr>
        <p:spPr>
          <a:xfrm>
            <a:off x="410928" y="1542047"/>
            <a:ext cx="2447262" cy="1323439"/>
          </a:xfrm>
          <a:prstGeom prst="rect">
            <a:avLst/>
          </a:prstGeom>
          <a:noFill/>
        </p:spPr>
        <p:txBody>
          <a:bodyPr wrap="square" rtlCol="0" anchor="t">
            <a:spAutoFit/>
          </a:bodyPr>
          <a:lstStyle/>
          <a:p>
            <a:r>
              <a:rPr lang="zh-CN" altLang="en-US" sz="2000" b="1" dirty="0">
                <a:latin typeface="黑体" panose="02010609060101010101" charset="-122"/>
                <a:ea typeface="黑体" panose="02010609060101010101" charset="-122"/>
                <a:cs typeface="黑体" panose="02010609060101010101" charset="-122"/>
              </a:rPr>
              <a:t>辨析观点</a:t>
            </a:r>
            <a:r>
              <a:rPr lang="en-US" altLang="zh-CN" sz="2000" b="1" dirty="0">
                <a:latin typeface="黑体" panose="02010609060101010101" charset="-122"/>
                <a:ea typeface="黑体" panose="02010609060101010101" charset="-122"/>
                <a:cs typeface="黑体" panose="02010609060101010101" charset="-122"/>
              </a:rPr>
              <a:t>1</a:t>
            </a:r>
            <a:r>
              <a:rPr lang="zh-CN" altLang="en-US" sz="2000" b="1" dirty="0">
                <a:latin typeface="黑体" panose="02010609060101010101" charset="-122"/>
                <a:ea typeface="黑体" panose="02010609060101010101" charset="-122"/>
                <a:cs typeface="黑体" panose="02010609060101010101" charset="-122"/>
              </a:rPr>
              <a:t>：</a:t>
            </a:r>
            <a:endParaRPr lang="zh-CN" altLang="en-US" sz="2000" b="1" dirty="0">
              <a:latin typeface="黑体" panose="02010609060101010101" charset="-122"/>
              <a:ea typeface="黑体" panose="02010609060101010101" charset="-122"/>
              <a:cs typeface="黑体" panose="02010609060101010101" charset="-122"/>
            </a:endParaRPr>
          </a:p>
          <a:p>
            <a:r>
              <a:rPr lang="zh-CN" altLang="en-US" sz="2000" b="1" dirty="0">
                <a:latin typeface="黑体" panose="02010609060101010101" charset="-122"/>
                <a:ea typeface="黑体" panose="02010609060101010101" charset="-122"/>
                <a:cs typeface="黑体" panose="02010609060101010101" charset="-122"/>
              </a:rPr>
              <a:t>   中国已经发展很快了，不存在区域发展上的差异。</a:t>
            </a:r>
            <a:endParaRPr lang="zh-CN" altLang="en-US" sz="2000" b="1" dirty="0">
              <a:latin typeface="黑体" panose="02010609060101010101" charset="-122"/>
              <a:ea typeface="黑体" panose="02010609060101010101" charset="-122"/>
              <a:cs typeface="黑体" panose="02010609060101010101" charset="-122"/>
            </a:endParaRPr>
          </a:p>
        </p:txBody>
      </p:sp>
      <p:sp>
        <p:nvSpPr>
          <p:cNvPr id="12" name="文本框 11"/>
          <p:cNvSpPr txBox="1"/>
          <p:nvPr/>
        </p:nvSpPr>
        <p:spPr>
          <a:xfrm>
            <a:off x="2891925" y="1542047"/>
            <a:ext cx="3283946" cy="1323439"/>
          </a:xfrm>
          <a:prstGeom prst="rect">
            <a:avLst/>
          </a:prstGeom>
          <a:noFill/>
        </p:spPr>
        <p:txBody>
          <a:bodyPr wrap="square" rtlCol="0" anchor="t">
            <a:spAutoFit/>
          </a:bodyPr>
          <a:lstStyle/>
          <a:p>
            <a:r>
              <a:rPr lang="zh-CN" altLang="en-US" sz="2000" b="1" dirty="0">
                <a:latin typeface="黑体" panose="02010609060101010101" charset="-122"/>
                <a:ea typeface="黑体" panose="02010609060101010101" charset="-122"/>
                <a:cs typeface="黑体" panose="02010609060101010101" charset="-122"/>
              </a:rPr>
              <a:t>辨析观点</a:t>
            </a:r>
            <a:r>
              <a:rPr lang="en-US" altLang="zh-CN" sz="2000" b="1" dirty="0">
                <a:latin typeface="黑体" panose="02010609060101010101" charset="-122"/>
                <a:ea typeface="黑体" panose="02010609060101010101" charset="-122"/>
                <a:cs typeface="黑体" panose="02010609060101010101" charset="-122"/>
              </a:rPr>
              <a:t>2</a:t>
            </a:r>
            <a:r>
              <a:rPr lang="zh-CN" altLang="en-US" sz="2000" b="1" dirty="0">
                <a:latin typeface="黑体" panose="02010609060101010101" charset="-122"/>
                <a:ea typeface="黑体" panose="02010609060101010101" charset="-122"/>
                <a:cs typeface="黑体" panose="02010609060101010101" charset="-122"/>
              </a:rPr>
              <a:t>：</a:t>
            </a:r>
            <a:endParaRPr lang="zh-CN" altLang="en-US" sz="2000" b="1" dirty="0">
              <a:latin typeface="黑体" panose="02010609060101010101" charset="-122"/>
              <a:ea typeface="黑体" panose="02010609060101010101" charset="-122"/>
              <a:cs typeface="黑体" panose="02010609060101010101" charset="-122"/>
            </a:endParaRPr>
          </a:p>
          <a:p>
            <a:r>
              <a:rPr lang="zh-CN" altLang="en-US" sz="2000" b="1" dirty="0">
                <a:latin typeface="黑体" panose="02010609060101010101" charset="-122"/>
                <a:ea typeface="黑体" panose="02010609060101010101" charset="-122"/>
                <a:cs typeface="黑体" panose="02010609060101010101" charset="-122"/>
              </a:rPr>
              <a:t>   中国已经发展很快了，我们已经赶超了发达国家，达到世界一流水平了。</a:t>
            </a:r>
            <a:endParaRPr lang="zh-CN" altLang="en-US" sz="2000" b="1" dirty="0">
              <a:latin typeface="黑体" panose="02010609060101010101" charset="-122"/>
              <a:ea typeface="黑体" panose="02010609060101010101" charset="-122"/>
              <a:cs typeface="黑体" panose="02010609060101010101" charset="-122"/>
            </a:endParaRPr>
          </a:p>
        </p:txBody>
      </p:sp>
      <p:sp>
        <p:nvSpPr>
          <p:cNvPr id="13" name="文本框 12"/>
          <p:cNvSpPr txBox="1"/>
          <p:nvPr/>
        </p:nvSpPr>
        <p:spPr>
          <a:xfrm>
            <a:off x="123341" y="3847705"/>
            <a:ext cx="5972659" cy="2308324"/>
          </a:xfrm>
          <a:prstGeom prst="rect">
            <a:avLst/>
          </a:prstGeom>
          <a:noFill/>
        </p:spPr>
        <p:txBody>
          <a:bodyPr wrap="square" rtlCol="0" anchor="t">
            <a:spAutoFit/>
          </a:bodyPr>
          <a:lstStyle/>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lang="zh-CN" altLang="en-US" b="1" dirty="0">
                <a:solidFill>
                  <a:srgbClr val="40404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阅读读本</a:t>
            </a:r>
            <a:r>
              <a:rPr lang="en-US" altLang="zh-CN" b="1" dirty="0">
                <a:solidFill>
                  <a:srgbClr val="40404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19</a:t>
            </a:r>
            <a:r>
              <a:rPr lang="zh-CN" altLang="en-US" b="1" dirty="0">
                <a:solidFill>
                  <a:srgbClr val="40404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rPr>
              <a:t>页</a:t>
            </a:r>
            <a:endParaRPr lang="en-US" altLang="zh-CN" b="1" dirty="0">
              <a:solidFill>
                <a:srgbClr val="404040"/>
              </a:solidFill>
              <a:effectLst>
                <a:outerShdw blurRad="38100" dist="19050" dir="2700000" algn="tl" rotWithShape="0">
                  <a:schemeClr val="dk1">
                    <a:alpha val="40000"/>
                  </a:schemeClr>
                </a:outerShdw>
              </a:effectLst>
              <a:latin typeface="黑体" panose="02010609060101010101" charset="-122"/>
              <a:ea typeface="黑体" panose="02010609060101010101" charset="-122"/>
              <a:cs typeface="黑体" panose="02010609060101010101" charset="-122"/>
              <a:sym typeface="+mn-ea"/>
            </a:endParaRPr>
          </a:p>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lang="en-US" altLang="zh-CN"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    </a:t>
            </a:r>
            <a:r>
              <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我国社会主要矛盾的变化，没有改变我们对我国社会主义所处历史阶段的判断。</a:t>
            </a:r>
            <a:endPar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     </a:t>
            </a:r>
            <a:r>
              <a:rPr lang="zh-CN" altLang="en-US" b="1" noProof="0" dirty="0">
                <a:ln>
                  <a:noFill/>
                </a:ln>
                <a:solidFill>
                  <a:srgbClr val="C0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基本国情：</a:t>
            </a:r>
            <a:r>
              <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我国仍处于并将长期处于社会主义初级阶段，我国是世界上</a:t>
            </a:r>
            <a:r>
              <a:rPr lang="zh-CN" altLang="en-US" b="1" noProof="0" dirty="0">
                <a:ln>
                  <a:noFill/>
                </a:ln>
                <a:solidFill>
                  <a:srgbClr val="FF000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最大发展中国家的地位</a:t>
            </a:r>
            <a:r>
              <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没有变。</a:t>
            </a:r>
            <a:endPar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a:p>
            <a:pPr marL="0" marR="0" lvl="0" indent="0" algn="just" defTabSz="914400" rtl="0" eaLnBrk="1" fontAlgn="base" latinLnBrk="0" hangingPunct="1">
              <a:spcBef>
                <a:spcPct val="0"/>
              </a:spcBef>
              <a:spcAft>
                <a:spcPct val="0"/>
              </a:spcAft>
              <a:buClrTx/>
              <a:buSzTx/>
              <a:buFont typeface="Arial" panose="020B0604020202020204" pitchFamily="34" charset="0"/>
              <a:buNone/>
              <a:defRPr/>
            </a:pPr>
            <a:r>
              <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rPr>
              <a:t>     谋划发展、制定政策，要始终牢牢把握社会主义初级阶段这个基本国情，牢牢立足社会主义初级阶段这个最大实际，既不落后于时代，也不能脱离实际、超越阶段。</a:t>
            </a:r>
            <a:endParaRPr lang="zh-CN" altLang="en-US" b="1" noProof="0" dirty="0">
              <a:ln>
                <a:noFill/>
              </a:ln>
              <a:solidFill>
                <a:srgbClr val="404040"/>
              </a:solidFill>
              <a:effectLst>
                <a:outerShdw blurRad="38100" dist="19050" dir="2700000" algn="tl" rotWithShape="0">
                  <a:schemeClr val="dk1">
                    <a:alpha val="40000"/>
                  </a:schemeClr>
                </a:outerShdw>
              </a:effectLst>
              <a:uLnTx/>
              <a:uFillTx/>
              <a:latin typeface="黑体" panose="02010609060101010101" charset="-122"/>
              <a:ea typeface="黑体" panose="02010609060101010101" charset="-122"/>
              <a:cs typeface="黑体" panose="02010609060101010101" charset="-122"/>
              <a:sym typeface="+mn-e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本框 3"/>
          <p:cNvSpPr/>
          <p:nvPr>
            <p:custDataLst>
              <p:tags r:id="rId1"/>
            </p:custDataLst>
          </p:nvPr>
        </p:nvSpPr>
        <p:spPr>
          <a:xfrm>
            <a:off x="3054350" y="2535238"/>
            <a:ext cx="7032625" cy="1568450"/>
          </a:xfrm>
          <a:prstGeom prst="rect">
            <a:avLst/>
          </a:prstGeom>
          <a:noFill/>
          <a:ln w="9525">
            <a:noFill/>
          </a:ln>
        </p:spPr>
        <p:txBody>
          <a:bodyPr>
            <a:spAutoFit/>
          </a:bodyPr>
          <a:lstStyle/>
          <a:p>
            <a:pPr algn="ctr">
              <a:buFont typeface="Arial" panose="020B0604020202020204" pitchFamily="34" charset="0"/>
            </a:pPr>
            <a:r>
              <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rPr>
              <a:t>谢谢</a:t>
            </a:r>
            <a:endParaRPr lang="zh-CN" altLang="en-US" sz="9600" b="1" dirty="0">
              <a:solidFill>
                <a:srgbClr val="1D6295"/>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ustDataLst>
      <p:tags r:id="rId2"/>
    </p:custData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271526" y="818374"/>
            <a:ext cx="5824474" cy="703922"/>
          </a:xfrm>
          <a:prstGeom prst="rect">
            <a:avLst/>
          </a:prstGeom>
          <a:noFill/>
        </p:spPr>
        <p:txBody>
          <a:bodyPr wrap="square" lIns="63500" tIns="25400" rIns="63500" bIns="25400" rtlCol="0" anchor="b" anchorCtr="0">
            <a:normAutofit/>
          </a:bodyPr>
          <a:lstStyle/>
          <a:p>
            <a:pPr marL="0" indent="0" algn="l">
              <a:lnSpc>
                <a:spcPct val="100000"/>
              </a:lnSpc>
              <a:spcBef>
                <a:spcPts val="0"/>
              </a:spcBef>
              <a:spcAft>
                <a:spcPts val="0"/>
              </a:spcAft>
              <a:buSzPct val="100000"/>
              <a:buNone/>
            </a:pPr>
            <a:r>
              <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rPr>
              <a:t>一、内容分析</a:t>
            </a:r>
            <a:endParaRPr lang="zh-CN" altLang="en-US" sz="3800" b="1" spc="22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1" name="Title 6"/>
          <p:cNvSpPr txBox="1"/>
          <p:nvPr>
            <p:custDataLst>
              <p:tags r:id="rId2"/>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5671435" y="2446499"/>
            <a:ext cx="6121400" cy="2554545"/>
          </a:xfrm>
          <a:prstGeom prst="rect">
            <a:avLst/>
          </a:prstGeom>
          <a:noFill/>
        </p:spPr>
        <p:txBody>
          <a:bodyPr wrap="square" lIns="91440" tIns="45720" rIns="91440" bIns="45720">
            <a:spAutoFit/>
          </a:bodyPr>
          <a:lstStyle/>
          <a:p>
            <a:r>
              <a:rPr lang="zh-CN" altLang="en-US"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    本课时内容对应习近平新时代中国特色社会主义思想理论体系中的“两个明确”，即明确坚持和发展中国特色社会主义、</a:t>
            </a:r>
            <a:r>
              <a:rPr lang="zh-CN" altLang="zh-CN"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sym typeface="+mn-ea"/>
              </a:rPr>
              <a:t>明确新时代我国社会主要矛盾</a:t>
            </a:r>
            <a:r>
              <a:rPr lang="zh-CN" altLang="en-US"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sym typeface="+mn-ea"/>
              </a:rPr>
              <a:t>。</a:t>
            </a:r>
            <a:endParaRPr lang="en-US" altLang="zh-CN"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sym typeface="+mn-ea"/>
            </a:endParaRPr>
          </a:p>
        </p:txBody>
      </p:sp>
      <p:pic>
        <p:nvPicPr>
          <p:cNvPr id="5" name="图片 4"/>
          <p:cNvPicPr>
            <a:picLocks noChangeAspect="1"/>
          </p:cNvPicPr>
          <p:nvPr/>
        </p:nvPicPr>
        <p:blipFill>
          <a:blip r:embed="rId3" cstate="print"/>
          <a:stretch>
            <a:fillRect/>
          </a:stretch>
        </p:blipFill>
        <p:spPr>
          <a:xfrm>
            <a:off x="198426" y="2291212"/>
            <a:ext cx="5129224" cy="2865120"/>
          </a:xfrm>
          <a:prstGeom prst="rect">
            <a:avLst/>
          </a:prstGeom>
        </p:spPr>
      </p:pic>
    </p:spTree>
    <p:custDataLst>
      <p:tags r:id="rId4"/>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6"/>
          <p:cNvSpPr txBox="1"/>
          <p:nvPr>
            <p:custDataLst>
              <p:tags r:id="rId1"/>
            </p:custDataLst>
          </p:nvPr>
        </p:nvSpPr>
        <p:spPr>
          <a:xfrm>
            <a:off x="5327650" y="1996440"/>
            <a:ext cx="6121400" cy="2865120"/>
          </a:xfrm>
          <a:prstGeom prst="rect">
            <a:avLst/>
          </a:prstGeom>
          <a:noFill/>
          <a:ln w="3175">
            <a:noFill/>
            <a:prstDash val="dash"/>
          </a:ln>
        </p:spPr>
        <p:txBody>
          <a:bodyPr wrap="square" lIns="63500" tIns="25400" rIns="63500" bIns="25400" anchor="t" anchorCtr="0">
            <a:norm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楷体" panose="02010609060101010101" pitchFamily="49" charset="-122"/>
            </a:endParaRPr>
          </a:p>
          <a:p>
            <a:pPr lvl="0" fontAlgn="auto">
              <a:lnSpc>
                <a:spcPct val="120000"/>
              </a:lnSpc>
              <a:spcBef>
                <a:spcPts val="0"/>
              </a:spcBef>
              <a:spcAft>
                <a:spcPts val="800"/>
              </a:spcAft>
              <a:buSzPct val="100000"/>
            </a:pPr>
            <a:endParaRPr lang="zh-CN" altLang="en-US" sz="2400" spc="160" dirty="0">
              <a:ln w="3175">
                <a:noFill/>
                <a:prstDash val="dash"/>
              </a:ln>
              <a:solidFill>
                <a:schemeClr val="dk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6205976" y="1367005"/>
            <a:ext cx="5708992" cy="4524315"/>
          </a:xfrm>
          <a:prstGeom prst="rect">
            <a:avLst/>
          </a:prstGeom>
          <a:noFill/>
        </p:spPr>
        <p:txBody>
          <a:bodyPr wrap="square" lIns="91440" tIns="45720" rIns="91440" bIns="45720">
            <a:spAutoFit/>
          </a:bodyPr>
          <a:lstStyle/>
          <a:p>
            <a:r>
              <a:rPr lang="zh-CN" altLang="en-US" sz="3200" dirty="0">
                <a:ln w="0"/>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sym typeface="+mn-ea"/>
              </a:rPr>
              <a:t>      </a:t>
            </a:r>
            <a:r>
              <a:rPr lang="zh-CN" altLang="en-US"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sym typeface="+mn-ea"/>
              </a:rPr>
              <a:t>安居乐业、家庭和睦，社会稳定、国家富强，历来都是人们对美好生活的期盼。在本课学习中，师生将共同感受和体会：中国特色社会主义进入新时代后，人民心中的美好生活、社会主要矛盾发生了显而易见的新变化。中国人民不断提升自豪感、获得感和幸福感。</a:t>
            </a:r>
            <a:endParaRPr lang="zh-CN" altLang="en-US" sz="32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endParaRPr>
          </a:p>
        </p:txBody>
      </p:sp>
      <p:pic>
        <p:nvPicPr>
          <p:cNvPr id="17" name="图片 16"/>
          <p:cNvPicPr>
            <a:picLocks noChangeAspect="1"/>
          </p:cNvPicPr>
          <p:nvPr/>
        </p:nvPicPr>
        <p:blipFill>
          <a:blip r:embed="rId2" cstate="print"/>
          <a:stretch>
            <a:fillRect/>
          </a:stretch>
        </p:blipFill>
        <p:spPr>
          <a:xfrm rot="21120000">
            <a:off x="88868" y="803095"/>
            <a:ext cx="2253078" cy="2088597"/>
          </a:xfrm>
          <a:prstGeom prst="ellipse">
            <a:avLst/>
          </a:prstGeom>
        </p:spPr>
      </p:pic>
      <p:pic>
        <p:nvPicPr>
          <p:cNvPr id="18" name="图片 17"/>
          <p:cNvPicPr>
            <a:picLocks noChangeAspect="1"/>
          </p:cNvPicPr>
          <p:nvPr/>
        </p:nvPicPr>
        <p:blipFill>
          <a:blip r:embed="rId3" cstate="print"/>
          <a:stretch>
            <a:fillRect/>
          </a:stretch>
        </p:blipFill>
        <p:spPr>
          <a:xfrm rot="20743045">
            <a:off x="168384" y="3613610"/>
            <a:ext cx="2222233" cy="2035043"/>
          </a:xfrm>
          <a:prstGeom prst="ellipse">
            <a:avLst/>
          </a:prstGeom>
        </p:spPr>
      </p:pic>
      <p:pic>
        <p:nvPicPr>
          <p:cNvPr id="19" name="图片 18"/>
          <p:cNvPicPr>
            <a:picLocks noChangeAspect="1"/>
          </p:cNvPicPr>
          <p:nvPr/>
        </p:nvPicPr>
        <p:blipFill>
          <a:blip r:embed="rId4" cstate="print"/>
          <a:stretch>
            <a:fillRect/>
          </a:stretch>
        </p:blipFill>
        <p:spPr>
          <a:xfrm>
            <a:off x="3108040" y="945895"/>
            <a:ext cx="2552252" cy="1795271"/>
          </a:xfrm>
          <a:prstGeom prst="ellipse">
            <a:avLst/>
          </a:prstGeom>
        </p:spPr>
      </p:pic>
      <p:sp>
        <p:nvSpPr>
          <p:cNvPr id="20" name="文本框 19"/>
          <p:cNvSpPr txBox="1"/>
          <p:nvPr/>
        </p:nvSpPr>
        <p:spPr>
          <a:xfrm>
            <a:off x="139496" y="2943018"/>
            <a:ext cx="2339102" cy="523220"/>
          </a:xfrm>
          <a:prstGeom prst="rect">
            <a:avLst/>
          </a:prstGeom>
          <a:noFill/>
        </p:spPr>
        <p:txBody>
          <a:bodyPr wrap="none" rtlCol="0" anchor="t">
            <a:spAutoFit/>
            <a:scene3d>
              <a:camera prst="orthographicFront"/>
              <a:lightRig rig="threePt" dir="t"/>
            </a:scene3d>
          </a:bodyPr>
          <a:lstStyle/>
          <a:p>
            <a:r>
              <a:rPr lang="zh-CN" altLang="en-US" sz="2800" dirty="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人民安居乐业</a:t>
            </a:r>
            <a:endParaRPr lang="zh-CN" altLang="en-US" sz="2800" dirty="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21" name="文本框 20"/>
          <p:cNvSpPr txBox="1"/>
          <p:nvPr/>
        </p:nvSpPr>
        <p:spPr>
          <a:xfrm>
            <a:off x="45856" y="5796025"/>
            <a:ext cx="2339102" cy="523220"/>
          </a:xfrm>
          <a:prstGeom prst="rect">
            <a:avLst/>
          </a:prstGeom>
          <a:noFill/>
        </p:spPr>
        <p:txBody>
          <a:bodyPr wrap="none" rtlCol="0" anchor="t">
            <a:spAutoFit/>
            <a:scene3d>
              <a:camera prst="orthographicFront"/>
              <a:lightRig rig="threePt" dir="t"/>
            </a:scene3d>
          </a:bodyPr>
          <a:lstStyle/>
          <a:p>
            <a:r>
              <a:rPr lang="zh-CN" altLang="en-US" sz="2800" dirty="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家庭幸福和睦</a:t>
            </a:r>
            <a:endParaRPr lang="zh-CN" altLang="en-US" sz="2800" dirty="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22" name="文本框 21"/>
          <p:cNvSpPr txBox="1"/>
          <p:nvPr/>
        </p:nvSpPr>
        <p:spPr>
          <a:xfrm>
            <a:off x="3152985" y="2943018"/>
            <a:ext cx="2339102" cy="523220"/>
          </a:xfrm>
          <a:prstGeom prst="rect">
            <a:avLst/>
          </a:prstGeom>
          <a:noFill/>
        </p:spPr>
        <p:txBody>
          <a:bodyPr wrap="none" rtlCol="0" anchor="t">
            <a:spAutoFit/>
            <a:scene3d>
              <a:camera prst="orthographicFront"/>
              <a:lightRig rig="threePt" dir="t"/>
            </a:scene3d>
          </a:bodyPr>
          <a:lstStyle/>
          <a:p>
            <a:r>
              <a:rPr lang="zh-CN" altLang="en-US" sz="2800" dirty="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社会和谐稳定</a:t>
            </a:r>
            <a:endParaRPr lang="zh-CN" altLang="en-US" sz="2800" dirty="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sp>
        <p:nvSpPr>
          <p:cNvPr id="23" name="文本框 22"/>
          <p:cNvSpPr txBox="1"/>
          <p:nvPr/>
        </p:nvSpPr>
        <p:spPr>
          <a:xfrm>
            <a:off x="3182099" y="5796025"/>
            <a:ext cx="2339102" cy="523220"/>
          </a:xfrm>
          <a:prstGeom prst="rect">
            <a:avLst/>
          </a:prstGeom>
          <a:noFill/>
        </p:spPr>
        <p:txBody>
          <a:bodyPr wrap="none" rtlCol="0" anchor="t">
            <a:spAutoFit/>
            <a:scene3d>
              <a:camera prst="orthographicFront"/>
              <a:lightRig rig="threePt" dir="t"/>
            </a:scene3d>
          </a:bodyPr>
          <a:lstStyle/>
          <a:p>
            <a:r>
              <a:rPr lang="zh-CN" altLang="en-US" sz="280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rPr>
              <a:t>国家繁荣富强</a:t>
            </a:r>
            <a:endParaRPr lang="zh-CN" altLang="en-US" sz="2800">
              <a:solidFill>
                <a:srgbClr val="FF0000"/>
              </a:solidFill>
              <a:effectLst>
                <a:outerShdw blurRad="38100" dist="25400" dir="5400000" algn="ctr" rotWithShape="0">
                  <a:srgbClr val="6E747A">
                    <a:alpha val="43000"/>
                  </a:srgbClr>
                </a:outerShdw>
              </a:effectLst>
              <a:latin typeface="黑体" panose="02010609060101010101" charset="-122"/>
              <a:ea typeface="黑体" panose="02010609060101010101" charset="-122"/>
            </a:endParaRPr>
          </a:p>
        </p:txBody>
      </p:sp>
      <p:pic>
        <p:nvPicPr>
          <p:cNvPr id="24" name="图片 23"/>
          <p:cNvPicPr>
            <a:picLocks noChangeAspect="1"/>
          </p:cNvPicPr>
          <p:nvPr/>
        </p:nvPicPr>
        <p:blipFill>
          <a:blip r:embed="rId5" cstate="print"/>
          <a:srcRect b="36903"/>
          <a:stretch>
            <a:fillRect/>
          </a:stretch>
        </p:blipFill>
        <p:spPr>
          <a:xfrm>
            <a:off x="2974061" y="3643806"/>
            <a:ext cx="2453399" cy="1871067"/>
          </a:xfrm>
          <a:prstGeom prst="ellipse">
            <a:avLst/>
          </a:prstGeom>
        </p:spPr>
      </p:pic>
    </p:spTree>
    <p:custDataLst>
      <p:tags r:id="rId6"/>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圆角矩形 3"/>
          <p:cNvSpPr/>
          <p:nvPr/>
        </p:nvSpPr>
        <p:spPr>
          <a:xfrm>
            <a:off x="-76880" y="2563803"/>
            <a:ext cx="3026909" cy="1590675"/>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a:t>
            </a:r>
            <a:r>
              <a:rPr lang="en-US" altLang="zh-CN"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讲</a:t>
            </a:r>
            <a:endPar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ctr">
              <a:defRPr/>
            </a:pPr>
            <a:r>
              <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中国特色社会主义进入新时代</a:t>
            </a:r>
            <a:endPar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7" name="左大括号 6"/>
          <p:cNvSpPr/>
          <p:nvPr/>
        </p:nvSpPr>
        <p:spPr>
          <a:xfrm>
            <a:off x="6195850" y="1896018"/>
            <a:ext cx="412820" cy="3086099"/>
          </a:xfrm>
          <a:prstGeom prst="leftBrac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zh-CN" altLang="en-US" noProof="1"/>
          </a:p>
        </p:txBody>
      </p:sp>
      <p:sp>
        <p:nvSpPr>
          <p:cNvPr id="8" name="圆角矩形 5"/>
          <p:cNvSpPr/>
          <p:nvPr/>
        </p:nvSpPr>
        <p:spPr>
          <a:xfrm>
            <a:off x="3397733" y="2563803"/>
            <a:ext cx="2657475" cy="1750530"/>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第</a:t>
            </a:r>
            <a:r>
              <a:rPr lang="en-US" altLang="zh-CN"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课时  </a:t>
            </a:r>
            <a:endParaRPr lang="en-US" altLang="zh-CN"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a:p>
            <a:pPr algn="ctr">
              <a:defRPr/>
            </a:pPr>
            <a:r>
              <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新时代的社会主要矛盾  </a:t>
            </a:r>
            <a:endParaRPr lang="zh-CN" altLang="en-US" sz="28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0" name="圆角矩形 7"/>
          <p:cNvSpPr/>
          <p:nvPr/>
        </p:nvSpPr>
        <p:spPr>
          <a:xfrm>
            <a:off x="6718926" y="1469042"/>
            <a:ext cx="4081102" cy="646331"/>
          </a:xfrm>
          <a:prstGeom prst="roundRect">
            <a:avLst/>
          </a:prstGeom>
          <a:solidFill>
            <a:srgbClr val="F8F8F8">
              <a:alpha val="50196"/>
            </a:srgbClr>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1.</a:t>
            </a:r>
            <a:r>
              <a:rPr lang="zh-CN" altLang="en-US" sz="24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我国发展新的历史方位</a:t>
            </a:r>
            <a:endParaRPr lang="zh-CN" altLang="en-US" sz="24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1" name="圆角矩形 9"/>
          <p:cNvSpPr/>
          <p:nvPr/>
        </p:nvSpPr>
        <p:spPr>
          <a:xfrm>
            <a:off x="6718926" y="4030011"/>
            <a:ext cx="4158174" cy="816371"/>
          </a:xfrm>
          <a:prstGeom prst="roundRect">
            <a:avLst/>
          </a:prstGeom>
          <a:solidFill>
            <a:srgbClr val="F8F8F8"/>
          </a:solid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zh-CN" sz="24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2.</a:t>
            </a:r>
            <a:r>
              <a:rPr lang="zh-CN" altLang="en-US" sz="24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我国社会主要矛盾的转化</a:t>
            </a:r>
            <a:endParaRPr lang="zh-CN" altLang="en-US" sz="2400" noProof="1">
              <a:ln w="0"/>
              <a:solidFill>
                <a:schemeClr val="tx1"/>
              </a:soli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endParaRPr>
          </a:p>
        </p:txBody>
      </p:sp>
      <p:sp>
        <p:nvSpPr>
          <p:cNvPr id="14" name="箭头: 右 13"/>
          <p:cNvSpPr/>
          <p:nvPr/>
        </p:nvSpPr>
        <p:spPr bwMode="auto">
          <a:xfrm>
            <a:off x="2982463" y="3166816"/>
            <a:ext cx="382836" cy="425885"/>
          </a:xfrm>
          <a:prstGeom prst="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文本框 15"/>
          <p:cNvSpPr txBox="1"/>
          <p:nvPr/>
        </p:nvSpPr>
        <p:spPr>
          <a:xfrm>
            <a:off x="4492631" y="617067"/>
            <a:ext cx="6144984" cy="646331"/>
          </a:xfrm>
          <a:prstGeom prst="rect">
            <a:avLst/>
          </a:prstGeom>
          <a:noFill/>
        </p:spPr>
        <p:txBody>
          <a:bodyPr wrap="square">
            <a:spAutoFit/>
          </a:bodyPr>
          <a:lstStyle/>
          <a:p>
            <a:r>
              <a:rPr lang="zh-CN" altLang="en-US" sz="3600" b="1" spc="220" dirty="0">
                <a:solidFill>
                  <a:schemeClr val="accent1">
                    <a:lumMod val="75000"/>
                  </a:schemeClr>
                </a:solidFill>
                <a:latin typeface="微软雅黑" panose="020B0503020204020204" pitchFamily="34" charset="-122"/>
                <a:ea typeface="微软雅黑" panose="020B0503020204020204" pitchFamily="34" charset="-122"/>
              </a:rPr>
              <a:t>教学内容分析</a:t>
            </a:r>
            <a:endParaRPr lang="zh-CN" altLang="en-US" sz="3600" dirty="0"/>
          </a:p>
        </p:txBody>
      </p:sp>
      <p:sp>
        <p:nvSpPr>
          <p:cNvPr id="21" name="文本框 20"/>
          <p:cNvSpPr txBox="1"/>
          <p:nvPr/>
        </p:nvSpPr>
        <p:spPr>
          <a:xfrm>
            <a:off x="6718926" y="2257084"/>
            <a:ext cx="5190725" cy="1631216"/>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0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    一个国家、一个民族要振兴，就必须在历史前进的逻辑中前进、在时代发展的潮流中发展。习近平总书记指出，经过长期努力，中国特色社会主义进入新时代，这是我国发展新的历史方位。</a:t>
            </a:r>
            <a:endParaRPr lang="zh-CN" altLang="en-US" sz="20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endParaRPr>
          </a:p>
        </p:txBody>
      </p:sp>
      <p:sp>
        <p:nvSpPr>
          <p:cNvPr id="22" name="文本框 21"/>
          <p:cNvSpPr txBox="1"/>
          <p:nvPr/>
        </p:nvSpPr>
        <p:spPr>
          <a:xfrm>
            <a:off x="6718925" y="4945920"/>
            <a:ext cx="5190725" cy="1631216"/>
          </a:xfrm>
          <a:prstGeom prst="rect">
            <a:avLst/>
          </a:prstGeom>
          <a:solidFill>
            <a:srgbClr val="FFFFCC"/>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zh-CN" altLang="en-US" sz="20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    人类社会是在矛盾运动中不断向前发展的。中国特色社会主义进入新时代，我国社会主要矛盾已经转化为人民日益增长的美好生活需要和不平衡不充分的发展之间的矛盾。</a:t>
            </a:r>
            <a:endParaRPr lang="zh-CN" altLang="en-US" sz="20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custDataLst>
              <p:tags r:id="rId1"/>
            </p:custDataLst>
          </p:nvPr>
        </p:nvSpPr>
        <p:spPr>
          <a:xfrm>
            <a:off x="335114" y="525946"/>
            <a:ext cx="7924864"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二、学情分析</a:t>
            </a:r>
            <a:endPar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8" name="Title 6"/>
          <p:cNvSpPr txBox="1"/>
          <p:nvPr>
            <p:custDataLst>
              <p:tags r:id="rId2"/>
            </p:custDataLst>
          </p:nvPr>
        </p:nvSpPr>
        <p:spPr>
          <a:xfrm>
            <a:off x="141028" y="4734444"/>
            <a:ext cx="3668971" cy="1563611"/>
          </a:xfrm>
          <a:prstGeom prst="rect">
            <a:avLst/>
          </a:prstGeom>
        </p:spPr>
        <p:style>
          <a:lnRef idx="2">
            <a:schemeClr val="accent1"/>
          </a:lnRef>
          <a:fillRef idx="1">
            <a:schemeClr val="lt1"/>
          </a:fillRef>
          <a:effectRef idx="0">
            <a:schemeClr val="accent1"/>
          </a:effectRef>
          <a:fontRef idx="minor">
            <a:schemeClr val="dk1"/>
          </a:fontRef>
        </p:style>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00000"/>
              </a:lnSpc>
              <a:spcBef>
                <a:spcPts val="0"/>
              </a:spcBef>
              <a:spcAft>
                <a:spcPts val="800"/>
              </a:spcAft>
              <a:buSzPct val="100000"/>
            </a:pP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   初二年级学生对中国的国情有一定的了解，少部分学生知道我国发展已经站在新的历史方位。</a:t>
            </a:r>
            <a:endParaRPr lang="en-US" altLang="zh-CN"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endParaRPr>
          </a:p>
        </p:txBody>
      </p:sp>
      <p:pic>
        <p:nvPicPr>
          <p:cNvPr id="5" name="图片 4"/>
          <p:cNvPicPr>
            <a:picLocks noChangeAspect="1"/>
          </p:cNvPicPr>
          <p:nvPr/>
        </p:nvPicPr>
        <p:blipFill>
          <a:blip r:embed="rId3" cstate="print"/>
          <a:stretch>
            <a:fillRect/>
          </a:stretch>
        </p:blipFill>
        <p:spPr>
          <a:xfrm>
            <a:off x="761448" y="1888995"/>
            <a:ext cx="4345117" cy="2020783"/>
          </a:xfrm>
          <a:prstGeom prst="rect">
            <a:avLst/>
          </a:prstGeom>
        </p:spPr>
      </p:pic>
      <p:sp>
        <p:nvSpPr>
          <p:cNvPr id="17" name="文本框 16"/>
          <p:cNvSpPr txBox="1"/>
          <p:nvPr/>
        </p:nvSpPr>
        <p:spPr>
          <a:xfrm>
            <a:off x="362736" y="1481899"/>
            <a:ext cx="6144984" cy="369332"/>
          </a:xfrm>
          <a:prstGeom prst="rect">
            <a:avLst/>
          </a:prstGeom>
          <a:noFill/>
        </p:spPr>
        <p:txBody>
          <a:bodyPr wrap="square">
            <a:spAutoFit/>
          </a:bodyPr>
          <a:lstStyle/>
          <a:p>
            <a:r>
              <a:rPr lang="zh-CN" altLang="en-US" b="1" dirty="0"/>
              <a:t>1.你对我国发展新的历史方位的认识程度是怎样的？</a:t>
            </a:r>
            <a:endParaRPr lang="zh-CN" altLang="en-US" b="1" dirty="0"/>
          </a:p>
        </p:txBody>
      </p:sp>
      <p:pic>
        <p:nvPicPr>
          <p:cNvPr id="7" name="图片 6"/>
          <p:cNvPicPr>
            <a:picLocks noChangeAspect="1"/>
          </p:cNvPicPr>
          <p:nvPr/>
        </p:nvPicPr>
        <p:blipFill>
          <a:blip r:embed="rId4" cstate="print"/>
          <a:stretch>
            <a:fillRect/>
          </a:stretch>
        </p:blipFill>
        <p:spPr>
          <a:xfrm>
            <a:off x="6468696" y="1867459"/>
            <a:ext cx="5106242" cy="2053515"/>
          </a:xfrm>
          <a:prstGeom prst="rect">
            <a:avLst/>
          </a:prstGeom>
        </p:spPr>
      </p:pic>
      <p:sp>
        <p:nvSpPr>
          <p:cNvPr id="21" name="文本框 20"/>
          <p:cNvSpPr txBox="1"/>
          <p:nvPr/>
        </p:nvSpPr>
        <p:spPr>
          <a:xfrm>
            <a:off x="6205196" y="1476102"/>
            <a:ext cx="6144984" cy="369332"/>
          </a:xfrm>
          <a:prstGeom prst="rect">
            <a:avLst/>
          </a:prstGeom>
          <a:noFill/>
        </p:spPr>
        <p:txBody>
          <a:bodyPr wrap="square">
            <a:spAutoFit/>
          </a:bodyPr>
          <a:lstStyle/>
          <a:p>
            <a:r>
              <a:rPr lang="en-US" altLang="zh-CN" b="1" dirty="0"/>
              <a:t>2</a:t>
            </a:r>
            <a:r>
              <a:rPr lang="zh-CN" altLang="en-US" b="1" dirty="0"/>
              <a:t>.你对</a:t>
            </a:r>
            <a:r>
              <a:rPr lang="zh-CN" altLang="en-US" b="1" noProof="1"/>
              <a:t>我国社会主要矛盾的转化</a:t>
            </a:r>
            <a:r>
              <a:rPr lang="zh-CN" altLang="en-US" b="1" dirty="0"/>
              <a:t>的认识程度是怎样的？</a:t>
            </a:r>
            <a:endParaRPr lang="zh-CN" altLang="en-US" b="1" dirty="0"/>
          </a:p>
        </p:txBody>
      </p:sp>
      <p:sp>
        <p:nvSpPr>
          <p:cNvPr id="15" name="文本框 14"/>
          <p:cNvSpPr txBox="1"/>
          <p:nvPr/>
        </p:nvSpPr>
        <p:spPr>
          <a:xfrm>
            <a:off x="1025194" y="4122762"/>
            <a:ext cx="1900482" cy="461665"/>
          </a:xfrm>
          <a:prstGeom prst="rect">
            <a:avLst/>
          </a:prstGeom>
          <a:solidFill>
            <a:srgbClr val="92D050"/>
          </a:solidFill>
        </p:spPr>
        <p:txBody>
          <a:bodyPr wrap="square">
            <a:spAutoFit/>
          </a:bodyPr>
          <a:lstStyle/>
          <a:p>
            <a:pPr algn="ct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已知点</a:t>
            </a:r>
            <a:endParaRPr lang="zh-CN" altLang="en-US" sz="2400" dirty="0"/>
          </a:p>
        </p:txBody>
      </p:sp>
      <p:sp>
        <p:nvSpPr>
          <p:cNvPr id="16" name="Title 6"/>
          <p:cNvSpPr txBox="1"/>
          <p:nvPr>
            <p:custDataLst>
              <p:tags r:id="rId5"/>
            </p:custDataLst>
          </p:nvPr>
        </p:nvSpPr>
        <p:spPr>
          <a:xfrm>
            <a:off x="3905822" y="4745684"/>
            <a:ext cx="3807638" cy="1572807"/>
          </a:xfrm>
          <a:prstGeom prst="rect">
            <a:avLst/>
          </a:prstGeom>
        </p:spPr>
        <p:style>
          <a:lnRef idx="2">
            <a:schemeClr val="accent1"/>
          </a:lnRef>
          <a:fillRef idx="1">
            <a:schemeClr val="lt1"/>
          </a:fillRef>
          <a:effectRef idx="0">
            <a:schemeClr val="accent1"/>
          </a:effectRef>
          <a:fontRef idx="minor">
            <a:schemeClr val="dk1"/>
          </a:fontRef>
        </p:style>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00000"/>
              </a:lnSpc>
              <a:spcBef>
                <a:spcPts val="0"/>
              </a:spcBef>
              <a:spcAft>
                <a:spcPts val="800"/>
              </a:spcAft>
              <a:buSzPct val="100000"/>
            </a:pP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    初二阶段的学生，对于中国特色社会主义进入新时代，以及新时代的社会主要矛盾的了解不深。</a:t>
            </a:r>
            <a:endParaRPr lang="en-US" altLang="zh-CN"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endParaRPr>
          </a:p>
        </p:txBody>
      </p:sp>
      <p:sp>
        <p:nvSpPr>
          <p:cNvPr id="18" name="文本框 17"/>
          <p:cNvSpPr txBox="1"/>
          <p:nvPr/>
        </p:nvSpPr>
        <p:spPr>
          <a:xfrm>
            <a:off x="4915157" y="4145153"/>
            <a:ext cx="1900482" cy="461665"/>
          </a:xfrm>
          <a:prstGeom prst="rect">
            <a:avLst/>
          </a:prstGeom>
          <a:solidFill>
            <a:srgbClr val="92D050"/>
          </a:solidFill>
        </p:spPr>
        <p:txBody>
          <a:bodyPr wrap="square">
            <a:spAutoFit/>
          </a:bodyPr>
          <a:lstStyle/>
          <a:p>
            <a:pPr algn="ct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困惑点</a:t>
            </a:r>
            <a:endParaRPr lang="zh-CN" altLang="en-US" sz="2400" dirty="0"/>
          </a:p>
        </p:txBody>
      </p:sp>
      <p:sp>
        <p:nvSpPr>
          <p:cNvPr id="19" name="Title 6"/>
          <p:cNvSpPr txBox="1"/>
          <p:nvPr>
            <p:custDataLst>
              <p:tags r:id="rId6"/>
            </p:custDataLst>
          </p:nvPr>
        </p:nvSpPr>
        <p:spPr>
          <a:xfrm>
            <a:off x="7809442" y="4745684"/>
            <a:ext cx="4238778" cy="1822473"/>
          </a:xfrm>
          <a:prstGeom prst="rect">
            <a:avLst/>
          </a:prstGeom>
        </p:spPr>
        <p:style>
          <a:lnRef idx="2">
            <a:schemeClr val="accent1"/>
          </a:lnRef>
          <a:fillRef idx="1">
            <a:schemeClr val="lt1"/>
          </a:fillRef>
          <a:effectRef idx="0">
            <a:schemeClr val="accent1"/>
          </a:effectRef>
          <a:fontRef idx="minor">
            <a:schemeClr val="dk1"/>
          </a:fontRef>
        </p:style>
        <p:txBody>
          <a:bodyPr wrap="square" lIns="63500" tIns="25400" rIns="63500" bIns="254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fontAlgn="auto">
              <a:lnSpc>
                <a:spcPct val="100000"/>
              </a:lnSpc>
              <a:spcBef>
                <a:spcPts val="0"/>
              </a:spcBef>
              <a:spcAft>
                <a:spcPts val="800"/>
              </a:spcAft>
              <a:buSzPct val="100000"/>
            </a:pP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多数学生会主动通过新闻报道来了解国情的相关知识。有一定的求知欲。可以在课堂上引导学生加强对“两个明确”的准确认识。</a:t>
            </a:r>
            <a:endParaRPr lang="en-US" altLang="zh-CN"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endParaRPr>
          </a:p>
        </p:txBody>
      </p:sp>
      <p:sp>
        <p:nvSpPr>
          <p:cNvPr id="22" name="文本框 21"/>
          <p:cNvSpPr txBox="1"/>
          <p:nvPr/>
        </p:nvSpPr>
        <p:spPr>
          <a:xfrm>
            <a:off x="8914484" y="4160639"/>
            <a:ext cx="1900482" cy="461665"/>
          </a:xfrm>
          <a:prstGeom prst="rect">
            <a:avLst/>
          </a:prstGeom>
          <a:solidFill>
            <a:srgbClr val="92D050"/>
          </a:solidFill>
        </p:spPr>
        <p:txBody>
          <a:bodyPr wrap="square">
            <a:spAutoFit/>
          </a:bodyPr>
          <a:lstStyle/>
          <a:p>
            <a:pPr algn="ct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rPr>
              <a:t>突破点</a:t>
            </a:r>
            <a:endParaRPr lang="zh-CN" altLang="en-US" sz="2400" dirty="0"/>
          </a:p>
        </p:txBody>
      </p:sp>
    </p:spTree>
    <p:custDataLst>
      <p:tags r:id="rId7"/>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11"/>
          <p:cNvSpPr txBox="1"/>
          <p:nvPr/>
        </p:nvSpPr>
        <p:spPr>
          <a:xfrm>
            <a:off x="3049556" y="3553256"/>
            <a:ext cx="8252751" cy="421640"/>
          </a:xfrm>
          <a:prstGeom prst="rect">
            <a:avLst/>
          </a:prstGeom>
          <a:noFill/>
        </p:spPr>
        <p:txBody>
          <a:bodyPr wrap="square" lIns="115104" tIns="57553" rIns="115104" bIns="57553" rtlCol="0">
            <a:spAutoFit/>
          </a:bodyPr>
          <a:lstStyle/>
          <a:p>
            <a:pPr>
              <a:lnSpc>
                <a:spcPct val="100000"/>
              </a:lnSpc>
            </a:pPr>
            <a:r>
              <a:rPr lang="en-US" altLang="zh-CN" sz="20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endParaRPr>
          </a:p>
        </p:txBody>
      </p:sp>
      <p:sp>
        <p:nvSpPr>
          <p:cNvPr id="5" name="文本框 4"/>
          <p:cNvSpPr txBox="1"/>
          <p:nvPr/>
        </p:nvSpPr>
        <p:spPr>
          <a:xfrm>
            <a:off x="1838325" y="349567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7" name="文本框 6"/>
          <p:cNvSpPr txBox="1"/>
          <p:nvPr/>
        </p:nvSpPr>
        <p:spPr>
          <a:xfrm>
            <a:off x="1965325" y="5256530"/>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n</a:t>
            </a:r>
            <a:endParaRPr lang="en-US" altLang="zh-CN" sz="3600" dirty="0">
              <a:solidFill>
                <a:schemeClr val="bg1"/>
              </a:solidFill>
              <a:latin typeface="楷体" panose="02010609060101010101" pitchFamily="49" charset="-122"/>
              <a:ea typeface="楷体" panose="02010609060101010101" pitchFamily="49" charset="-122"/>
            </a:endParaRPr>
          </a:p>
        </p:txBody>
      </p:sp>
      <p:sp>
        <p:nvSpPr>
          <p:cNvPr id="8" name="文本框 7"/>
          <p:cNvSpPr txBox="1"/>
          <p:nvPr/>
        </p:nvSpPr>
        <p:spPr>
          <a:xfrm>
            <a:off x="640556" y="626925"/>
            <a:ext cx="3447098" cy="1077218"/>
          </a:xfrm>
          <a:prstGeom prst="rect">
            <a:avLst/>
          </a:prstGeom>
          <a:noFill/>
        </p:spPr>
        <p:txBody>
          <a:bodyPr wrap="none" rtlCol="0" anchor="t">
            <a:spAutoFit/>
          </a:bodyPr>
          <a:lstStyle/>
          <a:p>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三、教学目标</a:t>
            </a:r>
            <a:endPar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endParaRPr>
          </a:p>
          <a:p>
            <a:endParaRPr lang="zh-CN" altLang="en-US" sz="2400" b="1" dirty="0">
              <a:effectLst>
                <a:outerShdw blurRad="38100" dist="19050" dir="2700000" algn="tl" rotWithShape="0">
                  <a:schemeClr val="dk1">
                    <a:alpha val="40000"/>
                  </a:schemeClr>
                </a:outerShdw>
              </a:effectLst>
              <a:sym typeface="+mn-ea"/>
            </a:endParaRPr>
          </a:p>
        </p:txBody>
      </p:sp>
      <p:sp>
        <p:nvSpPr>
          <p:cNvPr id="9" name="文本框 8"/>
          <p:cNvSpPr txBox="1"/>
          <p:nvPr/>
        </p:nvSpPr>
        <p:spPr>
          <a:xfrm>
            <a:off x="1965325" y="3692525"/>
            <a:ext cx="797560" cy="645160"/>
          </a:xfrm>
          <a:prstGeom prst="rect">
            <a:avLst/>
          </a:prstGeom>
          <a:noFill/>
        </p:spPr>
        <p:txBody>
          <a:bodyPr wrap="square" rtlCol="0">
            <a:spAutoFit/>
          </a:bodyPr>
          <a:lstStyle/>
          <a:p>
            <a:r>
              <a:rPr lang="en-US" altLang="zh-CN" sz="3600">
                <a:solidFill>
                  <a:schemeClr val="bg1"/>
                </a:solidFill>
                <a:latin typeface="楷体" panose="02010609060101010101" pitchFamily="49" charset="-122"/>
                <a:ea typeface="楷体" panose="02010609060101010101" pitchFamily="49" charset="-122"/>
              </a:rPr>
              <a:t>2</a:t>
            </a:r>
            <a:endParaRPr lang="en-US" altLang="zh-CN" sz="3600">
              <a:solidFill>
                <a:schemeClr val="bg1"/>
              </a:solidFill>
              <a:latin typeface="楷体" panose="02010609060101010101" pitchFamily="49" charset="-122"/>
              <a:ea typeface="楷体" panose="02010609060101010101" pitchFamily="49" charset="-122"/>
            </a:endParaRPr>
          </a:p>
        </p:txBody>
      </p:sp>
      <p:sp>
        <p:nvSpPr>
          <p:cNvPr id="11" name="文本框 10"/>
          <p:cNvSpPr txBox="1"/>
          <p:nvPr/>
        </p:nvSpPr>
        <p:spPr>
          <a:xfrm>
            <a:off x="1965325" y="2077085"/>
            <a:ext cx="797560" cy="645160"/>
          </a:xfrm>
          <a:prstGeom prst="rect">
            <a:avLst/>
          </a:prstGeom>
          <a:noFill/>
        </p:spPr>
        <p:txBody>
          <a:bodyPr wrap="square" rtlCol="0">
            <a:spAutoFit/>
          </a:bodyPr>
          <a:lstStyle/>
          <a:p>
            <a:r>
              <a:rPr lang="en-US" altLang="zh-CN" sz="3600" dirty="0">
                <a:solidFill>
                  <a:schemeClr val="bg1"/>
                </a:solidFill>
                <a:latin typeface="楷体" panose="02010609060101010101" pitchFamily="49" charset="-122"/>
                <a:ea typeface="楷体" panose="02010609060101010101" pitchFamily="49" charset="-122"/>
              </a:rPr>
              <a:t>1</a:t>
            </a:r>
            <a:endParaRPr lang="en-US" altLang="zh-CN" sz="3600" dirty="0">
              <a:solidFill>
                <a:schemeClr val="bg1"/>
              </a:solidFill>
              <a:latin typeface="楷体" panose="02010609060101010101" pitchFamily="49" charset="-122"/>
              <a:ea typeface="楷体" panose="02010609060101010101" pitchFamily="49" charset="-122"/>
            </a:endParaRPr>
          </a:p>
        </p:txBody>
      </p:sp>
      <p:grpSp>
        <p:nvGrpSpPr>
          <p:cNvPr id="12" name="组合 2"/>
          <p:cNvGrpSpPr/>
          <p:nvPr/>
        </p:nvGrpSpPr>
        <p:grpSpPr bwMode="auto">
          <a:xfrm>
            <a:off x="549340" y="1271881"/>
            <a:ext cx="11180762" cy="1703729"/>
            <a:chOff x="301792" y="799861"/>
            <a:chExt cx="7599584" cy="1987217"/>
          </a:xfrm>
        </p:grpSpPr>
        <p:sp>
          <p:nvSpPr>
            <p:cNvPr id="16" name="AutoShape 13"/>
            <p:cNvSpPr>
              <a:spLocks noChangeArrowheads="1"/>
            </p:cNvSpPr>
            <p:nvPr/>
          </p:nvSpPr>
          <p:spPr bwMode="auto">
            <a:xfrm>
              <a:off x="301792" y="799861"/>
              <a:ext cx="7599584" cy="1987217"/>
            </a:xfrm>
            <a:prstGeom prst="roundRect">
              <a:avLst>
                <a:gd name="adj" fmla="val 10889"/>
              </a:avLst>
            </a:prstGeom>
            <a:solidFill>
              <a:schemeClr val="accent1">
                <a:lumMod val="20000"/>
                <a:lumOff val="80000"/>
              </a:schemeClr>
            </a:soli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200" fontAlgn="auto">
                <a:spcBef>
                  <a:spcPct val="0"/>
                </a:spcBef>
                <a:spcAft>
                  <a:spcPts val="0"/>
                </a:spcAft>
                <a:buFontTx/>
                <a:buNone/>
                <a:defRPr/>
              </a:pPr>
              <a:endParaRPr lang="zh-CN" altLang="en-US" sz="1600" dirty="0">
                <a:solidFill>
                  <a:srgbClr val="DDE89A"/>
                </a:solidFill>
                <a:ea typeface="+mn-ea"/>
              </a:endParaRPr>
            </a:p>
          </p:txBody>
        </p:sp>
        <p:sp>
          <p:nvSpPr>
            <p:cNvPr id="17" name="Text Box 17"/>
            <p:cNvSpPr txBox="1">
              <a:spLocks noChangeArrowheads="1"/>
            </p:cNvSpPr>
            <p:nvPr/>
          </p:nvSpPr>
          <p:spPr bwMode="auto">
            <a:xfrm>
              <a:off x="488420" y="1072035"/>
              <a:ext cx="7122183" cy="14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微软雅黑" panose="020B0503020204020204" pitchFamily="34" charset="-122"/>
                </a:defRPr>
              </a:lvl1pPr>
              <a:lvl2pPr defTabSz="1217930">
                <a:defRPr>
                  <a:solidFill>
                    <a:schemeClr val="tx1"/>
                  </a:solidFill>
                  <a:latin typeface="Arial" panose="020B0604020202020204" pitchFamily="34" charset="0"/>
                  <a:ea typeface="微软雅黑" panose="020B0503020204020204" pitchFamily="34" charset="-122"/>
                </a:defRPr>
              </a:lvl2pPr>
              <a:lvl3pPr defTabSz="1217930">
                <a:defRPr>
                  <a:solidFill>
                    <a:schemeClr val="tx1"/>
                  </a:solidFill>
                  <a:latin typeface="Arial" panose="020B0604020202020204" pitchFamily="34" charset="0"/>
                  <a:ea typeface="微软雅黑" panose="020B0503020204020204" pitchFamily="34" charset="-122"/>
                </a:defRPr>
              </a:lvl3pPr>
              <a:lvl4pPr defTabSz="1217930">
                <a:defRPr>
                  <a:solidFill>
                    <a:schemeClr val="tx1"/>
                  </a:solidFill>
                  <a:latin typeface="Arial" panose="020B0604020202020204" pitchFamily="34" charset="0"/>
                  <a:ea typeface="微软雅黑" panose="020B0503020204020204" pitchFamily="34" charset="-122"/>
                </a:defRPr>
              </a:lvl4pPr>
              <a:lvl5pPr defTabSz="1217930">
                <a:defRPr>
                  <a:solidFill>
                    <a:schemeClr val="tx1"/>
                  </a:solidFill>
                  <a:latin typeface="Arial" panose="020B0604020202020204" pitchFamily="34" charset="0"/>
                  <a:ea typeface="微软雅黑" panose="020B0503020204020204" pitchFamily="34" charset="-122"/>
                </a:defRPr>
              </a:lvl5pPr>
              <a:lvl6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b="1" spc="80" dirty="0">
                  <a:latin typeface="楷体" panose="02010609060101010101" pitchFamily="49" charset="-122"/>
                  <a:ea typeface="楷体" panose="02010609060101010101" pitchFamily="49" charset="-122"/>
                  <a:sym typeface="+mn-ea"/>
                </a:rPr>
                <a:t>    通过观看视频</a:t>
              </a:r>
              <a:r>
                <a:rPr lang="en-US" altLang="zh-CN" sz="2400" b="1" spc="80" dirty="0">
                  <a:latin typeface="楷体" panose="02010609060101010101" pitchFamily="49" charset="-122"/>
                  <a:ea typeface="楷体" panose="02010609060101010101" pitchFamily="49" charset="-122"/>
                  <a:sym typeface="+mn-ea"/>
                </a:rPr>
                <a:t>《</a:t>
              </a:r>
              <a:r>
                <a:rPr lang="zh-CN" altLang="en-US" sz="2400" b="1" spc="80" dirty="0">
                  <a:latin typeface="楷体" panose="02010609060101010101" pitchFamily="49" charset="-122"/>
                  <a:ea typeface="楷体" panose="02010609060101010101" pitchFamily="49" charset="-122"/>
                  <a:cs typeface="+mn-cs"/>
                  <a:sym typeface="+mn-ea"/>
                </a:rPr>
                <a:t>改革开放举世瞩目的成就</a:t>
              </a:r>
              <a:r>
                <a:rPr lang="en-US" altLang="zh-CN" sz="2400" b="1" spc="80" dirty="0">
                  <a:latin typeface="楷体" panose="02010609060101010101" pitchFamily="49" charset="-122"/>
                  <a:ea typeface="楷体" panose="02010609060101010101" pitchFamily="49" charset="-122"/>
                  <a:sym typeface="+mn-ea"/>
                </a:rPr>
                <a:t>》</a:t>
              </a:r>
              <a:r>
                <a:rPr lang="zh-CN" altLang="en-US" sz="2400" b="1" spc="80" dirty="0">
                  <a:latin typeface="楷体" panose="02010609060101010101" pitchFamily="49" charset="-122"/>
                  <a:ea typeface="楷体" panose="02010609060101010101" pitchFamily="49" charset="-122"/>
                  <a:sym typeface="+mn-ea"/>
                </a:rPr>
                <a:t>，以及参观</a:t>
              </a:r>
              <a:r>
                <a:rPr lang="zh-CN" altLang="en-US" sz="2400" b="1" dirty="0">
                  <a:latin typeface="楷体" panose="02010609060101010101" pitchFamily="49" charset="-122"/>
                  <a:ea typeface="楷体" panose="02010609060101010101" pitchFamily="49" charset="-122"/>
                  <a:sym typeface="+mn-ea"/>
                </a:rPr>
                <a:t>“砥砺奋进的五年”大型成就展，逐步</a:t>
              </a:r>
              <a:r>
                <a:rPr lang="zh-CN" altLang="en-US" sz="2400" b="1" spc="120" dirty="0">
                  <a:ln w="3175">
                    <a:noFill/>
                    <a:prstDash val="dash"/>
                  </a:ln>
                  <a:latin typeface="楷体" panose="02010609060101010101" pitchFamily="49" charset="-122"/>
                  <a:ea typeface="楷体" panose="02010609060101010101" pitchFamily="49" charset="-122"/>
                  <a:cs typeface="Segoe UI" panose="020B0502040204020203" pitchFamily="34" charset="0"/>
                </a:rPr>
                <a:t>体会到进入新时代后中国在经济、科技、文化等各方面的成就。对中国特色社会主义进入新时代有更准确的认知。</a:t>
              </a:r>
              <a:endParaRPr lang="zh-CN" altLang="en-US" sz="2400" b="1" spc="120" dirty="0">
                <a:ln w="3175">
                  <a:noFill/>
                  <a:prstDash val="dash"/>
                </a:ln>
                <a:latin typeface="楷体" panose="02010609060101010101" pitchFamily="49" charset="-122"/>
                <a:ea typeface="楷体" panose="02010609060101010101" pitchFamily="49" charset="-122"/>
                <a:cs typeface="Segoe UI" panose="020B0502040204020203" pitchFamily="34" charset="0"/>
              </a:endParaRPr>
            </a:p>
          </p:txBody>
        </p:sp>
      </p:grpSp>
      <p:grpSp>
        <p:nvGrpSpPr>
          <p:cNvPr id="18" name="组合 5"/>
          <p:cNvGrpSpPr/>
          <p:nvPr/>
        </p:nvGrpSpPr>
        <p:grpSpPr bwMode="auto">
          <a:xfrm>
            <a:off x="609259" y="5216789"/>
            <a:ext cx="11180762" cy="1314450"/>
            <a:chOff x="963632" y="2678906"/>
            <a:chExt cx="7194649" cy="1278794"/>
          </a:xfrm>
        </p:grpSpPr>
        <p:sp>
          <p:nvSpPr>
            <p:cNvPr id="21" name="AutoShape 13"/>
            <p:cNvSpPr>
              <a:spLocks noChangeArrowheads="1"/>
            </p:cNvSpPr>
            <p:nvPr/>
          </p:nvSpPr>
          <p:spPr bwMode="auto">
            <a:xfrm>
              <a:off x="963632" y="2678906"/>
              <a:ext cx="7194649" cy="1278794"/>
            </a:xfrm>
            <a:prstGeom prst="roundRect">
              <a:avLst>
                <a:gd name="adj" fmla="val 10889"/>
              </a:avLst>
            </a:prstGeom>
            <a:solidFill>
              <a:schemeClr val="accent1">
                <a:lumMod val="20000"/>
                <a:lumOff val="80000"/>
              </a:schemeClr>
            </a:soli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200" fontAlgn="auto">
                <a:spcBef>
                  <a:spcPct val="0"/>
                </a:spcBef>
                <a:spcAft>
                  <a:spcPts val="0"/>
                </a:spcAft>
                <a:buFontTx/>
                <a:buNone/>
                <a:defRPr/>
              </a:pPr>
              <a:endParaRPr lang="zh-CN" altLang="en-US" sz="1600">
                <a:solidFill>
                  <a:srgbClr val="DDE89A"/>
                </a:solidFill>
                <a:ea typeface="+mn-ea"/>
              </a:endParaRPr>
            </a:p>
          </p:txBody>
        </p:sp>
        <p:sp>
          <p:nvSpPr>
            <p:cNvPr id="20" name="Text Box 17"/>
            <p:cNvSpPr txBox="1">
              <a:spLocks noChangeArrowheads="1"/>
            </p:cNvSpPr>
            <p:nvPr/>
          </p:nvSpPr>
          <p:spPr bwMode="auto">
            <a:xfrm>
              <a:off x="1155323" y="2678906"/>
              <a:ext cx="6964805" cy="1167768"/>
            </a:xfrm>
            <a:prstGeom prst="rect">
              <a:avLst/>
            </a:prstGeom>
            <a:solidFill>
              <a:schemeClr val="accent1">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微软雅黑" panose="020B0503020204020204" pitchFamily="34" charset="-122"/>
                </a:defRPr>
              </a:lvl1pPr>
              <a:lvl2pPr defTabSz="1217930">
                <a:defRPr>
                  <a:solidFill>
                    <a:schemeClr val="tx1"/>
                  </a:solidFill>
                  <a:latin typeface="Arial" panose="020B0604020202020204" pitchFamily="34" charset="0"/>
                  <a:ea typeface="微软雅黑" panose="020B0503020204020204" pitchFamily="34" charset="-122"/>
                </a:defRPr>
              </a:lvl2pPr>
              <a:lvl3pPr defTabSz="1217930">
                <a:defRPr>
                  <a:solidFill>
                    <a:schemeClr val="tx1"/>
                  </a:solidFill>
                  <a:latin typeface="Arial" panose="020B0604020202020204" pitchFamily="34" charset="0"/>
                  <a:ea typeface="微软雅黑" panose="020B0503020204020204" pitchFamily="34" charset="-122"/>
                </a:defRPr>
              </a:lvl3pPr>
              <a:lvl4pPr defTabSz="1217930">
                <a:defRPr>
                  <a:solidFill>
                    <a:schemeClr val="tx1"/>
                  </a:solidFill>
                  <a:latin typeface="Arial" panose="020B0604020202020204" pitchFamily="34" charset="0"/>
                  <a:ea typeface="微软雅黑" panose="020B0503020204020204" pitchFamily="34" charset="-122"/>
                </a:defRPr>
              </a:lvl4pPr>
              <a:lvl5pPr defTabSz="1217930">
                <a:defRPr>
                  <a:solidFill>
                    <a:schemeClr val="tx1"/>
                  </a:solidFill>
                  <a:latin typeface="Arial" panose="020B0604020202020204" pitchFamily="34" charset="0"/>
                  <a:ea typeface="微软雅黑" panose="020B0503020204020204" pitchFamily="34" charset="-122"/>
                </a:defRPr>
              </a:lvl5pPr>
              <a:lvl6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b="1" dirty="0">
                  <a:latin typeface="楷体" panose="02010609060101010101" pitchFamily="49" charset="-122"/>
                  <a:ea typeface="楷体" panose="02010609060101010101" pitchFamily="49" charset="-122"/>
                  <a:sym typeface="+mn-ea"/>
                </a:rPr>
                <a:t>    通过深入分析“我们每一个人都是新时代的见证者、开创者和建设者”，逐步意识到自己肩负为国家富强、民族振兴、人民幸福而努力奋斗的责任和使命，并付诸行动为实现中华民族伟大复兴作出贡献。</a:t>
              </a:r>
              <a:endPar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Segoe UI" panose="020B0502040204020203" pitchFamily="34" charset="0"/>
              </a:endParaRPr>
            </a:p>
          </p:txBody>
        </p:sp>
      </p:grpSp>
      <p:sp>
        <p:nvSpPr>
          <p:cNvPr id="27" name="AutoShape 13"/>
          <p:cNvSpPr>
            <a:spLocks noChangeArrowheads="1"/>
          </p:cNvSpPr>
          <p:nvPr/>
        </p:nvSpPr>
        <p:spPr bwMode="auto">
          <a:xfrm>
            <a:off x="544513" y="3392804"/>
            <a:ext cx="11180762" cy="1317625"/>
          </a:xfrm>
          <a:prstGeom prst="roundRect">
            <a:avLst>
              <a:gd name="adj" fmla="val 10889"/>
            </a:avLst>
          </a:prstGeom>
          <a:solidFill>
            <a:schemeClr val="accent1">
              <a:lumMod val="20000"/>
              <a:lumOff val="80000"/>
            </a:schemeClr>
          </a:solidFill>
          <a:ln w="38100">
            <a:solidFill>
              <a:srgbClr val="FFFFFF"/>
            </a:solidFill>
            <a:round/>
          </a:ln>
          <a:effectLst>
            <a:outerShdw dist="135003" dir="2928844" algn="ctr" rotWithShape="0">
              <a:srgbClr val="000000">
                <a:alpha val="50000"/>
              </a:srgbClr>
            </a:outerShdw>
          </a:effec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defTabSz="1219200" fontAlgn="auto">
              <a:spcBef>
                <a:spcPct val="0"/>
              </a:spcBef>
              <a:spcAft>
                <a:spcPts val="0"/>
              </a:spcAft>
              <a:buFontTx/>
              <a:buNone/>
              <a:defRPr/>
            </a:pPr>
            <a:endParaRPr lang="zh-CN" altLang="en-US" sz="1600">
              <a:solidFill>
                <a:srgbClr val="DDE89A"/>
              </a:solidFill>
              <a:ea typeface="+mn-ea"/>
            </a:endParaRPr>
          </a:p>
        </p:txBody>
      </p:sp>
      <p:sp>
        <p:nvSpPr>
          <p:cNvPr id="30" name="Text Box 17"/>
          <p:cNvSpPr txBox="1">
            <a:spLocks noChangeArrowheads="1"/>
          </p:cNvSpPr>
          <p:nvPr/>
        </p:nvSpPr>
        <p:spPr bwMode="auto">
          <a:xfrm>
            <a:off x="928587" y="3626975"/>
            <a:ext cx="105734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217930">
              <a:defRPr>
                <a:solidFill>
                  <a:schemeClr val="tx1"/>
                </a:solidFill>
                <a:latin typeface="Arial" panose="020B0604020202020204" pitchFamily="34" charset="0"/>
                <a:ea typeface="微软雅黑" panose="020B0503020204020204" pitchFamily="34" charset="-122"/>
              </a:defRPr>
            </a:lvl1pPr>
            <a:lvl2pPr defTabSz="1217930">
              <a:defRPr>
                <a:solidFill>
                  <a:schemeClr val="tx1"/>
                </a:solidFill>
                <a:latin typeface="Arial" panose="020B0604020202020204" pitchFamily="34" charset="0"/>
                <a:ea typeface="微软雅黑" panose="020B0503020204020204" pitchFamily="34" charset="-122"/>
              </a:defRPr>
            </a:lvl2pPr>
            <a:lvl3pPr defTabSz="1217930">
              <a:defRPr>
                <a:solidFill>
                  <a:schemeClr val="tx1"/>
                </a:solidFill>
                <a:latin typeface="Arial" panose="020B0604020202020204" pitchFamily="34" charset="0"/>
                <a:ea typeface="微软雅黑" panose="020B0503020204020204" pitchFamily="34" charset="-122"/>
              </a:defRPr>
            </a:lvl3pPr>
            <a:lvl4pPr defTabSz="1217930">
              <a:defRPr>
                <a:solidFill>
                  <a:schemeClr val="tx1"/>
                </a:solidFill>
                <a:latin typeface="Arial" panose="020B0604020202020204" pitchFamily="34" charset="0"/>
                <a:ea typeface="微软雅黑" panose="020B0503020204020204" pitchFamily="34" charset="-122"/>
              </a:defRPr>
            </a:lvl4pPr>
            <a:lvl5pPr defTabSz="1217930">
              <a:defRPr>
                <a:solidFill>
                  <a:schemeClr val="tx1"/>
                </a:solidFill>
                <a:latin typeface="Arial" panose="020B0604020202020204" pitchFamily="34" charset="0"/>
                <a:ea typeface="微软雅黑" panose="020B0503020204020204" pitchFamily="34" charset="-122"/>
              </a:defRPr>
            </a:lvl5pPr>
            <a:lvl6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6pPr>
            <a:lvl7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7pPr>
            <a:lvl8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8pPr>
            <a:lvl9pPr defTabSz="1217930" fontAlgn="base">
              <a:spcBef>
                <a:spcPct val="0"/>
              </a:spcBef>
              <a:spcAft>
                <a:spcPct val="0"/>
              </a:spcAft>
              <a:defRPr>
                <a:solidFill>
                  <a:schemeClr val="tx1"/>
                </a:solidFill>
                <a:latin typeface="Arial" panose="020B0604020202020204" pitchFamily="34" charset="0"/>
                <a:ea typeface="微软雅黑" panose="020B0503020204020204" pitchFamily="34" charset="-122"/>
              </a:defRPr>
            </a:lvl9pPr>
          </a:lstStyle>
          <a:p>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Segoe UI" panose="020B0502040204020203" pitchFamily="34" charset="0"/>
              </a:rPr>
              <a:t>   通过观看视频</a:t>
            </a:r>
            <a:r>
              <a:rPr lang="en-US" altLang="zh-CN"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Segoe UI" panose="020B0502040204020203" pitchFamily="34" charset="0"/>
              </a:rPr>
              <a:t>《</a:t>
            </a: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Segoe UI" panose="020B0502040204020203" pitchFamily="34" charset="0"/>
              </a:rPr>
              <a:t>走进游行方阵 致敬美好生活</a:t>
            </a:r>
            <a:r>
              <a:rPr lang="en-US" altLang="zh-CN"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Segoe UI" panose="020B0502040204020203" pitchFamily="34" charset="0"/>
              </a:rPr>
              <a:t>》</a:t>
            </a:r>
            <a:r>
              <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Segoe UI" panose="020B0502040204020203" pitchFamily="34" charset="0"/>
              </a:rPr>
              <a:t>，以及阅读读本，更加准确地认识到我国社会主要矛盾的转化。</a:t>
            </a:r>
            <a:endParaRPr lang="zh-CN" altLang="en-US" sz="2400" b="1" spc="120" dirty="0">
              <a:ln w="3175">
                <a:noFill/>
                <a:prstDash val="dash"/>
              </a:ln>
              <a:solidFill>
                <a:schemeClr val="dk1">
                  <a:lumMod val="75000"/>
                  <a:lumOff val="25000"/>
                </a:schemeClr>
              </a:solidFill>
              <a:latin typeface="楷体" panose="02010609060101010101" pitchFamily="49" charset="-122"/>
              <a:ea typeface="楷体" panose="02010609060101010101" pitchFamily="49" charset="-122"/>
              <a:cs typeface="Segoe UI" panose="020B0502040204020203" pitchFamily="34" charset="0"/>
            </a:endParaRPr>
          </a:p>
        </p:txBody>
      </p:sp>
    </p:spTree>
    <p:custDataLst>
      <p:tags r:id="rId1"/>
    </p:custData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custDataLst>
              <p:tags r:id="rId1"/>
            </p:custDataLst>
          </p:nvPr>
        </p:nvSpPr>
        <p:spPr>
          <a:xfrm>
            <a:off x="609562" y="956307"/>
            <a:ext cx="10972876" cy="762000"/>
          </a:xfrm>
          <a:prstGeom prst="rect">
            <a:avLst/>
          </a:prstGeom>
          <a:noFill/>
        </p:spPr>
        <p:txBody>
          <a:bodyPr wrap="square" lIns="63500" tIns="25400" rIns="63500" bIns="25400" rtlCol="0" anchor="ctr" anchorCtr="0">
            <a:norm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rPr>
              <a:t>四、教学重难点</a:t>
            </a:r>
            <a:endParaRPr lang="zh-CN" altLang="en-US" sz="4000" b="1" spc="160" dirty="0">
              <a:solidFill>
                <a:schemeClr val="dk1"/>
              </a:solidFill>
              <a:latin typeface="楷体" panose="02010609060101010101" pitchFamily="49" charset="-122"/>
              <a:ea typeface="楷体" panose="02010609060101010101" pitchFamily="49" charset="-122"/>
            </a:endParaRPr>
          </a:p>
        </p:txBody>
      </p:sp>
      <p:sp>
        <p:nvSpPr>
          <p:cNvPr id="15"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2"/>
            </p:custDataLst>
          </p:nvPr>
        </p:nvSpPr>
        <p:spPr>
          <a:xfrm>
            <a:off x="3043934" y="2964476"/>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17" name="TextBox 21"/>
          <p:cNvSpPr txBox="1"/>
          <p:nvPr>
            <p:custDataLst>
              <p:tags r:id="rId3"/>
            </p:custDataLst>
          </p:nvPr>
        </p:nvSpPr>
        <p:spPr>
          <a:xfrm>
            <a:off x="1656080" y="4341495"/>
            <a:ext cx="4356735" cy="1882775"/>
          </a:xfrm>
          <a:prstGeom prst="rect">
            <a:avLst/>
          </a:prstGeom>
          <a:noFill/>
        </p:spPr>
        <p:txBody>
          <a:bodyPr wrap="square" rtlCol="0" anchor="ctr"/>
          <a:lstStyle/>
          <a:p>
            <a:pPr>
              <a:lnSpc>
                <a:spcPct val="100000"/>
              </a:lnSpc>
            </a:pPr>
            <a:r>
              <a:rPr lang="en-US" altLang="zh-CN" sz="1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18" name="Rectangle 29"/>
          <p:cNvSpPr/>
          <p:nvPr>
            <p:custDataLst>
              <p:tags r:id="rId4"/>
            </p:custDataLst>
          </p:nvPr>
        </p:nvSpPr>
        <p:spPr>
          <a:xfrm>
            <a:off x="2188411" y="3767868"/>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30"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5"/>
            </p:custDataLst>
          </p:nvPr>
        </p:nvSpPr>
        <p:spPr>
          <a:xfrm>
            <a:off x="7725518" y="1972510"/>
            <a:ext cx="880270" cy="784639"/>
          </a:xfrm>
          <a:prstGeom prst="rect">
            <a:avLst/>
          </a:prstGeom>
          <a:noFill/>
        </p:spPr>
        <p:txBody>
          <a:bodyPr wrap="square" rtlCol="0" anchor="ctr">
            <a:normAutofit/>
          </a:bodyPr>
          <a:lstStyle/>
          <a:p>
            <a:pPr marL="0">
              <a:lnSpc>
                <a:spcPct val="100000"/>
              </a:lnSpc>
              <a:spcBef>
                <a:spcPts val="0"/>
              </a:spcBef>
              <a:spcAft>
                <a:spcPts val="800"/>
              </a:spcAft>
            </a:pPr>
            <a:endParaRPr lang="en-US" sz="4200" b="1" spc="340" dirty="0">
              <a:solidFill>
                <a:schemeClr val="bg1"/>
              </a:solidFill>
              <a:latin typeface="Arial" panose="020B0604020202020204" pitchFamily="34" charset="0"/>
              <a:ea typeface="微软雅黑" panose="020B0503020204020204" pitchFamily="34" charset="-122"/>
              <a:cs typeface="Montserrat Black"/>
            </a:endParaRPr>
          </a:p>
        </p:txBody>
      </p:sp>
      <p:sp>
        <p:nvSpPr>
          <p:cNvPr id="32" name="TextBox 21"/>
          <p:cNvSpPr txBox="1"/>
          <p:nvPr>
            <p:custDataLst>
              <p:tags r:id="rId6"/>
            </p:custDataLst>
          </p:nvPr>
        </p:nvSpPr>
        <p:spPr>
          <a:xfrm>
            <a:off x="6515100" y="3435350"/>
            <a:ext cx="4493260" cy="2484755"/>
          </a:xfrm>
          <a:prstGeom prst="rect">
            <a:avLst/>
          </a:prstGeom>
          <a:noFill/>
        </p:spPr>
        <p:txBody>
          <a:bodyPr wrap="square" rtlCol="0" anchor="ctr"/>
          <a:lstStyle/>
          <a:p>
            <a:pPr>
              <a:lnSpc>
                <a:spcPct val="150000"/>
              </a:lnSpc>
            </a:pP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33" name="Rectangle 29"/>
          <p:cNvSpPr/>
          <p:nvPr>
            <p:custDataLst>
              <p:tags r:id="rId7"/>
            </p:custDataLst>
          </p:nvPr>
        </p:nvSpPr>
        <p:spPr>
          <a:xfrm>
            <a:off x="6515030" y="2964497"/>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9" name="Freeform 8"/>
          <p:cNvSpPr/>
          <p:nvPr>
            <p:custDataLst>
              <p:tags r:id="rId8"/>
            </p:custDataLst>
          </p:nvPr>
        </p:nvSpPr>
        <p:spPr bwMode="auto">
          <a:xfrm>
            <a:off x="1199873" y="2278473"/>
            <a:ext cx="3363133" cy="2519091"/>
          </a:xfrm>
          <a:custGeom>
            <a:avLst/>
            <a:gdLst>
              <a:gd name="T0" fmla="*/ 1296 w 1656"/>
              <a:gd name="T1" fmla="*/ 0 h 1240"/>
              <a:gd name="T2" fmla="*/ 1656 w 1656"/>
              <a:gd name="T3" fmla="*/ 284 h 1240"/>
              <a:gd name="T4" fmla="*/ 668 w 1656"/>
              <a:gd name="T5" fmla="*/ 284 h 1240"/>
              <a:gd name="T6" fmla="*/ 252 w 1656"/>
              <a:gd name="T7" fmla="*/ 548 h 1240"/>
              <a:gd name="T8" fmla="*/ 432 w 1656"/>
              <a:gd name="T9" fmla="*/ 1240 h 1240"/>
              <a:gd name="T10" fmla="*/ 132 w 1656"/>
              <a:gd name="T11" fmla="*/ 516 h 1240"/>
              <a:gd name="T12" fmla="*/ 632 w 1656"/>
              <a:gd name="T13" fmla="*/ 96 h 1240"/>
              <a:gd name="T14" fmla="*/ 1292 w 1656"/>
              <a:gd name="T15" fmla="*/ 84 h 1240"/>
              <a:gd name="T16" fmla="*/ 1296 w 1656"/>
              <a:gd name="T17" fmla="*/ 0 h 1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56" h="1240">
                <a:moveTo>
                  <a:pt x="1296" y="0"/>
                </a:moveTo>
                <a:cubicBezTo>
                  <a:pt x="1656" y="284"/>
                  <a:pt x="1656" y="284"/>
                  <a:pt x="1656" y="284"/>
                </a:cubicBezTo>
                <a:cubicBezTo>
                  <a:pt x="668" y="284"/>
                  <a:pt x="668" y="284"/>
                  <a:pt x="668" y="284"/>
                </a:cubicBezTo>
                <a:cubicBezTo>
                  <a:pt x="668" y="284"/>
                  <a:pt x="352" y="312"/>
                  <a:pt x="252" y="548"/>
                </a:cubicBezTo>
                <a:cubicBezTo>
                  <a:pt x="252" y="548"/>
                  <a:pt x="60" y="1004"/>
                  <a:pt x="432" y="1240"/>
                </a:cubicBezTo>
                <a:cubicBezTo>
                  <a:pt x="432" y="1240"/>
                  <a:pt x="0" y="1140"/>
                  <a:pt x="132" y="516"/>
                </a:cubicBezTo>
                <a:cubicBezTo>
                  <a:pt x="132" y="516"/>
                  <a:pt x="264" y="144"/>
                  <a:pt x="632" y="96"/>
                </a:cubicBezTo>
                <a:cubicBezTo>
                  <a:pt x="1292" y="84"/>
                  <a:pt x="1292" y="84"/>
                  <a:pt x="1292" y="84"/>
                </a:cubicBezTo>
                <a:lnTo>
                  <a:pt x="1296" y="0"/>
                </a:lnTo>
                <a:close/>
              </a:path>
            </a:pathLst>
          </a:custGeom>
          <a:gradFill flip="none" rotWithShape="1">
            <a:gsLst>
              <a:gs pos="80000">
                <a:schemeClr val="accent1">
                  <a:alpha val="80000"/>
                </a:schemeClr>
              </a:gs>
              <a:gs pos="100000">
                <a:schemeClr val="bg1">
                  <a:alpha val="99000"/>
                </a:schemeClr>
              </a:gs>
            </a:gsLst>
            <a:lin ang="16200000" scaled="1"/>
            <a:tileRect/>
          </a:gradFill>
          <a:ln>
            <a:noFill/>
          </a:ln>
        </p:spPr>
        <p:txBody>
          <a:bodyPr vert="horz" wrap="square" lIns="91440" tIns="45720" rIns="91440" bIns="45720" numCol="1" anchor="t" anchorCtr="0" compatLnSpc="1"/>
          <a:lstStyle/>
          <a:p>
            <a:endParaRPr lang="zh-CN" altLang="en-US" sz="1800"/>
          </a:p>
        </p:txBody>
      </p:sp>
      <p:sp>
        <p:nvSpPr>
          <p:cNvPr id="10" name="Freeform 9"/>
          <p:cNvSpPr/>
          <p:nvPr>
            <p:custDataLst>
              <p:tags r:id="rId9"/>
            </p:custDataLst>
          </p:nvPr>
        </p:nvSpPr>
        <p:spPr bwMode="auto">
          <a:xfrm>
            <a:off x="1582657" y="2846703"/>
            <a:ext cx="2982373" cy="1992109"/>
          </a:xfrm>
          <a:custGeom>
            <a:avLst/>
            <a:gdLst>
              <a:gd name="T0" fmla="*/ 1468 w 1468"/>
              <a:gd name="T1" fmla="*/ 0 h 980"/>
              <a:gd name="T2" fmla="*/ 1108 w 1468"/>
              <a:gd name="T3" fmla="*/ 280 h 980"/>
              <a:gd name="T4" fmla="*/ 1108 w 1468"/>
              <a:gd name="T5" fmla="*/ 192 h 980"/>
              <a:gd name="T6" fmla="*/ 448 w 1468"/>
              <a:gd name="T7" fmla="*/ 192 h 980"/>
              <a:gd name="T8" fmla="*/ 108 w 1468"/>
              <a:gd name="T9" fmla="*/ 492 h 980"/>
              <a:gd name="T10" fmla="*/ 352 w 1468"/>
              <a:gd name="T11" fmla="*/ 980 h 980"/>
              <a:gd name="T12" fmla="*/ 8 w 1468"/>
              <a:gd name="T13" fmla="*/ 472 h 980"/>
              <a:gd name="T14" fmla="*/ 440 w 1468"/>
              <a:gd name="T15" fmla="*/ 0 h 980"/>
              <a:gd name="T16" fmla="*/ 1468 w 1468"/>
              <a:gd name="T17"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8" h="980">
                <a:moveTo>
                  <a:pt x="1468" y="0"/>
                </a:moveTo>
                <a:cubicBezTo>
                  <a:pt x="1108" y="280"/>
                  <a:pt x="1108" y="280"/>
                  <a:pt x="1108" y="280"/>
                </a:cubicBezTo>
                <a:cubicBezTo>
                  <a:pt x="1108" y="192"/>
                  <a:pt x="1108" y="192"/>
                  <a:pt x="1108" y="192"/>
                </a:cubicBezTo>
                <a:cubicBezTo>
                  <a:pt x="448" y="192"/>
                  <a:pt x="448" y="192"/>
                  <a:pt x="448" y="192"/>
                </a:cubicBezTo>
                <a:cubicBezTo>
                  <a:pt x="448" y="192"/>
                  <a:pt x="168" y="244"/>
                  <a:pt x="108" y="492"/>
                </a:cubicBezTo>
                <a:cubicBezTo>
                  <a:pt x="108" y="492"/>
                  <a:pt x="4" y="856"/>
                  <a:pt x="352" y="980"/>
                </a:cubicBezTo>
                <a:cubicBezTo>
                  <a:pt x="352" y="980"/>
                  <a:pt x="0" y="976"/>
                  <a:pt x="8" y="472"/>
                </a:cubicBezTo>
                <a:cubicBezTo>
                  <a:pt x="8" y="472"/>
                  <a:pt x="4" y="68"/>
                  <a:pt x="440" y="0"/>
                </a:cubicBezTo>
                <a:lnTo>
                  <a:pt x="1468" y="0"/>
                </a:lnTo>
                <a:close/>
              </a:path>
            </a:pathLst>
          </a:custGeom>
          <a:gradFill flip="none" rotWithShape="1">
            <a:gsLst>
              <a:gs pos="100000">
                <a:schemeClr val="bg1">
                  <a:alpha val="99000"/>
                </a:schemeClr>
              </a:gs>
              <a:gs pos="0">
                <a:schemeClr val="accent1">
                  <a:alpha val="99000"/>
                </a:schemeClr>
              </a:gs>
            </a:gsLst>
            <a:lin ang="5400000" scaled="1"/>
            <a:tileRect/>
          </a:gradFill>
          <a:ln>
            <a:noFill/>
          </a:ln>
        </p:spPr>
        <p:txBody>
          <a:bodyPr vert="horz" wrap="square" lIns="91440" tIns="45720" rIns="91440" bIns="45720" numCol="1" anchor="t" anchorCtr="0" compatLnSpc="1"/>
          <a:lstStyle/>
          <a:p>
            <a:endParaRPr lang="zh-CN" altLang="en-US" sz="1800"/>
          </a:p>
        </p:txBody>
      </p:sp>
      <p:sp>
        <p:nvSpPr>
          <p:cNvPr id="11"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0"/>
            </p:custDataLst>
          </p:nvPr>
        </p:nvSpPr>
        <p:spPr>
          <a:xfrm>
            <a:off x="3221334" y="2470138"/>
            <a:ext cx="880270" cy="784639"/>
          </a:xfrm>
          <a:prstGeom prst="rect">
            <a:avLst/>
          </a:prstGeom>
          <a:noFill/>
        </p:spPr>
        <p:txBody>
          <a:bodyPr wrap="square" rtlCol="0" anchor="ctr">
            <a:normAutofit/>
          </a:bodyPr>
          <a:lstStyle/>
          <a:p>
            <a:pPr marL="0">
              <a:lnSpc>
                <a:spcPct val="100000"/>
              </a:lnSpc>
              <a:spcBef>
                <a:spcPts val="0"/>
              </a:spcBef>
              <a:spcAft>
                <a:spcPts val="800"/>
              </a:spcAft>
            </a:pPr>
            <a:r>
              <a:rPr lang="en-US" sz="4200" b="1" spc="340" dirty="0">
                <a:solidFill>
                  <a:schemeClr val="dk1"/>
                </a:solidFill>
                <a:latin typeface="Arial" panose="020B0604020202020204" pitchFamily="34" charset="0"/>
                <a:ea typeface="微软雅黑" panose="020B0503020204020204" pitchFamily="34" charset="-122"/>
                <a:cs typeface="Montserrat Black"/>
              </a:rPr>
              <a:t>01</a:t>
            </a:r>
            <a:endParaRPr lang="en-US" sz="4200" b="1" spc="340" dirty="0">
              <a:solidFill>
                <a:schemeClr val="dk1"/>
              </a:solidFill>
              <a:latin typeface="Arial" panose="020B0604020202020204" pitchFamily="34" charset="0"/>
              <a:ea typeface="微软雅黑" panose="020B0503020204020204" pitchFamily="34" charset="-122"/>
              <a:cs typeface="Montserrat Black"/>
            </a:endParaRPr>
          </a:p>
        </p:txBody>
      </p:sp>
      <p:sp>
        <p:nvSpPr>
          <p:cNvPr id="12" name="TextBox 21"/>
          <p:cNvSpPr txBox="1"/>
          <p:nvPr>
            <p:custDataLst>
              <p:tags r:id="rId11"/>
            </p:custDataLst>
          </p:nvPr>
        </p:nvSpPr>
        <p:spPr>
          <a:xfrm>
            <a:off x="1582657" y="3973949"/>
            <a:ext cx="4356735" cy="1882775"/>
          </a:xfrm>
          <a:prstGeom prst="rect">
            <a:avLst/>
          </a:prstGeom>
          <a:noFill/>
        </p:spPr>
        <p:txBody>
          <a:bodyPr wrap="square" rtlCol="0" anchor="ctr"/>
          <a:lstStyle/>
          <a:p>
            <a:r>
              <a:rPr lang="en-US" altLang="zh-CN" sz="1800" b="1" dirty="0">
                <a:gradFill>
                  <a:gsLst>
                    <a:gs pos="0">
                      <a:srgbClr val="007BD3"/>
                    </a:gs>
                    <a:gs pos="100000">
                      <a:srgbClr val="034373"/>
                    </a:gs>
                  </a:gsLst>
                  <a:lin scaled="0"/>
                </a:gradFill>
                <a:uFillTx/>
                <a:latin typeface="楷体" panose="02010609060101010101" pitchFamily="49" charset="-122"/>
                <a:ea typeface="楷体" panose="02010609060101010101" pitchFamily="49" charset="-122"/>
                <a:sym typeface="+mn-ea"/>
              </a:rPr>
              <a:t>     </a:t>
            </a:r>
            <a:r>
              <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理解我国发展新的历史方位、我国社会主要矛盾的转化的相关内容。</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13" name="Rectangle 29"/>
          <p:cNvSpPr/>
          <p:nvPr>
            <p:custDataLst>
              <p:tags r:id="rId12"/>
            </p:custDataLst>
          </p:nvPr>
        </p:nvSpPr>
        <p:spPr>
          <a:xfrm>
            <a:off x="2365811" y="3273530"/>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a:solidFill>
                  <a:schemeClr val="tx1">
                    <a:lumMod val="75000"/>
                    <a:lumOff val="25000"/>
                  </a:schemeClr>
                </a:solidFill>
                <a:latin typeface="Arial" panose="020B0604020202020204" pitchFamily="34" charset="0"/>
                <a:ea typeface="微软雅黑" panose="020B0503020204020204" pitchFamily="34" charset="-122"/>
              </a:rPr>
              <a:t>重</a:t>
            </a:r>
            <a:r>
              <a:rPr lang="en-US" altLang="zh-CN" sz="2800" b="1" spc="20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a:solidFill>
                  <a:schemeClr val="tx1">
                    <a:lumMod val="75000"/>
                    <a:lumOff val="25000"/>
                  </a:schemeClr>
                </a:solidFill>
                <a:latin typeface="Arial" panose="020B0604020202020204" pitchFamily="34" charset="0"/>
                <a:ea typeface="微软雅黑" panose="020B0503020204020204" pitchFamily="34" charset="-122"/>
              </a:rPr>
              <a:t>点</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
        <p:nvSpPr>
          <p:cNvPr id="14" name="Freeform 9"/>
          <p:cNvSpPr/>
          <p:nvPr>
            <p:custDataLst>
              <p:tags r:id="rId13"/>
            </p:custDataLst>
          </p:nvPr>
        </p:nvSpPr>
        <p:spPr bwMode="auto">
          <a:xfrm>
            <a:off x="6497286" y="1478172"/>
            <a:ext cx="3363133" cy="2369310"/>
          </a:xfrm>
          <a:custGeom>
            <a:avLst/>
            <a:gdLst>
              <a:gd name="T0" fmla="*/ 1468 w 1468"/>
              <a:gd name="T1" fmla="*/ 0 h 980"/>
              <a:gd name="T2" fmla="*/ 1108 w 1468"/>
              <a:gd name="T3" fmla="*/ 280 h 980"/>
              <a:gd name="T4" fmla="*/ 1108 w 1468"/>
              <a:gd name="T5" fmla="*/ 192 h 980"/>
              <a:gd name="T6" fmla="*/ 448 w 1468"/>
              <a:gd name="T7" fmla="*/ 192 h 980"/>
              <a:gd name="T8" fmla="*/ 108 w 1468"/>
              <a:gd name="T9" fmla="*/ 492 h 980"/>
              <a:gd name="T10" fmla="*/ 352 w 1468"/>
              <a:gd name="T11" fmla="*/ 980 h 980"/>
              <a:gd name="T12" fmla="*/ 8 w 1468"/>
              <a:gd name="T13" fmla="*/ 472 h 980"/>
              <a:gd name="T14" fmla="*/ 440 w 1468"/>
              <a:gd name="T15" fmla="*/ 0 h 980"/>
              <a:gd name="T16" fmla="*/ 1468 w 1468"/>
              <a:gd name="T17" fmla="*/ 0 h 9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8" h="980">
                <a:moveTo>
                  <a:pt x="1468" y="0"/>
                </a:moveTo>
                <a:cubicBezTo>
                  <a:pt x="1108" y="280"/>
                  <a:pt x="1108" y="280"/>
                  <a:pt x="1108" y="280"/>
                </a:cubicBezTo>
                <a:cubicBezTo>
                  <a:pt x="1108" y="192"/>
                  <a:pt x="1108" y="192"/>
                  <a:pt x="1108" y="192"/>
                </a:cubicBezTo>
                <a:cubicBezTo>
                  <a:pt x="448" y="192"/>
                  <a:pt x="448" y="192"/>
                  <a:pt x="448" y="192"/>
                </a:cubicBezTo>
                <a:cubicBezTo>
                  <a:pt x="448" y="192"/>
                  <a:pt x="168" y="244"/>
                  <a:pt x="108" y="492"/>
                </a:cubicBezTo>
                <a:cubicBezTo>
                  <a:pt x="108" y="492"/>
                  <a:pt x="4" y="856"/>
                  <a:pt x="352" y="980"/>
                </a:cubicBezTo>
                <a:cubicBezTo>
                  <a:pt x="352" y="980"/>
                  <a:pt x="0" y="976"/>
                  <a:pt x="8" y="472"/>
                </a:cubicBezTo>
                <a:cubicBezTo>
                  <a:pt x="8" y="472"/>
                  <a:pt x="4" y="68"/>
                  <a:pt x="440" y="0"/>
                </a:cubicBezTo>
                <a:lnTo>
                  <a:pt x="1468" y="0"/>
                </a:lnTo>
                <a:close/>
              </a:path>
            </a:pathLst>
          </a:custGeom>
          <a:gradFill flip="none" rotWithShape="1">
            <a:gsLst>
              <a:gs pos="100000">
                <a:schemeClr val="bg1">
                  <a:alpha val="99000"/>
                </a:schemeClr>
              </a:gs>
              <a:gs pos="0">
                <a:schemeClr val="accent3">
                  <a:alpha val="99000"/>
                </a:schemeClr>
              </a:gs>
            </a:gsLst>
            <a:lin ang="5400000" scaled="1"/>
            <a:tileRect/>
          </a:gradFill>
          <a:ln>
            <a:noFill/>
          </a:ln>
        </p:spPr>
        <p:txBody>
          <a:bodyPr vert="horz" wrap="square" lIns="91440" tIns="45720" rIns="91440" bIns="45720" numCol="1" anchor="t" anchorCtr="0" compatLnSpc="1"/>
          <a:lstStyle/>
          <a:p>
            <a:endParaRPr lang="zh-CN" altLang="en-US" sz="1800" dirty="0"/>
          </a:p>
        </p:txBody>
      </p:sp>
      <p:sp>
        <p:nvSpPr>
          <p:cNvPr id="16" name="序号1" descr="e7d195523061f1c08d347f6bf0421bdacd46f3c1815d51b81E1CE79090F8942429A56C6AE2B3163BABA1A3FCE285BEC4FF43A5085572A94AD2C0A17AE448F24FA68DD62479D8C0666FEB6710638384D2ED817A4F5797E348394E13AA4D405A6090FC5A3A108D834694539815BA3508E71FBEF5C49F4C764656C2053DD0B8FEA68254E67435733C3AA675A5DA722F51B5"/>
          <p:cNvSpPr txBox="1"/>
          <p:nvPr>
            <p:custDataLst>
              <p:tags r:id="rId14"/>
            </p:custDataLst>
          </p:nvPr>
        </p:nvSpPr>
        <p:spPr>
          <a:xfrm>
            <a:off x="7881460" y="1309594"/>
            <a:ext cx="880270" cy="784639"/>
          </a:xfrm>
          <a:prstGeom prst="rect">
            <a:avLst/>
          </a:prstGeom>
          <a:noFill/>
        </p:spPr>
        <p:txBody>
          <a:bodyPr wrap="square" rtlCol="0" anchor="ctr">
            <a:normAutofit/>
          </a:bodyPr>
          <a:lstStyle/>
          <a:p>
            <a:pPr marL="0">
              <a:lnSpc>
                <a:spcPct val="100000"/>
              </a:lnSpc>
              <a:spcBef>
                <a:spcPts val="0"/>
              </a:spcBef>
              <a:spcAft>
                <a:spcPts val="800"/>
              </a:spcAft>
            </a:pPr>
            <a:r>
              <a:rPr lang="en-US" sz="4200" b="1" spc="340" dirty="0">
                <a:latin typeface="Arial" panose="020B0604020202020204" pitchFamily="34" charset="0"/>
                <a:ea typeface="微软雅黑" panose="020B0503020204020204" pitchFamily="34" charset="-122"/>
                <a:cs typeface="Montserrat Black"/>
              </a:rPr>
              <a:t>02</a:t>
            </a:r>
            <a:endParaRPr lang="en-US" sz="4200" b="1" spc="340" dirty="0">
              <a:latin typeface="Arial" panose="020B0604020202020204" pitchFamily="34" charset="0"/>
              <a:ea typeface="微软雅黑" panose="020B0503020204020204" pitchFamily="34" charset="-122"/>
              <a:cs typeface="Montserrat Black"/>
            </a:endParaRPr>
          </a:p>
        </p:txBody>
      </p:sp>
      <p:sp>
        <p:nvSpPr>
          <p:cNvPr id="19" name="TextBox 21"/>
          <p:cNvSpPr txBox="1"/>
          <p:nvPr>
            <p:custDataLst>
              <p:tags r:id="rId15"/>
            </p:custDataLst>
          </p:nvPr>
        </p:nvSpPr>
        <p:spPr>
          <a:xfrm>
            <a:off x="6692500" y="2941012"/>
            <a:ext cx="4493260" cy="2484755"/>
          </a:xfrm>
          <a:prstGeom prst="rect">
            <a:avLst/>
          </a:prstGeom>
          <a:noFill/>
        </p:spPr>
        <p:txBody>
          <a:bodyPr wrap="square" rtlCol="0" anchor="ctr"/>
          <a:lstStyle/>
          <a:p>
            <a:r>
              <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rPr>
              <a:t>    能够根据政策文件中的专业表述，对新的历史方位、我国社会主要矛盾有更加准确的认识。</a:t>
            </a:r>
            <a:endParaRPr lang="zh-CN" altLang="en-US" sz="2800" b="1" dirty="0">
              <a:gradFill>
                <a:gsLst>
                  <a:gs pos="0">
                    <a:srgbClr val="007BD3"/>
                  </a:gs>
                  <a:gs pos="100000">
                    <a:srgbClr val="034373"/>
                  </a:gs>
                </a:gsLst>
                <a:lin scaled="0"/>
              </a:gradFill>
              <a:latin typeface="楷体" panose="02010609060101010101" pitchFamily="49" charset="-122"/>
              <a:ea typeface="楷体" panose="02010609060101010101" pitchFamily="49" charset="-122"/>
              <a:sym typeface="+mn-ea"/>
            </a:endParaRPr>
          </a:p>
        </p:txBody>
      </p:sp>
      <p:sp>
        <p:nvSpPr>
          <p:cNvPr id="20" name="Rectangle 29"/>
          <p:cNvSpPr/>
          <p:nvPr>
            <p:custDataLst>
              <p:tags r:id="rId16"/>
            </p:custDataLst>
          </p:nvPr>
        </p:nvSpPr>
        <p:spPr>
          <a:xfrm>
            <a:off x="6692430" y="2470159"/>
            <a:ext cx="2592873" cy="573522"/>
          </a:xfrm>
          <a:prstGeom prst="rect">
            <a:avLst/>
          </a:prstGeom>
        </p:spPr>
        <p:txBody>
          <a:bodyPr wrap="square" anchor="ctr">
            <a:norm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lgn="l">
              <a:lnSpc>
                <a:spcPct val="100000"/>
              </a:lnSpc>
              <a:spcBef>
                <a:spcPts val="0"/>
              </a:spcBef>
              <a:spcAft>
                <a:spcPts val="0"/>
              </a:spcAft>
              <a:buSzPct val="100000"/>
            </a:pP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dirty="0">
                <a:solidFill>
                  <a:schemeClr val="tx1">
                    <a:lumMod val="75000"/>
                    <a:lumOff val="25000"/>
                  </a:schemeClr>
                </a:solidFill>
                <a:latin typeface="Arial" panose="020B0604020202020204" pitchFamily="34" charset="0"/>
                <a:ea typeface="微软雅黑" panose="020B0503020204020204" pitchFamily="34" charset="-122"/>
              </a:rPr>
              <a:t>难</a:t>
            </a:r>
            <a:r>
              <a:rPr lang="en-US" altLang="zh-CN" sz="2800" b="1" spc="200" dirty="0">
                <a:solidFill>
                  <a:schemeClr val="tx1">
                    <a:lumMod val="75000"/>
                    <a:lumOff val="25000"/>
                  </a:schemeClr>
                </a:solidFill>
                <a:latin typeface="Arial" panose="020B0604020202020204" pitchFamily="34" charset="0"/>
                <a:ea typeface="微软雅黑" panose="020B0503020204020204" pitchFamily="34" charset="-122"/>
              </a:rPr>
              <a:t> </a:t>
            </a:r>
            <a:r>
              <a:rPr lang="zh-CN" altLang="en-US" sz="2800" b="1" spc="200" dirty="0">
                <a:solidFill>
                  <a:schemeClr val="tx1">
                    <a:lumMod val="75000"/>
                    <a:lumOff val="25000"/>
                  </a:schemeClr>
                </a:solidFill>
                <a:latin typeface="Arial" panose="020B0604020202020204" pitchFamily="34" charset="0"/>
                <a:ea typeface="微软雅黑" panose="020B0503020204020204" pitchFamily="34" charset="-122"/>
              </a:rPr>
              <a:t>点</a:t>
            </a:r>
            <a:endParaRPr lang="zh-CN" altLang="en-US" sz="2800" b="1" spc="200" dirty="0">
              <a:solidFill>
                <a:schemeClr val="tx1">
                  <a:lumMod val="75000"/>
                  <a:lumOff val="25000"/>
                </a:schemeClr>
              </a:solidFill>
              <a:uFillTx/>
              <a:latin typeface="Arial" panose="020B0604020202020204" pitchFamily="34" charset="0"/>
              <a:ea typeface="微软雅黑" panose="020B0503020204020204" pitchFamily="34" charset="-122"/>
            </a:endParaRPr>
          </a:p>
        </p:txBody>
      </p:sp>
    </p:spTree>
    <p:custDataLst>
      <p:tags r:id="rId1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nodePh="1">
                                  <p:stCondLst>
                                    <p:cond delay="0"/>
                                  </p:stCondLst>
                                  <p:endCondLst>
                                    <p:cond evt="begin" delay="0">
                                      <p:tn val="9"/>
                                    </p:cond>
                                  </p:end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nodePh="1">
                                  <p:stCondLst>
                                    <p:cond delay="0"/>
                                  </p:stCondLst>
                                  <p:endCondLst>
                                    <p:cond evt="begin" delay="0">
                                      <p:tn val="11"/>
                                    </p:cond>
                                  </p:end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nodePh="1">
                                  <p:stCondLst>
                                    <p:cond delay="0"/>
                                  </p:stCondLst>
                                  <p:endCondLst>
                                    <p:cond evt="begin" delay="0">
                                      <p:tn val="13"/>
                                    </p:cond>
                                  </p:end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30" grpId="0"/>
      <p:bldP spid="32" grpId="0"/>
      <p:bldP spid="33" grpId="0"/>
      <p:bldP spid="9" grpId="0" animBg="1"/>
      <p:bldP spid="10" grpId="0" animBg="1"/>
      <p:bldP spid="11" grpId="0"/>
      <p:bldP spid="12" grpId="0"/>
      <p:bldP spid="13" grpId="0"/>
      <p:bldP spid="14" grpId="0" animBg="1"/>
      <p:bldP spid="16"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custDataLst>
              <p:tags r:id="rId1"/>
            </p:custDataLst>
          </p:nvPr>
        </p:nvSpPr>
        <p:spPr>
          <a:xfrm>
            <a:off x="403225" y="562861"/>
            <a:ext cx="10972876" cy="609600"/>
          </a:xfrm>
          <a:prstGeom prst="rect">
            <a:avLst/>
          </a:prstGeom>
          <a:noFill/>
        </p:spPr>
        <p:txBody>
          <a:bodyPr wrap="square" lIns="63500" tIns="25400" rIns="63500" bIns="25400" rtlCol="0" anchor="t" anchorCtr="0">
            <a:noAutofit/>
          </a:bodyPr>
          <a:lstStyle/>
          <a:p>
            <a:pPr marL="0" indent="0" algn="l">
              <a:lnSpc>
                <a:spcPct val="100000"/>
              </a:lnSpc>
              <a:spcBef>
                <a:spcPts val="0"/>
              </a:spcBef>
              <a:spcAft>
                <a:spcPts val="0"/>
              </a:spcAft>
              <a:buSzPct val="100000"/>
              <a:buNone/>
            </a:pPr>
            <a:r>
              <a:rPr lang="zh-CN" altLang="en-US" sz="4000" b="1" spc="240" dirty="0">
                <a:solidFill>
                  <a:schemeClr val="accent1">
                    <a:lumMod val="75000"/>
                  </a:schemeClr>
                </a:solidFill>
                <a:latin typeface="微软雅黑" panose="020B0503020204020204" pitchFamily="34" charset="-122"/>
                <a:ea typeface="微软雅黑" panose="020B0503020204020204" pitchFamily="34" charset="-122"/>
                <a:sym typeface="+mn-ea"/>
              </a:rPr>
              <a:t>五</a:t>
            </a:r>
            <a:r>
              <a:rPr lang="zh-CN" altLang="en-US" sz="4000" b="1" u="none" spc="240" dirty="0">
                <a:solidFill>
                  <a:schemeClr val="accent1">
                    <a:lumMod val="75000"/>
                  </a:schemeClr>
                </a:solidFill>
                <a:latin typeface="微软雅黑" panose="020B0503020204020204" pitchFamily="34" charset="-122"/>
                <a:ea typeface="微软雅黑" panose="020B0503020204020204" pitchFamily="34" charset="-122"/>
                <a:sym typeface="+mn-ea"/>
              </a:rPr>
              <a:t>、教学过程</a:t>
            </a:r>
            <a:endParaRPr lang="zh-CN" altLang="en-US" sz="4400" b="1" u="none" spc="160" dirty="0">
              <a:solidFill>
                <a:schemeClr val="dk1"/>
              </a:solidFill>
              <a:latin typeface="楷体" panose="02010609060101010101" pitchFamily="49" charset="-122"/>
              <a:ea typeface="楷体" panose="02010609060101010101" pitchFamily="49" charset="-122"/>
              <a:sym typeface="+mn-ea"/>
            </a:endParaRPr>
          </a:p>
        </p:txBody>
      </p:sp>
      <p:sp>
        <p:nvSpPr>
          <p:cNvPr id="57" name="TextBox 174"/>
          <p:cNvSpPr txBox="1"/>
          <p:nvPr>
            <p:custDataLst>
              <p:tags r:id="rId2"/>
            </p:custDataLst>
          </p:nvPr>
        </p:nvSpPr>
        <p:spPr>
          <a:xfrm>
            <a:off x="2326005" y="1523365"/>
            <a:ext cx="2851785"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74" name="TextBox 174"/>
          <p:cNvSpPr txBox="1"/>
          <p:nvPr>
            <p:custDataLst>
              <p:tags r:id="rId3"/>
            </p:custDataLst>
          </p:nvPr>
        </p:nvSpPr>
        <p:spPr>
          <a:xfrm>
            <a:off x="4894580" y="1287145"/>
            <a:ext cx="251968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77" name="TextBox 174"/>
          <p:cNvSpPr txBox="1"/>
          <p:nvPr>
            <p:custDataLst>
              <p:tags r:id="rId4"/>
            </p:custDataLst>
          </p:nvPr>
        </p:nvSpPr>
        <p:spPr>
          <a:xfrm>
            <a:off x="7160260" y="1696085"/>
            <a:ext cx="282956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80" name="TextBox 174"/>
          <p:cNvSpPr txBox="1"/>
          <p:nvPr>
            <p:custDataLst>
              <p:tags r:id="rId5"/>
            </p:custDataLst>
          </p:nvPr>
        </p:nvSpPr>
        <p:spPr>
          <a:xfrm>
            <a:off x="9200515" y="2230755"/>
            <a:ext cx="2883535"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60" dirty="0">
              <a:solidFill>
                <a:srgbClr val="0070C0"/>
              </a:solidFill>
              <a:latin typeface="楷体" panose="02010609060101010101" pitchFamily="49" charset="-122"/>
              <a:ea typeface="楷体" panose="02010609060101010101" pitchFamily="49" charset="-122"/>
              <a:cs typeface="+mn-cs"/>
              <a:sym typeface="+mn-ea"/>
            </a:endParaRPr>
          </a:p>
        </p:txBody>
      </p:sp>
      <p:sp>
        <p:nvSpPr>
          <p:cNvPr id="85" name="TextBox 174"/>
          <p:cNvSpPr txBox="1"/>
          <p:nvPr>
            <p:custDataLst>
              <p:tags r:id="rId6"/>
            </p:custDataLst>
          </p:nvPr>
        </p:nvSpPr>
        <p:spPr>
          <a:xfrm>
            <a:off x="19685" y="1786890"/>
            <a:ext cx="255016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60" dirty="0">
              <a:solidFill>
                <a:schemeClr val="tx1"/>
              </a:solidFill>
              <a:latin typeface="楷体" panose="02010609060101010101" pitchFamily="49" charset="-122"/>
              <a:ea typeface="楷体" panose="02010609060101010101" pitchFamily="49" charset="-122"/>
              <a:cs typeface="+mn-cs"/>
              <a:sym typeface="+mn-ea"/>
            </a:endParaRPr>
          </a:p>
        </p:txBody>
      </p:sp>
      <p:sp>
        <p:nvSpPr>
          <p:cNvPr id="9" name="TextBox 174"/>
          <p:cNvSpPr txBox="1"/>
          <p:nvPr>
            <p:custDataLst>
              <p:tags r:id="rId7"/>
            </p:custDataLst>
          </p:nvPr>
        </p:nvSpPr>
        <p:spPr>
          <a:xfrm>
            <a:off x="2684355" y="1517650"/>
            <a:ext cx="2090109"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lvl="0" indent="-285750" fontAlgn="ctr">
              <a:lnSpc>
                <a:spcPct val="100000"/>
              </a:lnSpc>
              <a:spcBef>
                <a:spcPts val="0"/>
              </a:spcBef>
              <a:spcAft>
                <a:spcPts val="800"/>
              </a:spcAft>
              <a:buSzPct val="100000"/>
            </a:pPr>
            <a:r>
              <a:rPr lang="en-US" altLang="zh-CN" sz="2400" b="1" spc="80" dirty="0">
                <a:solidFill>
                  <a:srgbClr val="0070C0"/>
                </a:solidFill>
                <a:latin typeface="楷体" panose="02010609060101010101" pitchFamily="49" charset="-122"/>
                <a:ea typeface="楷体" panose="02010609060101010101" pitchFamily="49" charset="-122"/>
                <a:cs typeface="+mn-cs"/>
                <a:sym typeface="+mn-ea"/>
              </a:rPr>
              <a:t>1.</a:t>
            </a:r>
            <a:r>
              <a:rPr lang="zh-CN" altLang="en-US" sz="2400" b="1" spc="80" dirty="0">
                <a:solidFill>
                  <a:srgbClr val="0070C0"/>
                </a:solidFill>
                <a:latin typeface="楷体" panose="02010609060101010101" pitchFamily="49" charset="-122"/>
                <a:ea typeface="楷体" panose="02010609060101010101" pitchFamily="49" charset="-122"/>
                <a:cs typeface="+mn-cs"/>
                <a:sym typeface="+mn-ea"/>
              </a:rPr>
              <a:t>我国发展新的历史方位</a:t>
            </a:r>
            <a:endParaRPr lang="zh-CN" altLang="en-US" sz="2400" b="1" spc="80" dirty="0">
              <a:solidFill>
                <a:srgbClr val="0070C0"/>
              </a:solidFill>
              <a:latin typeface="楷体" panose="02010609060101010101" pitchFamily="49" charset="-122"/>
              <a:ea typeface="楷体" panose="02010609060101010101" pitchFamily="49" charset="-122"/>
              <a:cs typeface="+mn-cs"/>
              <a:sym typeface="+mn-ea"/>
            </a:endParaRPr>
          </a:p>
          <a:p>
            <a:pPr marL="0" lvl="0" indent="-285750" algn="ctr" fontAlgn="ctr">
              <a:lnSpc>
                <a:spcPct val="100000"/>
              </a:lnSpc>
              <a:spcBef>
                <a:spcPts val="0"/>
              </a:spcBef>
              <a:spcAft>
                <a:spcPts val="800"/>
              </a:spcAft>
              <a:buSzPct val="100000"/>
              <a:buFont typeface="Wingdings" panose="05000000000000000000" charset="0"/>
              <a:buNone/>
            </a:pPr>
            <a:endParaRPr lang="zh-CN" altLang="en-US" sz="2400"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10" name="TextBox 174"/>
          <p:cNvSpPr txBox="1"/>
          <p:nvPr>
            <p:custDataLst>
              <p:tags r:id="rId8"/>
            </p:custDataLst>
          </p:nvPr>
        </p:nvSpPr>
        <p:spPr>
          <a:xfrm>
            <a:off x="4982862" y="912674"/>
            <a:ext cx="251968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r>
              <a:rPr lang="en-US" altLang="zh-CN" sz="2400" b="1" spc="80" dirty="0">
                <a:solidFill>
                  <a:srgbClr val="0070C0"/>
                </a:solidFill>
                <a:latin typeface="楷体" panose="02010609060101010101" pitchFamily="49" charset="-122"/>
                <a:ea typeface="楷体" panose="02010609060101010101" pitchFamily="49" charset="-122"/>
                <a:cs typeface="+mn-cs"/>
                <a:sym typeface="+mn-ea"/>
              </a:rPr>
              <a:t>2.</a:t>
            </a:r>
            <a:r>
              <a:rPr lang="zh-CN" altLang="en-US" sz="2400" b="1" spc="80" dirty="0">
                <a:solidFill>
                  <a:srgbClr val="0070C0"/>
                </a:solidFill>
                <a:latin typeface="楷体" panose="02010609060101010101" pitchFamily="49" charset="-122"/>
                <a:ea typeface="楷体" panose="02010609060101010101" pitchFamily="49" charset="-122"/>
                <a:cs typeface="+mn-cs"/>
                <a:sym typeface="+mn-ea"/>
              </a:rPr>
              <a:t>新时代的含义</a:t>
            </a:r>
            <a:endParaRPr lang="zh-CN" altLang="en-US" sz="2400" b="1" u="none" spc="80" dirty="0">
              <a:solidFill>
                <a:schemeClr val="tx1"/>
              </a:solidFill>
              <a:latin typeface="楷体" panose="02010609060101010101" pitchFamily="49" charset="-122"/>
              <a:ea typeface="楷体" panose="02010609060101010101" pitchFamily="49" charset="-122"/>
              <a:cs typeface="+mn-cs"/>
              <a:sym typeface="+mn-ea"/>
            </a:endParaRPr>
          </a:p>
        </p:txBody>
      </p:sp>
      <p:sp>
        <p:nvSpPr>
          <p:cNvPr id="11" name="TextBox 174"/>
          <p:cNvSpPr txBox="1"/>
          <p:nvPr>
            <p:custDataLst>
              <p:tags r:id="rId9"/>
            </p:custDataLst>
          </p:nvPr>
        </p:nvSpPr>
        <p:spPr>
          <a:xfrm>
            <a:off x="7367270" y="1322454"/>
            <a:ext cx="251968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lvl="0" indent="-285750" fontAlgn="ctr">
              <a:lnSpc>
                <a:spcPct val="100000"/>
              </a:lnSpc>
              <a:spcBef>
                <a:spcPts val="0"/>
              </a:spcBef>
              <a:spcAft>
                <a:spcPts val="800"/>
              </a:spcAft>
              <a:buSzPct val="100000"/>
            </a:pPr>
            <a:r>
              <a:rPr lang="en-US" altLang="zh-CN" sz="2400" b="1" spc="80" dirty="0">
                <a:solidFill>
                  <a:srgbClr val="0070C0"/>
                </a:solidFill>
                <a:latin typeface="楷体" panose="02010609060101010101" pitchFamily="49" charset="-122"/>
                <a:ea typeface="楷体" panose="02010609060101010101" pitchFamily="49" charset="-122"/>
                <a:cs typeface="+mn-cs"/>
                <a:sym typeface="+mn-ea"/>
              </a:rPr>
              <a:t>3.</a:t>
            </a:r>
            <a:r>
              <a:rPr lang="zh-CN" altLang="en-US" sz="2400" b="1" spc="80" dirty="0">
                <a:solidFill>
                  <a:srgbClr val="0070C0"/>
                </a:solidFill>
                <a:latin typeface="楷体" panose="02010609060101010101" pitchFamily="49" charset="-122"/>
                <a:ea typeface="楷体" panose="02010609060101010101" pitchFamily="49" charset="-122"/>
                <a:cs typeface="+mn-cs"/>
                <a:sym typeface="+mn-ea"/>
              </a:rPr>
              <a:t>习近平新时代中国特色社会主义思想</a:t>
            </a:r>
            <a:endParaRPr lang="zh-CN" altLang="en-US" sz="2400" b="1" spc="80" dirty="0">
              <a:solidFill>
                <a:srgbClr val="0070C0"/>
              </a:solidFill>
              <a:latin typeface="楷体" panose="02010609060101010101" pitchFamily="49" charset="-122"/>
              <a:ea typeface="楷体" panose="02010609060101010101" pitchFamily="49" charset="-122"/>
              <a:cs typeface="+mn-cs"/>
              <a:sym typeface="+mn-ea"/>
            </a:endParaRPr>
          </a:p>
        </p:txBody>
      </p:sp>
      <p:sp>
        <p:nvSpPr>
          <p:cNvPr id="12" name="TextBox 174"/>
          <p:cNvSpPr txBox="1"/>
          <p:nvPr>
            <p:custDataLst>
              <p:tags r:id="rId10"/>
            </p:custDataLst>
          </p:nvPr>
        </p:nvSpPr>
        <p:spPr>
          <a:xfrm>
            <a:off x="9780130" y="1987550"/>
            <a:ext cx="2484137"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lvl="0" indent="-285750" fontAlgn="ctr">
              <a:lnSpc>
                <a:spcPct val="100000"/>
              </a:lnSpc>
              <a:spcBef>
                <a:spcPts val="0"/>
              </a:spcBef>
              <a:spcAft>
                <a:spcPts val="800"/>
              </a:spcAft>
              <a:buSzPct val="100000"/>
            </a:pPr>
            <a:r>
              <a:rPr lang="en-US" altLang="zh-CN" sz="2400" b="1" u="none" spc="60" dirty="0">
                <a:solidFill>
                  <a:srgbClr val="0070C0"/>
                </a:solidFill>
                <a:latin typeface="楷体" panose="02010609060101010101" pitchFamily="49" charset="-122"/>
                <a:ea typeface="楷体" panose="02010609060101010101" pitchFamily="49" charset="-122"/>
                <a:cs typeface="+mn-cs"/>
                <a:sym typeface="+mn-ea"/>
              </a:rPr>
              <a:t>4.</a:t>
            </a:r>
            <a:r>
              <a:rPr lang="zh-CN" altLang="en-US" sz="2400" b="1" spc="60" dirty="0">
                <a:solidFill>
                  <a:srgbClr val="0070C0"/>
                </a:solidFill>
                <a:latin typeface="楷体" panose="02010609060101010101" pitchFamily="49" charset="-122"/>
                <a:ea typeface="楷体" panose="02010609060101010101" pitchFamily="49" charset="-122"/>
                <a:cs typeface="+mn-cs"/>
                <a:sym typeface="+mn-ea"/>
              </a:rPr>
              <a:t>新时代的社会主要矛盾</a:t>
            </a:r>
            <a:endParaRPr lang="zh-CN" altLang="en-US" sz="2400" b="1" u="none" spc="60" dirty="0">
              <a:solidFill>
                <a:schemeClr val="tx1"/>
              </a:solidFill>
              <a:latin typeface="楷体" panose="02010609060101010101" pitchFamily="49" charset="-122"/>
              <a:ea typeface="楷体" panose="02010609060101010101" pitchFamily="49" charset="-122"/>
              <a:cs typeface="+mn-cs"/>
              <a:sym typeface="+mn-ea"/>
            </a:endParaRPr>
          </a:p>
        </p:txBody>
      </p:sp>
      <p:sp>
        <p:nvSpPr>
          <p:cNvPr id="13" name="TextBox 174"/>
          <p:cNvSpPr txBox="1"/>
          <p:nvPr>
            <p:custDataLst>
              <p:tags r:id="rId11"/>
            </p:custDataLst>
          </p:nvPr>
        </p:nvSpPr>
        <p:spPr>
          <a:xfrm>
            <a:off x="19685" y="1662425"/>
            <a:ext cx="2550160" cy="1441450"/>
          </a:xfrm>
          <a:prstGeom prst="rect">
            <a:avLst/>
          </a:prstGeom>
          <a:noFill/>
        </p:spPr>
        <p:txBody>
          <a:bodyPr wrap="square" lIns="90000" tIns="46800" rIns="90000" bIns="46800" rtlCol="0">
            <a:normAutofit/>
          </a:bodyPr>
          <a:lstStyle>
            <a:defPPr>
              <a:defRPr lang="zh-CN"/>
            </a:defPPr>
            <a:lvl1pPr algn="ctr">
              <a:lnSpc>
                <a:spcPts val="1600"/>
              </a:lnSpc>
              <a:spcAft>
                <a:spcPts val="1600"/>
              </a:spcAft>
              <a:defRPr>
                <a:latin typeface="Arial" panose="020B0604020202020204" pitchFamily="34" charset="0"/>
                <a:ea typeface="微软雅黑" panose="020B0503020204020204" pitchFamily="34" charset="-122"/>
                <a:cs typeface="Lato Light"/>
              </a:defRPr>
            </a:lvl1pPr>
          </a:lstStyle>
          <a:p>
            <a:pPr marL="0" lvl="0" indent="-285750" algn="ctr" fontAlgn="ctr">
              <a:lnSpc>
                <a:spcPct val="100000"/>
              </a:lnSpc>
              <a:spcBef>
                <a:spcPts val="0"/>
              </a:spcBef>
              <a:spcAft>
                <a:spcPts val="800"/>
              </a:spcAft>
              <a:buSzPct val="100000"/>
              <a:buFont typeface="Wingdings" panose="05000000000000000000" charset="0"/>
              <a:buNone/>
            </a:pPr>
            <a:r>
              <a:rPr lang="zh-CN" altLang="en-US" sz="2400" b="1" spc="80" dirty="0">
                <a:solidFill>
                  <a:srgbClr val="0070C0"/>
                </a:solidFill>
                <a:latin typeface="楷体" panose="02010609060101010101" pitchFamily="49" charset="-122"/>
                <a:ea typeface="楷体" panose="02010609060101010101" pitchFamily="49" charset="-122"/>
                <a:cs typeface="+mn-cs"/>
                <a:sym typeface="+mn-ea"/>
              </a:rPr>
              <a:t>视频导入：</a:t>
            </a:r>
            <a:endParaRPr lang="zh-CN" altLang="en-US" sz="2400" b="1" spc="80" dirty="0">
              <a:solidFill>
                <a:srgbClr val="0070C0"/>
              </a:solidFill>
              <a:latin typeface="楷体" panose="02010609060101010101" pitchFamily="49" charset="-122"/>
              <a:ea typeface="楷体" panose="02010609060101010101" pitchFamily="49" charset="-122"/>
              <a:cs typeface="+mn-cs"/>
              <a:sym typeface="+mn-ea"/>
            </a:endParaRPr>
          </a:p>
          <a:p>
            <a:pPr marL="0" lvl="0" indent="-285750" algn="ctr" fontAlgn="ctr">
              <a:lnSpc>
                <a:spcPct val="100000"/>
              </a:lnSpc>
              <a:spcBef>
                <a:spcPts val="0"/>
              </a:spcBef>
              <a:spcAft>
                <a:spcPts val="800"/>
              </a:spcAft>
              <a:buSzPct val="100000"/>
              <a:buFont typeface="Wingdings" panose="05000000000000000000" charset="0"/>
              <a:buNone/>
            </a:pPr>
            <a:r>
              <a:rPr lang="zh-CN" altLang="en-US" sz="2400" b="1" spc="80" dirty="0">
                <a:solidFill>
                  <a:srgbClr val="0070C0"/>
                </a:solidFill>
                <a:latin typeface="楷体" panose="02010609060101010101" pitchFamily="49" charset="-122"/>
                <a:ea typeface="楷体" panose="02010609060101010101" pitchFamily="49" charset="-122"/>
                <a:cs typeface="+mn-cs"/>
                <a:sym typeface="+mn-ea"/>
              </a:rPr>
              <a:t>改革开放举世瞩目的成就</a:t>
            </a:r>
            <a:endParaRPr lang="zh-CN" altLang="en-US" sz="2400" b="1" spc="80" dirty="0">
              <a:solidFill>
                <a:srgbClr val="0070C0"/>
              </a:solidFill>
              <a:latin typeface="楷体" panose="02010609060101010101" pitchFamily="49" charset="-122"/>
              <a:ea typeface="楷体" panose="02010609060101010101" pitchFamily="49" charset="-122"/>
              <a:cs typeface="+mn-cs"/>
              <a:sym typeface="+mn-ea"/>
            </a:endParaRPr>
          </a:p>
        </p:txBody>
      </p:sp>
      <p:sp>
        <p:nvSpPr>
          <p:cNvPr id="14" name="文本框 13"/>
          <p:cNvSpPr txBox="1"/>
          <p:nvPr/>
        </p:nvSpPr>
        <p:spPr>
          <a:xfrm>
            <a:off x="1444155" y="6275512"/>
            <a:ext cx="10003440" cy="523220"/>
          </a:xfrm>
          <a:prstGeom prst="rect">
            <a:avLst/>
          </a:prstGeom>
          <a:noFill/>
        </p:spPr>
        <p:txBody>
          <a:bodyPr wrap="square" rtlCol="0">
            <a:spAutoFit/>
          </a:bodyPr>
          <a:lstStyle/>
          <a:p>
            <a:r>
              <a:rPr lang="zh-CN" altLang="en-US" sz="2800" b="1" dirty="0">
                <a:solidFill>
                  <a:schemeClr val="bg2">
                    <a:lumMod val="75000"/>
                  </a:schemeClr>
                </a:solidFill>
                <a:latin typeface="楷体" panose="02010609060101010101" pitchFamily="49" charset="-122"/>
                <a:ea typeface="楷体" panose="02010609060101010101" pitchFamily="49" charset="-122"/>
                <a:cs typeface="楷体" panose="02010609060101010101" pitchFamily="49" charset="-122"/>
              </a:rPr>
              <a:t>激发情感          加强认识              指导实践</a:t>
            </a:r>
            <a:endParaRPr lang="zh-CN" altLang="en-US" sz="2800" b="1" dirty="0">
              <a:solidFill>
                <a:schemeClr val="bg2">
                  <a:lumMod val="75000"/>
                </a:schemeClr>
              </a:solidFill>
              <a:latin typeface="楷体" panose="02010609060101010101" pitchFamily="49" charset="-122"/>
              <a:ea typeface="楷体" panose="02010609060101010101" pitchFamily="49" charset="-122"/>
              <a:cs typeface="楷体" panose="02010609060101010101" pitchFamily="49" charset="-122"/>
            </a:endParaRPr>
          </a:p>
        </p:txBody>
      </p:sp>
      <p:sp>
        <p:nvSpPr>
          <p:cNvPr id="15" name="圆角矩形 20"/>
          <p:cNvSpPr/>
          <p:nvPr/>
        </p:nvSpPr>
        <p:spPr>
          <a:xfrm>
            <a:off x="609317" y="3660865"/>
            <a:ext cx="10973435" cy="239043"/>
          </a:xfrm>
          <a:prstGeom prst="roundRect">
            <a:avLst>
              <a:gd name="adj" fmla="val 493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68580" tIns="34290" rIns="68580" bIns="34290"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1074163" y="3006718"/>
            <a:ext cx="699399" cy="699399"/>
            <a:chOff x="2250831" y="2560320"/>
            <a:chExt cx="745587" cy="745587"/>
          </a:xfrm>
        </p:grpSpPr>
        <p:sp>
          <p:nvSpPr>
            <p:cNvPr id="17" name="泪滴形 16"/>
            <p:cNvSpPr/>
            <p:nvPr/>
          </p:nvSpPr>
          <p:spPr>
            <a:xfrm rot="8100000">
              <a:off x="2250831" y="2560320"/>
              <a:ext cx="745587" cy="745587"/>
            </a:xfrm>
            <a:prstGeom prst="teardrop">
              <a:avLst/>
            </a:prstGeom>
            <a:solidFill>
              <a:srgbClr val="076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同心圆 3"/>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5687839" y="2212633"/>
            <a:ext cx="1302793" cy="1302793"/>
            <a:chOff x="2250831" y="2560320"/>
            <a:chExt cx="745587" cy="745587"/>
          </a:xfrm>
        </p:grpSpPr>
        <p:sp>
          <p:nvSpPr>
            <p:cNvPr id="20" name="泪滴形 19"/>
            <p:cNvSpPr/>
            <p:nvPr/>
          </p:nvSpPr>
          <p:spPr>
            <a:xfrm rot="8100000">
              <a:off x="2250831" y="2560320"/>
              <a:ext cx="745587" cy="745587"/>
            </a:xfrm>
            <a:prstGeom prst="teardrop">
              <a:avLst/>
            </a:prstGeom>
            <a:solidFill>
              <a:srgbClr val="076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同心圆 7"/>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275621" y="2615548"/>
            <a:ext cx="1023964" cy="1023964"/>
            <a:chOff x="2250831" y="2560320"/>
            <a:chExt cx="745587" cy="745587"/>
          </a:xfrm>
        </p:grpSpPr>
        <p:sp>
          <p:nvSpPr>
            <p:cNvPr id="24" name="泪滴形 23"/>
            <p:cNvSpPr/>
            <p:nvPr/>
          </p:nvSpPr>
          <p:spPr>
            <a:xfrm rot="8100000">
              <a:off x="2250831" y="2560320"/>
              <a:ext cx="745587" cy="745587"/>
            </a:xfrm>
            <a:prstGeom prst="teardrop">
              <a:avLst/>
            </a:prstGeom>
            <a:solidFill>
              <a:srgbClr val="01B0F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同心圆 3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0603345" y="2974333"/>
            <a:ext cx="699399" cy="699399"/>
            <a:chOff x="2250831" y="2560320"/>
            <a:chExt cx="745587" cy="745587"/>
          </a:xfrm>
        </p:grpSpPr>
        <p:sp>
          <p:nvSpPr>
            <p:cNvPr id="27" name="泪滴形 26"/>
            <p:cNvSpPr/>
            <p:nvPr/>
          </p:nvSpPr>
          <p:spPr>
            <a:xfrm rot="8100000">
              <a:off x="2250831" y="2560320"/>
              <a:ext cx="745587" cy="745587"/>
            </a:xfrm>
            <a:prstGeom prst="teardrop">
              <a:avLst/>
            </a:prstGeom>
            <a:solidFill>
              <a:srgbClr val="076DC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8" name="同心圆 16"/>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8104796" y="2550778"/>
            <a:ext cx="1023964" cy="1023964"/>
            <a:chOff x="2250831" y="2560320"/>
            <a:chExt cx="745587" cy="745587"/>
          </a:xfrm>
        </p:grpSpPr>
        <p:sp>
          <p:nvSpPr>
            <p:cNvPr id="30" name="泪滴形 29"/>
            <p:cNvSpPr/>
            <p:nvPr/>
          </p:nvSpPr>
          <p:spPr>
            <a:xfrm rot="8100000">
              <a:off x="2250831" y="2560320"/>
              <a:ext cx="745587" cy="745587"/>
            </a:xfrm>
            <a:prstGeom prst="teardrop">
              <a:avLst/>
            </a:prstGeom>
            <a:solidFill>
              <a:srgbClr val="01B0F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1" name="同心圆 11"/>
            <p:cNvSpPr/>
            <p:nvPr/>
          </p:nvSpPr>
          <p:spPr>
            <a:xfrm>
              <a:off x="2391507" y="2686929"/>
              <a:ext cx="450166" cy="450166"/>
            </a:xfrm>
            <a:prstGeom prst="donut">
              <a:avLst>
                <a:gd name="adj" fmla="val 1562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2" name="文本框 31"/>
          <p:cNvSpPr txBox="1"/>
          <p:nvPr/>
        </p:nvSpPr>
        <p:spPr>
          <a:xfrm>
            <a:off x="264161" y="4516314"/>
            <a:ext cx="2134234" cy="1015663"/>
          </a:xfrm>
          <a:prstGeom prst="rect">
            <a:avLst/>
          </a:prstGeom>
          <a:solidFill>
            <a:schemeClr val="accent1">
              <a:lumMod val="20000"/>
              <a:lumOff val="80000"/>
            </a:schemeClr>
          </a:solidFill>
        </p:spPr>
        <p:txBody>
          <a:bodyPr wrap="square" rtlCol="0">
            <a:spAutoFit/>
          </a:bodyPr>
          <a:lstStyle/>
          <a:p>
            <a:r>
              <a:rPr lang="zh-CN" altLang="en-US" sz="2000" b="1" dirty="0">
                <a:latin typeface="楷体" panose="02010609060101010101" pitchFamily="49" charset="-122"/>
                <a:ea typeface="楷体" panose="02010609060101010101" pitchFamily="49" charset="-122"/>
              </a:rPr>
              <a:t>初步感受</a:t>
            </a:r>
            <a:r>
              <a:rPr lang="zh-CN" altLang="en-US" sz="2000" b="1" dirty="0">
                <a:latin typeface="楷体" panose="02010609060101010101" pitchFamily="49" charset="-122"/>
                <a:ea typeface="楷体" panose="02010609060101010101" pitchFamily="49" charset="-122"/>
                <a:sym typeface="+mn-ea"/>
              </a:rPr>
              <a:t>中国特色社会主义进入新时代</a:t>
            </a:r>
            <a:endParaRPr lang="zh-CN" altLang="en-US" sz="2000" b="1" dirty="0">
              <a:latin typeface="楷体" panose="02010609060101010101" pitchFamily="49" charset="-122"/>
              <a:ea typeface="楷体" panose="02010609060101010101" pitchFamily="49" charset="-122"/>
            </a:endParaRPr>
          </a:p>
        </p:txBody>
      </p:sp>
      <p:sp>
        <p:nvSpPr>
          <p:cNvPr id="33" name="文本框 32"/>
          <p:cNvSpPr txBox="1"/>
          <p:nvPr/>
        </p:nvSpPr>
        <p:spPr>
          <a:xfrm>
            <a:off x="2521268" y="5099235"/>
            <a:ext cx="2730500" cy="1015663"/>
          </a:xfrm>
          <a:prstGeom prst="rect">
            <a:avLst/>
          </a:prstGeom>
          <a:solidFill>
            <a:schemeClr val="accent1">
              <a:lumMod val="20000"/>
              <a:lumOff val="80000"/>
            </a:schemeClr>
          </a:solidFill>
        </p:spPr>
        <p:txBody>
          <a:bodyPr wrap="square" rtlCol="0">
            <a:spAutoFit/>
          </a:bodyPr>
          <a:lstStyle/>
          <a:p>
            <a:r>
              <a:rPr lang="zh-CN" altLang="en-US" sz="2000" b="1" dirty="0">
                <a:latin typeface="楷体" panose="02010609060101010101" pitchFamily="49" charset="-122"/>
                <a:ea typeface="楷体" panose="02010609060101010101" pitchFamily="49" charset="-122"/>
              </a:rPr>
              <a:t>了解中国特色社会主义进入新时代的“三个意味着”</a:t>
            </a:r>
            <a:endParaRPr lang="zh-CN" altLang="en-US" sz="2000" b="1" dirty="0">
              <a:latin typeface="楷体" panose="02010609060101010101" pitchFamily="49" charset="-122"/>
              <a:ea typeface="楷体" panose="02010609060101010101" pitchFamily="49" charset="-122"/>
            </a:endParaRPr>
          </a:p>
        </p:txBody>
      </p:sp>
      <p:sp>
        <p:nvSpPr>
          <p:cNvPr id="34" name="文本框 33"/>
          <p:cNvSpPr txBox="1"/>
          <p:nvPr/>
        </p:nvSpPr>
        <p:spPr>
          <a:xfrm>
            <a:off x="5411118" y="4410615"/>
            <a:ext cx="1727200" cy="1015663"/>
          </a:xfrm>
          <a:prstGeom prst="rect">
            <a:avLst/>
          </a:prstGeom>
          <a:solidFill>
            <a:schemeClr val="accent1">
              <a:lumMod val="20000"/>
              <a:lumOff val="80000"/>
            </a:schemeClr>
          </a:solidFill>
        </p:spPr>
        <p:txBody>
          <a:bodyPr wrap="square" rtlCol="0">
            <a:spAutoFit/>
          </a:bodyPr>
          <a:lstStyle/>
          <a:p>
            <a:r>
              <a:rPr lang="zh-CN" altLang="en-US" sz="2000" b="1" dirty="0">
                <a:latin typeface="楷体" panose="02010609060101010101" pitchFamily="49" charset="-122"/>
                <a:ea typeface="楷体" panose="02010609060101010101" pitchFamily="49" charset="-122"/>
                <a:sym typeface="+mn-ea"/>
              </a:rPr>
              <a:t>对新时代有更加全面和精准的认识</a:t>
            </a:r>
            <a:endParaRPr lang="zh-CN" altLang="en-US" sz="2000" dirty="0">
              <a:latin typeface="楷体" panose="02010609060101010101" pitchFamily="49" charset="-122"/>
              <a:ea typeface="楷体" panose="02010609060101010101" pitchFamily="49" charset="-122"/>
            </a:endParaRPr>
          </a:p>
        </p:txBody>
      </p:sp>
      <p:sp>
        <p:nvSpPr>
          <p:cNvPr id="35" name="文本框 34"/>
          <p:cNvSpPr txBox="1"/>
          <p:nvPr/>
        </p:nvSpPr>
        <p:spPr>
          <a:xfrm>
            <a:off x="7418140" y="4975344"/>
            <a:ext cx="2647315" cy="1015663"/>
          </a:xfrm>
          <a:prstGeom prst="rect">
            <a:avLst/>
          </a:prstGeom>
          <a:solidFill>
            <a:schemeClr val="accent1">
              <a:lumMod val="20000"/>
              <a:lumOff val="80000"/>
            </a:schemeClr>
          </a:solidFill>
        </p:spPr>
        <p:txBody>
          <a:bodyPr wrap="square" rtlCol="0">
            <a:spAutoFit/>
          </a:bodyPr>
          <a:lstStyle/>
          <a:p>
            <a:r>
              <a:rPr lang="zh-CN" altLang="en-US" sz="2000" b="1" dirty="0">
                <a:latin typeface="楷体" panose="02010609060101010101" pitchFamily="49" charset="-122"/>
                <a:ea typeface="楷体" panose="02010609060101010101" pitchFamily="49" charset="-122"/>
                <a:sym typeface="+mn-ea"/>
              </a:rPr>
              <a:t>对系统完整、逻辑严密的科学理论体系有更深刻的认识</a:t>
            </a:r>
            <a:endParaRPr lang="zh-CN" altLang="en-US" sz="2000" dirty="0">
              <a:latin typeface="楷体" panose="02010609060101010101" pitchFamily="49" charset="-122"/>
              <a:ea typeface="楷体" panose="02010609060101010101" pitchFamily="49" charset="-122"/>
            </a:endParaRPr>
          </a:p>
        </p:txBody>
      </p:sp>
      <p:cxnSp>
        <p:nvCxnSpPr>
          <p:cNvPr id="36" name="直接连接符 35"/>
          <p:cNvCxnSpPr/>
          <p:nvPr/>
        </p:nvCxnSpPr>
        <p:spPr>
          <a:xfrm>
            <a:off x="1415415" y="3881750"/>
            <a:ext cx="0" cy="52832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7" name="直接连接符 36"/>
          <p:cNvCxnSpPr/>
          <p:nvPr/>
        </p:nvCxnSpPr>
        <p:spPr>
          <a:xfrm flipH="1">
            <a:off x="3754120" y="3881750"/>
            <a:ext cx="18415" cy="110998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8" name="直接连接符 37"/>
          <p:cNvCxnSpPr/>
          <p:nvPr/>
        </p:nvCxnSpPr>
        <p:spPr>
          <a:xfrm>
            <a:off x="8618220" y="3881750"/>
            <a:ext cx="7620" cy="97981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39" name="直接连接符 38"/>
          <p:cNvCxnSpPr/>
          <p:nvPr/>
        </p:nvCxnSpPr>
        <p:spPr>
          <a:xfrm flipH="1">
            <a:off x="6330950" y="3881750"/>
            <a:ext cx="6985" cy="438150"/>
          </a:xfrm>
          <a:prstGeom prst="line">
            <a:avLst/>
          </a:prstGeom>
          <a:solidFill>
            <a:schemeClr val="accent1"/>
          </a:solidFill>
          <a:ln w="9525" cap="flat" cmpd="sng" algn="ctr">
            <a:solidFill>
              <a:schemeClr val="tx1"/>
            </a:solidFill>
            <a:prstDash val="solid"/>
            <a:round/>
            <a:headEnd type="none" w="med" len="med"/>
            <a:tailEnd type="none" w="med" len="med"/>
          </a:ln>
        </p:spPr>
      </p:cxnSp>
      <p:cxnSp>
        <p:nvCxnSpPr>
          <p:cNvPr id="40" name="直接连接符 39"/>
          <p:cNvCxnSpPr/>
          <p:nvPr/>
        </p:nvCxnSpPr>
        <p:spPr>
          <a:xfrm flipH="1">
            <a:off x="10944860" y="3881750"/>
            <a:ext cx="19050" cy="530225"/>
          </a:xfrm>
          <a:prstGeom prst="line">
            <a:avLst/>
          </a:prstGeom>
          <a:solidFill>
            <a:schemeClr val="accent1"/>
          </a:solidFill>
          <a:ln w="9525" cap="flat" cmpd="sng" algn="ctr">
            <a:solidFill>
              <a:schemeClr val="tx1"/>
            </a:solidFill>
            <a:prstDash val="solid"/>
            <a:round/>
            <a:headEnd type="none" w="med" len="med"/>
            <a:tailEnd type="none" w="med" len="med"/>
          </a:ln>
        </p:spPr>
      </p:cxnSp>
      <p:sp>
        <p:nvSpPr>
          <p:cNvPr id="2" name="箭头: 右 1"/>
          <p:cNvSpPr/>
          <p:nvPr/>
        </p:nvSpPr>
        <p:spPr bwMode="auto">
          <a:xfrm>
            <a:off x="3381783" y="6377425"/>
            <a:ext cx="740228" cy="343445"/>
          </a:xfrm>
          <a:prstGeom prst="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3" name="箭头: 右 42"/>
          <p:cNvSpPr/>
          <p:nvPr/>
        </p:nvSpPr>
        <p:spPr bwMode="auto">
          <a:xfrm>
            <a:off x="6890336" y="6377425"/>
            <a:ext cx="740228" cy="343445"/>
          </a:xfrm>
          <a:prstGeom prst="rightArrow">
            <a:avLst/>
          </a:prstGeom>
          <a:solidFill>
            <a:srgbClr val="FFFF00"/>
          </a:solidFill>
          <a:ln w="9525" cap="flat" cmpd="sng" algn="ctr">
            <a:solidFill>
              <a:schemeClr val="tx1"/>
            </a:solidFill>
            <a:prstDash val="solid"/>
            <a:round/>
            <a:headEnd type="none" w="med" len="med"/>
            <a:tailEnd type="none" w="med" len="med"/>
          </a:ln>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45" name="文本框 44"/>
          <p:cNvSpPr txBox="1"/>
          <p:nvPr/>
        </p:nvSpPr>
        <p:spPr>
          <a:xfrm>
            <a:off x="10203352" y="4522816"/>
            <a:ext cx="1865636" cy="1323439"/>
          </a:xfrm>
          <a:prstGeom prst="rect">
            <a:avLst/>
          </a:prstGeom>
          <a:solidFill>
            <a:schemeClr val="accent1">
              <a:lumMod val="20000"/>
              <a:lumOff val="80000"/>
            </a:schemeClr>
          </a:solidFill>
        </p:spPr>
        <p:txBody>
          <a:bodyPr wrap="square">
            <a:spAutoFit/>
          </a:bodyPr>
          <a:lstStyle/>
          <a:p>
            <a:r>
              <a:rPr lang="zh-CN" altLang="en-US" sz="2000" b="1" dirty="0">
                <a:latin typeface="楷体" panose="02010609060101010101" pitchFamily="49" charset="-122"/>
                <a:ea typeface="楷体" panose="02010609060101010101" pitchFamily="49" charset="-122"/>
                <a:sym typeface="+mn-ea"/>
              </a:rPr>
              <a:t>对我国社会主要矛盾、基本国情有更加正确的认识</a:t>
            </a:r>
            <a:endParaRPr lang="zh-CN" altLang="en-US" sz="2000" b="1" dirty="0">
              <a:latin typeface="楷体" panose="02010609060101010101" pitchFamily="49" charset="-122"/>
              <a:ea typeface="楷体" panose="02010609060101010101" pitchFamily="49" charset="-122"/>
            </a:endParaRPr>
          </a:p>
        </p:txBody>
      </p:sp>
    </p:spTree>
    <p:custDataLst>
      <p:tags r:id="rId1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7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nodePh="1">
                                  <p:stCondLst>
                                    <p:cond delay="0"/>
                                  </p:stCondLst>
                                  <p:endCondLst>
                                    <p:cond evt="begin" delay="0">
                                      <p:tn val="17"/>
                                    </p:cond>
                                  </p:endCondLst>
                                  <p:childTnLst>
                                    <p:set>
                                      <p:cBhvr>
                                        <p:cTn id="18" dur="1" fill="hold">
                                          <p:stCondLst>
                                            <p:cond delay="0"/>
                                          </p:stCondLst>
                                        </p:cTn>
                                        <p:tgtEl>
                                          <p:spTgt spid="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nodePh="1">
                                  <p:stCondLst>
                                    <p:cond delay="0"/>
                                  </p:stCondLst>
                                  <p:endCondLst>
                                    <p:cond evt="begin" delay="0">
                                      <p:tn val="21"/>
                                    </p:cond>
                                  </p:end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57" grpId="1"/>
      <p:bldP spid="74" grpId="0"/>
      <p:bldP spid="74" grpId="1"/>
      <p:bldP spid="77" grpId="0"/>
      <p:bldP spid="77" grpId="1"/>
      <p:bldP spid="80" grpId="0"/>
      <p:bldP spid="80" grpId="1"/>
      <p:bldP spid="85" grpId="0"/>
      <p:bldP spid="85" grpId="1"/>
      <p:bldP spid="9" grpId="0"/>
      <p:bldP spid="9" grpId="1"/>
      <p:bldP spid="10" grpId="0"/>
      <p:bldP spid="10" grpId="1"/>
      <p:bldP spid="11" grpId="0"/>
      <p:bldP spid="11" grpId="1"/>
      <p:bldP spid="12" grpId="0"/>
      <p:bldP spid="12" grpId="1"/>
      <p:bldP spid="13" grpId="0"/>
      <p:bldP spid="13" grpId="1"/>
      <p:bldP spid="32" grpId="0" animBg="1"/>
      <p:bldP spid="32" grpId="1"/>
      <p:bldP spid="33" grpId="0" animBg="1"/>
      <p:bldP spid="33" grpId="1"/>
      <p:bldP spid="34" grpId="0" animBg="1"/>
      <p:bldP spid="34" grpId="1"/>
      <p:bldP spid="35" grpId="0" animBg="1"/>
      <p:bldP spid="35"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6.xml><?xml version="1.0" encoding="utf-8"?>
<p:tagLst xmlns:p="http://schemas.openxmlformats.org/presentationml/2006/main">
  <p:tag name="KSO_WM_SPECIAL_SOURCE" val="bdnull"/>
</p:tagLst>
</file>

<file path=ppt/tags/tag17.xml><?xml version="1.0" encoding="utf-8"?>
<p:tagLst xmlns:p="http://schemas.openxmlformats.org/presentationml/2006/main">
  <p:tag name="KSO_WM_FULL_TEXT_BEAUTIFY_COPY_ID" val="956"/>
</p:tagLst>
</file>

<file path=ppt/tags/tag18.xml><?xml version="1.0" encoding="utf-8"?>
<p:tagLst xmlns:p="http://schemas.openxmlformats.org/presentationml/2006/main">
  <p:tag name="KSO_WM_FULL_TEXT_BEAUTIFY_COPY_ID" val="957"/>
</p:tagLst>
</file>

<file path=ppt/tags/tag19.xml><?xml version="1.0" encoding="utf-8"?>
<p:tagLst xmlns:p="http://schemas.openxmlformats.org/presentationml/2006/main">
  <p:tag name="KSO_WM_FULL_TEXT_BEAUTIFY_COPY_ID" val="958"/>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KSO_WM_FULL_TEXT_BEAUTIFY_COPY_ID" val="959"/>
</p:tagLst>
</file>

<file path=ppt/tags/tag21.xml><?xml version="1.0" encoding="utf-8"?>
<p:tagLst xmlns:p="http://schemas.openxmlformats.org/presentationml/2006/main">
  <p:tag name="KSO_WM_FULL_TEXT_BEAUTIFY_COPY_ID" val="960"/>
</p:tagLst>
</file>

<file path=ppt/tags/tag22.xml><?xml version="1.0" encoding="utf-8"?>
<p:tagLst xmlns:p="http://schemas.openxmlformats.org/presentationml/2006/main">
  <p:tag name="KSO_WM_FULL_TEXT_BEAUTIFY_COPY_ID" val="961"/>
</p:tagLst>
</file>

<file path=ppt/tags/tag23.xml><?xml version="1.0" encoding="utf-8"?>
<p:tagLst xmlns:p="http://schemas.openxmlformats.org/presentationml/2006/main">
  <p:tag name="KSO_WM_FULL_TEXT_BEAUTIFY_COPY_ID" val="962"/>
</p:tagLst>
</file>

<file path=ppt/tags/tag24.xml><?xml version="1.0" encoding="utf-8"?>
<p:tagLst xmlns:p="http://schemas.openxmlformats.org/presentationml/2006/main">
  <p:tag name="KSO_WM_FULL_TEXT_BEAUTIFY_COPY_ID" val="963"/>
</p:tagLst>
</file>

<file path=ppt/tags/tag25.xml><?xml version="1.0" encoding="utf-8"?>
<p:tagLst xmlns:p="http://schemas.openxmlformats.org/presentationml/2006/main">
  <p:tag name="KSO_WM_FULL_TEXT_BEAUTIFY_COPY_ID" val="964"/>
</p:tagLst>
</file>

<file path=ppt/tags/tag26.xml><?xml version="1.0" encoding="utf-8"?>
<p:tagLst xmlns:p="http://schemas.openxmlformats.org/presentationml/2006/main">
  <p:tag name="KSO_WM_FULL_TEXT_BEAUTIFY_COPY_ID" val="965"/>
</p:tagLst>
</file>

<file path=ppt/tags/tag27.xml><?xml version="1.0" encoding="utf-8"?>
<p:tagLst xmlns:p="http://schemas.openxmlformats.org/presentationml/2006/main">
  <p:tag name="KSO_WM_FULL_TEXT_BEAUTIFY_COPY_ID" val="966"/>
</p:tagLst>
</file>

<file path=ppt/tags/tag28.xml><?xml version="1.0" encoding="utf-8"?>
<p:tagLst xmlns:p="http://schemas.openxmlformats.org/presentationml/2006/main">
  <p:tag name="KSO_WM_FULL_TEXT_BEAUTIFY_COPY_ID" val="967"/>
</p:tagLst>
</file>

<file path=ppt/tags/tag29.xml><?xml version="1.0" encoding="utf-8"?>
<p:tagLst xmlns:p="http://schemas.openxmlformats.org/presentationml/2006/main">
  <p:tag name="KSO_WM_FULL_TEXT_BEAUTIFY_COPY_ID" val="968"/>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0.xml><?xml version="1.0" encoding="utf-8"?>
<p:tagLst xmlns:p="http://schemas.openxmlformats.org/presentationml/2006/main">
  <p:tag name="KSO_WM_FULL_TEXT_BEAUTIFY_COPY_ID" val="969"/>
</p:tagLst>
</file>

<file path=ppt/tags/tag31.xml><?xml version="1.0" encoding="utf-8"?>
<p:tagLst xmlns:p="http://schemas.openxmlformats.org/presentationml/2006/main">
  <p:tag name="KSO_WM_FULL_TEXT_BEAUTIFY_COPY_ID" val="970"/>
</p:tagLst>
</file>

<file path=ppt/tags/tag32.xml><?xml version="1.0" encoding="utf-8"?>
<p:tagLst xmlns:p="http://schemas.openxmlformats.org/presentationml/2006/main">
  <p:tag name="KSO_WM_FULL_TEXT_BEAUTIFY_COPY_ID" val="971"/>
</p:tagLst>
</file>

<file path=ppt/tags/tag33.xml><?xml version="1.0" encoding="utf-8"?>
<p:tagLst xmlns:p="http://schemas.openxmlformats.org/presentationml/2006/main">
  <p:tag name="KSO_WM_FULL_TEXT_BEAUTIFY_COPY_ID" val="972"/>
</p:tagLst>
</file>

<file path=ppt/tags/tag34.xml><?xml version="1.0" encoding="utf-8"?>
<p:tagLst xmlns:p="http://schemas.openxmlformats.org/presentationml/2006/main">
  <p:tag name="KSO_WM_FULL_TEXT_BEAUTIFY_COPY_ID" val="978"/>
</p:tagLst>
</file>

<file path=ppt/tags/tag35.xml><?xml version="1.0" encoding="utf-8"?>
<p:tagLst xmlns:p="http://schemas.openxmlformats.org/presentationml/2006/main">
  <p:tag name="KSO_WM_FULL_TEXT_BEAUTIFY_COPY_ID" val="979"/>
</p:tagLst>
</file>

<file path=ppt/tags/tag36.xml><?xml version="1.0" encoding="utf-8"?>
<p:tagLst xmlns:p="http://schemas.openxmlformats.org/presentationml/2006/main">
  <p:tag name="KSO_WM_FULL_TEXT_BEAUTIFY_COPY_ID" val="976"/>
</p:tagLst>
</file>

<file path=ppt/tags/tag37.xml><?xml version="1.0" encoding="utf-8"?>
<p:tagLst xmlns:p="http://schemas.openxmlformats.org/presentationml/2006/main">
  <p:tag name="KSO_WM_FULL_TEXT_BEAUTIFY_COPY_ID" val="977"/>
</p:tagLst>
</file>

<file path=ppt/tags/tag38.xml><?xml version="1.0" encoding="utf-8"?>
<p:tagLst xmlns:p="http://schemas.openxmlformats.org/presentationml/2006/main">
  <p:tag name="KSO_WM_FULL_TEXT_BEAUTIFY_COPY_ID" val="984"/>
</p:tagLst>
</file>

<file path=ppt/tags/tag39.xml><?xml version="1.0" encoding="utf-8"?>
<p:tagLst xmlns:p="http://schemas.openxmlformats.org/presentationml/2006/main">
  <p:tag name="KSO_WM_FULL_TEXT_BEAUTIFY_COPY_ID" val="985"/>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0.xml><?xml version="1.0" encoding="utf-8"?>
<p:tagLst xmlns:p="http://schemas.openxmlformats.org/presentationml/2006/main">
  <p:tag name="KSO_WM_FULL_TEXT_BEAUTIFY_COPY_ID" val="983"/>
</p:tagLst>
</file>

<file path=ppt/tags/tag41.xml><?xml version="1.0" encoding="utf-8"?>
<p:tagLst xmlns:p="http://schemas.openxmlformats.org/presentationml/2006/main">
  <p:tag name="KSO_WM_FULL_TEXT_BEAUTIFY_COPY_ID" val="984"/>
</p:tagLst>
</file>

<file path=ppt/tags/tag42.xml><?xml version="1.0" encoding="utf-8"?>
<p:tagLst xmlns:p="http://schemas.openxmlformats.org/presentationml/2006/main">
  <p:tag name="KSO_WM_FULL_TEXT_BEAUTIFY_COPY_ID" val="985"/>
</p:tagLst>
</file>

<file path=ppt/tags/tag43.xml><?xml version="1.0" encoding="utf-8"?>
<p:tagLst xmlns:p="http://schemas.openxmlformats.org/presentationml/2006/main">
  <p:tag name="KSO_WM_FULL_TEXT_BEAUTIFY_COPY_ID" val="983"/>
</p:tagLst>
</file>

<file path=ppt/tags/tag44.xml><?xml version="1.0" encoding="utf-8"?>
<p:tagLst xmlns:p="http://schemas.openxmlformats.org/presentationml/2006/main">
  <p:tag name="KSO_WM_FULL_TEXT_BEAUTIFY_COPY_ID" val="984"/>
</p:tagLst>
</file>

<file path=ppt/tags/tag45.xml><?xml version="1.0" encoding="utf-8"?>
<p:tagLst xmlns:p="http://schemas.openxmlformats.org/presentationml/2006/main">
  <p:tag name="KSO_WM_FULL_TEXT_BEAUTIFY_COPY_ID" val="985"/>
</p:tagLst>
</file>

<file path=ppt/tags/tag46.xml><?xml version="1.0" encoding="utf-8"?>
<p:tagLst xmlns:p="http://schemas.openxmlformats.org/presentationml/2006/main">
  <p:tag name="KSO_WM_FULL_TEXT_BEAUTIFY_COPY_ID" val="983"/>
</p:tagLst>
</file>

<file path=ppt/tags/tag47.xml><?xml version="1.0" encoding="utf-8"?>
<p:tagLst xmlns:p="http://schemas.openxmlformats.org/presentationml/2006/main">
  <p:tag name="KSO_WM_FULL_TEXT_BEAUTIFY_COPY_ID" val="984"/>
</p:tagLst>
</file>

<file path=ppt/tags/tag48.xml><?xml version="1.0" encoding="utf-8"?>
<p:tagLst xmlns:p="http://schemas.openxmlformats.org/presentationml/2006/main">
  <p:tag name="KSO_WM_FULL_TEXT_BEAUTIFY_COPY_ID" val="985"/>
</p:tagLst>
</file>

<file path=ppt/tags/tag49.xml><?xml version="1.0" encoding="utf-8"?>
<p:tagLst xmlns:p="http://schemas.openxmlformats.org/presentationml/2006/main">
  <p:tag name="KSO_WM_FULL_TEXT_BEAUTIFY_COPY_ID" val="983"/>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0.xml><?xml version="1.0" encoding="utf-8"?>
<p:tagLst xmlns:p="http://schemas.openxmlformats.org/presentationml/2006/main">
  <p:tag name="KSO_WM_FULL_TEXT_BEAUTIFY_COPY_ID" val="150995471"/>
  <p:tag name="KSO_WM_SPECIAL_SOURCE" val="bdnull"/>
</p:tagLst>
</file>

<file path=ppt/tags/tag51.xml><?xml version="1.0" encoding="utf-8"?>
<p:tagLst xmlns:p="http://schemas.openxmlformats.org/presentationml/2006/main">
  <p:tag name="KSO_WM_UNIT_ISCONTENTSTITLE" val="0"/>
  <p:tag name="KSO_WM_UNIT_ISNUMDGMTITLE" val="0"/>
  <p:tag name="KSO_WM_UNIT_NOCLEAR" val="0"/>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diagram20217083_1*a*1"/>
  <p:tag name="KSO_WM_TEMPLATE_CATEGORY" val="diagram"/>
  <p:tag name="KSO_WM_TEMPLATE_INDEX" val="20217083"/>
  <p:tag name="KSO_WM_UNIT_LAYERLEVEL" val="1"/>
  <p:tag name="KSO_WM_TAG_VERSION" val="1.0"/>
  <p:tag name="KSO_WM_BEAUTIFY_FLAG" val="#wm#"/>
  <p:tag name="KSO_WM_UNIT_PRESET_TEXT" val="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641d419fc9724de79d89cdf15ffee22b"/>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b&quot;,&quot;fill_mode&quot;:&quot;full&quot;,&quot;sacle_strategy&quot;:&quot;smart&quot;}"/>
  <p:tag name="KSO_WM_ASSEMBLE_CHIP_INDEX" val="ad87f7c7c390426fae6574bcf630265d"/>
  <p:tag name="KSO_WM_UNIT_TEXT_FILL_FORE_SCHEMECOLOR_INDEX_BRIGHTNESS" val="0"/>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2"/>
</p:tagLst>
</file>

<file path=ppt/tags/tag52.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53.xml><?xml version="1.0" encoding="utf-8"?>
<p:tagLst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4.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17083_1*f*1"/>
  <p:tag name="KSO_WM_TEMPLATE_CATEGORY" val="diagram"/>
  <p:tag name="KSO_WM_TEMPLATE_INDEX" val="20217083"/>
  <p:tag name="KSO_WM_UNIT_LAYERLEVEL" val="1"/>
  <p:tag name="KSO_WM_TAG_VERSION" val="1.0"/>
  <p:tag name="KSO_WM_BEAUTIFY_FLAG" val="#wm#"/>
  <p:tag name="KSO_WM_UNIT_DEFAULT_FONT" val="14;20;2"/>
  <p:tag name="KSO_WM_UNIT_BLOCK" val="0"/>
  <p:tag name="KSO_WM_UNIT_VALUE" val="72"/>
  <p:tag name="KSO_WM_UNIT_SHOW_EDIT_AREA_INDICATION" val="1"/>
  <p:tag name="KSO_WM_CHIP_GROUPID" val="5e6b05596848fb12bee65ac8"/>
  <p:tag name="KSO_WM_CHIP_XID" val="5e6b05596848fb12bee65aca"/>
  <p:tag name="KSO_WM_UNIT_DEC_AREA_ID" val="774009c77584422ead1f699f35f1964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298ddb9e4ea5480bb3a9bc4a8ef3944e"/>
  <p:tag name="KSO_WM_UNIT_TEXT_FILL_FORE_SCHEMECOLOR_INDEX_BRIGHTNESS" val="0.25"/>
  <p:tag name="KSO_WM_UNIT_TEXT_FILL_FORE_SCHEMECOLOR_INDEX" val="13"/>
  <p:tag name="KSO_WM_UNIT_TEXT_FILL_TYPE" val="1"/>
  <p:tag name="KSO_WM_TEMPLATE_ASSEMBLE_XID" val="5fd105f21fa9d42129ddd81e"/>
  <p:tag name="KSO_WM_TEMPLATE_ASSEMBLE_GROUPID" val="5fd105f21fa9d42129ddd81e"/>
  <p:tag name="KSO_WM_FULL_TEXT_BEAUTIFY_COPY_ID" val="11"/>
</p:tagLst>
</file>

<file path=ppt/tags/tag55.xml><?xml version="1.0" encoding="utf-8"?>
<p:tagLst xmlns:p="http://schemas.openxmlformats.org/presentationml/2006/main">
  <p:tag name="KSO_WM_BEAUTIFY_FLAG" val="#wm#"/>
  <p:tag name="KSO_WM_TEMPLATE_CATEGORY" val="diagram"/>
  <p:tag name="KSO_WM_TEMPLATE_INDEX" val="20217083"/>
  <p:tag name="KSO_WM_SLIDE_ID" val="diagram20217083_1"/>
  <p:tag name="KSO_WM_TEMPLATE_SUBCATEGORY" val="21"/>
  <p:tag name="KSO_WM_TEMPLATE_MASTER_TYPE" val="0"/>
  <p:tag name="KSO_WM_TEMPLATE_COLOR_TYPE" val="1"/>
  <p:tag name="KSO_WM_SLIDE_ITEM_CNT" val="0"/>
  <p:tag name="KSO_WM_SLIDE_INDEX" val="1"/>
  <p:tag name="KSO_WM_TAG_VERSION" val="1.0"/>
  <p:tag name="KSO_WM_SLIDE_LAYOUT" val="a_d_f"/>
  <p:tag name="KSO_WM_SLIDE_LAYOUT_CNT" val="1_1_1"/>
  <p:tag name="KSO_WM_SLIDE_LAYOUT_INFO" val="{&quot;direction&quot;:1,&quot;id&quot;:&quot;2020-12-10T01:14:26&quot;,&quot;maxSize&quot;:{&quot;size1&quot;:62.600000000000001},&quot;minSize&quot;:{&quot;size1&quot;:37.5},&quot;normalSize&quot;:{&quot;size1&quot;:40.256250000000001},&quot;subLayout&quot;:[{&quot;id&quot;:&quot;2020-12-10T01:14:26&quot;,&quot;margin&quot;:{&quot;bottom&quot;:0,&quot;left&quot;:0,&quot;right&quot;:0.026000002399086952,&quot;top&quot;:0},&quot;type&quot;:0},{&quot;id&quot;:&quot;2020-12-10T01:14:26&quot;,&quot;maxSize&quot;:{&quot;size1&quot;:55.185540294647218},&quot;minSize&quot;:{&quot;size1&quot;:19.585540294647217},&quot;normalSize&quot;:{&quot;size1&quot;:32.152206961313887},&quot;subLayout&quot;:[{&quot;id&quot;:&quot;2020-12-10T01:14:26&quot;,&quot;margin&quot;:{&quot;bottom&quot;:0.026000002399086952,&quot;left&quot;:1.6670000553131104,&quot;right&quot;:2.5399999618530273,&quot;top&quot;:1.6929999589920044},&quot;type&quot;:0},{&quot;id&quot;:&quot;2020-12-10T01:14:26&quot;,&quot;margin&quot;:{&quot;bottom&quot;:1.6929999589920044,&quot;left&quot;:1.6670000553131104,&quot;right&quot;:2.5399999618530273,&quot;top&quot;:0.81999999284744263},&quot;type&quot;:0}],&quot;type&quot;:0}],&quot;type&quot;:0}"/>
  <p:tag name="KSO_WM_SLIDE_RATIO" val="1.777778"/>
  <p:tag name="KSO_WM_CHIP_INFOS" val="{&quot;type&quot;:0,&quot;layout_type&quot;:&quot;leftright&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adf8d8998712faa657abe0"/>
  <p:tag name="KSO_WM_CHIP_FILLPROP" val="[[{&quot;text_align&quot;:&quot;cm&quot;,&quot;text_direction&quot;:&quot;horizontal&quot;,&quot;support_features&quot;:[&quot;creativepic&quot;],&quot;support_big_font&quot;:false,&quot;picture_toward&quot;:1,&quot;picture_dockside&quot;:[&quot;ct&quot;,&quot;lm&quot;,&quot;cb&quot;],&quot;fill_id&quot;:&quot;183eaf374f714a84b2c54a128e6c3011&quot;,&quot;fill_align&quot;:&quot;cm&quot;,&quot;chip_types&quot;:[&quot;picture&quot;]},{&quot;text_align&quot;:&quot;lb&quot;,&quot;text_direction&quot;:&quot;horizontal&quot;,&quot;support_big_font&quot;:false,&quot;picture_toward&quot;:0,&quot;picture_dockside&quot;:[],&quot;fill_id&quot;:&quot;80f4446c8ea64aa2a1ac5860ca22fbd5&quot;,&quot;fill_align&quot;:&quot;lb&quot;,&quot;chip_types&quot;:[&quot;text&quot;,&quot;header&quot;]},{&quot;text_align&quot;:&quot;lt&quot;,&quot;text_direction&quot;:&quot;horizontal&quot;,&quot;support_big_font&quot;:false,&quot;picture_toward&quot;:0,&quot;picture_dockside&quot;:[],&quot;fill_id&quot;:&quot;1385868f4354430e9671fb4142dbf48b&quot;,&quot;fill_align&quot;:&quot;lt&quot;,&quot;chip_types&quot;:[&quot;text&quot;]}]]"/>
  <p:tag name="KSO_WM_CHIP_DECFILLPROP" val="[]"/>
  <p:tag name="KSO_WM_SLIDE_TYPE" val="text"/>
  <p:tag name="KSO_WM_SLIDE_SIZE" val="888*540"/>
  <p:tag name="KSO_WM_SLIDE_POSITION" val="0*0"/>
  <p:tag name="KSO_WM_CHIP_GROUPID" val="5fadf8d8998712faa657abdf"/>
  <p:tag name="KSO_WM_SLIDE_BK_DARK_LIGHT" val="2"/>
  <p:tag name="KSO_WM_SLIDE_BACKGROUND_TYPE" val="general"/>
  <p:tag name="KSO_WM_SLIDE_SUPPORT_FEATURE_TYPE" val="8"/>
  <p:tag name="KSO_WM_SLIDE_SUBTYPE" val="picTxt"/>
  <p:tag name="KSO_WM_TEMPLATE_ASSEMBLE_XID" val="5fd105f21fa9d42129ddd81e"/>
  <p:tag name="KSO_WM_TEMPLATE_ASSEMBLE_GROUPID" val="5fd105f21fa9d42129ddd81e"/>
  <p:tag name="KSO_WM_FULL_TEXT_BEAUTIFY_COPY_ID" val="150995509"/>
  <p:tag name="KSO_WM_SPECIAL_SOURCE" val="bdnull"/>
</p:tagLst>
</file>

<file path=ppt/tags/tag56.xml><?xml version="1.0" encoding="utf-8"?>
<p:tagLst xmlns:p="http://schemas.openxmlformats.org/presentationml/2006/main">
  <p:tag name="KSO_WM_UNIT_ISCONTENTSTITLE" val="0"/>
  <p:tag name="KSO_WM_UNIT_ISNUMDGMTITLE" val="0"/>
  <p:tag name="KSO_WM_UNIT_NOCLEAR" val="0"/>
  <p:tag name="KSO_WM_UNIT_VALUE" val="17"/>
  <p:tag name="KSO_WM_UNIT_HIGHLIGHT" val="0"/>
  <p:tag name="KSO_WM_UNIT_COMPATIBLE" val="0"/>
  <p:tag name="KSO_WM_UNIT_DIAGRAM_ISNUMVISUAL" val="0"/>
  <p:tag name="KSO_WM_UNIT_DIAGRAM_ISREFERUNIT" val="0"/>
  <p:tag name="KSO_WM_UNIT_TYPE" val="a"/>
  <p:tag name="KSO_WM_UNIT_INDEX" val="1"/>
  <p:tag name="KSO_WM_UNIT_ID" val="diagram20208609_1*a*1"/>
  <p:tag name="KSO_WM_TEMPLATE_CATEGORY" val="diagram"/>
  <p:tag name="KSO_WM_TEMPLATE_INDEX" val="20208609"/>
  <p:tag name="KSO_WM_UNIT_LAYERLEVEL" val="1"/>
  <p:tag name="KSO_WM_TAG_VERSION" val="1.0"/>
  <p:tag name="KSO_WM_BEAUTIFY_FLAG" val="#wm#"/>
  <p:tag name="KSO_WM_UNIT_PRESET_TEXT" val="单击添加大标题"/>
  <p:tag name="KSO_WM_UNIT_DEFAULT_FONT" val="24;44;4"/>
  <p:tag name="KSO_WM_UNIT_BLOCK" val="0"/>
  <p:tag name="KSO_WM_UNIT_SHOW_EDIT_AREA_INDICATION" val="1"/>
  <p:tag name="KSO_WM_CHIP_GROUPID" val="5e7881253197e252a37019b5"/>
  <p:tag name="KSO_WM_CHIP_XID" val="5e7881253197e252a37019b6"/>
  <p:tag name="KSO_WM_UNIT_DEC_AREA_ID" val="1834800cc80c48a6a04ec5804769ad86"/>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4247443a86424c3b813d3dc3842ff905"/>
  <p:tag name="KSO_WM_UNIT_TEXT_FILL_FORE_SCHEMECOLOR_INDEX_BRIGHTNESS" val="0"/>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3"/>
</p:tagLst>
</file>

<file path=ppt/tags/tag57.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58.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59.xml><?xml version="1.0" encoding="utf-8"?>
<p:tagLst xmlns:p="http://schemas.openxmlformats.org/presentationml/2006/main">
  <p:tag name="KSO_WM_UNIT_TEXT_SUBTYPE" val="a"/>
  <p:tag name="KSO_WM_UNIT_SUBTYPE" val="a"/>
  <p:tag name="KSO_WM_UNIT_PRESET_TEXT" val="单击此处添加正文，文字是您思想的提炼，为了演示发布的良好效果，请言简意赅的阐述您的观点。您的内容已经简明扼要，字字珠玑，但信息却千丝万缕、错综复杂，需要用更多的文字来表述；但请您尽可能提炼思想的精髓，否则容易造成观者的阅读压力，适得其反。正如我们都希望改变世界，希望给别人带去光明，但更多时候我们只需要播下一颗种子，自然有微风吹拂，雨露滋养。恰如其分的表达观点，往往事半功倍。当您的内容到达这个限度时，或许已经不纯粹作用于演示。"/>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diagram20208609_1*f*1"/>
  <p:tag name="KSO_WM_TEMPLATE_CATEGORY" val="diagram"/>
  <p:tag name="KSO_WM_TEMPLATE_INDEX" val="20208609"/>
  <p:tag name="KSO_WM_UNIT_LAYERLEVEL" val="1"/>
  <p:tag name="KSO_WM_TAG_VERSION" val="1.0"/>
  <p:tag name="KSO_WM_BEAUTIFY_FLAG" val="#wm#"/>
  <p:tag name="KSO_WM_UNIT_DEFAULT_FONT" val="14;20;2"/>
  <p:tag name="KSO_WM_UNIT_BLOCK" val="0"/>
  <p:tag name="KSO_WM_UNIT_VALUE" val="238"/>
  <p:tag name="KSO_WM_UNIT_SHOW_EDIT_AREA_INDICATION" val="1"/>
  <p:tag name="KSO_WM_CHIP_GROUPID" val="5e6b05596848fb12bee65ac8"/>
  <p:tag name="KSO_WM_CHIP_XID" val="5e6b05596848fb12bee65aca"/>
  <p:tag name="KSO_WM_UNIT_DEC_AREA_ID" val="4ac8f81d0e30402a82c87fec8a2a6a3c"/>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m&quot;,&quot;fill_mode&quot;:&quot;full&quot;,&quot;sacle_strategy&quot;:&quot;smart&quot;}"/>
  <p:tag name="KSO_WM_ASSEMBLE_CHIP_INDEX" val="2a43f7a9394f455c9494bc9882bad942"/>
  <p:tag name="KSO_WM_UNIT_SUPPORT_UNIT_TYPE" val="[&quot;l&quot;,&quot;m&quot;,&quot;n&quot;,&quot;o&quot;,&quot;p&quot;,&quot;q&quot;,&quot;r&quot;,&quot;δ&quot;,&quot;ε&quot;,&quot;ζ&quot;,&quot;η&quot;,&quot;d&quot;,&quot;α&quot;,&quot;β&quot;,&quot;θ&quot;]"/>
  <p:tag name="KSO_WM_UNIT_TEXT_FILL_FORE_SCHEMECOLOR_INDEX_BRIGHTNESS" val="0.25"/>
  <p:tag name="KSO_WM_UNIT_TEXT_FILL_FORE_SCHEMECOLOR_INDEX" val="13"/>
  <p:tag name="KSO_WM_UNIT_TEXT_FILL_TYPE" val="1"/>
  <p:tag name="KSO_WM_TEMPLATE_ASSEMBLE_XID" val="5fd0a51a1fa9d42129dcdd86"/>
  <p:tag name="KSO_WM_TEMPLATE_ASSEMBLE_GROUPID" val="5fd0a51a1fa9d42129dcdd86"/>
  <p:tag name="KSO_WM_FULL_TEXT_BEAUTIFY_COPY_ID" val="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0.xml><?xml version="1.0" encoding="utf-8"?>
<p:tagLst xmlns:p="http://schemas.openxmlformats.org/presentationml/2006/main">
  <p:tag name="KSO_WM_SLIDE_ID" val="diagram20208609_1"/>
  <p:tag name="KSO_WM_TEMPLATE_SUBCATEGORY" val="21"/>
  <p:tag name="KSO_WM_TEMPLATE_MASTER_TYPE" val="0"/>
  <p:tag name="KSO_WM_TEMPLATE_COLOR_TYPE" val="1"/>
  <p:tag name="KSO_WM_SLIDE_TYPE" val="text"/>
  <p:tag name="KSO_WM_SLIDE_SUBTYPE" val="pureTxt"/>
  <p:tag name="KSO_WM_SLIDE_ITEM_CNT" val="0"/>
  <p:tag name="KSO_WM_SLIDE_INDEX" val="1"/>
  <p:tag name="KSO_WM_SLIDE_SIZE" val="960*540"/>
  <p:tag name="KSO_WM_SLIDE_POSITION" val="0*0"/>
  <p:tag name="KSO_WM_TAG_VERSION" val="1.0"/>
  <p:tag name="KSO_WM_BEAUTIFY_FLAG" val="#wm#"/>
  <p:tag name="KSO_WM_TEMPLATE_CATEGORY" val="diagram"/>
  <p:tag name="KSO_WM_TEMPLATE_INDEX" val="20208609"/>
  <p:tag name="KSO_WM_SLIDE_LAYOUT" val="a_f"/>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18:21:14&quot;,&quot;maxSize&quot;:{&quot;size1&quot;:31.100000000000001},&quot;minSize&quot;:{&quot;size1&quot;:26.699999999999999},&quot;normalSize&quot;:{&quot;size1&quot;:28.899999999999999},&quot;subLayout&quot;:[{&quot;id&quot;:&quot;2020-12-09T18:21:14&quot;,&quot;margin&quot;:{&quot;bottom&quot;:0.026000002399086952,&quot;left&quot;:5.0799999237060547,&quot;right&quot;:6.7729997634887695,&quot;top&quot;:2.9630000591278076},&quot;type&quot;:0},{&quot;id&quot;:&quot;2020-12-09T18:21:14&quot;,&quot;margin&quot;:{&quot;bottom&quot;:4.2329998016357422,&quot;left&quot;:5.0799999237060547,&quot;right&quot;:4.6560001373291016,&quot;top&quot;:0.84700000286102295},&quot;type&quot;:0}],&quot;type&quot;:0}"/>
  <p:tag name="KSO_WM_SLIDE_BACKGROUND" val="[&quot;general&quot;]"/>
  <p:tag name="KSO_WM_SLIDE_RATIO" val="1.777778"/>
  <p:tag name="KSO_WM_CHIP_INFOS" val="{&quot;type&quot;:0,&quot;layout_type&quot;:&quot;topbottom&quot;,&quot;layout_feature&quot;:2,&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m&quot;,&quot;text_direction&quot;:&quot;horizontal&quot;,&quot;support_big_font&quot;:false,&quot;fill_id&quot;:&quot;c4c25ca0ca5c40f185466383f79d5c7d&quot;,&quot;fill_align&quot;:&quot;lm&quot;,&quot;chip_types&quot;:[&quot;header&quot;]},{&quot;text_align&quot;:&quot;lm&quot;,&quot;text_direction&quot;:&quot;horizontal&quot;,&quot;support_big_font&quot;:false,&quot;fill_id&quot;:&quot;d48b62735a09469bb829c88fb0d6fc75&quot;,&quot;fill_align&quot;:&quot;lm&quot;,&quot;chip_types&quot;:[&quot;diagram&quot;,&quot;pictext&quot;,&quot;text&quot;,&quot;picture&quot;,&quot;chart&quot;,&quot;table&quot;,&quot;video&quot;]}]]"/>
  <p:tag name="KSO_WM_SLIDE_CAN_ADD_NAVIGATION" val="1"/>
  <p:tag name="KSO_WM_CHIP_XID" val="5ef20bd7a491bb0086638afc"/>
  <p:tag name="KSO_WM_CHIP_DECFILLPROP" val="[]"/>
  <p:tag name="KSO_WM_CHIP_GROUPID" val="5ef20bd7a491bb0086638afb"/>
  <p:tag name="KSO_WM_SLIDE_BK_DARK_LIGHT" val="2"/>
  <p:tag name="KSO_WM_SLIDE_BACKGROUND_TYPE" val="general"/>
  <p:tag name="KSO_WM_SLIDE_SUPPORT_FEATURE_TYPE" val="0"/>
  <p:tag name="KSO_WM_TEMPLATE_ASSEMBLE_XID" val="5fd0a51a1fa9d42129dcdd86"/>
  <p:tag name="KSO_WM_TEMPLATE_ASSEMBLE_GROUPID" val="5fd0a51a1fa9d42129dcdd86"/>
  <p:tag name="KSO_WM_FULL_TEXT_BEAUTIFY_COPY_ID" val="150995512"/>
  <p:tag name="KSO_WM_SPECIAL_SOURCE" val="bdnull"/>
</p:tagLst>
</file>

<file path=ppt/tags/tag61.xml><?xml version="1.0" encoding="utf-8"?>
<p:tagLst xmlns:p="http://schemas.openxmlformats.org/presentationml/2006/main">
  <p:tag name="KSO_WM_SPECIAL_SOURCE" val="bdnull"/>
</p:tagLst>
</file>

<file path=ppt/tags/tag62.xml><?xml version="1.0" encoding="utf-8"?>
<p:tagLst xmlns:p="http://schemas.openxmlformats.org/presentationml/2006/main">
  <p:tag name="KSO_WM_UNIT_ISCONTENTSTITLE" val="0"/>
  <p:tag name="KSO_WM_UNIT_ISNUMDGMTITLE" val="0"/>
  <p:tag name="KSO_WM_UNIT_NOCLEAR" val="0"/>
  <p:tag name="KSO_WM_UNIT_VALUE" val="24"/>
  <p:tag name="KSO_WM_UNIT_HIGHLIGHT" val="0"/>
  <p:tag name="KSO_WM_UNIT_COMPATIBLE" val="0"/>
  <p:tag name="KSO_WM_UNIT_DIAGRAM_ISNUMVISUAL" val="0"/>
  <p:tag name="KSO_WM_UNIT_DIAGRAM_ISREFERUNIT" val="0"/>
  <p:tag name="KSO_WM_UNIT_TYPE" val="a"/>
  <p:tag name="KSO_WM_UNIT_INDEX" val="1"/>
  <p:tag name="KSO_WM_UNIT_ID" val="diagram20212890_1*a*1"/>
  <p:tag name="KSO_WM_TEMPLATE_CATEGORY" val="diagram"/>
  <p:tag name="KSO_WM_TEMPLATE_INDEX" val="20212890"/>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0acd38fc75de463a9bad827655297cad"/>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true},&quot;whChangeMode&quot;:0}"/>
  <p:tag name="KSO_WM_UNIT_SM_LIMIT_TYPE" val="2"/>
  <p:tag name="KSO_WM_CHIP_FILLAREA_FILL_RULE" val="{&quot;fill_align&quot;:&quot;lm&quot;,&quot;fill_mode&quot;:&quot;full&quot;,&quot;sacle_strategy&quot;:&quot;smart&quot;}"/>
  <p:tag name="KSO_WM_ASSEMBLE_CHIP_INDEX" val="8a07cbdab320434fb0267f170ea65714"/>
  <p:tag name="KSO_WM_UNIT_TEXT_FILL_FORE_SCHEMECOLOR_INDEX_BRIGHTNESS" val="0"/>
  <p:tag name="KSO_WM_UNIT_TEXT_FILL_FORE_SCHEMECOLOR_INDEX" val="13"/>
  <p:tag name="KSO_WM_UNIT_TEXT_FILL_TYPE" val="1"/>
  <p:tag name="KSO_WM_TEMPLATE_ASSEMBLE_XID" val="5fd0c5281fa9d42129dd6fd1"/>
  <p:tag name="KSO_WM_TEMPLATE_ASSEMBLE_GROUPID" val="5fd0c5281fa9d42129dd6fd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4.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5649_1*l_h_a*1_1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6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649_1*l_h_f*1_2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15649_1*l_h_i*1_1_1"/>
  <p:tag name="KSO_WM_TEMPLATE_CATEGORY" val="diagram"/>
  <p:tag name="KSO_WM_TEMPLATE_INDEX" val="20215649"/>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8"/>
  <p:tag name="KSO_WM_UNIT_FILL_FORE_SCHEMECOLOR_INDEX_1_TRANS" val="0.2"/>
  <p:tag name="KSO_WM_UNIT_FILL_FORE_SCHEMECOLOR_INDEX_2_BRIGHTNESS" val="0"/>
  <p:tag name="KSO_WM_UNIT_FILL_FORE_SCHEMECOLOR_INDEX_2" val="14"/>
  <p:tag name="KSO_WM_UNIT_FILL_FORE_SCHEMECOLOR_INDEX_2_POS" val="1"/>
  <p:tag name="KSO_WM_UNIT_FILL_FORE_SCHEMECOLOR_INDEX_2_TRANS" val="0.01"/>
  <p:tag name="KSO_WM_UNIT_FILL_GRADIENT_TYPE" val="0"/>
  <p:tag name="KSO_WM_UNIT_FILL_GRADIENT_ANGLE" val="270"/>
  <p:tag name="KSO_WM_UNIT_FILL_GRADIENT_DIRECTION" val="6"/>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3"/>
  <p:tag name="KSO_WM_UNIT_ID" val="diagram20215649_1*l_h_i*1_1_3"/>
  <p:tag name="KSO_WM_TEMPLATE_CATEGORY" val="diagram"/>
  <p:tag name="KSO_WM_TEMPLATE_INDEX" val="20215649"/>
  <p:tag name="KSO_WM_UNIT_LAYERLEVEL" val="1_1_1"/>
  <p:tag name="KSO_WM_TAG_VERSION" val="1.0"/>
  <p:tag name="KSO_WM_BEAUTIFY_FLAG" val="#wm#"/>
  <p:tag name="KSO_WM_UNIT_FILL_FORE_SCHEMECOLOR_INDEX_1_BRIGHTNESS" val="0"/>
  <p:tag name="KSO_WM_UNIT_FILL_FORE_SCHEMECOLOR_INDEX_1" val="5"/>
  <p:tag name="KSO_WM_UNIT_FILL_FORE_SCHEMECOLOR_INDEX_1_POS" val="0"/>
  <p:tag name="KSO_WM_UNIT_FILL_FORE_SCHEMECOLOR_INDEX_1_TRANS" val="0.01"/>
  <p:tag name="KSO_WM_UNIT_FILL_FORE_SCHEMECOLOR_INDEX_2_BRIGHTNESS" val="0"/>
  <p:tag name="KSO_WM_UNIT_FILL_FORE_SCHEMECOLOR_INDEX_2" val="14"/>
  <p:tag name="KSO_WM_UNIT_FILL_FORE_SCHEMECOLOR_INDEX_2_POS" val="1"/>
  <p:tag name="KSO_WM_UNIT_FILL_FORE_SCHEMECOLOR_INDEX_2_TRANS" val="0.01"/>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2"/>
  <p:tag name="KSO_WM_UNIT_ID" val="diagram20215649_1*l_h_i*1_1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2.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15649_1*l_h_f*1_1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1_1"/>
  <p:tag name="KSO_WM_UNIT_ID" val="diagram20215649_1*l_h_a*1_1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3"/>
  <p:tag name="KSO_WM_UNIT_ID" val="diagram20215649_1*l_h_i*1_2_3"/>
  <p:tag name="KSO_WM_TEMPLATE_CATEGORY" val="diagram"/>
  <p:tag name="KSO_WM_TEMPLATE_INDEX" val="20215649"/>
  <p:tag name="KSO_WM_UNIT_LAYERLEVEL" val="1_1_1"/>
  <p:tag name="KSO_WM_TAG_VERSION" val="1.0"/>
  <p:tag name="KSO_WM_BEAUTIFY_FLAG" val="#wm#"/>
  <p:tag name="KSO_WM_UNIT_FILL_FORE_SCHEMECOLOR_INDEX_1_BRIGHTNESS" val="0"/>
  <p:tag name="KSO_WM_UNIT_FILL_FORE_SCHEMECOLOR_INDEX_1" val="7"/>
  <p:tag name="KSO_WM_UNIT_FILL_FORE_SCHEMECOLOR_INDEX_1_POS" val="0"/>
  <p:tag name="KSO_WM_UNIT_FILL_FORE_SCHEMECOLOR_INDEX_1_TRANS" val="0.01"/>
  <p:tag name="KSO_WM_UNIT_FILL_FORE_SCHEMECOLOR_INDEX_2_BRIGHTNESS" val="0"/>
  <p:tag name="KSO_WM_UNIT_FILL_FORE_SCHEMECOLOR_INDEX_2" val="14"/>
  <p:tag name="KSO_WM_UNIT_FILL_FORE_SCHEMECOLOR_INDEX_2_POS" val="1"/>
  <p:tag name="KSO_WM_UNIT_FILL_FORE_SCHEMECOLOR_INDEX_2_TRANS" val="0.01"/>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2"/>
  <p:tag name="KSO_WM_UNIT_ID" val="diagram20215649_1*l_h_i*1_2_2"/>
  <p:tag name="KSO_WM_TEMPLATE_CATEGORY" val="diagram"/>
  <p:tag name="KSO_WM_TEMPLATE_INDEX" val="20215649"/>
  <p:tag name="KSO_WM_UNIT_LAYERLEVEL" val="1_1_1"/>
  <p:tag name="KSO_WM_TAG_VERSION" val="1.0"/>
  <p:tag name="KSO_WM_BEAUTIFY_FLAG" val="#wm#"/>
  <p:tag name="KSO_WM_UNIT_TEXT_FILL_FORE_SCHEMECOLOR_INDEX_BRIGHTNESS" val="0"/>
  <p:tag name="KSO_WM_UNIT_TEXT_FILL_FORE_SCHEMECOLOR_INDEX" val="14"/>
  <p:tag name="KSO_WM_UNIT_TEXT_FILL_TYPE" val="1"/>
  <p:tag name="KSO_WM_UNIT_USESOURCEFORMAT_APPLY" val="1"/>
</p:tagLst>
</file>

<file path=ppt/tags/tag7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15649_1*l_h_f*1_2_1"/>
  <p:tag name="KSO_WM_TEMPLATE_CATEGORY" val="diagram"/>
  <p:tag name="KSO_WM_TEMPLATE_INDEX" val="20215649"/>
  <p:tag name="KSO_WM_UNIT_LAYERLEVEL" val="1_1_1"/>
  <p:tag name="KSO_WM_TAG_VERSION" val="1.0"/>
  <p:tag name="KSO_WM_BEAUTIFY_FLAG" val="#wm#"/>
  <p:tag name="KSO_WM_UNIT_PRESET_TEXT" val="单击此处输入你的正文，文字是您思想的提炼"/>
  <p:tag name="KSO_WM_UNIT_VALUE" val="28"/>
  <p:tag name="KSO_WM_UNIT_TEXT_FILL_FORE_SCHEMECOLOR_INDEX_BRIGHTNESS" val="0.25"/>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DIAGRAM_GROUP_CODE" val="l1-1"/>
  <p:tag name="KSO_WM_UNIT_TYPE" val="l_h_a"/>
  <p:tag name="KSO_WM_UNIT_INDEX" val="1_2_1"/>
  <p:tag name="KSO_WM_UNIT_ID" val="diagram20215649_1*l_h_a*1_2_1"/>
  <p:tag name="KSO_WM_TEMPLATE_CATEGORY" val="diagram"/>
  <p:tag name="KSO_WM_TEMPLATE_INDEX" val="20215649"/>
  <p:tag name="KSO_WM_UNIT_LAYERLEVEL" val="1_1_1"/>
  <p:tag name="KSO_WM_TAG_VERSION" val="1.0"/>
  <p:tag name="KSO_WM_BEAUTIFY_FLAG" val="#wm#"/>
  <p:tag name="KSO_WM_UNIT_PRESET_TEXT" val="添加标题"/>
  <p:tag name="KSO_WM_UNIT_VALUE" val="8"/>
  <p:tag name="KSO_WM_UNIT_TEXT_FILL_FORE_SCHEMECOLOR_INDEX_BRIGHTNESS" val="0.25"/>
  <p:tag name="KSO_WM_UNIT_TEXT_FILL_FORE_SCHEMECOLOR_INDEX" val="13"/>
  <p:tag name="KSO_WM_UNIT_TEXT_FILL_TYPE" val="1"/>
  <p:tag name="KSO_WM_UNIT_USESOURCEFORMAT_APPLY" val="1"/>
</p:tagLst>
</file>

<file path=ppt/tags/tag78.xml><?xml version="1.0" encoding="utf-8"?>
<p:tagLst xmlns:p="http://schemas.openxmlformats.org/presentationml/2006/main">
  <p:tag name="KSO_WM_FULL_TEXT_BEAUTIFY_COPY_ID" val="150995391"/>
  <p:tag name="KSO_WM_SLIDE_ID" val="diagram20212890_1"/>
  <p:tag name="KSO_WM_TEMPLATE_SUBCATEGORY" val="21"/>
  <p:tag name="KSO_WM_TEMPLATE_MASTER_TYPE" val="0"/>
  <p:tag name="KSO_WM_TEMPLATE_COLOR_TYPE" val="1"/>
  <p:tag name="KSO_WM_SLIDE_TYPE" val="text"/>
  <p:tag name="KSO_WM_SLIDE_SUBTYPE" val="picTxt"/>
  <p:tag name="KSO_WM_SLIDE_ITEM_CNT" val="0"/>
  <p:tag name="KSO_WM_SLIDE_INDEX" val="1"/>
  <p:tag name="KSO_WM_SLIDE_SIZE" val="864*444"/>
  <p:tag name="KSO_WM_SLIDE_POSITION" val="48*48"/>
  <p:tag name="KSO_WM_TAG_VERSION" val="1.0"/>
  <p:tag name="KSO_WM_BEAUTIFY_FLAG" val="#wm#"/>
  <p:tag name="KSO_WM_TEMPLATE_CATEGORY" val="diagram"/>
  <p:tag name="KSO_WM_TEMPLATE_INDEX" val="20212890"/>
  <p:tag name="KSO_WM_SLIDE_LAYOUT" val="a_d"/>
  <p:tag name="KSO_WM_SLIDE_LAYOUT_CNT" val="1_1"/>
  <p:tag name="KSO_WM_SLIDE_LAYOUT_INFO" val="{&quot;backgroundInfo&quot;:[{&quot;bottom&quot;:0,&quot;bottomAbs&quot;:false,&quot;left&quot;:0,&quot;leftAbs&quot;:false,&quot;right&quot;:0,&quot;rightAbs&quot;:false,&quot;top&quot;:0,&quot;topAbs&quot;:false,&quot;type&quot;:&quot;general&quot;}],&quot;id&quot;:&quot;2020-12-09T20:38:00&quot;,&quot;maxSize&quot;:{&quot;size1&quot;:31.100000000000001},&quot;minSize&quot;:{&quot;size1&quot;:20.100000000000001},&quot;normalSize&quot;:{&quot;size1&quot;:20.100000000000001},&quot;subLayout&quot;:[{&quot;id&quot;:&quot;2020-12-09T20:38:00&quot;,&quot;margin&quot;:{&quot;bottom&quot;:0.026000002399086952,&quot;left&quot;:1.6929999589920044,&quot;right&quot;:1.6929999589920044,&quot;top&quot;:1.6929999589920044},&quot;type&quot;:0},{&quot;id&quot;:&quot;2020-12-09T20:38:00&quot;,&quot;margin&quot;:{&quot;bottom&quot;:1.6929999589920044,&quot;left&quot;:1.6929999589920044,&quot;right&quot;:1.6929999589920044,&quot;top&quot;:0.81999999284744263},&quot;type&quot;:0}],&quot;type&quot;:0}"/>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XID" val="5f6d96349c98c299aacc02c7"/>
  <p:tag name="KSO_WM_CHIP_FILLPROP" val="[[{&quot;text_align&quot;:&quot;lm&quot;,&quot;text_direction&quot;:&quot;horizontal&quot;,&quot;support_big_font&quot;:false,&quot;picture_toward&quot;:0,&quot;picture_dockside&quot;:[],&quot;fill_id&quot;:&quot;511b1c75f1234b9e8830a0fc8507d58d&quot;,&quot;fill_align&quot;:&quot;lm&quot;,&quot;chip_types&quot;:[&quot;text&quot;,&quot;header&quot;]},{&quot;text_align&quot;:&quot;lm&quot;,&quot;text_direction&quot;:&quot;horizontal&quot;,&quot;support_features&quot;:[&quot;collage&quot;,&quot;carousel&quot;],&quot;support_big_font&quot;:false,&quot;picture_toward&quot;:0,&quot;picture_dockside&quot;:[],&quot;fill_id&quot;:&quot;f59f3e6f069b43bf81b59d708180a1f2&quot;,&quot;fill_align&quot;:&quot;cm&quot;,&quot;chip_types&quot;:[&quot;diagram&quot;,&quot;text&quot;,&quot;picture&quot;,&quot;chart&quot;,&quot;table&quot;,&quot;video&quot;]}]]"/>
  <p:tag name="KSO_WM_CHIP_DECFILLPROP" val="[]"/>
  <p:tag name="KSO_WM_SLIDE_CAN_ADD_NAVIGATION" val="1"/>
  <p:tag name="KSO_WM_CHIP_GROUPID" val="5f6c93987b7ee298d401b017"/>
  <p:tag name="KSO_WM_SLIDE_BK_DARK_LIGHT" val="2"/>
  <p:tag name="KSO_WM_SLIDE_BACKGROUND_TYPE" val="general"/>
  <p:tag name="KSO_WM_SLIDE_SUPPORT_FEATURE_TYPE" val="3"/>
  <p:tag name="KSO_WM_TEMPLATE_ASSEMBLE_XID" val="5fd0c5281fa9d42129dd6fd1"/>
  <p:tag name="KSO_WM_TEMPLATE_ASSEMBLE_GROUPID" val="5fd0c5281fa9d42129dd6fd1"/>
  <p:tag name="KSO_WM_SPECIAL_SOURCE" val="bdnull"/>
</p:tagLst>
</file>

<file path=ppt/tags/tag79.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13676_1*a*1"/>
  <p:tag name="KSO_WM_TEMPLATE_CATEGORY" val="diagram"/>
  <p:tag name="KSO_WM_TEMPLATE_INDEX" val="20213676"/>
  <p:tag name="KSO_WM_UNIT_LAYERLEVEL" val="1"/>
  <p:tag name="KSO_WM_TAG_VERSION" val="1.0"/>
  <p:tag name="KSO_WM_BEAUTIFY_FLAG" val="#wm#"/>
  <p:tag name="KSO_WM_UNIT_PRESET_TEXT" val="单击此处添加大标题内容"/>
  <p:tag name="KSO_WM_UNIT_DEFAULT_FONT" val="24;44;4"/>
  <p:tag name="KSO_WM_UNIT_BLOCK" val="0"/>
  <p:tag name="KSO_WM_UNIT_SHOW_EDIT_AREA_INDICATION" val="1"/>
  <p:tag name="KSO_WM_CHIP_GROUPID" val="5e7881253197e252a37019b5"/>
  <p:tag name="KSO_WM_CHIP_XID" val="5e7881253197e252a37019b6"/>
  <p:tag name="KSO_WM_UNIT_DEC_AREA_ID" val="761b91491ab34d0986903b94552322e2"/>
  <p:tag name="KSO_WM_UNIT_DECORATE_INFO" val="{&quot;ReferentInfo&quot;:{&quot;Id&quot;:&quot;slide&quot;,&quot;X&quot;:{&quot;Pos&quot;:0},&quot;Y&quot;:{&quot;Pos&quot;:0}},&quot;DecorateInfoX&quot;:{&quot;Pos&quot;:0,&quot;IsAbs&quot;:false},&quot;DecorateInfoY&quot;:{&quot;Pos&quot;:0,&quot;IsAbs&quot;:false},&quot;DecorateInfoW&quot;:{&quot;IsAbs&quot;:false},&quot;DecorateInfoH&quot;:{&quot;IsAbs&quot;:false},&quot;whChangeMode&quot;:0}"/>
  <p:tag name="KSO_WM_UNIT_SM_LIMIT_TYPE" val="2"/>
  <p:tag name="KSO_WM_CHIP_FILLAREA_FILL_RULE" val="{&quot;fill_align&quot;:&quot;lt&quot;,&quot;fill_mode&quot;:&quot;full&quot;,&quot;sacle_strategy&quot;:&quot;smart&quot;}"/>
  <p:tag name="KSO_WM_ASSEMBLE_CHIP_INDEX" val="d7d2bd0a60e34835badc2d84fd8f1268"/>
  <p:tag name="KSO_WM_UNIT_TEXT_FILL_FORE_SCHEMECOLOR_INDEX_BRIGHTNESS" val="0"/>
  <p:tag name="KSO_WM_UNIT_TEXT_FILL_FORE_SCHEMECOLOR_INDEX" val="13"/>
  <p:tag name="KSO_WM_UNIT_TEXT_FILL_TYPE" val="1"/>
  <p:tag name="KSO_WM_TEMPLATE_ASSEMBLE_XID" val="5fd0b9141fa9d42129dd4ca5"/>
  <p:tag name="KSO_WM_TEMPLATE_ASSEMBLE_GROUPID" val="5fd0b9141fa9d42129dd4ca5"/>
  <p:tag name="KSO_WM_FULL_TEXT_BEAUTIFY_COPY_ID" val="2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0.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4805_5*l_h_f*1_2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57"/>
</p:tagLst>
</file>

<file path=ppt/tags/tag81.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4805_5*l_h_f*1_3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4"/>
</p:tagLst>
</file>

<file path=ppt/tags/tag82.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4805_5*l_h_f*1_4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7"/>
</p:tagLst>
</file>

<file path=ppt/tags/tag83.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4805_5*l_h_f*1_5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0"/>
</p:tagLst>
</file>

<file path=ppt/tags/tag84.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85.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174805_5*l_h_f*1_2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57"/>
</p:tagLst>
</file>

<file path=ppt/tags/tag86.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174805_5*l_h_f*1_3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4"/>
</p:tagLst>
</file>

<file path=ppt/tags/tag87.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174805_5*l_h_f*1_4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77"/>
</p:tagLst>
</file>

<file path=ppt/tags/tag88.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diagram20174805_5*l_h_f*1_5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0"/>
</p:tagLst>
</file>

<file path=ppt/tags/tag89.xml><?xml version="1.0" encoding="utf-8"?>
<p:tagLst xmlns:p="http://schemas.openxmlformats.org/presentationml/2006/main">
  <p:tag name="KSO_WM_UNIT_SUBTYPE" val="a"/>
  <p:tag name="KSO_WM_UNIT_PRESET_TEXT" val="单击此处添加正文具体内容"/>
  <p:tag name="KSO_WM_UNIT_NOCLEAR" val="0"/>
  <p:tag name="KSO_WM_UNIT_VALUE" val="36"/>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174805_5*l_h_f*1_1_1"/>
  <p:tag name="KSO_WM_TEMPLATE_CATEGORY" val="diagram"/>
  <p:tag name="KSO_WM_TEMPLATE_INDEX" val="20174805"/>
  <p:tag name="KSO_WM_UNIT_LAYERLEVEL" val="1_1_1"/>
  <p:tag name="KSO_WM_TAG_VERSION" val="1.0"/>
  <p:tag name="KSO_WM_BEAUTIFY_FLAG" val="#wm#"/>
  <p:tag name="KSO_WM_UNIT_TEXT_FILL_FORE_SCHEMECOLOR_INDEX_BRIGHTNESS" val="0"/>
  <p:tag name="KSO_WM_UNIT_TEXT_FILL_FORE_SCHEMECOLOR_INDEX" val="13"/>
  <p:tag name="KSO_WM_UNIT_TEXT_FILL_TYPE" val="1"/>
  <p:tag name="KSO_WM_UNIT_USESOURCEFORMAT_APPLY" val="1"/>
  <p:tag name="KSO_WM_FULL_TEXT_BEAUTIFY_COPY_ID" val="85"/>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90.xml><?xml version="1.0" encoding="utf-8"?>
<p:tagLst xmlns:p="http://schemas.openxmlformats.org/presentationml/2006/main">
  <p:tag name="KSO_WM_SLIDE_ID" val="diagram20213676_1"/>
  <p:tag name="KSO_WM_TEMPLATE_SUBCATEGORY" val="21"/>
  <p:tag name="KSO_WM_SLIDE_ITEM_CNT" val="0"/>
  <p:tag name="KSO_WM_SLIDE_INDEX" val="1"/>
  <p:tag name="KSO_WM_TAG_VERSION" val="1.0"/>
  <p:tag name="KSO_WM_BEAUTIFY_FLAG" val="#wm#"/>
  <p:tag name="KSO_WM_TEMPLATE_CATEGORY" val="diagram"/>
  <p:tag name="KSO_WM_TEMPLATE_INDEX" val="20213676"/>
  <p:tag name="KSO_WM_SLIDE_LAYOUT" val="a_d"/>
  <p:tag name="KSO_WM_SLIDE_LAYOUT_CNT" val="1_1"/>
  <p:tag name="KSO_WM_SLIDE_TYPE" val="text"/>
  <p:tag name="KSO_WM_SLIDE_SUBTYPE" val="picTxt"/>
  <p:tag name="KSO_WM_SLIDE_SIZE" val="864*396"/>
  <p:tag name="KSO_WM_SLIDE_POSITION" val="48*48"/>
  <p:tag name="KSO_WM_TEMPLATE_MASTER_TYPE" val="0"/>
  <p:tag name="KSO_WM_TEMPLATE_COLOR_TYPE" val="1"/>
  <p:tag name="KSO_WM_SLIDE_CAN_ADD_NAVIGATION" val="1"/>
  <p:tag name="KSO_WM_SLIDE_BACKGROUND" val="[&quot;general&quot;]"/>
  <p:tag name="KSO_WM_SLIDE_RATIO" val="1.777778"/>
  <p:tag name="KSO_WM_CHIP_INFOS" val="{&quot;type&quot;:0,&quot;layout_type&quot;:&quot;topbottom&quot;,&quot;layout_feature&quot;:1,&quot;aspect_ratio&quot;:&quot;16:9&quot;,&quot;same_font_size&quot;:false,&quot;diagram&quot;:{&quot;type&quot;:[],&quot;direction&quot;:0,&quot;isSupportDecBetweenItems&quot;:false},&quot;tags&quot;:{&quot;style&quot;:[&quot;商务&quot;,&quot;简约&quot;,&quot;文艺清新&quot;,&quot;中国风&quot;,&quot;卡通&quot;,&quot;欧美风&quot;,&quot;黑板风&quot;,&quot;渐变风&quot;,&quot;党政风&quot;]},&quot;slide_type&quot;:[&quot;text&quot;]}"/>
  <p:tag name="KSO_WM_CHIP_FILLPROP" val="[[{&quot;text_align&quot;:&quot;lt&quot;,&quot;text_direction&quot;:&quot;horizontal&quot;,&quot;support_big_font&quot;:false,&quot;fill_id&quot;:&quot;fbc1d1c81b9c4bca8f09873cfc4ac6db&quot;,&quot;fill_align&quot;:&quot;lt&quot;,&quot;chip_types&quot;:[&quot;header&quot;]},{&quot;text_align&quot;:&quot;lt&quot;,&quot;text_direction&quot;:&quot;horizontal&quot;,&quot;support_big_font&quot;:false,&quot;fill_id&quot;:&quot;736496b0653343f1bfd4c6dc9c47e1b4&quot;,&quot;fill_align&quot;:&quot;lt&quot;,&quot;chip_types&quot;:[&quot;text&quot;]}],[{&quot;text_align&quot;:&quot;lt&quot;,&quot;text_direction&quot;:&quot;horizontal&quot;,&quot;support_big_font&quot;:false,&quot;fill_id&quot;:&quot;fbc1d1c81b9c4bca8f09873cfc4ac6db&quot;,&quot;fill_align&quot;:&quot;lt&quot;,&quot;chip_types&quot;:[&quot;header&quot;]},{&quot;text_align&quot;:&quot;lm&quot;,&quot;text_direction&quot;:&quot;horizontal&quot;,&quot;support_features&quot;:[&quot;collage&quot;,&quot;carousel&quot;],&quot;support_big_font&quot;:false,&quot;fill_id&quot;:&quot;736496b0653343f1bfd4c6dc9c47e1b4&quot;,&quot;fill_align&quot;:&quot;cm&quot;,&quot;chip_types&quot;:[&quot;diagram&quot;,&quot;pictext&quot;,&quot;picture&quot;,&quot;chart&quot;,&quot;table&quot;,&quot;video&quot;]}]]"/>
  <p:tag name="KSO_WM_CHIP_XID" val="5f696419553136823a5e6172"/>
  <p:tag name="KSO_WM_CHIP_GROUPID" val="5f5ee1ca4d6848d78f644aec"/>
  <p:tag name="KSO_WM_SLIDE_BK_DARK_LIGHT" val="2"/>
  <p:tag name="KSO_WM_SLIDE_BACKGROUND_TYPE" val="general"/>
  <p:tag name="KSO_WM_SLIDE_SUPPORT_FEATURE_TYPE" val="3"/>
  <p:tag name="KSO_WM_TEMPLATE_ASSEMBLE_XID" val="5fd0b9141fa9d42129dd4ca5"/>
  <p:tag name="KSO_WM_TEMPLATE_ASSEMBLE_GROUPID" val="5fd0b9141fa9d42129dd4ca5"/>
  <p:tag name="KSO_WM_SLIDE_LAYOUT_INFO" val="{&quot;backgroundInfo&quot;:[{&quot;bottom&quot;:0,&quot;bottomAbs&quot;:false,&quot;left&quot;:0,&quot;leftAbs&quot;:false,&quot;right&quot;:0,&quot;rightAbs&quot;:false,&quot;top&quot;:0,&quot;topAbs&quot;:false,&quot;type&quot;:&quot;general&quot;}],&quot;id&quot;:&quot;2020-12-09T19:46:28&quot;,&quot;maxSize&quot;:{&quot;size1&quot;:26.699999999999999},&quot;minSize&quot;:{&quot;size1&quot;:17.800000000000001},&quot;normalSize&quot;:{&quot;size1&quot;:17.800000000000001},&quot;subLayout&quot;:[{&quot;id&quot;:&quot;2020-12-09T19:46:28&quot;,&quot;margin&quot;:{&quot;bottom&quot;:0,&quot;left&quot;:1.6929999589920044,&quot;right&quot;:1.6929999589920044,&quot;top&quot;:1.6929999589920044},&quot;type&quot;:0},{&quot;id&quot;:&quot;2020-12-09T19:46:28&quot;,&quot;margin&quot;:{&quot;bottom&quot;:1.6929999589920044,&quot;left&quot;:1.6929999589920044,&quot;right&quot;:1.6929999589920044,&quot;top&quot;:0.84700000286102295},&quot;type&quot;:0}],&quot;type&quot;:0}"/>
  <p:tag name="FIXED_XID_TMP" val="5f5ee1ca4d6848d78f644aec"/>
  <p:tag name="KSO_WM_CHIP_DECFILLPROP" val="[]"/>
  <p:tag name="KSO_WM_FULL_TEXT_BEAUTIFY_COPY_ID" val="150995514"/>
  <p:tag name="KSO_WM_SPECIAL_SOURCE" val="bdnull"/>
</p:tagLst>
</file>

<file path=ppt/tags/tag91.xml><?xml version="1.0" encoding="utf-8"?>
<p:tagLst xmlns:p="http://schemas.openxmlformats.org/presentationml/2006/main">
  <p:tag name="KSO_WM_FULL_TEXT_BEAUTIFY_COPY_ID" val="6146"/>
</p:tagLst>
</file>

<file path=ppt/tags/tag92.xml><?xml version="1.0" encoding="utf-8"?>
<p:tagLst xmlns:p="http://schemas.openxmlformats.org/presentationml/2006/main">
  <p:tag name="KSO_WM_FULL_TEXT_BEAUTIFY_COPY_ID" val="150995214"/>
  <p:tag name="KSO_WM_SPECIAL_SOURCE" val="bdnull"/>
</p:tagLst>
</file>

<file path=ppt/theme/theme1.xml><?xml version="1.0" encoding="utf-8"?>
<a:theme xmlns:a="http://schemas.openxmlformats.org/drawingml/2006/main" name="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9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水墨江南">
      <a:dk1>
        <a:srgbClr val="000000"/>
      </a:dk1>
      <a:lt1>
        <a:srgbClr val="FFFFFF"/>
      </a:lt1>
      <a:dk2>
        <a:srgbClr val="DEF8FF"/>
      </a:dk2>
      <a:lt2>
        <a:srgbClr val="B9D2FD"/>
      </a:lt2>
      <a:accent1>
        <a:srgbClr val="99C2FD"/>
      </a:accent1>
      <a:accent2>
        <a:srgbClr val="6C92FD"/>
      </a:accent2>
      <a:accent3>
        <a:srgbClr val="4765D8"/>
      </a:accent3>
      <a:accent4>
        <a:srgbClr val="6771AB"/>
      </a:accent4>
      <a:accent5>
        <a:srgbClr val="2E3B72"/>
      </a:accent5>
      <a:accent6>
        <a:srgbClr val="161B32"/>
      </a:accent6>
      <a:hlink>
        <a:srgbClr val="141E26"/>
      </a:hlink>
      <a:folHlink>
        <a:srgbClr val="4C579B"/>
      </a:folHlink>
    </a:clrScheme>
    <a:fontScheme name="Office 主题">
      <a:majorFont>
        <a:latin typeface="Calibri Light"/>
        <a:ea typeface="宋体"/>
        <a:cs typeface=""/>
      </a:majorFont>
      <a:minorFont>
        <a:latin typeface="Calibri"/>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4687</Words>
  <Application>WPS 演示</Application>
  <PresentationFormat>宽屏</PresentationFormat>
  <Paragraphs>326</Paragraphs>
  <Slides>23</Slides>
  <Notes>23</Notes>
  <HiddenSlides>0</HiddenSlides>
  <MMClips>0</MMClips>
  <ScaleCrop>false</ScaleCrop>
  <HeadingPairs>
    <vt:vector size="6" baseType="variant">
      <vt:variant>
        <vt:lpstr>已用的字体</vt:lpstr>
      </vt:variant>
      <vt:variant>
        <vt:i4>18</vt:i4>
      </vt:variant>
      <vt:variant>
        <vt:lpstr>主题</vt:lpstr>
      </vt:variant>
      <vt:variant>
        <vt:i4>6</vt:i4>
      </vt:variant>
      <vt:variant>
        <vt:lpstr>幻灯片标题</vt:lpstr>
      </vt:variant>
      <vt:variant>
        <vt:i4>23</vt:i4>
      </vt:variant>
    </vt:vector>
  </HeadingPairs>
  <TitlesOfParts>
    <vt:vector size="47" baseType="lpstr">
      <vt:lpstr>Arial</vt:lpstr>
      <vt:lpstr>宋体</vt:lpstr>
      <vt:lpstr>Wingdings</vt:lpstr>
      <vt:lpstr>Calibri Light</vt:lpstr>
      <vt:lpstr>Calibri</vt:lpstr>
      <vt:lpstr>方正正黑简体</vt:lpstr>
      <vt:lpstr>黑体</vt:lpstr>
      <vt:lpstr>微软雅黑</vt:lpstr>
      <vt:lpstr>楷体</vt:lpstr>
      <vt:lpstr>Segoe UI</vt:lpstr>
      <vt:lpstr>Montserrat Black</vt:lpstr>
      <vt:lpstr>Segoe Print</vt:lpstr>
      <vt:lpstr>Lato Light</vt:lpstr>
      <vt:lpstr>Wingdings</vt:lpstr>
      <vt:lpstr>Arial Unicode MS</vt:lpstr>
      <vt:lpstr>方正兰亭黑简体</vt:lpstr>
      <vt:lpstr>Arial</vt:lpstr>
      <vt:lpstr>华文细黑</vt:lpstr>
      <vt:lpstr>Office 主题</vt:lpstr>
      <vt:lpstr>1_Office 主题</vt:lpstr>
      <vt:lpstr>5_Office 主题</vt:lpstr>
      <vt:lpstr>7_Office 主题</vt:lpstr>
      <vt:lpstr>9_Office 主题</vt:lpstr>
      <vt:lpstr>6_Office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Nee</dc:creator>
  <cp:lastModifiedBy>田乐</cp:lastModifiedBy>
  <cp:revision>473</cp:revision>
  <dcterms:created xsi:type="dcterms:W3CDTF">2013-10-25T14:41:00Z</dcterms:created>
  <dcterms:modified xsi:type="dcterms:W3CDTF">2021-08-27T16:06:41Z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y fmtid="{D5CDD505-2E9C-101B-9397-08002B2CF9AE}" pid="3" name="KSOSaveFontToCloudKey">
    <vt:lpwstr>511122308_cloud</vt:lpwstr>
  </property>
  <property fmtid="{D5CDD505-2E9C-101B-9397-08002B2CF9AE}" pid="4" name="ICV">
    <vt:lpwstr>C07F16C51C8B4A39A6682A64723106C6</vt:lpwstr>
  </property>
</Properties>
</file>