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3.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4.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5.xml" ContentType="application/vnd.openxmlformats-officedocument.presentationml.notesSlide+xml"/>
  <Override PartName="/ppt/tags/tag18.xml" ContentType="application/vnd.openxmlformats-officedocument.presentationml.tags+xml"/>
  <Override PartName="/ppt/notesSlides/notesSlide6.xml" ContentType="application/vnd.openxmlformats-officedocument.presentationml.notesSlide+xml"/>
  <Override PartName="/ppt/tags/tag19.xml" ContentType="application/vnd.openxmlformats-officedocument.presentationml.tags+xml"/>
  <Override PartName="/ppt/notesSlides/notesSlide7.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8.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4.xml" ContentType="application/vnd.openxmlformats-officedocument.presentationml.tags+xml"/>
  <Override PartName="/ppt/notesSlides/notesSlide11.xml" ContentType="application/vnd.openxmlformats-officedocument.presentationml.notesSlide+xml"/>
  <Override PartName="/ppt/tags/tag25.xml" ContentType="application/vnd.openxmlformats-officedocument.presentationml.tags+xml"/>
  <Override PartName="/ppt/notesSlides/notesSlide12.xml" ContentType="application/vnd.openxmlformats-officedocument.presentationml.notesSlide+xml"/>
  <Override PartName="/ppt/tags/tag26.xml" ContentType="application/vnd.openxmlformats-officedocument.presentationml.tags+xml"/>
  <Override PartName="/ppt/notesSlides/notesSlide13.xml" ContentType="application/vnd.openxmlformats-officedocument.presentationml.notesSlide+xml"/>
  <Override PartName="/ppt/tags/tag27.xml" ContentType="application/vnd.openxmlformats-officedocument.presentationml.tags+xml"/>
  <Override PartName="/ppt/notesSlides/notesSlide14.xml" ContentType="application/vnd.openxmlformats-officedocument.presentationml.notesSlide+xml"/>
  <Override PartName="/ppt/tags/tag28.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29.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2" r:id="rId2"/>
  </p:sldMasterIdLst>
  <p:notesMasterIdLst>
    <p:notesMasterId r:id="rId38"/>
  </p:notesMasterIdLst>
  <p:sldIdLst>
    <p:sldId id="256" r:id="rId3"/>
    <p:sldId id="258" r:id="rId4"/>
    <p:sldId id="341" r:id="rId5"/>
    <p:sldId id="340" r:id="rId6"/>
    <p:sldId id="367" r:id="rId7"/>
    <p:sldId id="347" r:id="rId8"/>
    <p:sldId id="348" r:id="rId9"/>
    <p:sldId id="363" r:id="rId10"/>
    <p:sldId id="362" r:id="rId11"/>
    <p:sldId id="349" r:id="rId12"/>
    <p:sldId id="364" r:id="rId13"/>
    <p:sldId id="289" r:id="rId14"/>
    <p:sldId id="365" r:id="rId15"/>
    <p:sldId id="350" r:id="rId16"/>
    <p:sldId id="351" r:id="rId17"/>
    <p:sldId id="320" r:id="rId18"/>
    <p:sldId id="359" r:id="rId19"/>
    <p:sldId id="278" r:id="rId20"/>
    <p:sldId id="360" r:id="rId21"/>
    <p:sldId id="361" r:id="rId22"/>
    <p:sldId id="353" r:id="rId23"/>
    <p:sldId id="291" r:id="rId24"/>
    <p:sldId id="322" r:id="rId25"/>
    <p:sldId id="354" r:id="rId26"/>
    <p:sldId id="292" r:id="rId27"/>
    <p:sldId id="356" r:id="rId28"/>
    <p:sldId id="323" r:id="rId29"/>
    <p:sldId id="366" r:id="rId30"/>
    <p:sldId id="304" r:id="rId31"/>
    <p:sldId id="294" r:id="rId32"/>
    <p:sldId id="324" r:id="rId33"/>
    <p:sldId id="325" r:id="rId34"/>
    <p:sldId id="295" r:id="rId35"/>
    <p:sldId id="280" r:id="rId36"/>
    <p:sldId id="270" r:id="rId37"/>
  </p:sldIdLst>
  <p:sldSz cx="12192000" cy="6858000"/>
  <p:notesSz cx="6858000" cy="9144000"/>
  <p:custDataLst>
    <p:tags r:id="rId39"/>
  </p:custDataLst>
  <p:defaultTextStyle>
    <a:defPPr>
      <a:defRPr lang="zh-C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06" userDrawn="1">
          <p15:clr>
            <a:srgbClr val="A4A3A4"/>
          </p15:clr>
        </p15:guide>
        <p15:guide id="2" pos="391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5DEFA9"/>
    <a:srgbClr val="CAF6DF"/>
    <a:srgbClr val="003300"/>
    <a:srgbClr val="00724D"/>
    <a:srgbClr val="006600"/>
    <a:srgbClr val="F2FC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230"/>
    <p:restoredTop sz="75226"/>
  </p:normalViewPr>
  <p:slideViewPr>
    <p:cSldViewPr snapToGrid="0" showGuides="1">
      <p:cViewPr varScale="1">
        <p:scale>
          <a:sx n="69" d="100"/>
          <a:sy n="69" d="100"/>
        </p:scale>
        <p:origin x="86" y="1094"/>
      </p:cViewPr>
      <p:guideLst>
        <p:guide orient="horz" pos="2106"/>
        <p:guide pos="3915"/>
      </p:guideLst>
    </p:cSldViewPr>
  </p:slideViewPr>
  <p:notesTextViewPr>
    <p:cViewPr>
      <p:scale>
        <a:sx n="1" d="1"/>
        <a:sy n="1" d="1"/>
      </p:scale>
      <p:origin x="0" y="0"/>
    </p:cViewPr>
  </p:notesTextViewPr>
  <p:gridSpacing cx="72005" cy="72005"/>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gs" Target="tags/tag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页眉占位符 1"/>
          <p:cNvSpPr>
            <a:spLocks noGrp="1" noChangeArrowheads="1"/>
          </p:cNvSpPr>
          <p:nvPr>
            <p:ph type="hdr" sz="quarter" idx="4294967295"/>
          </p:nvPr>
        </p:nvSpPr>
        <p:spPr bwMode="auto">
          <a:xfrm>
            <a:off x="0" y="0"/>
            <a:ext cx="2971800" cy="458788"/>
          </a:xfrm>
          <a:prstGeom prst="rect">
            <a:avLst/>
          </a:prstGeom>
          <a:noFill/>
          <a:ln>
            <a:noFill/>
          </a:ln>
        </p:spPr>
        <p:txBody>
          <a:bodyPr vert="horz" wrap="square" lIns="91440" tIns="45720" rIns="91440" bIns="45720" numCol="1" anchor="t" anchorCtr="0" compatLnSpc="1"/>
          <a:lstStyle>
            <a:lvl1pPr eaLnBrk="1" hangingPunct="1">
              <a:buFont typeface="Arial" panose="020B0604020202020204" pitchFamily="34" charset="0"/>
              <a:buNone/>
              <a:defRPr sz="1200">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051" name="日期占位符 2"/>
          <p:cNvSpPr>
            <a:spLocks noGrp="1" noChangeArrowheads="1"/>
          </p:cNvSpPr>
          <p:nvPr>
            <p:ph type="dt" idx="1"/>
          </p:nvPr>
        </p:nvSpPr>
        <p:spPr bwMode="auto">
          <a:xfrm>
            <a:off x="3884613" y="0"/>
            <a:ext cx="2971800" cy="458788"/>
          </a:xfrm>
          <a:prstGeom prst="rect">
            <a:avLst/>
          </a:prstGeom>
          <a:noFill/>
          <a:ln>
            <a:noFill/>
          </a:ln>
        </p:spPr>
        <p:txBody>
          <a:bodyPr vert="horz" wrap="square" lIns="91440" tIns="45720" rIns="91440" bIns="45720" numCol="1" anchor="t" anchorCtr="0" compatLnSpc="1"/>
          <a:lstStyle>
            <a:lvl1pPr algn="r" eaLnBrk="1" hangingPunct="1">
              <a:buFont typeface="Arial" panose="020B0604020202020204" pitchFamily="34" charset="0"/>
              <a:buNone/>
              <a:defRPr>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3F91C551-BEAC-4D88-BA12-C173670EC935}" type="datetime1">
              <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2024/8/25</a:t>
            </a:fld>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148" name="幻灯片图像占位符 3"/>
          <p:cNvSpPr>
            <a:spLocks noGrp="1" noRot="1" noChangeAspect="1"/>
          </p:cNvSpPr>
          <p:nvPr>
            <p:ph type="sldImg"/>
          </p:nvPr>
        </p:nvSpPr>
        <p:spPr>
          <a:xfrm>
            <a:off x="685800" y="1143000"/>
            <a:ext cx="5486400" cy="3086100"/>
          </a:xfrm>
          <a:prstGeom prst="rect">
            <a:avLst/>
          </a:prstGeom>
          <a:noFill/>
          <a:ln w="12700">
            <a:noFill/>
          </a:ln>
        </p:spPr>
      </p:sp>
      <p:sp>
        <p:nvSpPr>
          <p:cNvPr id="2053" name="备注占位符 4"/>
          <p:cNvSpPr>
            <a:spLocks noGrp="1" noRot="1" noChangeAspect="1" noChangeArrowheads="1"/>
          </p:cNvSpPr>
          <p:nvPr/>
        </p:nvSpPr>
        <p:spPr bwMode="auto">
          <a:xfrm>
            <a:off x="685800" y="4400550"/>
            <a:ext cx="5486400" cy="3600450"/>
          </a:xfrm>
          <a:prstGeom prst="rect">
            <a:avLst/>
          </a:prstGeom>
          <a:noFill/>
          <a:ln>
            <a:noFill/>
          </a:ln>
        </p:spPr>
        <p:txBody>
          <a:bodyPr anchor="ctr"/>
          <a:lstStyle>
            <a:lvl1pPr defTabSz="0" eaLnBrk="0" hangingPunct="0">
              <a:spcBef>
                <a:spcPct val="30000"/>
              </a:spcBef>
              <a:defRPr sz="1200">
                <a:solidFill>
                  <a:schemeClr val="tx1"/>
                </a:solidFill>
                <a:latin typeface="Arial" panose="020B0604020202020204" pitchFamily="34" charset="0"/>
              </a:defRPr>
            </a:lvl1pPr>
            <a:lvl2pPr defTabSz="0" eaLnBrk="0" hangingPunct="0">
              <a:spcBef>
                <a:spcPct val="30000"/>
              </a:spcBef>
              <a:defRPr sz="1200">
                <a:solidFill>
                  <a:schemeClr val="tx1"/>
                </a:solidFill>
                <a:latin typeface="Arial" panose="020B0604020202020204" pitchFamily="34" charset="0"/>
              </a:defRPr>
            </a:lvl2pPr>
            <a:lvl3pPr defTabSz="0" eaLnBrk="0" hangingPunct="0">
              <a:spcBef>
                <a:spcPct val="30000"/>
              </a:spcBef>
              <a:defRPr sz="1200">
                <a:solidFill>
                  <a:schemeClr val="tx1"/>
                </a:solidFill>
                <a:latin typeface="Arial" panose="020B0604020202020204" pitchFamily="34" charset="0"/>
              </a:defRPr>
            </a:lvl3pPr>
            <a:lvl4pPr defTabSz="0" eaLnBrk="0" hangingPunct="0">
              <a:spcBef>
                <a:spcPct val="30000"/>
              </a:spcBef>
              <a:defRPr sz="1200">
                <a:solidFill>
                  <a:schemeClr val="tx1"/>
                </a:solidFill>
                <a:latin typeface="Arial" panose="020B0604020202020204" pitchFamily="34" charset="0"/>
              </a:defRPr>
            </a:lvl4pPr>
            <a:lvl5pPr defTabSz="0" eaLnBrk="0" hangingPunct="0">
              <a:spcBef>
                <a:spcPct val="30000"/>
              </a:spcBef>
              <a:defRPr sz="1200">
                <a:solidFill>
                  <a:schemeClr val="tx1"/>
                </a:solidFill>
                <a:latin typeface="Arial" panose="020B0604020202020204" pitchFamily="34" charset="0"/>
              </a:defRPr>
            </a:lvl5pPr>
            <a:lvl6pPr marL="457200" defTabSz="0" eaLnBrk="0" fontAlgn="base" hangingPunct="0">
              <a:spcBef>
                <a:spcPct val="30000"/>
              </a:spcBef>
              <a:spcAft>
                <a:spcPct val="0"/>
              </a:spcAft>
              <a:defRPr sz="1200">
                <a:solidFill>
                  <a:schemeClr val="tx1"/>
                </a:solidFill>
                <a:latin typeface="Arial" panose="020B0604020202020204" pitchFamily="34" charset="0"/>
              </a:defRPr>
            </a:lvl6pPr>
            <a:lvl7pPr marL="914400" defTabSz="0" eaLnBrk="0" fontAlgn="base" hangingPunct="0">
              <a:spcBef>
                <a:spcPct val="30000"/>
              </a:spcBef>
              <a:spcAft>
                <a:spcPct val="0"/>
              </a:spcAft>
              <a:defRPr sz="1200">
                <a:solidFill>
                  <a:schemeClr val="tx1"/>
                </a:solidFill>
                <a:latin typeface="Arial" panose="020B0604020202020204" pitchFamily="34" charset="0"/>
              </a:defRPr>
            </a:lvl7pPr>
            <a:lvl8pPr marL="1371600" defTabSz="0" eaLnBrk="0" fontAlgn="base" hangingPunct="0">
              <a:spcBef>
                <a:spcPct val="30000"/>
              </a:spcBef>
              <a:spcAft>
                <a:spcPct val="0"/>
              </a:spcAft>
              <a:defRPr sz="1200">
                <a:solidFill>
                  <a:schemeClr val="tx1"/>
                </a:solidFill>
                <a:latin typeface="Arial" panose="020B0604020202020204" pitchFamily="34" charset="0"/>
              </a:defRPr>
            </a:lvl8pPr>
            <a:lvl9pPr marL="1828800" defTabSz="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0" rtl="0" eaLnBrk="0" fontAlgn="base" latinLnBrk="0" hangingPunct="0">
              <a:lnSpc>
                <a:spcPct val="100000"/>
              </a:lnSpc>
              <a:spcBef>
                <a:spcPct val="30000"/>
              </a:spcBef>
              <a:spcAft>
                <a:spcPct val="0"/>
              </a:spcAft>
              <a:buClrTx/>
              <a:buSzTx/>
              <a:buFontTx/>
              <a:buNone/>
              <a:defRPr/>
            </a:pPr>
            <a:r>
              <a:rPr kumimoji="0" lang="zh-CN"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单击此处编辑母版文本样式</a:t>
            </a:r>
          </a:p>
          <a:p>
            <a:pPr marL="0" marR="0" lvl="0" indent="0" algn="l" defTabSz="0" rtl="0" eaLnBrk="0" fontAlgn="base" latinLnBrk="0" hangingPunct="0">
              <a:lnSpc>
                <a:spcPct val="100000"/>
              </a:lnSpc>
              <a:spcBef>
                <a:spcPct val="30000"/>
              </a:spcBef>
              <a:spcAft>
                <a:spcPct val="0"/>
              </a:spcAft>
              <a:buClrTx/>
              <a:buSzTx/>
              <a:buFontTx/>
              <a:buNone/>
              <a:defRPr/>
            </a:pPr>
            <a:r>
              <a:rPr kumimoji="0" lang="zh-CN"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第二级</a:t>
            </a:r>
          </a:p>
          <a:p>
            <a:pPr marL="0" marR="0" lvl="0" indent="0" algn="l" defTabSz="0" rtl="0" eaLnBrk="0" fontAlgn="base" latinLnBrk="0" hangingPunct="0">
              <a:lnSpc>
                <a:spcPct val="100000"/>
              </a:lnSpc>
              <a:spcBef>
                <a:spcPct val="30000"/>
              </a:spcBef>
              <a:spcAft>
                <a:spcPct val="0"/>
              </a:spcAft>
              <a:buClrTx/>
              <a:buSzTx/>
              <a:buFontTx/>
              <a:buNone/>
              <a:defRPr/>
            </a:pPr>
            <a:r>
              <a:rPr kumimoji="0" lang="zh-CN"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第三级</a:t>
            </a:r>
          </a:p>
          <a:p>
            <a:pPr marL="0" marR="0" lvl="0" indent="0" algn="l" defTabSz="0" rtl="0" eaLnBrk="0" fontAlgn="base" latinLnBrk="0" hangingPunct="0">
              <a:lnSpc>
                <a:spcPct val="100000"/>
              </a:lnSpc>
              <a:spcBef>
                <a:spcPct val="30000"/>
              </a:spcBef>
              <a:spcAft>
                <a:spcPct val="0"/>
              </a:spcAft>
              <a:buClrTx/>
              <a:buSzTx/>
              <a:buFontTx/>
              <a:buNone/>
              <a:defRPr/>
            </a:pPr>
            <a:r>
              <a:rPr kumimoji="0" lang="zh-CN"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第四级</a:t>
            </a:r>
          </a:p>
          <a:p>
            <a:pPr marL="0" marR="0" lvl="0" indent="0" algn="l" defTabSz="0" rtl="0" eaLnBrk="0" fontAlgn="base" latinLnBrk="0" hangingPunct="0">
              <a:lnSpc>
                <a:spcPct val="100000"/>
              </a:lnSpc>
              <a:spcBef>
                <a:spcPct val="30000"/>
              </a:spcBef>
              <a:spcAft>
                <a:spcPct val="0"/>
              </a:spcAft>
              <a:buClrTx/>
              <a:buSzTx/>
              <a:buFontTx/>
              <a:buNone/>
              <a:defRPr/>
            </a:pPr>
            <a:r>
              <a:rPr kumimoji="0" lang="zh-CN"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第五级</a:t>
            </a:r>
          </a:p>
        </p:txBody>
      </p:sp>
      <p:sp>
        <p:nvSpPr>
          <p:cNvPr id="2054" name="页脚占位符 5"/>
          <p:cNvSpPr>
            <a:spLocks noGrp="1" noChangeArrowheads="1"/>
          </p:cNvSpPr>
          <p:nvPr>
            <p:ph type="ftr" sz="quarter" idx="4"/>
          </p:nvPr>
        </p:nvSpPr>
        <p:spPr bwMode="auto">
          <a:xfrm>
            <a:off x="0" y="8685213"/>
            <a:ext cx="2971800" cy="458788"/>
          </a:xfrm>
          <a:prstGeom prst="rect">
            <a:avLst/>
          </a:prstGeom>
          <a:noFill/>
          <a:ln>
            <a:noFill/>
          </a:ln>
        </p:spPr>
        <p:txBody>
          <a:bodyPr vert="horz" wrap="square" lIns="91440" tIns="45720" rIns="91440" bIns="45720" numCol="1" anchor="b" anchorCtr="0" compatLnSpc="1"/>
          <a:lstStyle>
            <a:lvl1pPr eaLnBrk="1" hangingPunct="1">
              <a:buFont typeface="Arial" panose="020B0604020202020204" pitchFamily="34" charset="0"/>
              <a:buNone/>
              <a:defRPr sz="1200">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055" name="灯片编号占位符 6"/>
          <p:cNvSpPr>
            <a:spLocks noGrp="1" noChangeArrowheads="1"/>
          </p:cNvSpPr>
          <p:nvPr>
            <p:ph type="sldNum" sz="quarter" idx="5"/>
          </p:nvPr>
        </p:nvSpPr>
        <p:spPr bwMode="auto">
          <a:xfrm>
            <a:off x="3884613" y="8685213"/>
            <a:ext cx="2971800" cy="458788"/>
          </a:xfrm>
          <a:prstGeom prst="rect">
            <a:avLst/>
          </a:prstGeom>
          <a:noFill/>
          <a:ln>
            <a:noFill/>
          </a:ln>
        </p:spPr>
        <p:txBody>
          <a:bodyPr vert="horz" wrap="square" lIns="91440" tIns="45720" rIns="91440" bIns="45720" numCol="1" anchor="b" anchorCtr="0" compatLnSpc="1"/>
          <a:lstStyle/>
          <a:p>
            <a:pPr lvl="0" algn="r" eaLnBrk="1" hangingPunct="1">
              <a:buNone/>
            </a:pPr>
            <a:fld id="{9A0DB2DC-4C9A-4742-B13C-FB6460FD3503}" type="slidenum">
              <a:rPr lang="zh-CN" altLang="en-US" dirty="0"/>
              <a:t>‹#›</a:t>
            </a:fld>
            <a:endParaRPr lang="zh-CN" altLang="en-US" sz="1200" dirty="0"/>
          </a:p>
        </p:txBody>
      </p:sp>
    </p:spTree>
  </p:cSld>
  <p:clrMap bg1="lt1" tx1="dk1" bg2="lt2" tx2="dk2" accent1="accent1" accent2="accent2" accent3="accent3" accent4="accent4" accent5="accent5" accent6="accent6" hlink="hlink" folHlink="folHlink"/>
  <p:hf sldNum="0" hdr="0" ftr="0"/>
  <p:notesStyle>
    <a:lvl1pPr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p:cNvSpPr>
            <a:spLocks noGrp="1" noRot="1" noChangeAspect="1" noTextEdit="1"/>
          </p:cNvSpPr>
          <p:nvPr>
            <p:ph type="sldImg"/>
          </p:nvPr>
        </p:nvSpPr>
        <p:spPr>
          <a:ln/>
        </p:spPr>
      </p:sp>
      <p:sp>
        <p:nvSpPr>
          <p:cNvPr id="8195" name="日期占位符 2"/>
          <p:cNvSpPr txBox="1">
            <a:spLocks noGrp="1"/>
          </p:cNvSpPr>
          <p:nvPr>
            <p:ph type="dt" sz="half"/>
          </p:nvPr>
        </p:nvSpPr>
        <p:spPr>
          <a:xfrm>
            <a:off x="3884613" y="0"/>
            <a:ext cx="2971800" cy="458788"/>
          </a:xfrm>
          <a:prstGeom prst="rect">
            <a:avLst/>
          </a:prstGeom>
          <a:noFill/>
          <a:ln w="9525">
            <a:noFill/>
          </a:ln>
        </p:spPr>
        <p:txBody>
          <a:bodyPr/>
          <a:lstStyle/>
          <a:p>
            <a:pPr lvl="0" algn="r" eaLnBrk="1" hangingPunct="1"/>
            <a:fld id="{BB962C8B-B14F-4D97-AF65-F5344CB8AC3E}" type="datetime1">
              <a:rPr lang="zh-CN" altLang="en-US" dirty="0"/>
              <a:t>2024/8/25</a:t>
            </a:fld>
            <a:endParaRPr lang="zh-CN" altLang="en-US" sz="1200" dirty="0"/>
          </a:p>
        </p:txBody>
      </p:sp>
      <p:sp>
        <p:nvSpPr>
          <p:cNvPr id="8196" name="文本占位符 3"/>
          <p:cNvSpPr>
            <a:spLocks noGrp="1"/>
          </p:cNvSpPr>
          <p:nvPr>
            <p:ph type="body" sz="quarter"/>
          </p:nvPr>
        </p:nvSpPr>
        <p:spPr>
          <a:xfrm>
            <a:off x="661988" y="3932238"/>
            <a:ext cx="5295900" cy="3216275"/>
          </a:xfrm>
          <a:prstGeom prst="rect">
            <a:avLst/>
          </a:prstGeom>
          <a:noFill/>
          <a:ln w="9525">
            <a:noFill/>
          </a:ln>
        </p:spPr>
        <p:txBody>
          <a:bodyPr/>
          <a:lstStyle/>
          <a:p>
            <a:pPr lvl="0"/>
            <a:endParaRPr lang="zh-CN"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幻灯片图像占位符 1"/>
          <p:cNvSpPr>
            <a:spLocks noGrp="1" noRot="1" noChangeAspect="1" noTextEdit="1"/>
          </p:cNvSpPr>
          <p:nvPr>
            <p:ph type="sldImg"/>
          </p:nvPr>
        </p:nvSpPr>
        <p:spPr>
          <a:ln/>
        </p:spPr>
      </p:sp>
      <p:sp>
        <p:nvSpPr>
          <p:cNvPr id="26627" name="备注占位符 2"/>
          <p:cNvSpPr>
            <a:spLocks noGrp="1"/>
          </p:cNvSpPr>
          <p:nvPr>
            <p:ph type="body" idx="1"/>
          </p:nvPr>
        </p:nvSpPr>
        <p:spPr>
          <a:xfrm>
            <a:off x="685800" y="4343400"/>
            <a:ext cx="5486400" cy="4114800"/>
          </a:xfrm>
          <a:prstGeom prst="rect">
            <a:avLst/>
          </a:prstGeom>
          <a:noFill/>
          <a:ln w="9525">
            <a:noFill/>
          </a:ln>
        </p:spPr>
        <p:txBody>
          <a:bodyPr/>
          <a:lstStyle/>
          <a:p>
            <a:pPr lvl="0"/>
            <a:r>
              <a:rPr lang="zh-CN" altLang="zh-CN" b="1" dirty="0"/>
              <a:t>五、教学方式方法</a:t>
            </a:r>
            <a:endParaRPr lang="zh-CN" altLang="zh-CN" dirty="0"/>
          </a:p>
          <a:p>
            <a:pPr lvl="0"/>
            <a:r>
              <a:rPr lang="en-US" altLang="zh-CN" dirty="0"/>
              <a:t>    </a:t>
            </a:r>
            <a:r>
              <a:rPr lang="zh-CN" altLang="zh-CN" dirty="0"/>
              <a:t>以活动为教学的主要组织与实施的形式，引导学生通过</a:t>
            </a:r>
            <a:r>
              <a:rPr lang="zh-CN" altLang="en-US" dirty="0"/>
              <a:t>创设情境</a:t>
            </a:r>
            <a:r>
              <a:rPr lang="zh-CN" altLang="zh-CN" dirty="0"/>
              <a:t>、</a:t>
            </a:r>
            <a:r>
              <a:rPr lang="zh-CN" altLang="en-US" dirty="0"/>
              <a:t>讲故事、举实例</a:t>
            </a:r>
            <a:r>
              <a:rPr lang="zh-CN" altLang="zh-CN" dirty="0"/>
              <a:t>自主探究、</a:t>
            </a:r>
            <a:r>
              <a:rPr lang="zh-CN" altLang="en-US" dirty="0"/>
              <a:t>对比分析</a:t>
            </a:r>
            <a:r>
              <a:rPr lang="zh-CN" altLang="zh-CN" dirty="0"/>
              <a:t>等，在活动中感受、体验、领悟。</a:t>
            </a:r>
            <a:endParaRPr lang="zh-CN" altLang="en-US" dirty="0"/>
          </a:p>
        </p:txBody>
      </p:sp>
      <p:sp>
        <p:nvSpPr>
          <p:cNvPr id="26628" name="日期占位符 3"/>
          <p:cNvSpPr txBox="1">
            <a:spLocks noGrp="1"/>
          </p:cNvSpPr>
          <p:nvPr>
            <p:ph type="dt" sz="half"/>
          </p:nvPr>
        </p:nvSpPr>
        <p:spPr>
          <a:xfrm>
            <a:off x="3884613" y="0"/>
            <a:ext cx="2971800" cy="458788"/>
          </a:xfrm>
          <a:prstGeom prst="rect">
            <a:avLst/>
          </a:prstGeom>
          <a:noFill/>
          <a:ln w="9525">
            <a:noFill/>
          </a:ln>
        </p:spPr>
        <p:txBody>
          <a:bodyPr/>
          <a:lstStyle/>
          <a:p>
            <a:pPr lvl="0" algn="r" eaLnBrk="1" hangingPunct="1"/>
            <a:fld id="{BB962C8B-B14F-4D97-AF65-F5344CB8AC3E}" type="datetime1">
              <a:rPr lang="zh-CN" altLang="en-US" dirty="0"/>
              <a:t>2024/8/25</a:t>
            </a:fld>
            <a:endParaRPr lang="zh-CN" altLang="en-US" sz="1200"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幻灯片图像占位符 1"/>
          <p:cNvSpPr>
            <a:spLocks noGrp="1" noRot="1" noChangeAspect="1" noTextEdit="1"/>
          </p:cNvSpPr>
          <p:nvPr>
            <p:ph type="sldImg"/>
          </p:nvPr>
        </p:nvSpPr>
        <p:spPr>
          <a:ln/>
        </p:spPr>
      </p:sp>
      <p:sp>
        <p:nvSpPr>
          <p:cNvPr id="28675" name="日期占位符 2"/>
          <p:cNvSpPr txBox="1">
            <a:spLocks noGrp="1"/>
          </p:cNvSpPr>
          <p:nvPr>
            <p:ph type="dt" sz="half"/>
          </p:nvPr>
        </p:nvSpPr>
        <p:spPr>
          <a:xfrm>
            <a:off x="3884613" y="0"/>
            <a:ext cx="2971800" cy="458788"/>
          </a:xfrm>
          <a:prstGeom prst="rect">
            <a:avLst/>
          </a:prstGeom>
          <a:noFill/>
          <a:ln w="9525">
            <a:noFill/>
          </a:ln>
        </p:spPr>
        <p:txBody>
          <a:bodyPr/>
          <a:lstStyle/>
          <a:p>
            <a:pPr lvl="0" algn="r" eaLnBrk="1" hangingPunct="1"/>
            <a:fld id="{BB962C8B-B14F-4D97-AF65-F5344CB8AC3E}" type="datetime1">
              <a:rPr lang="zh-CN" altLang="en-US" dirty="0"/>
              <a:t>2024/8/25</a:t>
            </a:fld>
            <a:endParaRPr lang="zh-CN" altLang="en-US" sz="1200" dirty="0"/>
          </a:p>
        </p:txBody>
      </p:sp>
      <p:sp>
        <p:nvSpPr>
          <p:cNvPr id="28676" name="文本占位符 3"/>
          <p:cNvSpPr>
            <a:spLocks noGrp="1"/>
          </p:cNvSpPr>
          <p:nvPr>
            <p:ph type="body" sz="quarter"/>
          </p:nvPr>
        </p:nvSpPr>
        <p:spPr>
          <a:xfrm>
            <a:off x="661988" y="3932238"/>
            <a:ext cx="5295900" cy="3216275"/>
          </a:xfrm>
          <a:prstGeom prst="rect">
            <a:avLst/>
          </a:prstGeom>
          <a:noFill/>
          <a:ln w="9525">
            <a:noFill/>
          </a:ln>
        </p:spPr>
        <p:txBody>
          <a:bodyPr/>
          <a:lstStyle/>
          <a:p>
            <a:pPr lvl="0">
              <a:lnSpc>
                <a:spcPct val="150000"/>
              </a:lnSpc>
            </a:pPr>
            <a:endParaRPr lang="zh-CN" altLang="zh-CN"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幻灯片图像占位符 1"/>
          <p:cNvSpPr>
            <a:spLocks noGrp="1" noRot="1" noChangeAspect="1" noTextEdit="1"/>
          </p:cNvSpPr>
          <p:nvPr>
            <p:ph type="sldImg"/>
          </p:nvPr>
        </p:nvSpPr>
        <p:spPr>
          <a:ln/>
        </p:spPr>
      </p:sp>
      <p:sp>
        <p:nvSpPr>
          <p:cNvPr id="30723" name="日期占位符 2"/>
          <p:cNvSpPr txBox="1">
            <a:spLocks noGrp="1"/>
          </p:cNvSpPr>
          <p:nvPr>
            <p:ph type="dt" sz="half"/>
          </p:nvPr>
        </p:nvSpPr>
        <p:spPr>
          <a:xfrm>
            <a:off x="3884613" y="0"/>
            <a:ext cx="2971800" cy="458788"/>
          </a:xfrm>
          <a:prstGeom prst="rect">
            <a:avLst/>
          </a:prstGeom>
          <a:noFill/>
          <a:ln w="9525">
            <a:noFill/>
          </a:ln>
        </p:spPr>
        <p:txBody>
          <a:bodyPr/>
          <a:lstStyle/>
          <a:p>
            <a:pPr lvl="0" algn="r" eaLnBrk="1" hangingPunct="1"/>
            <a:fld id="{BB962C8B-B14F-4D97-AF65-F5344CB8AC3E}" type="datetime1">
              <a:rPr lang="zh-CN" altLang="en-US" dirty="0"/>
              <a:t>2024/8/25</a:t>
            </a:fld>
            <a:endParaRPr lang="zh-CN" altLang="en-US" sz="1200" dirty="0"/>
          </a:p>
        </p:txBody>
      </p:sp>
      <p:sp>
        <p:nvSpPr>
          <p:cNvPr id="30724" name="文本占位符 3"/>
          <p:cNvSpPr>
            <a:spLocks noGrp="1"/>
          </p:cNvSpPr>
          <p:nvPr>
            <p:ph type="body" sz="quarter"/>
          </p:nvPr>
        </p:nvSpPr>
        <p:spPr>
          <a:xfrm>
            <a:off x="661988" y="3932238"/>
            <a:ext cx="5295900" cy="3216275"/>
          </a:xfrm>
          <a:prstGeom prst="rect">
            <a:avLst/>
          </a:prstGeom>
          <a:noFill/>
          <a:ln w="9525">
            <a:noFill/>
          </a:ln>
        </p:spPr>
        <p:txBody>
          <a:bodyPr/>
          <a:lstStyle/>
          <a:p>
            <a:pPr lvl="0"/>
            <a:endParaRPr lang="zh-CN" altLang="zh-CN"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幻灯片图像占位符 1"/>
          <p:cNvSpPr>
            <a:spLocks noGrp="1" noRot="1" noChangeAspect="1" noTextEdit="1"/>
          </p:cNvSpPr>
          <p:nvPr>
            <p:ph type="sldImg"/>
          </p:nvPr>
        </p:nvSpPr>
        <p:spPr>
          <a:ln/>
        </p:spPr>
      </p:sp>
      <p:sp>
        <p:nvSpPr>
          <p:cNvPr id="32771" name="日期占位符 2"/>
          <p:cNvSpPr txBox="1">
            <a:spLocks noGrp="1"/>
          </p:cNvSpPr>
          <p:nvPr>
            <p:ph type="dt" sz="half"/>
          </p:nvPr>
        </p:nvSpPr>
        <p:spPr>
          <a:xfrm>
            <a:off x="3884613" y="0"/>
            <a:ext cx="2971800" cy="458788"/>
          </a:xfrm>
          <a:prstGeom prst="rect">
            <a:avLst/>
          </a:prstGeom>
          <a:noFill/>
          <a:ln w="9525">
            <a:noFill/>
          </a:ln>
        </p:spPr>
        <p:txBody>
          <a:bodyPr/>
          <a:lstStyle/>
          <a:p>
            <a:pPr lvl="0" algn="r" eaLnBrk="1" hangingPunct="1"/>
            <a:fld id="{BB962C8B-B14F-4D97-AF65-F5344CB8AC3E}" type="datetime1">
              <a:rPr lang="zh-CN" altLang="en-US" dirty="0"/>
              <a:t>2024/8/25</a:t>
            </a:fld>
            <a:endParaRPr lang="zh-CN" altLang="en-US" sz="1200" dirty="0"/>
          </a:p>
        </p:txBody>
      </p:sp>
      <p:sp>
        <p:nvSpPr>
          <p:cNvPr id="32772" name="文本占位符 3"/>
          <p:cNvSpPr>
            <a:spLocks noGrp="1"/>
          </p:cNvSpPr>
          <p:nvPr>
            <p:ph type="body" sz="quarter"/>
          </p:nvPr>
        </p:nvSpPr>
        <p:spPr>
          <a:xfrm>
            <a:off x="661988" y="3932238"/>
            <a:ext cx="5295900" cy="3216275"/>
          </a:xfrm>
          <a:prstGeom prst="rect">
            <a:avLst/>
          </a:prstGeom>
          <a:noFill/>
          <a:ln w="9525">
            <a:noFill/>
          </a:ln>
        </p:spPr>
        <p:txBody>
          <a:bodyPr/>
          <a:lstStyle/>
          <a:p>
            <a:pPr lvl="0"/>
            <a:endParaRPr lang="zh-CN" altLang="zh-CN"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幻灯片图像占位符 1"/>
          <p:cNvSpPr>
            <a:spLocks noGrp="1" noRot="1" noChangeAspect="1" noTextEdit="1"/>
          </p:cNvSpPr>
          <p:nvPr>
            <p:ph type="sldImg"/>
          </p:nvPr>
        </p:nvSpPr>
        <p:spPr>
          <a:ln/>
        </p:spPr>
      </p:sp>
      <p:sp>
        <p:nvSpPr>
          <p:cNvPr id="34819" name="日期占位符 2"/>
          <p:cNvSpPr txBox="1">
            <a:spLocks noGrp="1"/>
          </p:cNvSpPr>
          <p:nvPr>
            <p:ph type="dt" sz="half"/>
          </p:nvPr>
        </p:nvSpPr>
        <p:spPr>
          <a:xfrm>
            <a:off x="3884613" y="0"/>
            <a:ext cx="2971800" cy="458788"/>
          </a:xfrm>
          <a:prstGeom prst="rect">
            <a:avLst/>
          </a:prstGeom>
          <a:noFill/>
          <a:ln w="9525">
            <a:noFill/>
          </a:ln>
        </p:spPr>
        <p:txBody>
          <a:bodyPr/>
          <a:lstStyle/>
          <a:p>
            <a:pPr lvl="0" algn="r" eaLnBrk="1" hangingPunct="1"/>
            <a:fld id="{BB962C8B-B14F-4D97-AF65-F5344CB8AC3E}" type="datetime1">
              <a:rPr lang="zh-CN" altLang="en-US" dirty="0"/>
              <a:t>2024/8/25</a:t>
            </a:fld>
            <a:endParaRPr lang="zh-CN" altLang="en-US" sz="1200" dirty="0"/>
          </a:p>
        </p:txBody>
      </p:sp>
      <p:sp>
        <p:nvSpPr>
          <p:cNvPr id="34820" name="文本占位符 3"/>
          <p:cNvSpPr>
            <a:spLocks noGrp="1"/>
          </p:cNvSpPr>
          <p:nvPr>
            <p:ph type="body" sz="quarter"/>
          </p:nvPr>
        </p:nvSpPr>
        <p:spPr>
          <a:xfrm>
            <a:off x="661988" y="3932238"/>
            <a:ext cx="5295900" cy="3216275"/>
          </a:xfrm>
          <a:prstGeom prst="rect">
            <a:avLst/>
          </a:prstGeom>
          <a:noFill/>
          <a:ln w="9525">
            <a:noFill/>
          </a:ln>
        </p:spPr>
        <p:txBody>
          <a:bodyPr/>
          <a:lstStyle/>
          <a:p>
            <a:pPr lvl="0"/>
            <a:endParaRPr lang="zh-CN"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幻灯片图像占位符 1"/>
          <p:cNvSpPr>
            <a:spLocks noGrp="1" noRot="1" noChangeAspect="1" noTextEdit="1"/>
          </p:cNvSpPr>
          <p:nvPr>
            <p:ph type="sldImg"/>
          </p:nvPr>
        </p:nvSpPr>
        <p:spPr>
          <a:ln/>
        </p:spPr>
      </p:sp>
      <p:sp>
        <p:nvSpPr>
          <p:cNvPr id="36867" name="日期占位符 2"/>
          <p:cNvSpPr txBox="1">
            <a:spLocks noGrp="1"/>
          </p:cNvSpPr>
          <p:nvPr>
            <p:ph type="dt" sz="half"/>
          </p:nvPr>
        </p:nvSpPr>
        <p:spPr>
          <a:xfrm>
            <a:off x="3884613" y="0"/>
            <a:ext cx="2971800" cy="458788"/>
          </a:xfrm>
          <a:prstGeom prst="rect">
            <a:avLst/>
          </a:prstGeom>
          <a:noFill/>
          <a:ln w="9525">
            <a:noFill/>
          </a:ln>
        </p:spPr>
        <p:txBody>
          <a:bodyPr/>
          <a:lstStyle/>
          <a:p>
            <a:pPr lvl="0" algn="r" eaLnBrk="1" hangingPunct="1"/>
            <a:fld id="{BB962C8B-B14F-4D97-AF65-F5344CB8AC3E}" type="datetime1">
              <a:rPr lang="zh-CN" altLang="en-US" dirty="0"/>
              <a:t>2024/8/25</a:t>
            </a:fld>
            <a:endParaRPr lang="zh-CN" altLang="en-US" sz="1200" dirty="0"/>
          </a:p>
        </p:txBody>
      </p:sp>
      <p:sp>
        <p:nvSpPr>
          <p:cNvPr id="36868" name="文本占位符 3"/>
          <p:cNvSpPr>
            <a:spLocks noGrp="1"/>
          </p:cNvSpPr>
          <p:nvPr>
            <p:ph type="body" sz="quarter"/>
          </p:nvPr>
        </p:nvSpPr>
        <p:spPr>
          <a:xfrm>
            <a:off x="661988" y="3932238"/>
            <a:ext cx="5295900" cy="3216275"/>
          </a:xfrm>
          <a:prstGeom prst="rect">
            <a:avLst/>
          </a:prstGeom>
          <a:noFill/>
          <a:ln w="9525">
            <a:noFill/>
          </a:ln>
        </p:spPr>
        <p:txBody>
          <a:bodyPr/>
          <a:lstStyle/>
          <a:p>
            <a:pPr lvl="0"/>
            <a:endParaRPr lang="zh-CN" alt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幻灯片图像占位符 1"/>
          <p:cNvSpPr>
            <a:spLocks noGrp="1" noRot="1" noChangeAspect="1" noTextEdit="1"/>
          </p:cNvSpPr>
          <p:nvPr>
            <p:ph type="sldImg"/>
          </p:nvPr>
        </p:nvSpPr>
        <p:spPr>
          <a:ln/>
        </p:spPr>
      </p:sp>
      <p:sp>
        <p:nvSpPr>
          <p:cNvPr id="38915" name="日期占位符 2"/>
          <p:cNvSpPr txBox="1">
            <a:spLocks noGrp="1"/>
          </p:cNvSpPr>
          <p:nvPr>
            <p:ph type="dt" sz="half"/>
          </p:nvPr>
        </p:nvSpPr>
        <p:spPr>
          <a:xfrm>
            <a:off x="3884613" y="0"/>
            <a:ext cx="2971800" cy="458788"/>
          </a:xfrm>
          <a:prstGeom prst="rect">
            <a:avLst/>
          </a:prstGeom>
          <a:noFill/>
          <a:ln w="9525">
            <a:noFill/>
          </a:ln>
        </p:spPr>
        <p:txBody>
          <a:bodyPr/>
          <a:lstStyle/>
          <a:p>
            <a:pPr lvl="0" algn="r" eaLnBrk="1" hangingPunct="1"/>
            <a:fld id="{BB962C8B-B14F-4D97-AF65-F5344CB8AC3E}" type="datetime1">
              <a:rPr lang="zh-CN" altLang="en-US" dirty="0"/>
              <a:t>2024/8/25</a:t>
            </a:fld>
            <a:endParaRPr lang="zh-CN" altLang="en-US" sz="1200" dirty="0"/>
          </a:p>
        </p:txBody>
      </p:sp>
      <p:sp>
        <p:nvSpPr>
          <p:cNvPr id="38916" name="幻灯片图像占位符 3"/>
          <p:cNvSpPr>
            <a:spLocks noGrp="1" noRot="1" noChangeAspect="1" noTextEdit="1"/>
          </p:cNvSpPr>
          <p:nvPr>
            <p:ph type="sldImg"/>
          </p:nvPr>
        </p:nvSpPr>
        <p:spPr>
          <a:ln/>
        </p:spPr>
      </p:sp>
      <p:sp>
        <p:nvSpPr>
          <p:cNvPr id="38917" name="文本占位符 4"/>
          <p:cNvSpPr>
            <a:spLocks noGrp="1"/>
          </p:cNvSpPr>
          <p:nvPr>
            <p:ph type="body" sz="quarter"/>
          </p:nvPr>
        </p:nvSpPr>
        <p:spPr>
          <a:xfrm>
            <a:off x="661988" y="3932238"/>
            <a:ext cx="5295900" cy="3216275"/>
          </a:xfrm>
          <a:prstGeom prst="rect">
            <a:avLst/>
          </a:prstGeom>
          <a:noFill/>
          <a:ln w="9525">
            <a:noFill/>
          </a:ln>
        </p:spPr>
        <p:txBody>
          <a:bodyPr/>
          <a:lstStyle/>
          <a:p>
            <a:pPr lvl="0"/>
            <a:endParaRPr lang="zh-CN" alt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1"/>
          <p:cNvSpPr>
            <a:spLocks noGrp="1" noRot="1" noChangeAspect="1" noTextEdit="1"/>
          </p:cNvSpPr>
          <p:nvPr>
            <p:ph type="sldImg"/>
          </p:nvPr>
        </p:nvSpPr>
        <p:spPr>
          <a:ln/>
        </p:spPr>
      </p:sp>
      <p:sp>
        <p:nvSpPr>
          <p:cNvPr id="40963" name="日期占位符 2"/>
          <p:cNvSpPr txBox="1">
            <a:spLocks noGrp="1"/>
          </p:cNvSpPr>
          <p:nvPr>
            <p:ph type="dt" sz="half"/>
          </p:nvPr>
        </p:nvSpPr>
        <p:spPr>
          <a:xfrm>
            <a:off x="3884613" y="0"/>
            <a:ext cx="2971800" cy="458788"/>
          </a:xfrm>
          <a:prstGeom prst="rect">
            <a:avLst/>
          </a:prstGeom>
          <a:noFill/>
          <a:ln w="9525">
            <a:noFill/>
          </a:ln>
        </p:spPr>
        <p:txBody>
          <a:bodyPr/>
          <a:lstStyle/>
          <a:p>
            <a:pPr lvl="0" algn="r" eaLnBrk="1" hangingPunct="1"/>
            <a:fld id="{BB962C8B-B14F-4D97-AF65-F5344CB8AC3E}" type="datetime1">
              <a:rPr lang="zh-CN" altLang="en-US" dirty="0"/>
              <a:t>2024/8/25</a:t>
            </a:fld>
            <a:endParaRPr lang="zh-CN" altLang="en-US" sz="1200" dirty="0"/>
          </a:p>
        </p:txBody>
      </p:sp>
      <p:sp>
        <p:nvSpPr>
          <p:cNvPr id="40964" name="幻灯片图像占位符 3"/>
          <p:cNvSpPr>
            <a:spLocks noGrp="1" noRot="1" noChangeAspect="1" noTextEdit="1"/>
          </p:cNvSpPr>
          <p:nvPr>
            <p:ph type="sldImg"/>
          </p:nvPr>
        </p:nvSpPr>
        <p:spPr>
          <a:ln/>
        </p:spPr>
      </p:sp>
      <p:sp>
        <p:nvSpPr>
          <p:cNvPr id="40965" name="文本占位符 4"/>
          <p:cNvSpPr>
            <a:spLocks noGrp="1"/>
          </p:cNvSpPr>
          <p:nvPr>
            <p:ph type="body" sz="quarter"/>
          </p:nvPr>
        </p:nvSpPr>
        <p:spPr>
          <a:xfrm>
            <a:off x="661988" y="3932238"/>
            <a:ext cx="5295900" cy="3216275"/>
          </a:xfrm>
          <a:prstGeom prst="rect">
            <a:avLst/>
          </a:prstGeom>
          <a:noFill/>
          <a:ln w="9525">
            <a:noFill/>
          </a:ln>
        </p:spPr>
        <p:txBody>
          <a:bodyPr/>
          <a:lstStyle/>
          <a:p>
            <a:pPr lvl="0"/>
            <a:endParaRPr lang="zh-CN" altLang="zh-CN"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幻灯片图像占位符 1"/>
          <p:cNvSpPr>
            <a:spLocks noGrp="1" noRot="1" noChangeAspect="1" noTextEdit="1"/>
          </p:cNvSpPr>
          <p:nvPr>
            <p:ph type="sldImg"/>
          </p:nvPr>
        </p:nvSpPr>
        <p:spPr>
          <a:ln/>
        </p:spPr>
      </p:sp>
      <p:sp>
        <p:nvSpPr>
          <p:cNvPr id="43011" name="日期占位符 2"/>
          <p:cNvSpPr txBox="1">
            <a:spLocks noGrp="1"/>
          </p:cNvSpPr>
          <p:nvPr>
            <p:ph type="dt" sz="half"/>
          </p:nvPr>
        </p:nvSpPr>
        <p:spPr>
          <a:xfrm>
            <a:off x="3884613" y="0"/>
            <a:ext cx="2971800" cy="458788"/>
          </a:xfrm>
          <a:prstGeom prst="rect">
            <a:avLst/>
          </a:prstGeom>
          <a:noFill/>
          <a:ln w="9525">
            <a:noFill/>
          </a:ln>
        </p:spPr>
        <p:txBody>
          <a:bodyPr/>
          <a:lstStyle/>
          <a:p>
            <a:pPr lvl="0" algn="r" eaLnBrk="1" hangingPunct="1"/>
            <a:fld id="{BB962C8B-B14F-4D97-AF65-F5344CB8AC3E}" type="datetime1">
              <a:rPr lang="zh-CN" altLang="en-US" dirty="0"/>
              <a:t>2024/8/25</a:t>
            </a:fld>
            <a:endParaRPr lang="zh-CN" altLang="en-US" sz="1200" dirty="0"/>
          </a:p>
        </p:txBody>
      </p:sp>
      <p:sp>
        <p:nvSpPr>
          <p:cNvPr id="43012" name="文本占位符 3"/>
          <p:cNvSpPr>
            <a:spLocks noGrp="1"/>
          </p:cNvSpPr>
          <p:nvPr>
            <p:ph type="body" sz="quarter"/>
          </p:nvPr>
        </p:nvSpPr>
        <p:spPr>
          <a:xfrm>
            <a:off x="661988" y="3932238"/>
            <a:ext cx="5295900" cy="3216275"/>
          </a:xfrm>
          <a:prstGeom prst="rect">
            <a:avLst/>
          </a:prstGeom>
          <a:noFill/>
          <a:ln w="9525">
            <a:noFill/>
          </a:ln>
        </p:spPr>
        <p:txBody>
          <a:bodyPr/>
          <a:lstStyle/>
          <a:p>
            <a:pPr lvl="0"/>
            <a:endParaRPr lang="zh-CN" altLang="zh-CN"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幻灯片图像占位符 1"/>
          <p:cNvSpPr>
            <a:spLocks noGrp="1" noRot="1" noChangeAspect="1" noTextEdit="1"/>
          </p:cNvSpPr>
          <p:nvPr>
            <p:ph type="sldImg"/>
          </p:nvPr>
        </p:nvSpPr>
        <p:spPr>
          <a:ln/>
        </p:spPr>
      </p:sp>
      <p:sp>
        <p:nvSpPr>
          <p:cNvPr id="45059" name="备注占位符 2"/>
          <p:cNvSpPr>
            <a:spLocks noGrp="1"/>
          </p:cNvSpPr>
          <p:nvPr>
            <p:ph type="body" idx="1"/>
          </p:nvPr>
        </p:nvSpPr>
        <p:spPr>
          <a:xfrm>
            <a:off x="685800" y="4343400"/>
            <a:ext cx="5486400" cy="4114800"/>
          </a:xfrm>
          <a:prstGeom prst="rect">
            <a:avLst/>
          </a:prstGeom>
          <a:noFill/>
          <a:ln w="9525">
            <a:noFill/>
          </a:ln>
        </p:spPr>
        <p:txBody>
          <a:bodyPr/>
          <a:lstStyle/>
          <a:p>
            <a:pPr lvl="0"/>
            <a:endParaRPr lang="zh-CN" altLang="en-US" dirty="0"/>
          </a:p>
        </p:txBody>
      </p:sp>
      <p:sp>
        <p:nvSpPr>
          <p:cNvPr id="45060" name="日期占位符 3"/>
          <p:cNvSpPr txBox="1">
            <a:spLocks noGrp="1"/>
          </p:cNvSpPr>
          <p:nvPr>
            <p:ph type="dt" sz="half"/>
          </p:nvPr>
        </p:nvSpPr>
        <p:spPr>
          <a:xfrm>
            <a:off x="3884613" y="0"/>
            <a:ext cx="2971800" cy="458788"/>
          </a:xfrm>
          <a:prstGeom prst="rect">
            <a:avLst/>
          </a:prstGeom>
          <a:noFill/>
          <a:ln w="9525">
            <a:noFill/>
          </a:ln>
        </p:spPr>
        <p:txBody>
          <a:bodyPr/>
          <a:lstStyle/>
          <a:p>
            <a:pPr lvl="0" algn="r" eaLnBrk="1" hangingPunct="1"/>
            <a:fld id="{BB962C8B-B14F-4D97-AF65-F5344CB8AC3E}" type="datetime1">
              <a:rPr lang="zh-CN" altLang="en-US" dirty="0"/>
              <a:t>2024/8/25</a:t>
            </a:fld>
            <a:endParaRPr lang="zh-CN" altLang="en-US" sz="120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幻灯片图像占位符 1"/>
          <p:cNvSpPr>
            <a:spLocks noGrp="1" noRot="1" noChangeAspect="1" noTextEdit="1"/>
          </p:cNvSpPr>
          <p:nvPr>
            <p:ph type="sldImg"/>
          </p:nvPr>
        </p:nvSpPr>
        <p:spPr>
          <a:ln/>
        </p:spPr>
      </p:sp>
      <p:sp>
        <p:nvSpPr>
          <p:cNvPr id="10243" name="日期占位符 2"/>
          <p:cNvSpPr txBox="1">
            <a:spLocks noGrp="1"/>
          </p:cNvSpPr>
          <p:nvPr>
            <p:ph type="dt" sz="half"/>
          </p:nvPr>
        </p:nvSpPr>
        <p:spPr>
          <a:xfrm>
            <a:off x="3884613" y="0"/>
            <a:ext cx="2971800" cy="458788"/>
          </a:xfrm>
          <a:prstGeom prst="rect">
            <a:avLst/>
          </a:prstGeom>
          <a:noFill/>
          <a:ln w="9525">
            <a:noFill/>
          </a:ln>
        </p:spPr>
        <p:txBody>
          <a:bodyPr/>
          <a:lstStyle/>
          <a:p>
            <a:pPr lvl="0" algn="r" eaLnBrk="1" hangingPunct="1"/>
            <a:fld id="{BB962C8B-B14F-4D97-AF65-F5344CB8AC3E}" type="datetime1">
              <a:rPr lang="zh-CN" altLang="en-US" dirty="0"/>
              <a:t>2024/8/25</a:t>
            </a:fld>
            <a:endParaRPr lang="zh-CN" altLang="en-US" sz="1200" dirty="0"/>
          </a:p>
        </p:txBody>
      </p:sp>
      <p:sp>
        <p:nvSpPr>
          <p:cNvPr id="10244" name="文本占位符 3"/>
          <p:cNvSpPr>
            <a:spLocks noGrp="1"/>
          </p:cNvSpPr>
          <p:nvPr>
            <p:ph type="body" sz="quarter"/>
          </p:nvPr>
        </p:nvSpPr>
        <p:spPr>
          <a:xfrm>
            <a:off x="661988" y="3932238"/>
            <a:ext cx="5295900" cy="3216275"/>
          </a:xfrm>
          <a:prstGeom prst="rect">
            <a:avLst/>
          </a:prstGeom>
          <a:noFill/>
          <a:ln w="9525">
            <a:noFill/>
          </a:ln>
        </p:spPr>
        <p:txBody>
          <a:bodyPr/>
          <a:lstStyle/>
          <a:p>
            <a:pPr lvl="0"/>
            <a:endParaRPr lang="zh-CN"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幻灯片图像占位符 1"/>
          <p:cNvSpPr>
            <a:spLocks noGrp="1" noRot="1" noChangeAspect="1" noTextEdit="1"/>
          </p:cNvSpPr>
          <p:nvPr>
            <p:ph type="sldImg"/>
          </p:nvPr>
        </p:nvSpPr>
        <p:spPr>
          <a:ln/>
        </p:spPr>
      </p:sp>
      <p:sp>
        <p:nvSpPr>
          <p:cNvPr id="47107" name="日期占位符 2"/>
          <p:cNvSpPr txBox="1">
            <a:spLocks noGrp="1"/>
          </p:cNvSpPr>
          <p:nvPr>
            <p:ph type="dt" sz="half"/>
          </p:nvPr>
        </p:nvSpPr>
        <p:spPr>
          <a:xfrm>
            <a:off x="3884613" y="0"/>
            <a:ext cx="2971800" cy="458788"/>
          </a:xfrm>
          <a:prstGeom prst="rect">
            <a:avLst/>
          </a:prstGeom>
          <a:noFill/>
          <a:ln w="9525">
            <a:noFill/>
          </a:ln>
        </p:spPr>
        <p:txBody>
          <a:bodyPr/>
          <a:lstStyle/>
          <a:p>
            <a:pPr lvl="0" algn="r" eaLnBrk="1" hangingPunct="1"/>
            <a:fld id="{BB962C8B-B14F-4D97-AF65-F5344CB8AC3E}" type="datetime1">
              <a:rPr lang="zh-CN" altLang="en-US" dirty="0"/>
              <a:t>2024/8/25</a:t>
            </a:fld>
            <a:endParaRPr lang="zh-CN" altLang="en-US" sz="1200" dirty="0"/>
          </a:p>
        </p:txBody>
      </p:sp>
      <p:sp>
        <p:nvSpPr>
          <p:cNvPr id="47108" name="文本占位符 3"/>
          <p:cNvSpPr>
            <a:spLocks noGrp="1"/>
          </p:cNvSpPr>
          <p:nvPr>
            <p:ph type="body" sz="quarter"/>
          </p:nvPr>
        </p:nvSpPr>
        <p:spPr>
          <a:xfrm>
            <a:off x="661988" y="3932238"/>
            <a:ext cx="5295900" cy="3216275"/>
          </a:xfrm>
          <a:prstGeom prst="rect">
            <a:avLst/>
          </a:prstGeom>
          <a:noFill/>
          <a:ln w="9525">
            <a:noFill/>
          </a:ln>
        </p:spPr>
        <p:txBody>
          <a:bodyPr/>
          <a:lstStyle/>
          <a:p>
            <a:pPr lvl="0"/>
            <a:endParaRPr lang="zh-CN" alt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幻灯片图像占位符 1"/>
          <p:cNvSpPr>
            <a:spLocks noGrp="1" noRot="1" noChangeAspect="1" noTextEdit="1"/>
          </p:cNvSpPr>
          <p:nvPr>
            <p:ph type="sldImg"/>
          </p:nvPr>
        </p:nvSpPr>
        <p:spPr>
          <a:ln/>
        </p:spPr>
      </p:sp>
      <p:sp>
        <p:nvSpPr>
          <p:cNvPr id="49155" name="日期占位符 2"/>
          <p:cNvSpPr txBox="1">
            <a:spLocks noGrp="1"/>
          </p:cNvSpPr>
          <p:nvPr>
            <p:ph type="dt" sz="half"/>
          </p:nvPr>
        </p:nvSpPr>
        <p:spPr>
          <a:xfrm>
            <a:off x="3884613" y="0"/>
            <a:ext cx="2971800" cy="458788"/>
          </a:xfrm>
          <a:prstGeom prst="rect">
            <a:avLst/>
          </a:prstGeom>
          <a:noFill/>
          <a:ln w="9525">
            <a:noFill/>
          </a:ln>
        </p:spPr>
        <p:txBody>
          <a:bodyPr/>
          <a:lstStyle/>
          <a:p>
            <a:pPr lvl="0" algn="r" eaLnBrk="1" hangingPunct="1"/>
            <a:fld id="{BB962C8B-B14F-4D97-AF65-F5344CB8AC3E}" type="datetime1">
              <a:rPr lang="zh-CN" altLang="en-US" dirty="0"/>
              <a:t>2024/8/25</a:t>
            </a:fld>
            <a:endParaRPr lang="zh-CN" altLang="en-US" sz="1200" dirty="0"/>
          </a:p>
        </p:txBody>
      </p:sp>
      <p:sp>
        <p:nvSpPr>
          <p:cNvPr id="49156" name="文本占位符 3"/>
          <p:cNvSpPr>
            <a:spLocks noGrp="1"/>
          </p:cNvSpPr>
          <p:nvPr>
            <p:ph type="body" sz="quarter"/>
          </p:nvPr>
        </p:nvSpPr>
        <p:spPr>
          <a:xfrm>
            <a:off x="661988" y="3932238"/>
            <a:ext cx="5295900" cy="3216275"/>
          </a:xfrm>
          <a:prstGeom prst="rect">
            <a:avLst/>
          </a:prstGeom>
          <a:noFill/>
          <a:ln w="9525">
            <a:noFill/>
          </a:ln>
        </p:spPr>
        <p:txBody>
          <a:bodyPr/>
          <a:lstStyle/>
          <a:p>
            <a:pPr lvl="0"/>
            <a:endParaRPr lang="zh-CN" altLang="zh-CN"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幻灯片图像占位符 1"/>
          <p:cNvSpPr>
            <a:spLocks noGrp="1" noRot="1" noChangeAspect="1" noTextEdit="1"/>
          </p:cNvSpPr>
          <p:nvPr>
            <p:ph type="sldImg"/>
          </p:nvPr>
        </p:nvSpPr>
        <p:spPr>
          <a:ln/>
        </p:spPr>
      </p:sp>
      <p:sp>
        <p:nvSpPr>
          <p:cNvPr id="51203" name="日期占位符 2"/>
          <p:cNvSpPr txBox="1">
            <a:spLocks noGrp="1"/>
          </p:cNvSpPr>
          <p:nvPr>
            <p:ph type="dt" sz="half"/>
          </p:nvPr>
        </p:nvSpPr>
        <p:spPr>
          <a:xfrm>
            <a:off x="3884613" y="0"/>
            <a:ext cx="2971800" cy="458788"/>
          </a:xfrm>
          <a:prstGeom prst="rect">
            <a:avLst/>
          </a:prstGeom>
          <a:noFill/>
          <a:ln w="9525">
            <a:noFill/>
          </a:ln>
        </p:spPr>
        <p:txBody>
          <a:bodyPr/>
          <a:lstStyle/>
          <a:p>
            <a:pPr lvl="0" algn="r" eaLnBrk="1" hangingPunct="1"/>
            <a:fld id="{BB962C8B-B14F-4D97-AF65-F5344CB8AC3E}" type="datetime1">
              <a:rPr lang="zh-CN" altLang="en-US" dirty="0"/>
              <a:t>2024/8/25</a:t>
            </a:fld>
            <a:endParaRPr lang="zh-CN" altLang="en-US" sz="1200" dirty="0"/>
          </a:p>
        </p:txBody>
      </p:sp>
      <p:sp>
        <p:nvSpPr>
          <p:cNvPr id="51204" name="文本占位符 3"/>
          <p:cNvSpPr>
            <a:spLocks noGrp="1"/>
          </p:cNvSpPr>
          <p:nvPr>
            <p:ph type="body" sz="quarter"/>
          </p:nvPr>
        </p:nvSpPr>
        <p:spPr>
          <a:xfrm>
            <a:off x="661988" y="3932238"/>
            <a:ext cx="5295900" cy="3216275"/>
          </a:xfrm>
          <a:prstGeom prst="rect">
            <a:avLst/>
          </a:prstGeom>
          <a:noFill/>
          <a:ln w="9525">
            <a:noFill/>
          </a:ln>
        </p:spPr>
        <p:txBody>
          <a:bodyPr/>
          <a:lstStyle/>
          <a:p>
            <a:pPr lvl="0"/>
            <a:r>
              <a:rPr lang="zh-CN" altLang="en-US" dirty="0"/>
              <a:t>教师引导学生</a:t>
            </a:r>
            <a:r>
              <a:rPr lang="zh-CN" altLang="zh-CN" dirty="0"/>
              <a:t>通过画一画，“创想 和平的赞歌”的活动，感悟和平的珍贵。习爷爷是怎么形容的呢？他说和平像阳光一样温暖、像雨露一样滋润，体现我国的军队用大国担当，维护世界和平。  </a:t>
            </a:r>
          </a:p>
          <a:p>
            <a:pPr lvl="0" eaLnBrk="1" hangingPunct="1">
              <a:lnSpc>
                <a:spcPct val="150000"/>
              </a:lnSpc>
            </a:pPr>
            <a:endParaRPr lang="en-US" altLang="zh-CN"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幻灯片图像占位符 1"/>
          <p:cNvSpPr>
            <a:spLocks noGrp="1" noRot="1" noChangeAspect="1" noTextEdit="1"/>
          </p:cNvSpPr>
          <p:nvPr>
            <p:ph type="sldImg"/>
          </p:nvPr>
        </p:nvSpPr>
        <p:spPr>
          <a:ln/>
        </p:spPr>
      </p:sp>
      <p:sp>
        <p:nvSpPr>
          <p:cNvPr id="53251" name="日期占位符 2"/>
          <p:cNvSpPr txBox="1">
            <a:spLocks noGrp="1"/>
          </p:cNvSpPr>
          <p:nvPr>
            <p:ph type="dt" sz="half"/>
          </p:nvPr>
        </p:nvSpPr>
        <p:spPr>
          <a:xfrm>
            <a:off x="3884613" y="0"/>
            <a:ext cx="2971800" cy="458788"/>
          </a:xfrm>
          <a:prstGeom prst="rect">
            <a:avLst/>
          </a:prstGeom>
          <a:noFill/>
          <a:ln w="9525">
            <a:noFill/>
          </a:ln>
        </p:spPr>
        <p:txBody>
          <a:bodyPr/>
          <a:lstStyle/>
          <a:p>
            <a:pPr lvl="0" algn="r" eaLnBrk="1" hangingPunct="1"/>
            <a:fld id="{BB962C8B-B14F-4D97-AF65-F5344CB8AC3E}" type="datetime1">
              <a:rPr lang="zh-CN" altLang="en-US" dirty="0"/>
              <a:t>2024/8/25</a:t>
            </a:fld>
            <a:endParaRPr lang="zh-CN" altLang="en-US" sz="1200" dirty="0"/>
          </a:p>
        </p:txBody>
      </p:sp>
      <p:sp>
        <p:nvSpPr>
          <p:cNvPr id="53252" name="文本占位符 3"/>
          <p:cNvSpPr>
            <a:spLocks noGrp="1"/>
          </p:cNvSpPr>
          <p:nvPr>
            <p:ph type="body" sz="quarter"/>
          </p:nvPr>
        </p:nvSpPr>
        <p:spPr>
          <a:xfrm>
            <a:off x="661988" y="3932238"/>
            <a:ext cx="5295900" cy="3216275"/>
          </a:xfrm>
          <a:prstGeom prst="rect">
            <a:avLst/>
          </a:prstGeom>
          <a:noFill/>
          <a:ln w="9525">
            <a:noFill/>
          </a:ln>
        </p:spPr>
        <p:txBody>
          <a:bodyPr/>
          <a:lstStyle/>
          <a:p>
            <a:pPr lvl="0"/>
            <a:endParaRPr lang="en-US" altLang="zh-CN"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幻灯片图像占位符 1"/>
          <p:cNvSpPr>
            <a:spLocks noGrp="1" noRot="1" noChangeAspect="1" noTextEdit="1"/>
          </p:cNvSpPr>
          <p:nvPr>
            <p:ph type="sldImg"/>
          </p:nvPr>
        </p:nvSpPr>
        <p:spPr>
          <a:ln/>
        </p:spPr>
      </p:sp>
      <p:sp>
        <p:nvSpPr>
          <p:cNvPr id="55299" name="日期占位符 2"/>
          <p:cNvSpPr txBox="1">
            <a:spLocks noGrp="1"/>
          </p:cNvSpPr>
          <p:nvPr>
            <p:ph type="dt" sz="half"/>
          </p:nvPr>
        </p:nvSpPr>
        <p:spPr>
          <a:xfrm>
            <a:off x="3884613" y="0"/>
            <a:ext cx="2971800" cy="458788"/>
          </a:xfrm>
          <a:prstGeom prst="rect">
            <a:avLst/>
          </a:prstGeom>
          <a:noFill/>
          <a:ln w="9525">
            <a:noFill/>
          </a:ln>
        </p:spPr>
        <p:txBody>
          <a:bodyPr/>
          <a:lstStyle/>
          <a:p>
            <a:pPr lvl="0" algn="r" eaLnBrk="1" hangingPunct="1"/>
            <a:fld id="{BB962C8B-B14F-4D97-AF65-F5344CB8AC3E}" type="datetime1">
              <a:rPr lang="zh-CN" altLang="en-US" dirty="0"/>
              <a:t>2024/8/25</a:t>
            </a:fld>
            <a:endParaRPr lang="zh-CN" altLang="en-US" sz="1200" dirty="0"/>
          </a:p>
        </p:txBody>
      </p:sp>
      <p:sp>
        <p:nvSpPr>
          <p:cNvPr id="55300" name="文本占位符 3"/>
          <p:cNvSpPr>
            <a:spLocks noGrp="1"/>
          </p:cNvSpPr>
          <p:nvPr>
            <p:ph type="body" sz="quarter"/>
          </p:nvPr>
        </p:nvSpPr>
        <p:spPr>
          <a:xfrm>
            <a:off x="661988" y="3932238"/>
            <a:ext cx="5295900" cy="3216275"/>
          </a:xfrm>
          <a:prstGeom prst="rect">
            <a:avLst/>
          </a:prstGeom>
          <a:noFill/>
          <a:ln w="9525">
            <a:noFill/>
          </a:ln>
        </p:spPr>
        <p:txBody>
          <a:bodyPr/>
          <a:lstStyle/>
          <a:p>
            <a:pPr lvl="0"/>
            <a:endParaRPr lang="zh-CN" alt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1"/>
          <p:cNvSpPr>
            <a:spLocks noGrp="1" noRot="1" noChangeAspect="1" noTextEdit="1"/>
          </p:cNvSpPr>
          <p:nvPr>
            <p:ph type="sldImg"/>
          </p:nvPr>
        </p:nvSpPr>
        <p:spPr>
          <a:ln/>
        </p:spPr>
      </p:sp>
      <p:sp>
        <p:nvSpPr>
          <p:cNvPr id="57347" name="日期占位符 2"/>
          <p:cNvSpPr txBox="1">
            <a:spLocks noGrp="1"/>
          </p:cNvSpPr>
          <p:nvPr>
            <p:ph type="dt" sz="half"/>
          </p:nvPr>
        </p:nvSpPr>
        <p:spPr>
          <a:xfrm>
            <a:off x="3884613" y="0"/>
            <a:ext cx="2971800" cy="458788"/>
          </a:xfrm>
          <a:prstGeom prst="rect">
            <a:avLst/>
          </a:prstGeom>
          <a:noFill/>
          <a:ln w="9525">
            <a:noFill/>
          </a:ln>
        </p:spPr>
        <p:txBody>
          <a:bodyPr/>
          <a:lstStyle/>
          <a:p>
            <a:pPr lvl="0" algn="r" eaLnBrk="1" hangingPunct="1"/>
            <a:fld id="{BB962C8B-B14F-4D97-AF65-F5344CB8AC3E}" type="datetime1">
              <a:rPr lang="zh-CN" altLang="en-US" dirty="0"/>
              <a:t>2024/8/25</a:t>
            </a:fld>
            <a:endParaRPr lang="zh-CN" altLang="en-US" sz="1200" dirty="0"/>
          </a:p>
        </p:txBody>
      </p:sp>
      <p:sp>
        <p:nvSpPr>
          <p:cNvPr id="57348" name="幻灯片图像占位符 3"/>
          <p:cNvSpPr>
            <a:spLocks noGrp="1" noRot="1" noChangeAspect="1" noTextEdit="1"/>
          </p:cNvSpPr>
          <p:nvPr>
            <p:ph type="sldImg"/>
          </p:nvPr>
        </p:nvSpPr>
        <p:spPr>
          <a:ln/>
        </p:spPr>
      </p:sp>
      <p:sp>
        <p:nvSpPr>
          <p:cNvPr id="57349" name="文本占位符 4"/>
          <p:cNvSpPr>
            <a:spLocks noGrp="1"/>
          </p:cNvSpPr>
          <p:nvPr>
            <p:ph type="body" sz="quarter"/>
          </p:nvPr>
        </p:nvSpPr>
        <p:spPr>
          <a:xfrm>
            <a:off x="661988" y="3932238"/>
            <a:ext cx="5295900" cy="3216275"/>
          </a:xfrm>
          <a:prstGeom prst="rect">
            <a:avLst/>
          </a:prstGeom>
          <a:noFill/>
          <a:ln w="9525">
            <a:noFill/>
          </a:ln>
        </p:spPr>
        <p:txBody>
          <a:bodyPr/>
          <a:lstStyle/>
          <a:p>
            <a:pPr lvl="0"/>
            <a:endParaRPr lang="zh-CN" alt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幻灯片图像占位符 1"/>
          <p:cNvSpPr>
            <a:spLocks noGrp="1" noRot="1" noChangeAspect="1" noTextEdit="1"/>
          </p:cNvSpPr>
          <p:nvPr>
            <p:ph type="sldImg"/>
          </p:nvPr>
        </p:nvSpPr>
        <p:spPr>
          <a:ln/>
        </p:spPr>
      </p:sp>
      <p:sp>
        <p:nvSpPr>
          <p:cNvPr id="59395" name="日期占位符 2"/>
          <p:cNvSpPr txBox="1">
            <a:spLocks noGrp="1"/>
          </p:cNvSpPr>
          <p:nvPr>
            <p:ph type="dt" sz="half"/>
          </p:nvPr>
        </p:nvSpPr>
        <p:spPr>
          <a:xfrm>
            <a:off x="3884613" y="0"/>
            <a:ext cx="2971800" cy="458788"/>
          </a:xfrm>
          <a:prstGeom prst="rect">
            <a:avLst/>
          </a:prstGeom>
          <a:noFill/>
          <a:ln w="9525">
            <a:noFill/>
          </a:ln>
        </p:spPr>
        <p:txBody>
          <a:bodyPr/>
          <a:lstStyle/>
          <a:p>
            <a:pPr lvl="0" algn="r" eaLnBrk="1" hangingPunct="1"/>
            <a:fld id="{BB962C8B-B14F-4D97-AF65-F5344CB8AC3E}" type="datetime1">
              <a:rPr lang="zh-CN" altLang="en-US" dirty="0"/>
              <a:t>2024/8/25</a:t>
            </a:fld>
            <a:endParaRPr lang="zh-CN" altLang="en-US" sz="1200" dirty="0"/>
          </a:p>
        </p:txBody>
      </p:sp>
      <p:sp>
        <p:nvSpPr>
          <p:cNvPr id="59396" name="幻灯片图像占位符 3"/>
          <p:cNvSpPr>
            <a:spLocks noGrp="1" noRot="1" noChangeAspect="1" noTextEdit="1"/>
          </p:cNvSpPr>
          <p:nvPr>
            <p:ph type="sldImg"/>
          </p:nvPr>
        </p:nvSpPr>
        <p:spPr>
          <a:ln/>
        </p:spPr>
      </p:sp>
      <p:sp>
        <p:nvSpPr>
          <p:cNvPr id="59397" name="文本占位符 4"/>
          <p:cNvSpPr>
            <a:spLocks noGrp="1"/>
          </p:cNvSpPr>
          <p:nvPr>
            <p:ph type="body" sz="quarter"/>
          </p:nvPr>
        </p:nvSpPr>
        <p:spPr>
          <a:xfrm>
            <a:off x="661988" y="3932238"/>
            <a:ext cx="5295900" cy="3216275"/>
          </a:xfrm>
          <a:prstGeom prst="rect">
            <a:avLst/>
          </a:prstGeom>
          <a:noFill/>
          <a:ln w="9525">
            <a:noFill/>
          </a:ln>
        </p:spPr>
        <p:txBody>
          <a:bodyPr/>
          <a:lstStyle/>
          <a:p>
            <a:pPr lvl="0"/>
            <a:endParaRPr lang="en-US" altLang="zh-CN"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幻灯片图像占位符 1"/>
          <p:cNvSpPr>
            <a:spLocks noGrp="1" noRot="1" noChangeAspect="1" noTextEdit="1"/>
          </p:cNvSpPr>
          <p:nvPr>
            <p:ph type="sldImg"/>
          </p:nvPr>
        </p:nvSpPr>
        <p:spPr>
          <a:ln/>
        </p:spPr>
      </p:sp>
      <p:sp>
        <p:nvSpPr>
          <p:cNvPr id="61443" name="日期占位符 2"/>
          <p:cNvSpPr txBox="1">
            <a:spLocks noGrp="1"/>
          </p:cNvSpPr>
          <p:nvPr>
            <p:ph type="dt" sz="half"/>
          </p:nvPr>
        </p:nvSpPr>
        <p:spPr>
          <a:xfrm>
            <a:off x="3884613" y="0"/>
            <a:ext cx="2971800" cy="458788"/>
          </a:xfrm>
          <a:prstGeom prst="rect">
            <a:avLst/>
          </a:prstGeom>
          <a:noFill/>
          <a:ln w="9525">
            <a:noFill/>
          </a:ln>
        </p:spPr>
        <p:txBody>
          <a:bodyPr/>
          <a:lstStyle/>
          <a:p>
            <a:pPr lvl="0" algn="r" eaLnBrk="1" hangingPunct="1"/>
            <a:fld id="{BB962C8B-B14F-4D97-AF65-F5344CB8AC3E}" type="datetime1">
              <a:rPr lang="zh-CN" altLang="en-US" dirty="0"/>
              <a:t>2024/8/25</a:t>
            </a:fld>
            <a:endParaRPr lang="zh-CN" altLang="en-US" sz="1200" dirty="0"/>
          </a:p>
        </p:txBody>
      </p:sp>
      <p:sp>
        <p:nvSpPr>
          <p:cNvPr id="61444" name="文本占位符 3"/>
          <p:cNvSpPr>
            <a:spLocks noGrp="1"/>
          </p:cNvSpPr>
          <p:nvPr>
            <p:ph type="body" sz="quarter"/>
          </p:nvPr>
        </p:nvSpPr>
        <p:spPr>
          <a:xfrm>
            <a:off x="661988" y="3932238"/>
            <a:ext cx="5295900" cy="3216275"/>
          </a:xfrm>
          <a:prstGeom prst="rect">
            <a:avLst/>
          </a:prstGeom>
          <a:noFill/>
          <a:ln w="9525">
            <a:noFill/>
          </a:ln>
        </p:spPr>
        <p:txBody>
          <a:bodyPr/>
          <a:lstStyle/>
          <a:p>
            <a:pPr lvl="0"/>
            <a:endParaRPr lang="zh-CN" altLang="zh-CN"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幻灯片图像占位符 1"/>
          <p:cNvSpPr>
            <a:spLocks noGrp="1" noRot="1" noChangeAspect="1" noTextEdit="1"/>
          </p:cNvSpPr>
          <p:nvPr>
            <p:ph type="sldImg"/>
          </p:nvPr>
        </p:nvSpPr>
        <p:spPr>
          <a:ln/>
        </p:spPr>
      </p:sp>
      <p:sp>
        <p:nvSpPr>
          <p:cNvPr id="63491" name="日期占位符 2"/>
          <p:cNvSpPr txBox="1">
            <a:spLocks noGrp="1"/>
          </p:cNvSpPr>
          <p:nvPr>
            <p:ph type="dt" sz="half"/>
          </p:nvPr>
        </p:nvSpPr>
        <p:spPr>
          <a:xfrm>
            <a:off x="3884613" y="0"/>
            <a:ext cx="2971800" cy="458788"/>
          </a:xfrm>
          <a:prstGeom prst="rect">
            <a:avLst/>
          </a:prstGeom>
          <a:noFill/>
          <a:ln w="9525">
            <a:noFill/>
          </a:ln>
        </p:spPr>
        <p:txBody>
          <a:bodyPr/>
          <a:lstStyle/>
          <a:p>
            <a:pPr lvl="0" algn="r" eaLnBrk="1" hangingPunct="1"/>
            <a:fld id="{BB962C8B-B14F-4D97-AF65-F5344CB8AC3E}" type="datetime1">
              <a:rPr lang="zh-CN" altLang="en-US" dirty="0"/>
              <a:t>2024/8/25</a:t>
            </a:fld>
            <a:endParaRPr lang="zh-CN" altLang="en-US" sz="1200" dirty="0"/>
          </a:p>
        </p:txBody>
      </p:sp>
      <p:sp>
        <p:nvSpPr>
          <p:cNvPr id="63492" name="文本占位符 3"/>
          <p:cNvSpPr>
            <a:spLocks noGrp="1"/>
          </p:cNvSpPr>
          <p:nvPr>
            <p:ph type="body" sz="quarter"/>
          </p:nvPr>
        </p:nvSpPr>
        <p:spPr>
          <a:xfrm>
            <a:off x="661988" y="3932238"/>
            <a:ext cx="5295900" cy="3216275"/>
          </a:xfrm>
          <a:prstGeom prst="rect">
            <a:avLst/>
          </a:prstGeom>
          <a:noFill/>
          <a:ln w="9525">
            <a:noFill/>
          </a:ln>
        </p:spPr>
        <p:txBody>
          <a:bodyPr/>
          <a:lstStyle/>
          <a:p>
            <a:pPr lvl="0"/>
            <a:endParaRPr lang="zh-CN" alt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幻灯片图像占位符 1"/>
          <p:cNvSpPr>
            <a:spLocks noGrp="1" noRot="1" noChangeAspect="1" noTextEdit="1"/>
          </p:cNvSpPr>
          <p:nvPr>
            <p:ph type="sldImg"/>
          </p:nvPr>
        </p:nvSpPr>
        <p:spPr>
          <a:ln/>
        </p:spPr>
      </p:sp>
      <p:sp>
        <p:nvSpPr>
          <p:cNvPr id="65539" name="日期占位符 2"/>
          <p:cNvSpPr txBox="1">
            <a:spLocks noGrp="1"/>
          </p:cNvSpPr>
          <p:nvPr>
            <p:ph type="dt" sz="half"/>
          </p:nvPr>
        </p:nvSpPr>
        <p:spPr>
          <a:xfrm>
            <a:off x="3884613" y="0"/>
            <a:ext cx="2971800" cy="458788"/>
          </a:xfrm>
          <a:prstGeom prst="rect">
            <a:avLst/>
          </a:prstGeom>
          <a:noFill/>
          <a:ln w="9525">
            <a:noFill/>
          </a:ln>
        </p:spPr>
        <p:txBody>
          <a:bodyPr/>
          <a:lstStyle/>
          <a:p>
            <a:pPr lvl="0" algn="r" eaLnBrk="1" hangingPunct="1"/>
            <a:fld id="{BB962C8B-B14F-4D97-AF65-F5344CB8AC3E}" type="datetime1">
              <a:rPr lang="zh-CN" altLang="en-US" dirty="0"/>
              <a:t>2024/8/25</a:t>
            </a:fld>
            <a:endParaRPr lang="zh-CN" altLang="en-US" sz="1200" dirty="0"/>
          </a:p>
        </p:txBody>
      </p:sp>
      <p:sp>
        <p:nvSpPr>
          <p:cNvPr id="65540" name="文本占位符 3"/>
          <p:cNvSpPr>
            <a:spLocks noGrp="1"/>
          </p:cNvSpPr>
          <p:nvPr>
            <p:ph type="body" sz="quarter"/>
          </p:nvPr>
        </p:nvSpPr>
        <p:spPr>
          <a:xfrm>
            <a:off x="661988" y="3932238"/>
            <a:ext cx="5295900" cy="3216275"/>
          </a:xfrm>
          <a:prstGeom prst="rect">
            <a:avLst/>
          </a:prstGeom>
          <a:noFill/>
          <a:ln w="9525">
            <a:noFill/>
          </a:ln>
        </p:spPr>
        <p:txBody>
          <a:bodyPr/>
          <a:lstStyle/>
          <a:p>
            <a:pPr lvl="0"/>
            <a:endParaRPr lang="zh-CN" altLang="zh-CN"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a:ln/>
        </p:spPr>
      </p:sp>
      <p:sp>
        <p:nvSpPr>
          <p:cNvPr id="12291" name="日期占位符 2"/>
          <p:cNvSpPr txBox="1">
            <a:spLocks noGrp="1"/>
          </p:cNvSpPr>
          <p:nvPr>
            <p:ph type="dt" sz="half"/>
          </p:nvPr>
        </p:nvSpPr>
        <p:spPr>
          <a:xfrm>
            <a:off x="3884613" y="0"/>
            <a:ext cx="2971800" cy="458788"/>
          </a:xfrm>
          <a:prstGeom prst="rect">
            <a:avLst/>
          </a:prstGeom>
          <a:noFill/>
          <a:ln w="9525">
            <a:noFill/>
          </a:ln>
        </p:spPr>
        <p:txBody>
          <a:bodyPr/>
          <a:lstStyle/>
          <a:p>
            <a:pPr lvl="0" algn="r" eaLnBrk="1" hangingPunct="1"/>
            <a:fld id="{BB962C8B-B14F-4D97-AF65-F5344CB8AC3E}" type="datetime1">
              <a:rPr lang="zh-CN" altLang="en-US" dirty="0"/>
              <a:t>2024/8/25</a:t>
            </a:fld>
            <a:endParaRPr lang="zh-CN" altLang="en-US" sz="1200" dirty="0"/>
          </a:p>
        </p:txBody>
      </p:sp>
      <p:sp>
        <p:nvSpPr>
          <p:cNvPr id="10243" name="文本占位符 3"/>
          <p:cNvSpPr>
            <a:spLocks noGrp="1"/>
          </p:cNvSpPr>
          <p:nvPr>
            <p:ph type="body" sz="quarter"/>
          </p:nvPr>
        </p:nvSpPr>
        <p:spPr>
          <a:xfrm>
            <a:off x="661988" y="3932238"/>
            <a:ext cx="5295900" cy="3216275"/>
          </a:xfrm>
          <a:prstGeom prst="rect">
            <a:avLst/>
          </a:prstGeom>
        </p:spPr>
        <p:txBody>
          <a:bodyPr/>
          <a:lstStyle/>
          <a:p>
            <a:pPr marL="0" marR="0" lvl="0" indent="0" algn="l" defTabSz="0" rtl="0" eaLnBrk="0" fontAlgn="base" latinLnBrk="0" hangingPunct="0">
              <a:lnSpc>
                <a:spcPct val="100000"/>
              </a:lnSpc>
              <a:spcBef>
                <a:spcPct val="30000"/>
              </a:spcBef>
              <a:spcAft>
                <a:spcPct val="0"/>
              </a:spcAft>
              <a:buClrTx/>
              <a:buSzTx/>
              <a:buFontTx/>
              <a:buNone/>
              <a:defRPr/>
            </a:pPr>
            <a:endParaRPr kumimoji="0" sz="1200" b="0" i="0" u="none" strike="noStrike" kern="1200" cap="none" spc="180" normalizeH="0" baseline="0" noProof="1">
              <a:ln w="3175">
                <a:noFill/>
                <a:prstDash val="dash"/>
              </a:ln>
              <a:solidFill>
                <a:schemeClr val="dk1">
                  <a:lumMod val="75000"/>
                  <a:lumOff val="25000"/>
                </a:schemeClr>
              </a:solidFill>
              <a:effectLst/>
              <a:uLnTx/>
              <a:uFillTx/>
              <a:latin typeface="黑体" panose="02010609060101010101" pitchFamily="49" charset="-122"/>
              <a:ea typeface="黑体" panose="02010609060101010101" pitchFamily="49" charset="-122"/>
              <a:cs typeface="黑体" panose="02010609060101010101" pitchFamily="49" charset="-122"/>
              <a:sym typeface="+mn-ea"/>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幻灯片图像占位符 1"/>
          <p:cNvSpPr>
            <a:spLocks noGrp="1" noRot="1" noChangeAspect="1" noTextEdit="1"/>
          </p:cNvSpPr>
          <p:nvPr>
            <p:ph type="sldImg"/>
          </p:nvPr>
        </p:nvSpPr>
        <p:spPr>
          <a:ln/>
        </p:spPr>
      </p:sp>
      <p:sp>
        <p:nvSpPr>
          <p:cNvPr id="67587" name="日期占位符 2"/>
          <p:cNvSpPr txBox="1">
            <a:spLocks noGrp="1"/>
          </p:cNvSpPr>
          <p:nvPr>
            <p:ph type="dt" sz="half"/>
          </p:nvPr>
        </p:nvSpPr>
        <p:spPr>
          <a:xfrm>
            <a:off x="3884613" y="0"/>
            <a:ext cx="2971800" cy="458788"/>
          </a:xfrm>
          <a:prstGeom prst="rect">
            <a:avLst/>
          </a:prstGeom>
          <a:noFill/>
          <a:ln w="9525">
            <a:noFill/>
          </a:ln>
        </p:spPr>
        <p:txBody>
          <a:bodyPr/>
          <a:lstStyle/>
          <a:p>
            <a:pPr lvl="0" algn="r" eaLnBrk="1" hangingPunct="1"/>
            <a:fld id="{BB962C8B-B14F-4D97-AF65-F5344CB8AC3E}" type="datetime1">
              <a:rPr lang="zh-CN" altLang="en-US" dirty="0"/>
              <a:t>2024/8/25</a:t>
            </a:fld>
            <a:endParaRPr lang="zh-CN" altLang="en-US" sz="1200" dirty="0"/>
          </a:p>
        </p:txBody>
      </p:sp>
      <p:sp>
        <p:nvSpPr>
          <p:cNvPr id="67588" name="幻灯片图像占位符 3"/>
          <p:cNvSpPr>
            <a:spLocks noGrp="1" noRot="1" noChangeAspect="1" noTextEdit="1"/>
          </p:cNvSpPr>
          <p:nvPr>
            <p:ph type="sldImg"/>
          </p:nvPr>
        </p:nvSpPr>
        <p:spPr>
          <a:ln/>
        </p:spPr>
      </p:sp>
      <p:sp>
        <p:nvSpPr>
          <p:cNvPr id="67589" name="文本占位符 4"/>
          <p:cNvSpPr>
            <a:spLocks noGrp="1"/>
          </p:cNvSpPr>
          <p:nvPr>
            <p:ph type="body" sz="quarter"/>
          </p:nvPr>
        </p:nvSpPr>
        <p:spPr>
          <a:xfrm>
            <a:off x="661988" y="3932238"/>
            <a:ext cx="5295900" cy="3216275"/>
          </a:xfrm>
          <a:prstGeom prst="rect">
            <a:avLst/>
          </a:prstGeom>
          <a:noFill/>
          <a:ln w="9525">
            <a:noFill/>
          </a:ln>
        </p:spPr>
        <p:txBody>
          <a:bodyPr/>
          <a:lstStyle/>
          <a:p>
            <a:pPr lvl="0">
              <a:lnSpc>
                <a:spcPct val="140000"/>
              </a:lnSpc>
            </a:pPr>
            <a:endParaRPr lang="zh-CN" alt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幻灯片图像占位符 1"/>
          <p:cNvSpPr>
            <a:spLocks noGrp="1" noRot="1" noChangeAspect="1" noTextEdit="1"/>
          </p:cNvSpPr>
          <p:nvPr>
            <p:ph type="sldImg"/>
          </p:nvPr>
        </p:nvSpPr>
        <p:spPr>
          <a:ln/>
        </p:spPr>
      </p:sp>
      <p:sp>
        <p:nvSpPr>
          <p:cNvPr id="69635" name="日期占位符 2"/>
          <p:cNvSpPr txBox="1">
            <a:spLocks noGrp="1"/>
          </p:cNvSpPr>
          <p:nvPr>
            <p:ph type="dt" sz="half"/>
          </p:nvPr>
        </p:nvSpPr>
        <p:spPr>
          <a:xfrm>
            <a:off x="3884613" y="0"/>
            <a:ext cx="2971800" cy="458788"/>
          </a:xfrm>
          <a:prstGeom prst="rect">
            <a:avLst/>
          </a:prstGeom>
          <a:noFill/>
          <a:ln w="9525">
            <a:noFill/>
          </a:ln>
        </p:spPr>
        <p:txBody>
          <a:bodyPr/>
          <a:lstStyle/>
          <a:p>
            <a:pPr lvl="0" algn="r" eaLnBrk="1" hangingPunct="1"/>
            <a:fld id="{BB962C8B-B14F-4D97-AF65-F5344CB8AC3E}" type="datetime1">
              <a:rPr lang="zh-CN" altLang="en-US" dirty="0"/>
              <a:t>2024/8/25</a:t>
            </a:fld>
            <a:endParaRPr lang="zh-CN" altLang="en-US" sz="1200" dirty="0"/>
          </a:p>
        </p:txBody>
      </p:sp>
      <p:sp>
        <p:nvSpPr>
          <p:cNvPr id="69636" name="幻灯片图像占位符 3"/>
          <p:cNvSpPr>
            <a:spLocks noGrp="1" noRot="1" noChangeAspect="1" noTextEdit="1"/>
          </p:cNvSpPr>
          <p:nvPr>
            <p:ph type="sldImg"/>
          </p:nvPr>
        </p:nvSpPr>
        <p:spPr>
          <a:ln/>
        </p:spPr>
      </p:sp>
      <p:sp>
        <p:nvSpPr>
          <p:cNvPr id="69637" name="文本占位符 4"/>
          <p:cNvSpPr>
            <a:spLocks noGrp="1"/>
          </p:cNvSpPr>
          <p:nvPr>
            <p:ph type="body" sz="quarter"/>
          </p:nvPr>
        </p:nvSpPr>
        <p:spPr>
          <a:xfrm>
            <a:off x="661988" y="3932238"/>
            <a:ext cx="5295900" cy="3216275"/>
          </a:xfrm>
          <a:prstGeom prst="rect">
            <a:avLst/>
          </a:prstGeom>
          <a:noFill/>
          <a:ln w="9525">
            <a:noFill/>
          </a:ln>
        </p:spPr>
        <p:txBody>
          <a:bodyPr/>
          <a:lstStyle/>
          <a:p>
            <a:pPr lvl="0"/>
            <a:endParaRPr lang="zh-CN" alt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幻灯片图像占位符 1"/>
          <p:cNvSpPr>
            <a:spLocks noGrp="1" noRot="1" noChangeAspect="1" noTextEdit="1"/>
          </p:cNvSpPr>
          <p:nvPr>
            <p:ph type="sldImg"/>
          </p:nvPr>
        </p:nvSpPr>
        <p:spPr>
          <a:ln/>
        </p:spPr>
      </p:sp>
      <p:sp>
        <p:nvSpPr>
          <p:cNvPr id="71683" name="日期占位符 2"/>
          <p:cNvSpPr txBox="1">
            <a:spLocks noGrp="1"/>
          </p:cNvSpPr>
          <p:nvPr>
            <p:ph type="dt" sz="half"/>
          </p:nvPr>
        </p:nvSpPr>
        <p:spPr>
          <a:xfrm>
            <a:off x="3884613" y="0"/>
            <a:ext cx="2971800" cy="458788"/>
          </a:xfrm>
          <a:prstGeom prst="rect">
            <a:avLst/>
          </a:prstGeom>
          <a:noFill/>
          <a:ln w="9525">
            <a:noFill/>
          </a:ln>
        </p:spPr>
        <p:txBody>
          <a:bodyPr/>
          <a:lstStyle/>
          <a:p>
            <a:pPr lvl="0" algn="r" eaLnBrk="1" hangingPunct="1"/>
            <a:fld id="{BB962C8B-B14F-4D97-AF65-F5344CB8AC3E}" type="datetime1">
              <a:rPr lang="zh-CN" altLang="en-US" dirty="0"/>
              <a:t>2024/8/25</a:t>
            </a:fld>
            <a:endParaRPr lang="zh-CN" altLang="en-US" sz="1200" dirty="0"/>
          </a:p>
        </p:txBody>
      </p:sp>
      <p:sp>
        <p:nvSpPr>
          <p:cNvPr id="71684" name="幻灯片图像占位符 3"/>
          <p:cNvSpPr>
            <a:spLocks noGrp="1" noRot="1" noChangeAspect="1" noTextEdit="1"/>
          </p:cNvSpPr>
          <p:nvPr>
            <p:ph type="sldImg"/>
          </p:nvPr>
        </p:nvSpPr>
        <p:spPr>
          <a:ln/>
        </p:spPr>
      </p:sp>
      <p:sp>
        <p:nvSpPr>
          <p:cNvPr id="71685" name="文本占位符 4"/>
          <p:cNvSpPr>
            <a:spLocks noGrp="1"/>
          </p:cNvSpPr>
          <p:nvPr>
            <p:ph type="body" sz="quarter"/>
          </p:nvPr>
        </p:nvSpPr>
        <p:spPr>
          <a:xfrm>
            <a:off x="661988" y="3932238"/>
            <a:ext cx="5295900" cy="3216275"/>
          </a:xfrm>
          <a:prstGeom prst="rect">
            <a:avLst/>
          </a:prstGeom>
          <a:noFill/>
          <a:ln w="9525">
            <a:noFill/>
          </a:ln>
        </p:spPr>
        <p:txBody>
          <a:bodyPr/>
          <a:lstStyle/>
          <a:p>
            <a:pPr lvl="0"/>
            <a:endParaRPr lang="en-US" altLang="zh-CN" dirty="0">
              <a:latin typeface="黑体" panose="02010609060101010101" pitchFamily="49" charset="-122"/>
              <a:ea typeface="黑体" panose="02010609060101010101" pitchFamily="49" charset="-122"/>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幻灯片图像占位符 1"/>
          <p:cNvSpPr>
            <a:spLocks noGrp="1" noRot="1" noChangeAspect="1" noTextEdit="1"/>
          </p:cNvSpPr>
          <p:nvPr>
            <p:ph type="sldImg"/>
          </p:nvPr>
        </p:nvSpPr>
        <p:spPr>
          <a:ln/>
        </p:spPr>
      </p:sp>
      <p:sp>
        <p:nvSpPr>
          <p:cNvPr id="73731" name="日期占位符 2"/>
          <p:cNvSpPr txBox="1">
            <a:spLocks noGrp="1"/>
          </p:cNvSpPr>
          <p:nvPr>
            <p:ph type="dt" sz="half"/>
          </p:nvPr>
        </p:nvSpPr>
        <p:spPr>
          <a:xfrm>
            <a:off x="3884613" y="0"/>
            <a:ext cx="2971800" cy="458788"/>
          </a:xfrm>
          <a:prstGeom prst="rect">
            <a:avLst/>
          </a:prstGeom>
          <a:noFill/>
          <a:ln w="9525">
            <a:noFill/>
          </a:ln>
        </p:spPr>
        <p:txBody>
          <a:bodyPr/>
          <a:lstStyle/>
          <a:p>
            <a:pPr lvl="0" algn="r" eaLnBrk="1" hangingPunct="1"/>
            <a:fld id="{BB962C8B-B14F-4D97-AF65-F5344CB8AC3E}" type="datetime1">
              <a:rPr lang="zh-CN" altLang="en-US" dirty="0"/>
              <a:t>2024/8/25</a:t>
            </a:fld>
            <a:endParaRPr lang="zh-CN" altLang="en-US" sz="1200" dirty="0"/>
          </a:p>
        </p:txBody>
      </p:sp>
      <p:sp>
        <p:nvSpPr>
          <p:cNvPr id="73732" name="文本占位符 3"/>
          <p:cNvSpPr>
            <a:spLocks noGrp="1"/>
          </p:cNvSpPr>
          <p:nvPr>
            <p:ph type="body" sz="quarter"/>
          </p:nvPr>
        </p:nvSpPr>
        <p:spPr>
          <a:xfrm>
            <a:off x="661988" y="3932238"/>
            <a:ext cx="5295900" cy="3216275"/>
          </a:xfrm>
          <a:prstGeom prst="rect">
            <a:avLst/>
          </a:prstGeom>
          <a:noFill/>
          <a:ln w="9525">
            <a:noFill/>
          </a:ln>
        </p:spPr>
        <p:txBody>
          <a:bodyPr/>
          <a:lstStyle/>
          <a:p>
            <a:pPr lvl="0"/>
            <a:endParaRPr lang="zh-CN" alt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a:ln/>
        </p:spPr>
      </p:sp>
      <p:sp>
        <p:nvSpPr>
          <p:cNvPr id="75779" name="日期占位符 2"/>
          <p:cNvSpPr txBox="1">
            <a:spLocks noGrp="1"/>
          </p:cNvSpPr>
          <p:nvPr>
            <p:ph type="dt" sz="half"/>
          </p:nvPr>
        </p:nvSpPr>
        <p:spPr>
          <a:xfrm>
            <a:off x="3884613" y="0"/>
            <a:ext cx="2971800" cy="458788"/>
          </a:xfrm>
          <a:prstGeom prst="rect">
            <a:avLst/>
          </a:prstGeom>
          <a:noFill/>
          <a:ln w="9525">
            <a:noFill/>
          </a:ln>
        </p:spPr>
        <p:txBody>
          <a:bodyPr/>
          <a:lstStyle/>
          <a:p>
            <a:pPr lvl="0" algn="r" eaLnBrk="1" hangingPunct="1"/>
            <a:fld id="{BB962C8B-B14F-4D97-AF65-F5344CB8AC3E}" type="datetime1">
              <a:rPr lang="zh-CN" altLang="en-US" dirty="0"/>
              <a:t>2024/8/25</a:t>
            </a:fld>
            <a:endParaRPr lang="zh-CN" altLang="en-US" sz="1200" dirty="0"/>
          </a:p>
        </p:txBody>
      </p:sp>
      <p:sp>
        <p:nvSpPr>
          <p:cNvPr id="75780" name="文本占位符 3"/>
          <p:cNvSpPr>
            <a:spLocks noGrp="1"/>
          </p:cNvSpPr>
          <p:nvPr>
            <p:ph type="body" sz="quarter"/>
          </p:nvPr>
        </p:nvSpPr>
        <p:spPr>
          <a:xfrm>
            <a:off x="661988" y="3932238"/>
            <a:ext cx="5295900" cy="3216275"/>
          </a:xfrm>
          <a:prstGeom prst="rect">
            <a:avLst/>
          </a:prstGeom>
          <a:noFill/>
          <a:ln w="9525">
            <a:noFill/>
          </a:ln>
        </p:spPr>
        <p:txBody>
          <a:bodyPr/>
          <a:lstStyle/>
          <a:p>
            <a:pPr lvl="0"/>
            <a:endParaRPr lang="zh-CN" alt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幻灯片图像占位符 1"/>
          <p:cNvSpPr>
            <a:spLocks noGrp="1" noRot="1" noChangeAspect="1" noTextEdit="1"/>
          </p:cNvSpPr>
          <p:nvPr>
            <p:ph type="sldImg"/>
          </p:nvPr>
        </p:nvSpPr>
        <p:spPr>
          <a:ln/>
        </p:spPr>
      </p:sp>
      <p:sp>
        <p:nvSpPr>
          <p:cNvPr id="77827" name="备注占位符 2"/>
          <p:cNvSpPr>
            <a:spLocks noGrp="1"/>
          </p:cNvSpPr>
          <p:nvPr>
            <p:ph type="body" idx="1"/>
          </p:nvPr>
        </p:nvSpPr>
        <p:spPr>
          <a:xfrm>
            <a:off x="685800" y="4343400"/>
            <a:ext cx="5486400" cy="4114800"/>
          </a:xfrm>
          <a:prstGeom prst="rect">
            <a:avLst/>
          </a:prstGeom>
          <a:noFill/>
          <a:ln w="9525">
            <a:noFill/>
          </a:ln>
        </p:spPr>
        <p:txBody>
          <a:bodyPr/>
          <a:lstStyle/>
          <a:p>
            <a:pPr lvl="0"/>
            <a:endParaRPr lang="zh-CN" altLang="en-US" dirty="0"/>
          </a:p>
        </p:txBody>
      </p:sp>
      <p:sp>
        <p:nvSpPr>
          <p:cNvPr id="77828" name="日期占位符 3"/>
          <p:cNvSpPr txBox="1">
            <a:spLocks noGrp="1"/>
          </p:cNvSpPr>
          <p:nvPr>
            <p:ph type="dt" sz="half"/>
          </p:nvPr>
        </p:nvSpPr>
        <p:spPr>
          <a:xfrm>
            <a:off x="3884613" y="0"/>
            <a:ext cx="2971800" cy="458788"/>
          </a:xfrm>
          <a:prstGeom prst="rect">
            <a:avLst/>
          </a:prstGeom>
          <a:noFill/>
          <a:ln w="9525">
            <a:noFill/>
          </a:ln>
        </p:spPr>
        <p:txBody>
          <a:bodyPr/>
          <a:lstStyle/>
          <a:p>
            <a:pPr lvl="0" algn="r" eaLnBrk="1" hangingPunct="1"/>
            <a:fld id="{BB962C8B-B14F-4D97-AF65-F5344CB8AC3E}" type="datetime1">
              <a:rPr lang="zh-CN" altLang="en-US" dirty="0"/>
              <a:t>2024/8/25</a:t>
            </a:fld>
            <a:endParaRPr lang="zh-CN" altLang="en-US" sz="120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幻灯片图像占位符 1"/>
          <p:cNvSpPr>
            <a:spLocks noGrp="1" noRot="1" noChangeAspect="1" noTextEdit="1"/>
          </p:cNvSpPr>
          <p:nvPr>
            <p:ph type="sldImg"/>
          </p:nvPr>
        </p:nvSpPr>
        <p:spPr>
          <a:ln/>
        </p:spPr>
      </p:sp>
      <p:sp>
        <p:nvSpPr>
          <p:cNvPr id="14339" name="日期占位符 2"/>
          <p:cNvSpPr txBox="1">
            <a:spLocks noGrp="1"/>
          </p:cNvSpPr>
          <p:nvPr>
            <p:ph type="dt" sz="half"/>
          </p:nvPr>
        </p:nvSpPr>
        <p:spPr>
          <a:xfrm>
            <a:off x="3884613" y="0"/>
            <a:ext cx="2971800" cy="458788"/>
          </a:xfrm>
          <a:prstGeom prst="rect">
            <a:avLst/>
          </a:prstGeom>
          <a:noFill/>
          <a:ln w="9525">
            <a:noFill/>
          </a:ln>
        </p:spPr>
        <p:txBody>
          <a:bodyPr/>
          <a:lstStyle/>
          <a:p>
            <a:pPr lvl="0" algn="r" eaLnBrk="1" hangingPunct="1"/>
            <a:fld id="{BB962C8B-B14F-4D97-AF65-F5344CB8AC3E}" type="datetime1">
              <a:rPr lang="zh-CN" altLang="en-US" dirty="0"/>
              <a:t>2024/8/25</a:t>
            </a:fld>
            <a:endParaRPr lang="zh-CN" altLang="en-US" sz="1200" dirty="0"/>
          </a:p>
        </p:txBody>
      </p:sp>
      <p:sp>
        <p:nvSpPr>
          <p:cNvPr id="14340" name="文本占位符 3"/>
          <p:cNvSpPr>
            <a:spLocks noGrp="1"/>
          </p:cNvSpPr>
          <p:nvPr>
            <p:ph type="body" sz="quarter"/>
          </p:nvPr>
        </p:nvSpPr>
        <p:spPr>
          <a:xfrm>
            <a:off x="661988" y="3932238"/>
            <a:ext cx="5295900" cy="3216275"/>
          </a:xfrm>
          <a:prstGeom prst="rect">
            <a:avLst/>
          </a:prstGeom>
          <a:noFill/>
          <a:ln w="9525">
            <a:noFill/>
          </a:ln>
        </p:spPr>
        <p:txBody>
          <a:bodyPr/>
          <a:lstStyle/>
          <a:p>
            <a:pPr lvl="0"/>
            <a:endParaRPr lang="zh-CN"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幻灯片图像占位符 1"/>
          <p:cNvSpPr>
            <a:spLocks noGrp="1" noRot="1" noChangeAspect="1" noTextEdit="1"/>
          </p:cNvSpPr>
          <p:nvPr>
            <p:ph type="sldImg"/>
          </p:nvPr>
        </p:nvSpPr>
        <p:spPr>
          <a:ln/>
        </p:spPr>
      </p:sp>
      <p:sp>
        <p:nvSpPr>
          <p:cNvPr id="16387" name="日期占位符 2"/>
          <p:cNvSpPr txBox="1">
            <a:spLocks noGrp="1"/>
          </p:cNvSpPr>
          <p:nvPr>
            <p:ph type="dt" sz="half"/>
          </p:nvPr>
        </p:nvSpPr>
        <p:spPr>
          <a:xfrm>
            <a:off x="3884613" y="0"/>
            <a:ext cx="2971800" cy="458788"/>
          </a:xfrm>
          <a:prstGeom prst="rect">
            <a:avLst/>
          </a:prstGeom>
          <a:noFill/>
          <a:ln w="9525">
            <a:noFill/>
          </a:ln>
        </p:spPr>
        <p:txBody>
          <a:bodyPr/>
          <a:lstStyle/>
          <a:p>
            <a:pPr lvl="0" algn="r" eaLnBrk="1" hangingPunct="1"/>
            <a:fld id="{BB962C8B-B14F-4D97-AF65-F5344CB8AC3E}" type="datetime1">
              <a:rPr lang="zh-CN" altLang="en-US" dirty="0"/>
              <a:t>2024/8/25</a:t>
            </a:fld>
            <a:endParaRPr lang="zh-CN" altLang="en-US" sz="1200" dirty="0"/>
          </a:p>
        </p:txBody>
      </p:sp>
      <p:sp>
        <p:nvSpPr>
          <p:cNvPr id="16388" name="文本占位符 3"/>
          <p:cNvSpPr>
            <a:spLocks noGrp="1"/>
          </p:cNvSpPr>
          <p:nvPr>
            <p:ph type="body" sz="quarter"/>
          </p:nvPr>
        </p:nvSpPr>
        <p:spPr>
          <a:xfrm>
            <a:off x="661988" y="3932238"/>
            <a:ext cx="5295900" cy="3216275"/>
          </a:xfrm>
          <a:prstGeom prst="rect">
            <a:avLst/>
          </a:prstGeom>
          <a:noFill/>
          <a:ln w="9525">
            <a:noFill/>
          </a:ln>
        </p:spPr>
        <p:txBody>
          <a:bodyPr/>
          <a:lstStyle/>
          <a:p>
            <a:pPr lvl="0"/>
            <a:endParaRPr lang="" altLang="en-US" sz="1400" dirty="0">
              <a:latin typeface="黑体" panose="02010609060101010101" pitchFamily="49" charset="-122"/>
              <a:ea typeface="黑体" panose="02010609060101010101" pitchFamily="49"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
          <p:cNvSpPr>
            <a:spLocks noGrp="1" noRot="1" noChangeAspect="1" noTextEdit="1"/>
          </p:cNvSpPr>
          <p:nvPr>
            <p:ph type="sldImg"/>
          </p:nvPr>
        </p:nvSpPr>
        <p:spPr>
          <a:ln/>
        </p:spPr>
      </p:sp>
      <p:sp>
        <p:nvSpPr>
          <p:cNvPr id="18435" name="日期占位符 2"/>
          <p:cNvSpPr txBox="1">
            <a:spLocks noGrp="1"/>
          </p:cNvSpPr>
          <p:nvPr>
            <p:ph type="dt" sz="half"/>
          </p:nvPr>
        </p:nvSpPr>
        <p:spPr>
          <a:xfrm>
            <a:off x="3884613" y="0"/>
            <a:ext cx="2971800" cy="458788"/>
          </a:xfrm>
          <a:prstGeom prst="rect">
            <a:avLst/>
          </a:prstGeom>
          <a:noFill/>
          <a:ln w="9525">
            <a:noFill/>
          </a:ln>
        </p:spPr>
        <p:txBody>
          <a:bodyPr/>
          <a:lstStyle/>
          <a:p>
            <a:pPr lvl="0" algn="r" eaLnBrk="1" hangingPunct="1"/>
            <a:fld id="{BB962C8B-B14F-4D97-AF65-F5344CB8AC3E}" type="datetime1">
              <a:rPr lang="zh-CN" altLang="en-US" dirty="0"/>
              <a:t>2024/8/25</a:t>
            </a:fld>
            <a:endParaRPr lang="zh-CN" altLang="en-US" sz="1200" dirty="0"/>
          </a:p>
        </p:txBody>
      </p:sp>
      <p:sp>
        <p:nvSpPr>
          <p:cNvPr id="18436" name="文本占位符 3"/>
          <p:cNvSpPr>
            <a:spLocks noGrp="1"/>
          </p:cNvSpPr>
          <p:nvPr>
            <p:ph type="body" sz="quarter"/>
          </p:nvPr>
        </p:nvSpPr>
        <p:spPr>
          <a:xfrm>
            <a:off x="661988" y="3932238"/>
            <a:ext cx="5295900" cy="3216275"/>
          </a:xfrm>
          <a:prstGeom prst="rect">
            <a:avLst/>
          </a:prstGeom>
          <a:noFill/>
          <a:ln w="9525">
            <a:noFill/>
          </a:ln>
        </p:spPr>
        <p:txBody>
          <a:bodyPr/>
          <a:lstStyle/>
          <a:p>
            <a:pPr lvl="0"/>
            <a:endParaRPr lang="zh-CN" altLang="en-US" sz="1400"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幻灯片图像占位符 1"/>
          <p:cNvSpPr>
            <a:spLocks noGrp="1" noRot="1" noChangeAspect="1" noTextEdit="1"/>
          </p:cNvSpPr>
          <p:nvPr>
            <p:ph type="sldImg"/>
          </p:nvPr>
        </p:nvSpPr>
        <p:spPr>
          <a:ln/>
        </p:spPr>
      </p:sp>
      <p:sp>
        <p:nvSpPr>
          <p:cNvPr id="20483" name="备注占位符 2"/>
          <p:cNvSpPr>
            <a:spLocks noGrp="1"/>
          </p:cNvSpPr>
          <p:nvPr>
            <p:ph type="body" idx="1"/>
          </p:nvPr>
        </p:nvSpPr>
        <p:spPr>
          <a:xfrm>
            <a:off x="685800" y="4343400"/>
            <a:ext cx="5486400" cy="4114800"/>
          </a:xfrm>
          <a:prstGeom prst="rect">
            <a:avLst/>
          </a:prstGeom>
          <a:noFill/>
          <a:ln w="9525">
            <a:noFill/>
          </a:ln>
        </p:spPr>
        <p:txBody>
          <a:bodyPr/>
          <a:lstStyle/>
          <a:p>
            <a:pPr lvl="0"/>
            <a:endParaRPr lang="zh-CN" altLang="zh-CN" dirty="0">
              <a:latin typeface="黑体" panose="02010609060101010101" pitchFamily="49" charset="-122"/>
              <a:ea typeface="黑体" panose="02010609060101010101" pitchFamily="49" charset="-122"/>
            </a:endParaRPr>
          </a:p>
        </p:txBody>
      </p:sp>
      <p:sp>
        <p:nvSpPr>
          <p:cNvPr id="20484" name="日期占位符 3"/>
          <p:cNvSpPr txBox="1">
            <a:spLocks noGrp="1"/>
          </p:cNvSpPr>
          <p:nvPr>
            <p:ph type="dt" sz="half"/>
          </p:nvPr>
        </p:nvSpPr>
        <p:spPr>
          <a:xfrm>
            <a:off x="3884613" y="0"/>
            <a:ext cx="2971800" cy="458788"/>
          </a:xfrm>
          <a:prstGeom prst="rect">
            <a:avLst/>
          </a:prstGeom>
          <a:noFill/>
          <a:ln w="9525">
            <a:noFill/>
          </a:ln>
        </p:spPr>
        <p:txBody>
          <a:bodyPr/>
          <a:lstStyle/>
          <a:p>
            <a:pPr lvl="0" algn="r" eaLnBrk="1" hangingPunct="1"/>
            <a:fld id="{BB962C8B-B14F-4D97-AF65-F5344CB8AC3E}" type="datetime1">
              <a:rPr lang="zh-CN" altLang="en-US" dirty="0"/>
              <a:t>2024/8/25</a:t>
            </a:fld>
            <a:endParaRPr lang="zh-CN" altLang="en-US" sz="1200"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幻灯片图像占位符 1"/>
          <p:cNvSpPr>
            <a:spLocks noGrp="1" noRot="1" noChangeAspect="1" noTextEdit="1"/>
          </p:cNvSpPr>
          <p:nvPr>
            <p:ph type="sldImg"/>
          </p:nvPr>
        </p:nvSpPr>
        <p:spPr>
          <a:ln/>
        </p:spPr>
      </p:sp>
      <p:sp>
        <p:nvSpPr>
          <p:cNvPr id="22531" name="日期占位符 2"/>
          <p:cNvSpPr txBox="1">
            <a:spLocks noGrp="1"/>
          </p:cNvSpPr>
          <p:nvPr>
            <p:ph type="dt" sz="half"/>
          </p:nvPr>
        </p:nvSpPr>
        <p:spPr>
          <a:xfrm>
            <a:off x="3884613" y="0"/>
            <a:ext cx="2971800" cy="458788"/>
          </a:xfrm>
          <a:prstGeom prst="rect">
            <a:avLst/>
          </a:prstGeom>
          <a:noFill/>
          <a:ln w="9525">
            <a:noFill/>
          </a:ln>
        </p:spPr>
        <p:txBody>
          <a:bodyPr/>
          <a:lstStyle/>
          <a:p>
            <a:pPr lvl="0" algn="r" eaLnBrk="1" hangingPunct="1"/>
            <a:fld id="{BB962C8B-B14F-4D97-AF65-F5344CB8AC3E}" type="datetime1">
              <a:rPr lang="zh-CN" altLang="en-US" dirty="0"/>
              <a:t>2024/8/25</a:t>
            </a:fld>
            <a:endParaRPr lang="zh-CN" altLang="en-US" sz="1200" dirty="0"/>
          </a:p>
        </p:txBody>
      </p:sp>
      <p:sp>
        <p:nvSpPr>
          <p:cNvPr id="22532" name="文本占位符 3"/>
          <p:cNvSpPr>
            <a:spLocks noGrp="1"/>
          </p:cNvSpPr>
          <p:nvPr>
            <p:ph type="body" sz="quarter"/>
          </p:nvPr>
        </p:nvSpPr>
        <p:spPr>
          <a:xfrm>
            <a:off x="661988" y="3932238"/>
            <a:ext cx="5295900" cy="3216275"/>
          </a:xfrm>
          <a:prstGeom prst="rect">
            <a:avLst/>
          </a:prstGeom>
          <a:noFill/>
          <a:ln w="9525">
            <a:noFill/>
          </a:ln>
        </p:spPr>
        <p:txBody>
          <a:bodyPr/>
          <a:lstStyle/>
          <a:p>
            <a:pPr lvl="0"/>
            <a:endParaRPr lang="zh-CN"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幻灯片图像占位符 1"/>
          <p:cNvSpPr>
            <a:spLocks noGrp="1" noRot="1" noChangeAspect="1" noTextEdit="1"/>
          </p:cNvSpPr>
          <p:nvPr>
            <p:ph type="sldImg"/>
          </p:nvPr>
        </p:nvSpPr>
        <p:spPr>
          <a:ln/>
        </p:spPr>
      </p:sp>
      <p:sp>
        <p:nvSpPr>
          <p:cNvPr id="24579" name="日期占位符 2"/>
          <p:cNvSpPr txBox="1">
            <a:spLocks noGrp="1"/>
          </p:cNvSpPr>
          <p:nvPr>
            <p:ph type="dt" sz="half"/>
          </p:nvPr>
        </p:nvSpPr>
        <p:spPr>
          <a:xfrm>
            <a:off x="3884613" y="0"/>
            <a:ext cx="2971800" cy="458788"/>
          </a:xfrm>
          <a:prstGeom prst="rect">
            <a:avLst/>
          </a:prstGeom>
          <a:noFill/>
          <a:ln w="9525">
            <a:noFill/>
          </a:ln>
        </p:spPr>
        <p:txBody>
          <a:bodyPr/>
          <a:lstStyle/>
          <a:p>
            <a:pPr lvl="0" algn="r" eaLnBrk="1" hangingPunct="1"/>
            <a:fld id="{BB962C8B-B14F-4D97-AF65-F5344CB8AC3E}" type="datetime1">
              <a:rPr lang="zh-CN" altLang="en-US" dirty="0"/>
              <a:t>2024/8/25</a:t>
            </a:fld>
            <a:endParaRPr lang="zh-CN" altLang="en-US" sz="1200" dirty="0"/>
          </a:p>
        </p:txBody>
      </p:sp>
      <p:sp>
        <p:nvSpPr>
          <p:cNvPr id="24580" name="文本占位符 3"/>
          <p:cNvSpPr>
            <a:spLocks noGrp="1"/>
          </p:cNvSpPr>
          <p:nvPr>
            <p:ph type="body" sz="quarter"/>
          </p:nvPr>
        </p:nvSpPr>
        <p:spPr>
          <a:xfrm>
            <a:off x="661988" y="3932238"/>
            <a:ext cx="5295900" cy="3216275"/>
          </a:xfrm>
          <a:prstGeom prst="rect">
            <a:avLst/>
          </a:prstGeom>
          <a:noFill/>
          <a:ln w="9525">
            <a:noFill/>
          </a:ln>
        </p:spPr>
        <p:txBody>
          <a:bodyPr/>
          <a:lstStyle/>
          <a:p>
            <a:pPr lvl="0"/>
            <a:endParaRPr lang="zh-CN" alt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4"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
    <p:bg>
      <p:bgPr>
        <a:solidFill>
          <a:schemeClr val="bg1"/>
        </a:solidFill>
        <a:effectLst/>
      </p:bgPr>
    </p:bg>
    <p:spTree>
      <p:nvGrpSpPr>
        <p:cNvPr id="1" name=""/>
        <p:cNvGrpSpPr/>
        <p:nvPr/>
      </p:nvGrpSpPr>
      <p:grpSpPr>
        <a:xfrm>
          <a:off x="0" y="0"/>
          <a:ext cx="0" cy="0"/>
          <a:chOff x="0" y="0"/>
          <a:chExt cx="0" cy="0"/>
        </a:xfrm>
      </p:grpSpPr>
      <p:pic>
        <p:nvPicPr>
          <p:cNvPr id="3075" name="图片 2" descr="01"/>
          <p:cNvPicPr>
            <a:picLocks noChangeAspect="1"/>
          </p:cNvPicPr>
          <p:nvPr userDrawn="1"/>
        </p:nvPicPr>
        <p:blipFill>
          <a:blip r:embed="rId2"/>
          <a:stretch>
            <a:fillRect/>
          </a:stretch>
        </p:blipFill>
        <p:spPr>
          <a:xfrm>
            <a:off x="-139700" y="0"/>
            <a:ext cx="12331700" cy="6935788"/>
          </a:xfrm>
          <a:prstGeom prst="rect">
            <a:avLst/>
          </a:prstGeom>
          <a:noFill/>
          <a:ln w="9525">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chemeClr val="bg1"/>
        </a:solidFill>
        <a:effectLst/>
      </p:bgPr>
    </p:bg>
    <p:spTree>
      <p:nvGrpSpPr>
        <p:cNvPr id="1" name=""/>
        <p:cNvGrpSpPr/>
        <p:nvPr/>
      </p:nvGrpSpPr>
      <p:grpSpPr>
        <a:xfrm>
          <a:off x="0" y="0"/>
          <a:ext cx="0" cy="0"/>
          <a:chOff x="0" y="0"/>
          <a:chExt cx="0" cy="0"/>
        </a:xfrm>
      </p:grpSpPr>
      <p:pic>
        <p:nvPicPr>
          <p:cNvPr id="4099" name="图片 5" descr="01c"/>
          <p:cNvPicPr>
            <a:picLocks noChangeAspect="1"/>
          </p:cNvPicPr>
          <p:nvPr userDrawn="1"/>
        </p:nvPicPr>
        <p:blipFill>
          <a:blip r:embed="rId2"/>
          <a:stretch>
            <a:fillRect/>
          </a:stretch>
        </p:blipFill>
        <p:spPr>
          <a:xfrm>
            <a:off x="-111125" y="0"/>
            <a:ext cx="12303125" cy="6919913"/>
          </a:xfrm>
          <a:prstGeom prst="rect">
            <a:avLst/>
          </a:prstGeom>
          <a:noFill/>
          <a:ln w="9525">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2"/>
            <p:custDataLst>
              <p:tags r:id="rId1"/>
            </p:custDataLst>
          </p:nvPr>
        </p:nvSpPr>
        <p:spPr>
          <a:xfrm>
            <a:off x="879475" y="6350000"/>
            <a:ext cx="2700338" cy="315913"/>
          </a:xfrm>
        </p:spPr>
        <p:txBody>
          <a:bodyPr/>
          <a:lstStyle>
            <a:lvl1pPr eaLnBrk="1" hangingPunct="1">
              <a:defRPr noProof="1"/>
            </a:lvl1pPr>
          </a:lstStyle>
          <a:p>
            <a:pPr marL="0" marR="0" lvl="0" indent="0" algn="l" defTabSz="914400" rtl="0" eaLnBrk="1" fontAlgn="base" latinLnBrk="0" hangingPunct="1">
              <a:lnSpc>
                <a:spcPct val="100000"/>
              </a:lnSpc>
              <a:spcBef>
                <a:spcPct val="0"/>
              </a:spcBef>
              <a:spcAft>
                <a:spcPct val="0"/>
              </a:spcAft>
              <a:buClrTx/>
              <a:buSzTx/>
              <a:buFontTx/>
              <a:buNone/>
              <a:defRPr/>
            </a:pPr>
            <a:fld id="{3B13AAD7-6CB0-4512-A79A-D386FB3D8C40}" type="datetimeFigureOut">
              <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rPr>
              <a:t>2024/8/25</a:t>
            </a:fld>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 name="页脚占位符 2"/>
          <p:cNvSpPr>
            <a:spLocks noGrp="1"/>
          </p:cNvSpPr>
          <p:nvPr>
            <p:ph type="ftr" sz="quarter" idx="3"/>
            <p:custDataLst>
              <p:tags r:id="rId2"/>
            </p:custDataLst>
          </p:nvPr>
        </p:nvSpPr>
        <p:spPr>
          <a:xfrm>
            <a:off x="4116388" y="6350000"/>
            <a:ext cx="3959225" cy="315913"/>
          </a:xfrm>
        </p:spPr>
        <p:txBody>
          <a:bodyPr/>
          <a:lstStyle>
            <a:lvl1pPr eaLnBrk="1" hangingPunct="1">
              <a:defRPr noProof="1"/>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4"/>
            <p:custDataLst>
              <p:tags r:id="rId3"/>
            </p:custDataLst>
          </p:nvPr>
        </p:nvSpPr>
        <p:spPr>
          <a:xfrm>
            <a:off x="8610600" y="6350000"/>
            <a:ext cx="2700338" cy="315913"/>
          </a:xfrm>
        </p:spPr>
        <p:txBody>
          <a:bodyPr vert="horz" wrap="square" lIns="91440" tIns="45720" rIns="91440" bIns="45720" numCol="1" anchor="t" anchorCtr="0" compatLnSpc="1"/>
          <a:lstStyle/>
          <a:p>
            <a:pPr lvl="0" eaLnBrk="1" hangingPunct="1">
              <a:buNone/>
            </a:pPr>
            <a:fld id="{9A0DB2DC-4C9A-4742-B13C-FB6460FD3503}" type="slidenum">
              <a:rPr lang="zh-CN" altLang="en-US" dirty="0"/>
              <a:t>‹#›</a:t>
            </a:fld>
            <a:endParaRPr lang="zh-CN"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图片 1" descr="01b"/>
          <p:cNvPicPr>
            <a:picLocks noChangeAspect="1"/>
          </p:cNvPicPr>
          <p:nvPr userDrawn="1"/>
        </p:nvPicPr>
        <p:blipFill>
          <a:blip r:embed="rId5"/>
          <a:stretch>
            <a:fillRect/>
          </a:stretch>
        </p:blipFill>
        <p:spPr>
          <a:xfrm>
            <a:off x="-93662" y="0"/>
            <a:ext cx="12285662" cy="691038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hf sldNum="0" hdr="0" ftr="0" dt="0"/>
  <p:txStyles>
    <p:titleStyle>
      <a:lvl1pPr marL="914400" indent="-914400" algn="l" rtl="0" eaLnBrk="0" fontAlgn="base" hangingPunct="0">
        <a:lnSpc>
          <a:spcPct val="90000"/>
        </a:lnSpc>
        <a:spcBef>
          <a:spcPct val="0"/>
        </a:spcBef>
        <a:spcAft>
          <a:spcPct val="0"/>
        </a:spcAft>
        <a:defRPr sz="4400" kern="1200">
          <a:solidFill>
            <a:schemeClr val="tx1"/>
          </a:solidFill>
          <a:latin typeface="+mj-lt"/>
          <a:ea typeface="+mj-ea"/>
          <a:cs typeface="+mj-cs"/>
          <a:sym typeface="Calibri Light" panose="020F0302020204030204" pitchFamily="34" charset="0"/>
        </a:defRPr>
      </a:lvl1pPr>
      <a:lvl2pPr marL="914400" indent="-9144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2pPr>
      <a:lvl3pPr marL="914400" indent="-9144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3pPr>
      <a:lvl4pPr marL="914400" indent="-9144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4pPr>
      <a:lvl5pPr marL="914400" indent="-9144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5pPr>
      <a:lvl6pPr marL="1371600" indent="-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6pPr>
      <a:lvl7pPr marL="1828800" indent="-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7pPr>
      <a:lvl8pPr marL="2286000" indent="-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8pPr>
      <a:lvl9pPr marL="2743200" indent="-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sym typeface="Calibri" panose="020F050202020403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sym typeface="Calibri" panose="020F050202020403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sym typeface="Calibri" panose="020F050202020403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sym typeface="Calibri" panose="020F050202020403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sym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图片 1" descr="01b"/>
          <p:cNvPicPr>
            <a:picLocks noChangeAspect="1"/>
          </p:cNvPicPr>
          <p:nvPr userDrawn="1"/>
        </p:nvPicPr>
        <p:blipFill>
          <a:blip r:embed="rId4"/>
          <a:stretch>
            <a:fillRect/>
          </a:stretch>
        </p:blipFill>
        <p:spPr>
          <a:xfrm>
            <a:off x="-93662" y="0"/>
            <a:ext cx="12285662" cy="691038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53" r:id="rId1"/>
    <p:sldLayoutId id="2147483654" r:id="rId2"/>
  </p:sldLayoutIdLst>
  <p:hf sldNum="0" hdr="0" ftr="0" dt="0"/>
  <p:txStyles>
    <p:titleStyle>
      <a:lvl1pPr marL="914400" indent="-914400" algn="l" rtl="0" eaLnBrk="0" fontAlgn="base" hangingPunct="0">
        <a:lnSpc>
          <a:spcPct val="90000"/>
        </a:lnSpc>
        <a:spcBef>
          <a:spcPct val="0"/>
        </a:spcBef>
        <a:spcAft>
          <a:spcPct val="0"/>
        </a:spcAft>
        <a:defRPr sz="4400" kern="1200">
          <a:solidFill>
            <a:schemeClr val="tx1"/>
          </a:solidFill>
          <a:latin typeface="+mj-lt"/>
          <a:ea typeface="+mj-ea"/>
          <a:cs typeface="+mj-cs"/>
          <a:sym typeface="Calibri Light" panose="020F0302020204030204" pitchFamily="34" charset="0"/>
        </a:defRPr>
      </a:lvl1pPr>
      <a:lvl2pPr marL="914400" indent="-9144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2pPr>
      <a:lvl3pPr marL="914400" indent="-9144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3pPr>
      <a:lvl4pPr marL="914400" indent="-9144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4pPr>
      <a:lvl5pPr marL="914400" indent="-9144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5pPr>
      <a:lvl6pPr marL="1371600" indent="-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6pPr>
      <a:lvl7pPr marL="1828800" indent="-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7pPr>
      <a:lvl8pPr marL="2286000" indent="-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8pPr>
      <a:lvl9pPr marL="2743200" indent="-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sym typeface="Calibri" panose="020F050202020403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sym typeface="Calibri" panose="020F050202020403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sym typeface="Calibri" panose="020F050202020403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sym typeface="Calibri" panose="020F050202020403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sym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25.xml"/><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26.xml"/><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33.png"/><Relationship Id="rId2" Type="http://schemas.openxmlformats.org/officeDocument/2006/relationships/slideLayout" Target="../slideLayouts/slideLayout2.xml"/><Relationship Id="rId1" Type="http://schemas.openxmlformats.org/officeDocument/2006/relationships/tags" Target="../tags/tag29.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3.xml.rels><?xml version="1.0" encoding="UTF-8" standalone="yes"?>
<Relationships xmlns="http://schemas.openxmlformats.org/package/2006/relationships"><Relationship Id="rId3" Type="http://schemas.openxmlformats.org/officeDocument/2006/relationships/tags" Target="../tags/tag7.xml"/><Relationship Id="rId7" Type="http://schemas.openxmlformats.org/officeDocument/2006/relationships/notesSlide" Target="../notesSlides/notesSlide3.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slideLayout" Target="../slideLayouts/slideLayout4.xml"/><Relationship Id="rId5" Type="http://schemas.openxmlformats.org/officeDocument/2006/relationships/tags" Target="../tags/tag9.xml"/><Relationship Id="rId4" Type="http://schemas.openxmlformats.org/officeDocument/2006/relationships/tags" Target="../tags/tag8.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jpeg"/></Relationships>
</file>

<file path=ppt/slides/_rels/slide3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image" Target="../media/image52.jpeg"/></Relationships>
</file>

<file path=ppt/slides/_rels/slide3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3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jpeg"/></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12.xml"/><Relationship Id="rId7" Type="http://schemas.openxmlformats.org/officeDocument/2006/relationships/slideLayout" Target="../slideLayouts/slideLayout2.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7.xml"/><Relationship Id="rId1" Type="http://schemas.openxmlformats.org/officeDocument/2006/relationships/tags" Target="../tags/tag16.xml"/><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1.xml"/><Relationship Id="rId1" Type="http://schemas.openxmlformats.org/officeDocument/2006/relationships/tags" Target="../tags/tag20.xm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3.xml"/><Relationship Id="rId1" Type="http://schemas.openxmlformats.org/officeDocument/2006/relationships/tags" Target="../tags/tag22.xm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96077"/>
          </a:schemeClr>
        </a:solidFill>
        <a:effectLst/>
      </p:bgPr>
    </p:bg>
    <p:spTree>
      <p:nvGrpSpPr>
        <p:cNvPr id="1" name=""/>
        <p:cNvGrpSpPr/>
        <p:nvPr/>
      </p:nvGrpSpPr>
      <p:grpSpPr>
        <a:xfrm>
          <a:off x="0" y="0"/>
          <a:ext cx="0" cy="0"/>
          <a:chOff x="0" y="0"/>
          <a:chExt cx="0" cy="0"/>
        </a:xfrm>
      </p:grpSpPr>
      <p:sp>
        <p:nvSpPr>
          <p:cNvPr id="7170" name="直接连接符 17"/>
          <p:cNvSpPr/>
          <p:nvPr/>
        </p:nvSpPr>
        <p:spPr>
          <a:xfrm>
            <a:off x="4776788" y="4632325"/>
            <a:ext cx="2622550" cy="1588"/>
          </a:xfrm>
          <a:prstGeom prst="line">
            <a:avLst/>
          </a:prstGeom>
          <a:ln w="6350">
            <a:noFill/>
          </a:ln>
        </p:spPr>
      </p:sp>
      <p:sp>
        <p:nvSpPr>
          <p:cNvPr id="7171" name="文本框 24"/>
          <p:cNvSpPr/>
          <p:nvPr/>
        </p:nvSpPr>
        <p:spPr>
          <a:xfrm>
            <a:off x="3535363" y="5443538"/>
            <a:ext cx="6361112" cy="1200150"/>
          </a:xfrm>
          <a:prstGeom prst="rect">
            <a:avLst/>
          </a:prstGeom>
          <a:noFill/>
          <a:ln w="9525">
            <a:noFill/>
          </a:ln>
        </p:spPr>
        <p:txBody>
          <a:bodyPr>
            <a:spAutoFit/>
          </a:bodyPr>
          <a:lstStyle/>
          <a:p>
            <a:pPr eaLnBrk="1" hangingPunct="1">
              <a:lnSpc>
                <a:spcPct val="150000"/>
              </a:lnSpc>
            </a:pPr>
            <a:r>
              <a:rPr lang="zh-CN" altLang="en-US" sz="2400" dirty="0">
                <a:latin typeface="微软雅黑" panose="020B0503020204020204" pitchFamily="34" charset="-122"/>
                <a:ea typeface="微软雅黑" panose="020B0503020204020204" pitchFamily="34" charset="-122"/>
                <a:sym typeface="Calibri" panose="020F0502020204030204" pitchFamily="34" charset="0"/>
              </a:rPr>
              <a:t>报告人：王丹</a:t>
            </a:r>
            <a:endParaRPr lang="en-US" altLang="zh-CN" sz="2400" dirty="0">
              <a:latin typeface="微软雅黑" panose="020B0503020204020204" pitchFamily="34" charset="-122"/>
              <a:ea typeface="微软雅黑" panose="020B0503020204020204" pitchFamily="34" charset="-122"/>
              <a:sym typeface="Calibri" panose="020F0502020204030204" pitchFamily="34" charset="0"/>
            </a:endParaRPr>
          </a:p>
          <a:p>
            <a:pPr eaLnBrk="1" hangingPunct="1">
              <a:lnSpc>
                <a:spcPct val="150000"/>
              </a:lnSpc>
            </a:pPr>
            <a:r>
              <a:rPr lang="zh-CN" altLang="en-US" sz="2400" dirty="0">
                <a:latin typeface="微软雅黑" panose="020B0503020204020204" pitchFamily="34" charset="-122"/>
                <a:ea typeface="微软雅黑" panose="020B0503020204020204" pitchFamily="34" charset="-122"/>
                <a:sym typeface="Calibri" panose="020F0502020204030204" pitchFamily="34" charset="0"/>
              </a:rPr>
              <a:t>单    位：北京市史家胡同小学</a:t>
            </a:r>
          </a:p>
        </p:txBody>
      </p:sp>
      <p:sp>
        <p:nvSpPr>
          <p:cNvPr id="7172" name="矩形 2"/>
          <p:cNvSpPr/>
          <p:nvPr/>
        </p:nvSpPr>
        <p:spPr>
          <a:xfrm>
            <a:off x="-180975" y="1647825"/>
            <a:ext cx="12372975" cy="3262313"/>
          </a:xfrm>
          <a:prstGeom prst="rect">
            <a:avLst/>
          </a:prstGeom>
          <a:noFill/>
          <a:ln w="9525">
            <a:noFill/>
          </a:ln>
        </p:spPr>
        <p:txBody>
          <a:bodyPr/>
          <a:lstStyle/>
          <a:p>
            <a:pPr eaLnBrk="1" hangingPunct="1">
              <a:lnSpc>
                <a:spcPct val="150000"/>
              </a:lnSpc>
            </a:pPr>
            <a:endParaRPr lang="zh-CN" altLang="en-US" dirty="0">
              <a:latin typeface="Arial" panose="020B0604020202020204" pitchFamily="34" charset="0"/>
              <a:sym typeface="Calibri" panose="020F0502020204030204" pitchFamily="34" charset="0"/>
            </a:endParaRPr>
          </a:p>
        </p:txBody>
      </p:sp>
      <p:sp>
        <p:nvSpPr>
          <p:cNvPr id="7173" name="文本框 22"/>
          <p:cNvSpPr/>
          <p:nvPr/>
        </p:nvSpPr>
        <p:spPr>
          <a:xfrm>
            <a:off x="-180975" y="2138363"/>
            <a:ext cx="12372975" cy="2438400"/>
          </a:xfrm>
          <a:prstGeom prst="rect">
            <a:avLst/>
          </a:prstGeom>
          <a:noFill/>
          <a:ln w="9525">
            <a:noFill/>
          </a:ln>
        </p:spPr>
        <p:txBody>
          <a:bodyPr>
            <a:spAutoFit/>
          </a:bodyPr>
          <a:lstStyle/>
          <a:p>
            <a:pPr algn="ctr" eaLnBrk="1" hangingPunct="1">
              <a:lnSpc>
                <a:spcPct val="150000"/>
              </a:lnSpc>
            </a:pPr>
            <a:r>
              <a:rPr lang="zh-CN" altLang="en-US" sz="5400" b="1" dirty="0">
                <a:solidFill>
                  <a:srgbClr val="264457"/>
                </a:solidFill>
                <a:latin typeface="微软雅黑" panose="020B0503020204020204" pitchFamily="34" charset="-122"/>
                <a:ea typeface="微软雅黑" panose="020B0503020204020204" pitchFamily="34" charset="-122"/>
                <a:sym typeface="微软雅黑" panose="020B0503020204020204" pitchFamily="34" charset="-122"/>
              </a:rPr>
              <a:t>第</a:t>
            </a:r>
            <a:r>
              <a:rPr lang="en-US" altLang="zh-CN" sz="5400" b="1" dirty="0">
                <a:solidFill>
                  <a:srgbClr val="264457"/>
                </a:solidFill>
                <a:latin typeface="微软雅黑" panose="020B0503020204020204" pitchFamily="34" charset="-122"/>
                <a:ea typeface="微软雅黑" panose="020B0503020204020204" pitchFamily="34" charset="-122"/>
                <a:sym typeface="微软雅黑" panose="020B0503020204020204" pitchFamily="34" charset="-122"/>
              </a:rPr>
              <a:t>12</a:t>
            </a:r>
            <a:r>
              <a:rPr lang="zh-CN" altLang="en-US" sz="5400" b="1" dirty="0">
                <a:solidFill>
                  <a:srgbClr val="264457"/>
                </a:solidFill>
                <a:latin typeface="微软雅黑" panose="020B0503020204020204" pitchFamily="34" charset="-122"/>
                <a:ea typeface="微软雅黑" panose="020B0503020204020204" pitchFamily="34" charset="-122"/>
                <a:sym typeface="微软雅黑" panose="020B0503020204020204" pitchFamily="34" charset="-122"/>
              </a:rPr>
              <a:t>讲  强国必须强军</a:t>
            </a:r>
          </a:p>
          <a:p>
            <a:pPr algn="ctr" eaLnBrk="1" hangingPunct="1">
              <a:lnSpc>
                <a:spcPct val="150000"/>
              </a:lnSpc>
            </a:pPr>
            <a:r>
              <a:rPr lang="zh-CN" altLang="en-US" sz="5400" b="1" dirty="0">
                <a:solidFill>
                  <a:srgbClr val="264457"/>
                </a:solidFill>
                <a:latin typeface="微软雅黑" panose="020B0503020204020204" pitchFamily="34" charset="-122"/>
                <a:ea typeface="微软雅黑" panose="020B0503020204020204" pitchFamily="34" charset="-122"/>
                <a:sym typeface="微软雅黑" panose="020B0503020204020204" pitchFamily="34" charset="-122"/>
              </a:rPr>
              <a:t>说课</a:t>
            </a:r>
          </a:p>
        </p:txBody>
      </p:sp>
      <p:sp>
        <p:nvSpPr>
          <p:cNvPr id="7174" name="文本框 99"/>
          <p:cNvSpPr txBox="1"/>
          <p:nvPr/>
        </p:nvSpPr>
        <p:spPr>
          <a:xfrm>
            <a:off x="23813" y="1290638"/>
            <a:ext cx="10739437" cy="523875"/>
          </a:xfrm>
          <a:prstGeom prst="rect">
            <a:avLst/>
          </a:prstGeom>
          <a:noFill/>
          <a:ln w="9525">
            <a:noFill/>
          </a:ln>
        </p:spPr>
        <p:txBody>
          <a:bodyPr>
            <a:spAutoFit/>
          </a:bodyPr>
          <a:lstStyle/>
          <a:p>
            <a:r>
              <a:rPr lang="zh-CN" altLang="zh-CN" sz="2800" b="1" dirty="0">
                <a:solidFill>
                  <a:srgbClr val="264457"/>
                </a:solidFill>
                <a:latin typeface="黑体" panose="02010609060101010101" pitchFamily="49" charset="-122"/>
                <a:ea typeface="黑体" panose="02010609060101010101" pitchFamily="49" charset="-122"/>
              </a:rPr>
              <a:t>《习近平新时代中国特色社会主义思想学生读本》</a:t>
            </a:r>
            <a:r>
              <a:rPr lang="zh-CN" altLang="en-US" sz="2800" b="1" dirty="0">
                <a:solidFill>
                  <a:srgbClr val="264457"/>
                </a:solidFill>
                <a:latin typeface="黑体" panose="02010609060101010101" pitchFamily="49" charset="-122"/>
                <a:ea typeface="黑体" panose="02010609060101010101" pitchFamily="49" charset="-122"/>
              </a:rPr>
              <a:t>（</a:t>
            </a:r>
            <a:r>
              <a:rPr lang="zh-CN" altLang="zh-CN" sz="2800" b="1" dirty="0">
                <a:solidFill>
                  <a:srgbClr val="264457"/>
                </a:solidFill>
                <a:latin typeface="黑体" panose="02010609060101010101" pitchFamily="49" charset="-122"/>
                <a:ea typeface="黑体" panose="02010609060101010101" pitchFamily="49" charset="-122"/>
              </a:rPr>
              <a:t>小学高年级</a:t>
            </a:r>
            <a:r>
              <a:rPr lang="zh-CN" altLang="en-US" sz="2800" b="1" dirty="0">
                <a:solidFill>
                  <a:srgbClr val="264457"/>
                </a:solidFill>
                <a:latin typeface="黑体" panose="02010609060101010101" pitchFamily="49" charset="-122"/>
                <a:ea typeface="黑体" panose="02010609060101010101" pitchFamily="49" charset="-122"/>
              </a:rPr>
              <a:t>）</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50"/>
          <p:cNvSpPr txBox="1"/>
          <p:nvPr/>
        </p:nvSpPr>
        <p:spPr bwMode="auto">
          <a:xfrm>
            <a:off x="1092201" y="666616"/>
            <a:ext cx="9695584" cy="523220"/>
          </a:xfrm>
          <a:prstGeom prst="rect">
            <a:avLst/>
          </a:prstGeom>
          <a:noFill/>
        </p:spPr>
        <p:txBody>
          <a:bodyPr>
            <a:spAutoFit/>
            <a:scene3d>
              <a:camera prst="orthographicFront"/>
              <a:lightRig rig="threePt" dir="t"/>
            </a:scene3d>
            <a:sp3d contourW="12700"/>
          </a:bodyPr>
          <a:lstStyle/>
          <a:p>
            <a:pPr marR="0" defTabSz="914400" eaLnBrk="1" fontAlgn="auto" hangingPunct="1">
              <a:spcBef>
                <a:spcPts val="0"/>
              </a:spcBef>
              <a:spcAft>
                <a:spcPts val="0"/>
              </a:spcAft>
              <a:buClrTx/>
              <a:buSzTx/>
              <a:buFontTx/>
              <a:buNone/>
              <a:defRPr/>
            </a:pPr>
            <a:r>
              <a:rPr kumimoji="0" lang="zh-CN" altLang="en-US" sz="2800" kern="1200" cap="none" spc="0" normalizeH="0" baseline="0" noProof="0" dirty="0">
                <a:latin typeface="黑体" panose="02010609060101010101" pitchFamily="49" charset="-122"/>
                <a:ea typeface="黑体" panose="02010609060101010101" pitchFamily="49" charset="-122"/>
                <a:cs typeface="+mn-cs"/>
              </a:rPr>
              <a:t>五、教学方式方法</a:t>
            </a:r>
          </a:p>
        </p:txBody>
      </p:sp>
      <p:grpSp>
        <p:nvGrpSpPr>
          <p:cNvPr id="25603" name="组合 2"/>
          <p:cNvGrpSpPr/>
          <p:nvPr/>
        </p:nvGrpSpPr>
        <p:grpSpPr>
          <a:xfrm>
            <a:off x="314325" y="846138"/>
            <a:ext cx="638175" cy="287337"/>
            <a:chOff x="0" y="294482"/>
            <a:chExt cx="477771" cy="216024"/>
          </a:xfrm>
        </p:grpSpPr>
        <p:sp>
          <p:nvSpPr>
            <p:cNvPr id="4" name="矩形 3"/>
            <p:cNvSpPr/>
            <p:nvPr/>
          </p:nvSpPr>
          <p:spPr>
            <a:xfrm>
              <a:off x="0" y="294482"/>
              <a:ext cx="216304" cy="21602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5" name="矩形 4"/>
            <p:cNvSpPr/>
            <p:nvPr/>
          </p:nvSpPr>
          <p:spPr>
            <a:xfrm>
              <a:off x="261467" y="294482"/>
              <a:ext cx="216304" cy="216024"/>
            </a:xfrm>
            <a:prstGeom prst="rect">
              <a:avLst/>
            </a:prstGeom>
            <a:solidFill>
              <a:srgbClr val="BFD8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grpSp>
        <p:nvGrpSpPr>
          <p:cNvPr id="6" name="组合 5"/>
          <p:cNvGrpSpPr/>
          <p:nvPr/>
        </p:nvGrpSpPr>
        <p:grpSpPr>
          <a:xfrm>
            <a:off x="2247900" y="2020409"/>
            <a:ext cx="2905486" cy="2893872"/>
            <a:chOff x="776895" y="1651965"/>
            <a:chExt cx="2770947" cy="2757261"/>
          </a:xfrm>
          <a:solidFill>
            <a:srgbClr val="FFFF00"/>
          </a:solidFill>
        </p:grpSpPr>
        <p:sp>
          <p:nvSpPr>
            <p:cNvPr id="7" name="Freeform 22"/>
            <p:cNvSpPr>
              <a:spLocks noEditPoints="1"/>
            </p:cNvSpPr>
            <p:nvPr/>
          </p:nvSpPr>
          <p:spPr bwMode="auto">
            <a:xfrm>
              <a:off x="776895" y="1651965"/>
              <a:ext cx="2770947" cy="2757261"/>
            </a:xfrm>
            <a:custGeom>
              <a:avLst/>
              <a:gdLst>
                <a:gd name="T0" fmla="*/ 713 w 800"/>
                <a:gd name="T1" fmla="*/ 273 h 796"/>
                <a:gd name="T2" fmla="*/ 720 w 800"/>
                <a:gd name="T3" fmla="*/ 157 h 796"/>
                <a:gd name="T4" fmla="*/ 651 w 800"/>
                <a:gd name="T5" fmla="*/ 174 h 796"/>
                <a:gd name="T6" fmla="*/ 618 w 800"/>
                <a:gd name="T7" fmla="*/ 62 h 796"/>
                <a:gd name="T8" fmla="*/ 560 w 800"/>
                <a:gd name="T9" fmla="*/ 101 h 796"/>
                <a:gd name="T10" fmla="*/ 490 w 800"/>
                <a:gd name="T11" fmla="*/ 8 h 796"/>
                <a:gd name="T12" fmla="*/ 448 w 800"/>
                <a:gd name="T13" fmla="*/ 65 h 796"/>
                <a:gd name="T14" fmla="*/ 351 w 800"/>
                <a:gd name="T15" fmla="*/ 0 h 796"/>
                <a:gd name="T16" fmla="*/ 331 w 800"/>
                <a:gd name="T17" fmla="*/ 68 h 796"/>
                <a:gd name="T18" fmla="*/ 218 w 800"/>
                <a:gd name="T19" fmla="*/ 41 h 796"/>
                <a:gd name="T20" fmla="*/ 223 w 800"/>
                <a:gd name="T21" fmla="*/ 111 h 796"/>
                <a:gd name="T22" fmla="*/ 107 w 800"/>
                <a:gd name="T23" fmla="*/ 125 h 796"/>
                <a:gd name="T24" fmla="*/ 135 w 800"/>
                <a:gd name="T25" fmla="*/ 189 h 796"/>
                <a:gd name="T26" fmla="*/ 31 w 800"/>
                <a:gd name="T27" fmla="*/ 241 h 796"/>
                <a:gd name="T28" fmla="*/ 80 w 800"/>
                <a:gd name="T29" fmla="*/ 292 h 796"/>
                <a:gd name="T30" fmla="*/ 0 w 800"/>
                <a:gd name="T31" fmla="*/ 377 h 796"/>
                <a:gd name="T32" fmla="*/ 63 w 800"/>
                <a:gd name="T33" fmla="*/ 398 h 796"/>
                <a:gd name="T34" fmla="*/ 0 w 800"/>
                <a:gd name="T35" fmla="*/ 419 h 796"/>
                <a:gd name="T36" fmla="*/ 80 w 800"/>
                <a:gd name="T37" fmla="*/ 504 h 796"/>
                <a:gd name="T38" fmla="*/ 31 w 800"/>
                <a:gd name="T39" fmla="*/ 555 h 796"/>
                <a:gd name="T40" fmla="*/ 135 w 800"/>
                <a:gd name="T41" fmla="*/ 607 h 796"/>
                <a:gd name="T42" fmla="*/ 107 w 800"/>
                <a:gd name="T43" fmla="*/ 671 h 796"/>
                <a:gd name="T44" fmla="*/ 223 w 800"/>
                <a:gd name="T45" fmla="*/ 685 h 796"/>
                <a:gd name="T46" fmla="*/ 218 w 800"/>
                <a:gd name="T47" fmla="*/ 755 h 796"/>
                <a:gd name="T48" fmla="*/ 331 w 800"/>
                <a:gd name="T49" fmla="*/ 728 h 796"/>
                <a:gd name="T50" fmla="*/ 351 w 800"/>
                <a:gd name="T51" fmla="*/ 796 h 796"/>
                <a:gd name="T52" fmla="*/ 448 w 800"/>
                <a:gd name="T53" fmla="*/ 731 h 796"/>
                <a:gd name="T54" fmla="*/ 490 w 800"/>
                <a:gd name="T55" fmla="*/ 788 h 796"/>
                <a:gd name="T56" fmla="*/ 560 w 800"/>
                <a:gd name="T57" fmla="*/ 695 h 796"/>
                <a:gd name="T58" fmla="*/ 618 w 800"/>
                <a:gd name="T59" fmla="*/ 734 h 796"/>
                <a:gd name="T60" fmla="*/ 651 w 800"/>
                <a:gd name="T61" fmla="*/ 622 h 796"/>
                <a:gd name="T62" fmla="*/ 720 w 800"/>
                <a:gd name="T63" fmla="*/ 639 h 796"/>
                <a:gd name="T64" fmla="*/ 713 w 800"/>
                <a:gd name="T65" fmla="*/ 523 h 796"/>
                <a:gd name="T66" fmla="*/ 783 w 800"/>
                <a:gd name="T67" fmla="*/ 515 h 796"/>
                <a:gd name="T68" fmla="*/ 737 w 800"/>
                <a:gd name="T69" fmla="*/ 408 h 796"/>
                <a:gd name="T70" fmla="*/ 737 w 800"/>
                <a:gd name="T71" fmla="*/ 388 h 796"/>
                <a:gd name="T72" fmla="*/ 783 w 800"/>
                <a:gd name="T73" fmla="*/ 281 h 796"/>
                <a:gd name="T74" fmla="*/ 674 w 800"/>
                <a:gd name="T75" fmla="*/ 398 h 796"/>
                <a:gd name="T76" fmla="*/ 126 w 800"/>
                <a:gd name="T77" fmla="*/ 398 h 796"/>
                <a:gd name="T78" fmla="*/ 674 w 800"/>
                <a:gd name="T79" fmla="*/ 398 h 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00" h="796">
                  <a:moveTo>
                    <a:pt x="720" y="292"/>
                  </a:moveTo>
                  <a:cubicBezTo>
                    <a:pt x="718" y="286"/>
                    <a:pt x="715" y="280"/>
                    <a:pt x="713" y="273"/>
                  </a:cubicBezTo>
                  <a:cubicBezTo>
                    <a:pt x="769" y="241"/>
                    <a:pt x="769" y="241"/>
                    <a:pt x="769" y="241"/>
                  </a:cubicBezTo>
                  <a:cubicBezTo>
                    <a:pt x="720" y="157"/>
                    <a:pt x="720" y="157"/>
                    <a:pt x="720" y="157"/>
                  </a:cubicBezTo>
                  <a:cubicBezTo>
                    <a:pt x="664" y="189"/>
                    <a:pt x="664" y="189"/>
                    <a:pt x="664" y="189"/>
                  </a:cubicBezTo>
                  <a:cubicBezTo>
                    <a:pt x="660" y="184"/>
                    <a:pt x="656" y="179"/>
                    <a:pt x="651" y="174"/>
                  </a:cubicBezTo>
                  <a:cubicBezTo>
                    <a:pt x="693" y="125"/>
                    <a:pt x="693" y="125"/>
                    <a:pt x="693" y="125"/>
                  </a:cubicBezTo>
                  <a:cubicBezTo>
                    <a:pt x="618" y="62"/>
                    <a:pt x="618" y="62"/>
                    <a:pt x="618" y="62"/>
                  </a:cubicBezTo>
                  <a:cubicBezTo>
                    <a:pt x="577" y="111"/>
                    <a:pt x="577" y="111"/>
                    <a:pt x="577" y="111"/>
                  </a:cubicBezTo>
                  <a:cubicBezTo>
                    <a:pt x="571" y="108"/>
                    <a:pt x="566" y="104"/>
                    <a:pt x="560" y="101"/>
                  </a:cubicBezTo>
                  <a:cubicBezTo>
                    <a:pt x="582" y="41"/>
                    <a:pt x="582" y="41"/>
                    <a:pt x="582" y="41"/>
                  </a:cubicBezTo>
                  <a:cubicBezTo>
                    <a:pt x="490" y="8"/>
                    <a:pt x="490" y="8"/>
                    <a:pt x="490" y="8"/>
                  </a:cubicBezTo>
                  <a:cubicBezTo>
                    <a:pt x="468" y="68"/>
                    <a:pt x="468" y="68"/>
                    <a:pt x="468" y="68"/>
                  </a:cubicBezTo>
                  <a:cubicBezTo>
                    <a:pt x="462" y="67"/>
                    <a:pt x="455" y="66"/>
                    <a:pt x="448" y="65"/>
                  </a:cubicBezTo>
                  <a:cubicBezTo>
                    <a:pt x="448" y="0"/>
                    <a:pt x="448" y="0"/>
                    <a:pt x="448" y="0"/>
                  </a:cubicBezTo>
                  <a:cubicBezTo>
                    <a:pt x="351" y="0"/>
                    <a:pt x="351" y="0"/>
                    <a:pt x="351" y="0"/>
                  </a:cubicBezTo>
                  <a:cubicBezTo>
                    <a:pt x="351" y="65"/>
                    <a:pt x="351" y="65"/>
                    <a:pt x="351" y="65"/>
                  </a:cubicBezTo>
                  <a:cubicBezTo>
                    <a:pt x="345" y="66"/>
                    <a:pt x="338" y="67"/>
                    <a:pt x="331" y="68"/>
                  </a:cubicBezTo>
                  <a:cubicBezTo>
                    <a:pt x="309" y="8"/>
                    <a:pt x="309" y="8"/>
                    <a:pt x="309" y="8"/>
                  </a:cubicBezTo>
                  <a:cubicBezTo>
                    <a:pt x="218" y="41"/>
                    <a:pt x="218" y="41"/>
                    <a:pt x="218" y="41"/>
                  </a:cubicBezTo>
                  <a:cubicBezTo>
                    <a:pt x="240" y="101"/>
                    <a:pt x="240" y="101"/>
                    <a:pt x="240" y="101"/>
                  </a:cubicBezTo>
                  <a:cubicBezTo>
                    <a:pt x="234" y="104"/>
                    <a:pt x="228" y="108"/>
                    <a:pt x="223" y="111"/>
                  </a:cubicBezTo>
                  <a:cubicBezTo>
                    <a:pt x="181" y="62"/>
                    <a:pt x="181" y="62"/>
                    <a:pt x="181" y="62"/>
                  </a:cubicBezTo>
                  <a:cubicBezTo>
                    <a:pt x="107" y="125"/>
                    <a:pt x="107" y="125"/>
                    <a:pt x="107" y="125"/>
                  </a:cubicBezTo>
                  <a:cubicBezTo>
                    <a:pt x="148" y="174"/>
                    <a:pt x="148" y="174"/>
                    <a:pt x="148" y="174"/>
                  </a:cubicBezTo>
                  <a:cubicBezTo>
                    <a:pt x="144" y="179"/>
                    <a:pt x="140" y="184"/>
                    <a:pt x="135" y="189"/>
                  </a:cubicBezTo>
                  <a:cubicBezTo>
                    <a:pt x="80" y="157"/>
                    <a:pt x="80" y="157"/>
                    <a:pt x="80" y="157"/>
                  </a:cubicBezTo>
                  <a:cubicBezTo>
                    <a:pt x="31" y="241"/>
                    <a:pt x="31" y="241"/>
                    <a:pt x="31" y="241"/>
                  </a:cubicBezTo>
                  <a:cubicBezTo>
                    <a:pt x="87" y="273"/>
                    <a:pt x="87" y="273"/>
                    <a:pt x="87" y="273"/>
                  </a:cubicBezTo>
                  <a:cubicBezTo>
                    <a:pt x="84" y="280"/>
                    <a:pt x="82" y="286"/>
                    <a:pt x="80" y="292"/>
                  </a:cubicBezTo>
                  <a:cubicBezTo>
                    <a:pt x="17" y="281"/>
                    <a:pt x="17" y="281"/>
                    <a:pt x="17" y="281"/>
                  </a:cubicBezTo>
                  <a:cubicBezTo>
                    <a:pt x="0" y="377"/>
                    <a:pt x="0" y="377"/>
                    <a:pt x="0" y="377"/>
                  </a:cubicBezTo>
                  <a:cubicBezTo>
                    <a:pt x="63" y="388"/>
                    <a:pt x="63" y="388"/>
                    <a:pt x="63" y="388"/>
                  </a:cubicBezTo>
                  <a:cubicBezTo>
                    <a:pt x="63" y="391"/>
                    <a:pt x="63" y="395"/>
                    <a:pt x="63" y="398"/>
                  </a:cubicBezTo>
                  <a:cubicBezTo>
                    <a:pt x="63" y="401"/>
                    <a:pt x="63" y="405"/>
                    <a:pt x="63" y="408"/>
                  </a:cubicBezTo>
                  <a:cubicBezTo>
                    <a:pt x="0" y="419"/>
                    <a:pt x="0" y="419"/>
                    <a:pt x="0" y="419"/>
                  </a:cubicBezTo>
                  <a:cubicBezTo>
                    <a:pt x="17" y="515"/>
                    <a:pt x="17" y="515"/>
                    <a:pt x="17" y="515"/>
                  </a:cubicBezTo>
                  <a:cubicBezTo>
                    <a:pt x="80" y="504"/>
                    <a:pt x="80" y="504"/>
                    <a:pt x="80" y="504"/>
                  </a:cubicBezTo>
                  <a:cubicBezTo>
                    <a:pt x="82" y="510"/>
                    <a:pt x="84" y="516"/>
                    <a:pt x="87" y="523"/>
                  </a:cubicBezTo>
                  <a:cubicBezTo>
                    <a:pt x="31" y="555"/>
                    <a:pt x="31" y="555"/>
                    <a:pt x="31" y="555"/>
                  </a:cubicBezTo>
                  <a:cubicBezTo>
                    <a:pt x="80" y="639"/>
                    <a:pt x="80" y="639"/>
                    <a:pt x="80" y="639"/>
                  </a:cubicBezTo>
                  <a:cubicBezTo>
                    <a:pt x="135" y="607"/>
                    <a:pt x="135" y="607"/>
                    <a:pt x="135" y="607"/>
                  </a:cubicBezTo>
                  <a:cubicBezTo>
                    <a:pt x="140" y="612"/>
                    <a:pt x="144" y="617"/>
                    <a:pt x="148" y="622"/>
                  </a:cubicBezTo>
                  <a:cubicBezTo>
                    <a:pt x="107" y="671"/>
                    <a:pt x="107" y="671"/>
                    <a:pt x="107" y="671"/>
                  </a:cubicBezTo>
                  <a:cubicBezTo>
                    <a:pt x="181" y="734"/>
                    <a:pt x="181" y="734"/>
                    <a:pt x="181" y="734"/>
                  </a:cubicBezTo>
                  <a:cubicBezTo>
                    <a:pt x="223" y="685"/>
                    <a:pt x="223" y="685"/>
                    <a:pt x="223" y="685"/>
                  </a:cubicBezTo>
                  <a:cubicBezTo>
                    <a:pt x="228" y="688"/>
                    <a:pt x="234" y="692"/>
                    <a:pt x="240" y="695"/>
                  </a:cubicBezTo>
                  <a:cubicBezTo>
                    <a:pt x="218" y="755"/>
                    <a:pt x="218" y="755"/>
                    <a:pt x="218" y="755"/>
                  </a:cubicBezTo>
                  <a:cubicBezTo>
                    <a:pt x="310" y="788"/>
                    <a:pt x="310" y="788"/>
                    <a:pt x="310" y="788"/>
                  </a:cubicBezTo>
                  <a:cubicBezTo>
                    <a:pt x="331" y="728"/>
                    <a:pt x="331" y="728"/>
                    <a:pt x="331" y="728"/>
                  </a:cubicBezTo>
                  <a:cubicBezTo>
                    <a:pt x="338" y="729"/>
                    <a:pt x="345" y="731"/>
                    <a:pt x="351" y="731"/>
                  </a:cubicBezTo>
                  <a:cubicBezTo>
                    <a:pt x="351" y="796"/>
                    <a:pt x="351" y="796"/>
                    <a:pt x="351" y="796"/>
                  </a:cubicBezTo>
                  <a:cubicBezTo>
                    <a:pt x="448" y="796"/>
                    <a:pt x="448" y="796"/>
                    <a:pt x="448" y="796"/>
                  </a:cubicBezTo>
                  <a:cubicBezTo>
                    <a:pt x="448" y="731"/>
                    <a:pt x="448" y="731"/>
                    <a:pt x="448" y="731"/>
                  </a:cubicBezTo>
                  <a:cubicBezTo>
                    <a:pt x="455" y="731"/>
                    <a:pt x="462" y="729"/>
                    <a:pt x="468" y="728"/>
                  </a:cubicBezTo>
                  <a:cubicBezTo>
                    <a:pt x="490" y="788"/>
                    <a:pt x="490" y="788"/>
                    <a:pt x="490" y="788"/>
                  </a:cubicBezTo>
                  <a:cubicBezTo>
                    <a:pt x="582" y="755"/>
                    <a:pt x="582" y="755"/>
                    <a:pt x="582" y="755"/>
                  </a:cubicBezTo>
                  <a:cubicBezTo>
                    <a:pt x="560" y="695"/>
                    <a:pt x="560" y="695"/>
                    <a:pt x="560" y="695"/>
                  </a:cubicBezTo>
                  <a:cubicBezTo>
                    <a:pt x="566" y="692"/>
                    <a:pt x="571" y="688"/>
                    <a:pt x="577" y="685"/>
                  </a:cubicBezTo>
                  <a:cubicBezTo>
                    <a:pt x="618" y="734"/>
                    <a:pt x="618" y="734"/>
                    <a:pt x="618" y="734"/>
                  </a:cubicBezTo>
                  <a:cubicBezTo>
                    <a:pt x="693" y="671"/>
                    <a:pt x="693" y="671"/>
                    <a:pt x="693" y="671"/>
                  </a:cubicBezTo>
                  <a:cubicBezTo>
                    <a:pt x="651" y="622"/>
                    <a:pt x="651" y="622"/>
                    <a:pt x="651" y="622"/>
                  </a:cubicBezTo>
                  <a:cubicBezTo>
                    <a:pt x="656" y="617"/>
                    <a:pt x="660" y="612"/>
                    <a:pt x="664" y="607"/>
                  </a:cubicBezTo>
                  <a:cubicBezTo>
                    <a:pt x="720" y="639"/>
                    <a:pt x="720" y="639"/>
                    <a:pt x="720" y="639"/>
                  </a:cubicBezTo>
                  <a:cubicBezTo>
                    <a:pt x="769" y="555"/>
                    <a:pt x="769" y="555"/>
                    <a:pt x="769" y="555"/>
                  </a:cubicBezTo>
                  <a:cubicBezTo>
                    <a:pt x="713" y="523"/>
                    <a:pt x="713" y="523"/>
                    <a:pt x="713" y="523"/>
                  </a:cubicBezTo>
                  <a:cubicBezTo>
                    <a:pt x="715" y="516"/>
                    <a:pt x="718" y="510"/>
                    <a:pt x="720" y="504"/>
                  </a:cubicBezTo>
                  <a:cubicBezTo>
                    <a:pt x="783" y="515"/>
                    <a:pt x="783" y="515"/>
                    <a:pt x="783" y="515"/>
                  </a:cubicBezTo>
                  <a:cubicBezTo>
                    <a:pt x="800" y="419"/>
                    <a:pt x="800" y="419"/>
                    <a:pt x="800" y="419"/>
                  </a:cubicBezTo>
                  <a:cubicBezTo>
                    <a:pt x="737" y="408"/>
                    <a:pt x="737" y="408"/>
                    <a:pt x="737" y="408"/>
                  </a:cubicBezTo>
                  <a:cubicBezTo>
                    <a:pt x="737" y="405"/>
                    <a:pt x="737" y="401"/>
                    <a:pt x="737" y="398"/>
                  </a:cubicBezTo>
                  <a:cubicBezTo>
                    <a:pt x="737" y="395"/>
                    <a:pt x="737" y="391"/>
                    <a:pt x="737" y="388"/>
                  </a:cubicBezTo>
                  <a:cubicBezTo>
                    <a:pt x="800" y="377"/>
                    <a:pt x="800" y="377"/>
                    <a:pt x="800" y="377"/>
                  </a:cubicBezTo>
                  <a:cubicBezTo>
                    <a:pt x="783" y="281"/>
                    <a:pt x="783" y="281"/>
                    <a:pt x="783" y="281"/>
                  </a:cubicBezTo>
                  <a:lnTo>
                    <a:pt x="720" y="292"/>
                  </a:lnTo>
                  <a:close/>
                  <a:moveTo>
                    <a:pt x="674" y="398"/>
                  </a:moveTo>
                  <a:cubicBezTo>
                    <a:pt x="674" y="549"/>
                    <a:pt x="551" y="672"/>
                    <a:pt x="400" y="672"/>
                  </a:cubicBezTo>
                  <a:cubicBezTo>
                    <a:pt x="248" y="672"/>
                    <a:pt x="126" y="549"/>
                    <a:pt x="126" y="398"/>
                  </a:cubicBezTo>
                  <a:cubicBezTo>
                    <a:pt x="126" y="247"/>
                    <a:pt x="248" y="124"/>
                    <a:pt x="400" y="124"/>
                  </a:cubicBezTo>
                  <a:cubicBezTo>
                    <a:pt x="551" y="124"/>
                    <a:pt x="674" y="247"/>
                    <a:pt x="674" y="398"/>
                  </a:cubicBezTo>
                  <a:close/>
                </a:path>
              </a:pathLst>
            </a:custGeom>
            <a:solidFill>
              <a:srgbClr val="FFC000"/>
            </a:solidFill>
            <a:ln w="12700" cap="flat" cmpd="sng" algn="ctr">
              <a:noFill/>
              <a:prstDash val="solid"/>
              <a:miter lim="800000"/>
            </a:ln>
            <a:effectLst/>
          </p:spPr>
          <p:txBody>
            <a:bodyPr anchor="ctr"/>
            <a:lstStyle/>
            <a:p>
              <a:pPr marL="0" marR="0" lvl="0" indent="0" algn="ctr" defTabSz="1219200" rtl="0" eaLnBrk="1" fontAlgn="base" latinLnBrk="0" hangingPunct="1">
                <a:lnSpc>
                  <a:spcPct val="100000"/>
                </a:lnSpc>
                <a:spcBef>
                  <a:spcPct val="0"/>
                </a:spcBef>
                <a:spcAft>
                  <a:spcPct val="0"/>
                </a:spcAft>
                <a:buClrTx/>
                <a:buSzTx/>
                <a:buFontTx/>
                <a:buNone/>
                <a:defRPr/>
              </a:pPr>
              <a:endParaRPr kumimoji="0" lang="zh-CN" altLang="en-US" sz="2000" b="1"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8" name="矩形 7"/>
            <p:cNvSpPr/>
            <p:nvPr/>
          </p:nvSpPr>
          <p:spPr>
            <a:xfrm>
              <a:off x="1585104" y="2825400"/>
              <a:ext cx="1154532" cy="381222"/>
            </a:xfrm>
            <a:prstGeom prst="rect">
              <a:avLst/>
            </a:prstGeom>
            <a:noFill/>
          </p:spPr>
          <p:txBody>
            <a:bodyPr wrap="none">
              <a:spAutoFit/>
            </a:bodyPr>
            <a:lstStyle/>
            <a:p>
              <a:pPr marL="0" marR="0" lvl="0" indent="0" algn="ctr" defTabSz="1219200" rtl="0" eaLnBrk="1" fontAlgn="base" latinLnBrk="0" hangingPunct="1">
                <a:lnSpc>
                  <a:spcPct val="100000"/>
                </a:lnSpc>
                <a:spcBef>
                  <a:spcPct val="0"/>
                </a:spcBef>
                <a:spcAft>
                  <a:spcPct val="0"/>
                </a:spcAft>
                <a:buClrTx/>
                <a:buSzTx/>
                <a:buFontTx/>
                <a:buNone/>
                <a:defRPr/>
              </a:pPr>
              <a:r>
                <a:rPr kumimoji="0" lang="zh-CN" altLang="en-US" sz="2000" b="1"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cs typeface="+mn-cs"/>
                </a:rPr>
                <a:t>创设情境</a:t>
              </a:r>
            </a:p>
          </p:txBody>
        </p:sp>
      </p:grpSp>
      <p:grpSp>
        <p:nvGrpSpPr>
          <p:cNvPr id="9" name="组合 8"/>
          <p:cNvGrpSpPr/>
          <p:nvPr/>
        </p:nvGrpSpPr>
        <p:grpSpPr>
          <a:xfrm>
            <a:off x="7151615" y="2020409"/>
            <a:ext cx="2905486" cy="2893872"/>
            <a:chOff x="7452320" y="1689950"/>
            <a:chExt cx="2770947" cy="2757261"/>
          </a:xfrm>
          <a:solidFill>
            <a:srgbClr val="0070C0"/>
          </a:solidFill>
        </p:grpSpPr>
        <p:sp>
          <p:nvSpPr>
            <p:cNvPr id="10" name="Freeform 22"/>
            <p:cNvSpPr>
              <a:spLocks noEditPoints="1"/>
            </p:cNvSpPr>
            <p:nvPr/>
          </p:nvSpPr>
          <p:spPr bwMode="auto">
            <a:xfrm>
              <a:off x="7452320" y="1689950"/>
              <a:ext cx="2770947" cy="2757261"/>
            </a:xfrm>
            <a:custGeom>
              <a:avLst/>
              <a:gdLst>
                <a:gd name="T0" fmla="*/ 713 w 800"/>
                <a:gd name="T1" fmla="*/ 273 h 796"/>
                <a:gd name="T2" fmla="*/ 720 w 800"/>
                <a:gd name="T3" fmla="*/ 157 h 796"/>
                <a:gd name="T4" fmla="*/ 651 w 800"/>
                <a:gd name="T5" fmla="*/ 174 h 796"/>
                <a:gd name="T6" fmla="*/ 618 w 800"/>
                <a:gd name="T7" fmla="*/ 62 h 796"/>
                <a:gd name="T8" fmla="*/ 560 w 800"/>
                <a:gd name="T9" fmla="*/ 101 h 796"/>
                <a:gd name="T10" fmla="*/ 490 w 800"/>
                <a:gd name="T11" fmla="*/ 8 h 796"/>
                <a:gd name="T12" fmla="*/ 448 w 800"/>
                <a:gd name="T13" fmla="*/ 65 h 796"/>
                <a:gd name="T14" fmla="*/ 351 w 800"/>
                <a:gd name="T15" fmla="*/ 0 h 796"/>
                <a:gd name="T16" fmla="*/ 331 w 800"/>
                <a:gd name="T17" fmla="*/ 68 h 796"/>
                <a:gd name="T18" fmla="*/ 218 w 800"/>
                <a:gd name="T19" fmla="*/ 41 h 796"/>
                <a:gd name="T20" fmla="*/ 223 w 800"/>
                <a:gd name="T21" fmla="*/ 111 h 796"/>
                <a:gd name="T22" fmla="*/ 107 w 800"/>
                <a:gd name="T23" fmla="*/ 125 h 796"/>
                <a:gd name="T24" fmla="*/ 135 w 800"/>
                <a:gd name="T25" fmla="*/ 189 h 796"/>
                <a:gd name="T26" fmla="*/ 31 w 800"/>
                <a:gd name="T27" fmla="*/ 241 h 796"/>
                <a:gd name="T28" fmla="*/ 80 w 800"/>
                <a:gd name="T29" fmla="*/ 292 h 796"/>
                <a:gd name="T30" fmla="*/ 0 w 800"/>
                <a:gd name="T31" fmla="*/ 377 h 796"/>
                <a:gd name="T32" fmla="*/ 63 w 800"/>
                <a:gd name="T33" fmla="*/ 398 h 796"/>
                <a:gd name="T34" fmla="*/ 0 w 800"/>
                <a:gd name="T35" fmla="*/ 419 h 796"/>
                <a:gd name="T36" fmla="*/ 80 w 800"/>
                <a:gd name="T37" fmla="*/ 504 h 796"/>
                <a:gd name="T38" fmla="*/ 31 w 800"/>
                <a:gd name="T39" fmla="*/ 555 h 796"/>
                <a:gd name="T40" fmla="*/ 135 w 800"/>
                <a:gd name="T41" fmla="*/ 607 h 796"/>
                <a:gd name="T42" fmla="*/ 107 w 800"/>
                <a:gd name="T43" fmla="*/ 671 h 796"/>
                <a:gd name="T44" fmla="*/ 223 w 800"/>
                <a:gd name="T45" fmla="*/ 685 h 796"/>
                <a:gd name="T46" fmla="*/ 218 w 800"/>
                <a:gd name="T47" fmla="*/ 755 h 796"/>
                <a:gd name="T48" fmla="*/ 331 w 800"/>
                <a:gd name="T49" fmla="*/ 728 h 796"/>
                <a:gd name="T50" fmla="*/ 351 w 800"/>
                <a:gd name="T51" fmla="*/ 796 h 796"/>
                <a:gd name="T52" fmla="*/ 448 w 800"/>
                <a:gd name="T53" fmla="*/ 731 h 796"/>
                <a:gd name="T54" fmla="*/ 490 w 800"/>
                <a:gd name="T55" fmla="*/ 788 h 796"/>
                <a:gd name="T56" fmla="*/ 560 w 800"/>
                <a:gd name="T57" fmla="*/ 695 h 796"/>
                <a:gd name="T58" fmla="*/ 618 w 800"/>
                <a:gd name="T59" fmla="*/ 734 h 796"/>
                <a:gd name="T60" fmla="*/ 651 w 800"/>
                <a:gd name="T61" fmla="*/ 622 h 796"/>
                <a:gd name="T62" fmla="*/ 720 w 800"/>
                <a:gd name="T63" fmla="*/ 639 h 796"/>
                <a:gd name="T64" fmla="*/ 713 w 800"/>
                <a:gd name="T65" fmla="*/ 523 h 796"/>
                <a:gd name="T66" fmla="*/ 783 w 800"/>
                <a:gd name="T67" fmla="*/ 515 h 796"/>
                <a:gd name="T68" fmla="*/ 737 w 800"/>
                <a:gd name="T69" fmla="*/ 408 h 796"/>
                <a:gd name="T70" fmla="*/ 737 w 800"/>
                <a:gd name="T71" fmla="*/ 388 h 796"/>
                <a:gd name="T72" fmla="*/ 783 w 800"/>
                <a:gd name="T73" fmla="*/ 281 h 796"/>
                <a:gd name="T74" fmla="*/ 674 w 800"/>
                <a:gd name="T75" fmla="*/ 398 h 796"/>
                <a:gd name="T76" fmla="*/ 126 w 800"/>
                <a:gd name="T77" fmla="*/ 398 h 796"/>
                <a:gd name="T78" fmla="*/ 674 w 800"/>
                <a:gd name="T79" fmla="*/ 398 h 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00" h="796">
                  <a:moveTo>
                    <a:pt x="720" y="292"/>
                  </a:moveTo>
                  <a:cubicBezTo>
                    <a:pt x="718" y="286"/>
                    <a:pt x="715" y="280"/>
                    <a:pt x="713" y="273"/>
                  </a:cubicBezTo>
                  <a:cubicBezTo>
                    <a:pt x="769" y="241"/>
                    <a:pt x="769" y="241"/>
                    <a:pt x="769" y="241"/>
                  </a:cubicBezTo>
                  <a:cubicBezTo>
                    <a:pt x="720" y="157"/>
                    <a:pt x="720" y="157"/>
                    <a:pt x="720" y="157"/>
                  </a:cubicBezTo>
                  <a:cubicBezTo>
                    <a:pt x="664" y="189"/>
                    <a:pt x="664" y="189"/>
                    <a:pt x="664" y="189"/>
                  </a:cubicBezTo>
                  <a:cubicBezTo>
                    <a:pt x="660" y="184"/>
                    <a:pt x="656" y="179"/>
                    <a:pt x="651" y="174"/>
                  </a:cubicBezTo>
                  <a:cubicBezTo>
                    <a:pt x="693" y="125"/>
                    <a:pt x="693" y="125"/>
                    <a:pt x="693" y="125"/>
                  </a:cubicBezTo>
                  <a:cubicBezTo>
                    <a:pt x="618" y="62"/>
                    <a:pt x="618" y="62"/>
                    <a:pt x="618" y="62"/>
                  </a:cubicBezTo>
                  <a:cubicBezTo>
                    <a:pt x="577" y="111"/>
                    <a:pt x="577" y="111"/>
                    <a:pt x="577" y="111"/>
                  </a:cubicBezTo>
                  <a:cubicBezTo>
                    <a:pt x="571" y="108"/>
                    <a:pt x="566" y="104"/>
                    <a:pt x="560" y="101"/>
                  </a:cubicBezTo>
                  <a:cubicBezTo>
                    <a:pt x="582" y="41"/>
                    <a:pt x="582" y="41"/>
                    <a:pt x="582" y="41"/>
                  </a:cubicBezTo>
                  <a:cubicBezTo>
                    <a:pt x="490" y="8"/>
                    <a:pt x="490" y="8"/>
                    <a:pt x="490" y="8"/>
                  </a:cubicBezTo>
                  <a:cubicBezTo>
                    <a:pt x="468" y="68"/>
                    <a:pt x="468" y="68"/>
                    <a:pt x="468" y="68"/>
                  </a:cubicBezTo>
                  <a:cubicBezTo>
                    <a:pt x="462" y="67"/>
                    <a:pt x="455" y="66"/>
                    <a:pt x="448" y="65"/>
                  </a:cubicBezTo>
                  <a:cubicBezTo>
                    <a:pt x="448" y="0"/>
                    <a:pt x="448" y="0"/>
                    <a:pt x="448" y="0"/>
                  </a:cubicBezTo>
                  <a:cubicBezTo>
                    <a:pt x="351" y="0"/>
                    <a:pt x="351" y="0"/>
                    <a:pt x="351" y="0"/>
                  </a:cubicBezTo>
                  <a:cubicBezTo>
                    <a:pt x="351" y="65"/>
                    <a:pt x="351" y="65"/>
                    <a:pt x="351" y="65"/>
                  </a:cubicBezTo>
                  <a:cubicBezTo>
                    <a:pt x="345" y="66"/>
                    <a:pt x="338" y="67"/>
                    <a:pt x="331" y="68"/>
                  </a:cubicBezTo>
                  <a:cubicBezTo>
                    <a:pt x="309" y="8"/>
                    <a:pt x="309" y="8"/>
                    <a:pt x="309" y="8"/>
                  </a:cubicBezTo>
                  <a:cubicBezTo>
                    <a:pt x="218" y="41"/>
                    <a:pt x="218" y="41"/>
                    <a:pt x="218" y="41"/>
                  </a:cubicBezTo>
                  <a:cubicBezTo>
                    <a:pt x="240" y="101"/>
                    <a:pt x="240" y="101"/>
                    <a:pt x="240" y="101"/>
                  </a:cubicBezTo>
                  <a:cubicBezTo>
                    <a:pt x="234" y="104"/>
                    <a:pt x="228" y="108"/>
                    <a:pt x="223" y="111"/>
                  </a:cubicBezTo>
                  <a:cubicBezTo>
                    <a:pt x="181" y="62"/>
                    <a:pt x="181" y="62"/>
                    <a:pt x="181" y="62"/>
                  </a:cubicBezTo>
                  <a:cubicBezTo>
                    <a:pt x="107" y="125"/>
                    <a:pt x="107" y="125"/>
                    <a:pt x="107" y="125"/>
                  </a:cubicBezTo>
                  <a:cubicBezTo>
                    <a:pt x="148" y="174"/>
                    <a:pt x="148" y="174"/>
                    <a:pt x="148" y="174"/>
                  </a:cubicBezTo>
                  <a:cubicBezTo>
                    <a:pt x="144" y="179"/>
                    <a:pt x="140" y="184"/>
                    <a:pt x="135" y="189"/>
                  </a:cubicBezTo>
                  <a:cubicBezTo>
                    <a:pt x="80" y="157"/>
                    <a:pt x="80" y="157"/>
                    <a:pt x="80" y="157"/>
                  </a:cubicBezTo>
                  <a:cubicBezTo>
                    <a:pt x="31" y="241"/>
                    <a:pt x="31" y="241"/>
                    <a:pt x="31" y="241"/>
                  </a:cubicBezTo>
                  <a:cubicBezTo>
                    <a:pt x="87" y="273"/>
                    <a:pt x="87" y="273"/>
                    <a:pt x="87" y="273"/>
                  </a:cubicBezTo>
                  <a:cubicBezTo>
                    <a:pt x="84" y="280"/>
                    <a:pt x="82" y="286"/>
                    <a:pt x="80" y="292"/>
                  </a:cubicBezTo>
                  <a:cubicBezTo>
                    <a:pt x="17" y="281"/>
                    <a:pt x="17" y="281"/>
                    <a:pt x="17" y="281"/>
                  </a:cubicBezTo>
                  <a:cubicBezTo>
                    <a:pt x="0" y="377"/>
                    <a:pt x="0" y="377"/>
                    <a:pt x="0" y="377"/>
                  </a:cubicBezTo>
                  <a:cubicBezTo>
                    <a:pt x="63" y="388"/>
                    <a:pt x="63" y="388"/>
                    <a:pt x="63" y="388"/>
                  </a:cubicBezTo>
                  <a:cubicBezTo>
                    <a:pt x="63" y="391"/>
                    <a:pt x="63" y="395"/>
                    <a:pt x="63" y="398"/>
                  </a:cubicBezTo>
                  <a:cubicBezTo>
                    <a:pt x="63" y="401"/>
                    <a:pt x="63" y="405"/>
                    <a:pt x="63" y="408"/>
                  </a:cubicBezTo>
                  <a:cubicBezTo>
                    <a:pt x="0" y="419"/>
                    <a:pt x="0" y="419"/>
                    <a:pt x="0" y="419"/>
                  </a:cubicBezTo>
                  <a:cubicBezTo>
                    <a:pt x="17" y="515"/>
                    <a:pt x="17" y="515"/>
                    <a:pt x="17" y="515"/>
                  </a:cubicBezTo>
                  <a:cubicBezTo>
                    <a:pt x="80" y="504"/>
                    <a:pt x="80" y="504"/>
                    <a:pt x="80" y="504"/>
                  </a:cubicBezTo>
                  <a:cubicBezTo>
                    <a:pt x="82" y="510"/>
                    <a:pt x="84" y="516"/>
                    <a:pt x="87" y="523"/>
                  </a:cubicBezTo>
                  <a:cubicBezTo>
                    <a:pt x="31" y="555"/>
                    <a:pt x="31" y="555"/>
                    <a:pt x="31" y="555"/>
                  </a:cubicBezTo>
                  <a:cubicBezTo>
                    <a:pt x="80" y="639"/>
                    <a:pt x="80" y="639"/>
                    <a:pt x="80" y="639"/>
                  </a:cubicBezTo>
                  <a:cubicBezTo>
                    <a:pt x="135" y="607"/>
                    <a:pt x="135" y="607"/>
                    <a:pt x="135" y="607"/>
                  </a:cubicBezTo>
                  <a:cubicBezTo>
                    <a:pt x="140" y="612"/>
                    <a:pt x="144" y="617"/>
                    <a:pt x="148" y="622"/>
                  </a:cubicBezTo>
                  <a:cubicBezTo>
                    <a:pt x="107" y="671"/>
                    <a:pt x="107" y="671"/>
                    <a:pt x="107" y="671"/>
                  </a:cubicBezTo>
                  <a:cubicBezTo>
                    <a:pt x="181" y="734"/>
                    <a:pt x="181" y="734"/>
                    <a:pt x="181" y="734"/>
                  </a:cubicBezTo>
                  <a:cubicBezTo>
                    <a:pt x="223" y="685"/>
                    <a:pt x="223" y="685"/>
                    <a:pt x="223" y="685"/>
                  </a:cubicBezTo>
                  <a:cubicBezTo>
                    <a:pt x="228" y="688"/>
                    <a:pt x="234" y="692"/>
                    <a:pt x="240" y="695"/>
                  </a:cubicBezTo>
                  <a:cubicBezTo>
                    <a:pt x="218" y="755"/>
                    <a:pt x="218" y="755"/>
                    <a:pt x="218" y="755"/>
                  </a:cubicBezTo>
                  <a:cubicBezTo>
                    <a:pt x="310" y="788"/>
                    <a:pt x="310" y="788"/>
                    <a:pt x="310" y="788"/>
                  </a:cubicBezTo>
                  <a:cubicBezTo>
                    <a:pt x="331" y="728"/>
                    <a:pt x="331" y="728"/>
                    <a:pt x="331" y="728"/>
                  </a:cubicBezTo>
                  <a:cubicBezTo>
                    <a:pt x="338" y="729"/>
                    <a:pt x="345" y="731"/>
                    <a:pt x="351" y="731"/>
                  </a:cubicBezTo>
                  <a:cubicBezTo>
                    <a:pt x="351" y="796"/>
                    <a:pt x="351" y="796"/>
                    <a:pt x="351" y="796"/>
                  </a:cubicBezTo>
                  <a:cubicBezTo>
                    <a:pt x="448" y="796"/>
                    <a:pt x="448" y="796"/>
                    <a:pt x="448" y="796"/>
                  </a:cubicBezTo>
                  <a:cubicBezTo>
                    <a:pt x="448" y="731"/>
                    <a:pt x="448" y="731"/>
                    <a:pt x="448" y="731"/>
                  </a:cubicBezTo>
                  <a:cubicBezTo>
                    <a:pt x="455" y="731"/>
                    <a:pt x="462" y="729"/>
                    <a:pt x="468" y="728"/>
                  </a:cubicBezTo>
                  <a:cubicBezTo>
                    <a:pt x="490" y="788"/>
                    <a:pt x="490" y="788"/>
                    <a:pt x="490" y="788"/>
                  </a:cubicBezTo>
                  <a:cubicBezTo>
                    <a:pt x="582" y="755"/>
                    <a:pt x="582" y="755"/>
                    <a:pt x="582" y="755"/>
                  </a:cubicBezTo>
                  <a:cubicBezTo>
                    <a:pt x="560" y="695"/>
                    <a:pt x="560" y="695"/>
                    <a:pt x="560" y="695"/>
                  </a:cubicBezTo>
                  <a:cubicBezTo>
                    <a:pt x="566" y="692"/>
                    <a:pt x="571" y="688"/>
                    <a:pt x="577" y="685"/>
                  </a:cubicBezTo>
                  <a:cubicBezTo>
                    <a:pt x="618" y="734"/>
                    <a:pt x="618" y="734"/>
                    <a:pt x="618" y="734"/>
                  </a:cubicBezTo>
                  <a:cubicBezTo>
                    <a:pt x="693" y="671"/>
                    <a:pt x="693" y="671"/>
                    <a:pt x="693" y="671"/>
                  </a:cubicBezTo>
                  <a:cubicBezTo>
                    <a:pt x="651" y="622"/>
                    <a:pt x="651" y="622"/>
                    <a:pt x="651" y="622"/>
                  </a:cubicBezTo>
                  <a:cubicBezTo>
                    <a:pt x="656" y="617"/>
                    <a:pt x="660" y="612"/>
                    <a:pt x="664" y="607"/>
                  </a:cubicBezTo>
                  <a:cubicBezTo>
                    <a:pt x="720" y="639"/>
                    <a:pt x="720" y="639"/>
                    <a:pt x="720" y="639"/>
                  </a:cubicBezTo>
                  <a:cubicBezTo>
                    <a:pt x="769" y="555"/>
                    <a:pt x="769" y="555"/>
                    <a:pt x="769" y="555"/>
                  </a:cubicBezTo>
                  <a:cubicBezTo>
                    <a:pt x="713" y="523"/>
                    <a:pt x="713" y="523"/>
                    <a:pt x="713" y="523"/>
                  </a:cubicBezTo>
                  <a:cubicBezTo>
                    <a:pt x="715" y="516"/>
                    <a:pt x="718" y="510"/>
                    <a:pt x="720" y="504"/>
                  </a:cubicBezTo>
                  <a:cubicBezTo>
                    <a:pt x="783" y="515"/>
                    <a:pt x="783" y="515"/>
                    <a:pt x="783" y="515"/>
                  </a:cubicBezTo>
                  <a:cubicBezTo>
                    <a:pt x="800" y="419"/>
                    <a:pt x="800" y="419"/>
                    <a:pt x="800" y="419"/>
                  </a:cubicBezTo>
                  <a:cubicBezTo>
                    <a:pt x="737" y="408"/>
                    <a:pt x="737" y="408"/>
                    <a:pt x="737" y="408"/>
                  </a:cubicBezTo>
                  <a:cubicBezTo>
                    <a:pt x="737" y="405"/>
                    <a:pt x="737" y="401"/>
                    <a:pt x="737" y="398"/>
                  </a:cubicBezTo>
                  <a:cubicBezTo>
                    <a:pt x="737" y="395"/>
                    <a:pt x="737" y="391"/>
                    <a:pt x="737" y="388"/>
                  </a:cubicBezTo>
                  <a:cubicBezTo>
                    <a:pt x="800" y="377"/>
                    <a:pt x="800" y="377"/>
                    <a:pt x="800" y="377"/>
                  </a:cubicBezTo>
                  <a:cubicBezTo>
                    <a:pt x="783" y="281"/>
                    <a:pt x="783" y="281"/>
                    <a:pt x="783" y="281"/>
                  </a:cubicBezTo>
                  <a:lnTo>
                    <a:pt x="720" y="292"/>
                  </a:lnTo>
                  <a:close/>
                  <a:moveTo>
                    <a:pt x="674" y="398"/>
                  </a:moveTo>
                  <a:cubicBezTo>
                    <a:pt x="674" y="549"/>
                    <a:pt x="551" y="672"/>
                    <a:pt x="400" y="672"/>
                  </a:cubicBezTo>
                  <a:cubicBezTo>
                    <a:pt x="248" y="672"/>
                    <a:pt x="126" y="549"/>
                    <a:pt x="126" y="398"/>
                  </a:cubicBezTo>
                  <a:cubicBezTo>
                    <a:pt x="126" y="247"/>
                    <a:pt x="248" y="124"/>
                    <a:pt x="400" y="124"/>
                  </a:cubicBezTo>
                  <a:cubicBezTo>
                    <a:pt x="551" y="124"/>
                    <a:pt x="674" y="247"/>
                    <a:pt x="674" y="398"/>
                  </a:cubicBezTo>
                  <a:close/>
                </a:path>
              </a:pathLst>
            </a:custGeom>
            <a:solidFill>
              <a:schemeClr val="accent4">
                <a:lumMod val="75000"/>
              </a:schemeClr>
            </a:solidFill>
            <a:ln w="12700" cap="flat" cmpd="sng" algn="ctr">
              <a:noFill/>
              <a:prstDash val="solid"/>
              <a:miter lim="800000"/>
            </a:ln>
            <a:effectLst/>
          </p:spPr>
          <p:txBody>
            <a:bodyPr anchor="ctr"/>
            <a:lstStyle/>
            <a:p>
              <a:pPr marL="0" marR="0" lvl="0" indent="0" algn="ctr" defTabSz="1219200" rtl="0" eaLnBrk="1" fontAlgn="base" latinLnBrk="0" hangingPunct="1">
                <a:lnSpc>
                  <a:spcPct val="100000"/>
                </a:lnSpc>
                <a:spcBef>
                  <a:spcPct val="0"/>
                </a:spcBef>
                <a:spcAft>
                  <a:spcPct val="0"/>
                </a:spcAft>
                <a:buClrTx/>
                <a:buSzTx/>
                <a:buFontTx/>
                <a:buNone/>
                <a:defRPr/>
              </a:pPr>
              <a:endParaRPr kumimoji="0" lang="zh-CN" altLang="en-US" sz="2000" b="1"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11" name="矩形 10"/>
            <p:cNvSpPr/>
            <p:nvPr/>
          </p:nvSpPr>
          <p:spPr>
            <a:xfrm>
              <a:off x="8265014" y="2731346"/>
              <a:ext cx="1227913" cy="476038"/>
            </a:xfrm>
            <a:prstGeom prst="rect">
              <a:avLst/>
            </a:prstGeom>
            <a:noFill/>
          </p:spPr>
          <p:txBody>
            <a:bodyPr wrap="none">
              <a:spAutoFit/>
            </a:bodyPr>
            <a:lstStyle/>
            <a:p>
              <a:pPr marL="0" marR="0" lvl="0" indent="0" algn="l" defTabSz="914400" rtl="0" eaLnBrk="1" fontAlgn="base" latinLnBrk="0" hangingPunct="1">
                <a:lnSpc>
                  <a:spcPct val="150000"/>
                </a:lnSpc>
                <a:spcBef>
                  <a:spcPct val="0"/>
                </a:spcBef>
                <a:spcAft>
                  <a:spcPct val="0"/>
                </a:spcAft>
                <a:buClrTx/>
                <a:buSzTx/>
                <a:buFontTx/>
                <a:buNone/>
                <a:defRPr/>
              </a:pPr>
              <a:r>
                <a:rPr kumimoji="0" lang="zh-CN" altLang="en-US" sz="2000" b="1"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cs typeface="+mn-cs"/>
                </a:rPr>
                <a:t> </a:t>
              </a:r>
              <a:r>
                <a:rPr kumimoji="0" lang="zh-CN" altLang="en-US" sz="2000" b="1"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对比分析</a:t>
              </a:r>
              <a:endParaRPr kumimoji="0" lang="en-US" altLang="zh-CN" sz="2000" b="1"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grpSp>
      <p:grpSp>
        <p:nvGrpSpPr>
          <p:cNvPr id="12" name="组合 11"/>
          <p:cNvGrpSpPr/>
          <p:nvPr/>
        </p:nvGrpSpPr>
        <p:grpSpPr>
          <a:xfrm>
            <a:off x="4699000" y="2860675"/>
            <a:ext cx="2905125" cy="2894013"/>
            <a:chOff x="3305756" y="2019659"/>
            <a:chExt cx="2770947" cy="2757261"/>
          </a:xfrm>
        </p:grpSpPr>
        <p:sp>
          <p:nvSpPr>
            <p:cNvPr id="13" name="Freeform 22"/>
            <p:cNvSpPr>
              <a:spLocks noEditPoints="1"/>
            </p:cNvSpPr>
            <p:nvPr/>
          </p:nvSpPr>
          <p:spPr bwMode="auto">
            <a:xfrm>
              <a:off x="3305756" y="2019659"/>
              <a:ext cx="2770947" cy="2757261"/>
            </a:xfrm>
            <a:custGeom>
              <a:avLst/>
              <a:gdLst>
                <a:gd name="T0" fmla="*/ 713 w 800"/>
                <a:gd name="T1" fmla="*/ 273 h 796"/>
                <a:gd name="T2" fmla="*/ 720 w 800"/>
                <a:gd name="T3" fmla="*/ 157 h 796"/>
                <a:gd name="T4" fmla="*/ 651 w 800"/>
                <a:gd name="T5" fmla="*/ 174 h 796"/>
                <a:gd name="T6" fmla="*/ 618 w 800"/>
                <a:gd name="T7" fmla="*/ 62 h 796"/>
                <a:gd name="T8" fmla="*/ 560 w 800"/>
                <a:gd name="T9" fmla="*/ 101 h 796"/>
                <a:gd name="T10" fmla="*/ 490 w 800"/>
                <a:gd name="T11" fmla="*/ 8 h 796"/>
                <a:gd name="T12" fmla="*/ 448 w 800"/>
                <a:gd name="T13" fmla="*/ 65 h 796"/>
                <a:gd name="T14" fmla="*/ 351 w 800"/>
                <a:gd name="T15" fmla="*/ 0 h 796"/>
                <a:gd name="T16" fmla="*/ 331 w 800"/>
                <a:gd name="T17" fmla="*/ 68 h 796"/>
                <a:gd name="T18" fmla="*/ 218 w 800"/>
                <a:gd name="T19" fmla="*/ 41 h 796"/>
                <a:gd name="T20" fmla="*/ 223 w 800"/>
                <a:gd name="T21" fmla="*/ 111 h 796"/>
                <a:gd name="T22" fmla="*/ 107 w 800"/>
                <a:gd name="T23" fmla="*/ 125 h 796"/>
                <a:gd name="T24" fmla="*/ 135 w 800"/>
                <a:gd name="T25" fmla="*/ 189 h 796"/>
                <a:gd name="T26" fmla="*/ 31 w 800"/>
                <a:gd name="T27" fmla="*/ 241 h 796"/>
                <a:gd name="T28" fmla="*/ 80 w 800"/>
                <a:gd name="T29" fmla="*/ 292 h 796"/>
                <a:gd name="T30" fmla="*/ 0 w 800"/>
                <a:gd name="T31" fmla="*/ 377 h 796"/>
                <a:gd name="T32" fmla="*/ 63 w 800"/>
                <a:gd name="T33" fmla="*/ 398 h 796"/>
                <a:gd name="T34" fmla="*/ 0 w 800"/>
                <a:gd name="T35" fmla="*/ 419 h 796"/>
                <a:gd name="T36" fmla="*/ 80 w 800"/>
                <a:gd name="T37" fmla="*/ 504 h 796"/>
                <a:gd name="T38" fmla="*/ 31 w 800"/>
                <a:gd name="T39" fmla="*/ 555 h 796"/>
                <a:gd name="T40" fmla="*/ 135 w 800"/>
                <a:gd name="T41" fmla="*/ 607 h 796"/>
                <a:gd name="T42" fmla="*/ 107 w 800"/>
                <a:gd name="T43" fmla="*/ 671 h 796"/>
                <a:gd name="T44" fmla="*/ 223 w 800"/>
                <a:gd name="T45" fmla="*/ 685 h 796"/>
                <a:gd name="T46" fmla="*/ 218 w 800"/>
                <a:gd name="T47" fmla="*/ 755 h 796"/>
                <a:gd name="T48" fmla="*/ 331 w 800"/>
                <a:gd name="T49" fmla="*/ 728 h 796"/>
                <a:gd name="T50" fmla="*/ 351 w 800"/>
                <a:gd name="T51" fmla="*/ 796 h 796"/>
                <a:gd name="T52" fmla="*/ 448 w 800"/>
                <a:gd name="T53" fmla="*/ 731 h 796"/>
                <a:gd name="T54" fmla="*/ 490 w 800"/>
                <a:gd name="T55" fmla="*/ 788 h 796"/>
                <a:gd name="T56" fmla="*/ 560 w 800"/>
                <a:gd name="T57" fmla="*/ 695 h 796"/>
                <a:gd name="T58" fmla="*/ 618 w 800"/>
                <a:gd name="T59" fmla="*/ 734 h 796"/>
                <a:gd name="T60" fmla="*/ 651 w 800"/>
                <a:gd name="T61" fmla="*/ 622 h 796"/>
                <a:gd name="T62" fmla="*/ 720 w 800"/>
                <a:gd name="T63" fmla="*/ 639 h 796"/>
                <a:gd name="T64" fmla="*/ 713 w 800"/>
                <a:gd name="T65" fmla="*/ 523 h 796"/>
                <a:gd name="T66" fmla="*/ 783 w 800"/>
                <a:gd name="T67" fmla="*/ 515 h 796"/>
                <a:gd name="T68" fmla="*/ 737 w 800"/>
                <a:gd name="T69" fmla="*/ 408 h 796"/>
                <a:gd name="T70" fmla="*/ 737 w 800"/>
                <a:gd name="T71" fmla="*/ 388 h 796"/>
                <a:gd name="T72" fmla="*/ 783 w 800"/>
                <a:gd name="T73" fmla="*/ 281 h 796"/>
                <a:gd name="T74" fmla="*/ 674 w 800"/>
                <a:gd name="T75" fmla="*/ 398 h 796"/>
                <a:gd name="T76" fmla="*/ 126 w 800"/>
                <a:gd name="T77" fmla="*/ 398 h 796"/>
                <a:gd name="T78" fmla="*/ 674 w 800"/>
                <a:gd name="T79" fmla="*/ 398 h 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00" h="796">
                  <a:moveTo>
                    <a:pt x="720" y="292"/>
                  </a:moveTo>
                  <a:cubicBezTo>
                    <a:pt x="718" y="286"/>
                    <a:pt x="715" y="280"/>
                    <a:pt x="713" y="273"/>
                  </a:cubicBezTo>
                  <a:cubicBezTo>
                    <a:pt x="769" y="241"/>
                    <a:pt x="769" y="241"/>
                    <a:pt x="769" y="241"/>
                  </a:cubicBezTo>
                  <a:cubicBezTo>
                    <a:pt x="720" y="157"/>
                    <a:pt x="720" y="157"/>
                    <a:pt x="720" y="157"/>
                  </a:cubicBezTo>
                  <a:cubicBezTo>
                    <a:pt x="664" y="189"/>
                    <a:pt x="664" y="189"/>
                    <a:pt x="664" y="189"/>
                  </a:cubicBezTo>
                  <a:cubicBezTo>
                    <a:pt x="660" y="184"/>
                    <a:pt x="656" y="179"/>
                    <a:pt x="651" y="174"/>
                  </a:cubicBezTo>
                  <a:cubicBezTo>
                    <a:pt x="693" y="125"/>
                    <a:pt x="693" y="125"/>
                    <a:pt x="693" y="125"/>
                  </a:cubicBezTo>
                  <a:cubicBezTo>
                    <a:pt x="618" y="62"/>
                    <a:pt x="618" y="62"/>
                    <a:pt x="618" y="62"/>
                  </a:cubicBezTo>
                  <a:cubicBezTo>
                    <a:pt x="577" y="111"/>
                    <a:pt x="577" y="111"/>
                    <a:pt x="577" y="111"/>
                  </a:cubicBezTo>
                  <a:cubicBezTo>
                    <a:pt x="571" y="108"/>
                    <a:pt x="566" y="104"/>
                    <a:pt x="560" y="101"/>
                  </a:cubicBezTo>
                  <a:cubicBezTo>
                    <a:pt x="582" y="41"/>
                    <a:pt x="582" y="41"/>
                    <a:pt x="582" y="41"/>
                  </a:cubicBezTo>
                  <a:cubicBezTo>
                    <a:pt x="490" y="8"/>
                    <a:pt x="490" y="8"/>
                    <a:pt x="490" y="8"/>
                  </a:cubicBezTo>
                  <a:cubicBezTo>
                    <a:pt x="468" y="68"/>
                    <a:pt x="468" y="68"/>
                    <a:pt x="468" y="68"/>
                  </a:cubicBezTo>
                  <a:cubicBezTo>
                    <a:pt x="462" y="67"/>
                    <a:pt x="455" y="66"/>
                    <a:pt x="448" y="65"/>
                  </a:cubicBezTo>
                  <a:cubicBezTo>
                    <a:pt x="448" y="0"/>
                    <a:pt x="448" y="0"/>
                    <a:pt x="448" y="0"/>
                  </a:cubicBezTo>
                  <a:cubicBezTo>
                    <a:pt x="351" y="0"/>
                    <a:pt x="351" y="0"/>
                    <a:pt x="351" y="0"/>
                  </a:cubicBezTo>
                  <a:cubicBezTo>
                    <a:pt x="351" y="65"/>
                    <a:pt x="351" y="65"/>
                    <a:pt x="351" y="65"/>
                  </a:cubicBezTo>
                  <a:cubicBezTo>
                    <a:pt x="345" y="66"/>
                    <a:pt x="338" y="67"/>
                    <a:pt x="331" y="68"/>
                  </a:cubicBezTo>
                  <a:cubicBezTo>
                    <a:pt x="309" y="8"/>
                    <a:pt x="309" y="8"/>
                    <a:pt x="309" y="8"/>
                  </a:cubicBezTo>
                  <a:cubicBezTo>
                    <a:pt x="218" y="41"/>
                    <a:pt x="218" y="41"/>
                    <a:pt x="218" y="41"/>
                  </a:cubicBezTo>
                  <a:cubicBezTo>
                    <a:pt x="240" y="101"/>
                    <a:pt x="240" y="101"/>
                    <a:pt x="240" y="101"/>
                  </a:cubicBezTo>
                  <a:cubicBezTo>
                    <a:pt x="234" y="104"/>
                    <a:pt x="228" y="108"/>
                    <a:pt x="223" y="111"/>
                  </a:cubicBezTo>
                  <a:cubicBezTo>
                    <a:pt x="181" y="62"/>
                    <a:pt x="181" y="62"/>
                    <a:pt x="181" y="62"/>
                  </a:cubicBezTo>
                  <a:cubicBezTo>
                    <a:pt x="107" y="125"/>
                    <a:pt x="107" y="125"/>
                    <a:pt x="107" y="125"/>
                  </a:cubicBezTo>
                  <a:cubicBezTo>
                    <a:pt x="148" y="174"/>
                    <a:pt x="148" y="174"/>
                    <a:pt x="148" y="174"/>
                  </a:cubicBezTo>
                  <a:cubicBezTo>
                    <a:pt x="144" y="179"/>
                    <a:pt x="140" y="184"/>
                    <a:pt x="135" y="189"/>
                  </a:cubicBezTo>
                  <a:cubicBezTo>
                    <a:pt x="80" y="157"/>
                    <a:pt x="80" y="157"/>
                    <a:pt x="80" y="157"/>
                  </a:cubicBezTo>
                  <a:cubicBezTo>
                    <a:pt x="31" y="241"/>
                    <a:pt x="31" y="241"/>
                    <a:pt x="31" y="241"/>
                  </a:cubicBezTo>
                  <a:cubicBezTo>
                    <a:pt x="87" y="273"/>
                    <a:pt x="87" y="273"/>
                    <a:pt x="87" y="273"/>
                  </a:cubicBezTo>
                  <a:cubicBezTo>
                    <a:pt x="84" y="280"/>
                    <a:pt x="82" y="286"/>
                    <a:pt x="80" y="292"/>
                  </a:cubicBezTo>
                  <a:cubicBezTo>
                    <a:pt x="17" y="281"/>
                    <a:pt x="17" y="281"/>
                    <a:pt x="17" y="281"/>
                  </a:cubicBezTo>
                  <a:cubicBezTo>
                    <a:pt x="0" y="377"/>
                    <a:pt x="0" y="377"/>
                    <a:pt x="0" y="377"/>
                  </a:cubicBezTo>
                  <a:cubicBezTo>
                    <a:pt x="63" y="388"/>
                    <a:pt x="63" y="388"/>
                    <a:pt x="63" y="388"/>
                  </a:cubicBezTo>
                  <a:cubicBezTo>
                    <a:pt x="63" y="391"/>
                    <a:pt x="63" y="395"/>
                    <a:pt x="63" y="398"/>
                  </a:cubicBezTo>
                  <a:cubicBezTo>
                    <a:pt x="63" y="401"/>
                    <a:pt x="63" y="405"/>
                    <a:pt x="63" y="408"/>
                  </a:cubicBezTo>
                  <a:cubicBezTo>
                    <a:pt x="0" y="419"/>
                    <a:pt x="0" y="419"/>
                    <a:pt x="0" y="419"/>
                  </a:cubicBezTo>
                  <a:cubicBezTo>
                    <a:pt x="17" y="515"/>
                    <a:pt x="17" y="515"/>
                    <a:pt x="17" y="515"/>
                  </a:cubicBezTo>
                  <a:cubicBezTo>
                    <a:pt x="80" y="504"/>
                    <a:pt x="80" y="504"/>
                    <a:pt x="80" y="504"/>
                  </a:cubicBezTo>
                  <a:cubicBezTo>
                    <a:pt x="82" y="510"/>
                    <a:pt x="84" y="516"/>
                    <a:pt x="87" y="523"/>
                  </a:cubicBezTo>
                  <a:cubicBezTo>
                    <a:pt x="31" y="555"/>
                    <a:pt x="31" y="555"/>
                    <a:pt x="31" y="555"/>
                  </a:cubicBezTo>
                  <a:cubicBezTo>
                    <a:pt x="80" y="639"/>
                    <a:pt x="80" y="639"/>
                    <a:pt x="80" y="639"/>
                  </a:cubicBezTo>
                  <a:cubicBezTo>
                    <a:pt x="135" y="607"/>
                    <a:pt x="135" y="607"/>
                    <a:pt x="135" y="607"/>
                  </a:cubicBezTo>
                  <a:cubicBezTo>
                    <a:pt x="140" y="612"/>
                    <a:pt x="144" y="617"/>
                    <a:pt x="148" y="622"/>
                  </a:cubicBezTo>
                  <a:cubicBezTo>
                    <a:pt x="107" y="671"/>
                    <a:pt x="107" y="671"/>
                    <a:pt x="107" y="671"/>
                  </a:cubicBezTo>
                  <a:cubicBezTo>
                    <a:pt x="181" y="734"/>
                    <a:pt x="181" y="734"/>
                    <a:pt x="181" y="734"/>
                  </a:cubicBezTo>
                  <a:cubicBezTo>
                    <a:pt x="223" y="685"/>
                    <a:pt x="223" y="685"/>
                    <a:pt x="223" y="685"/>
                  </a:cubicBezTo>
                  <a:cubicBezTo>
                    <a:pt x="228" y="688"/>
                    <a:pt x="234" y="692"/>
                    <a:pt x="240" y="695"/>
                  </a:cubicBezTo>
                  <a:cubicBezTo>
                    <a:pt x="218" y="755"/>
                    <a:pt x="218" y="755"/>
                    <a:pt x="218" y="755"/>
                  </a:cubicBezTo>
                  <a:cubicBezTo>
                    <a:pt x="310" y="788"/>
                    <a:pt x="310" y="788"/>
                    <a:pt x="310" y="788"/>
                  </a:cubicBezTo>
                  <a:cubicBezTo>
                    <a:pt x="331" y="728"/>
                    <a:pt x="331" y="728"/>
                    <a:pt x="331" y="728"/>
                  </a:cubicBezTo>
                  <a:cubicBezTo>
                    <a:pt x="338" y="729"/>
                    <a:pt x="345" y="731"/>
                    <a:pt x="351" y="731"/>
                  </a:cubicBezTo>
                  <a:cubicBezTo>
                    <a:pt x="351" y="796"/>
                    <a:pt x="351" y="796"/>
                    <a:pt x="351" y="796"/>
                  </a:cubicBezTo>
                  <a:cubicBezTo>
                    <a:pt x="448" y="796"/>
                    <a:pt x="448" y="796"/>
                    <a:pt x="448" y="796"/>
                  </a:cubicBezTo>
                  <a:cubicBezTo>
                    <a:pt x="448" y="731"/>
                    <a:pt x="448" y="731"/>
                    <a:pt x="448" y="731"/>
                  </a:cubicBezTo>
                  <a:cubicBezTo>
                    <a:pt x="455" y="731"/>
                    <a:pt x="462" y="729"/>
                    <a:pt x="468" y="728"/>
                  </a:cubicBezTo>
                  <a:cubicBezTo>
                    <a:pt x="490" y="788"/>
                    <a:pt x="490" y="788"/>
                    <a:pt x="490" y="788"/>
                  </a:cubicBezTo>
                  <a:cubicBezTo>
                    <a:pt x="582" y="755"/>
                    <a:pt x="582" y="755"/>
                    <a:pt x="582" y="755"/>
                  </a:cubicBezTo>
                  <a:cubicBezTo>
                    <a:pt x="560" y="695"/>
                    <a:pt x="560" y="695"/>
                    <a:pt x="560" y="695"/>
                  </a:cubicBezTo>
                  <a:cubicBezTo>
                    <a:pt x="566" y="692"/>
                    <a:pt x="571" y="688"/>
                    <a:pt x="577" y="685"/>
                  </a:cubicBezTo>
                  <a:cubicBezTo>
                    <a:pt x="618" y="734"/>
                    <a:pt x="618" y="734"/>
                    <a:pt x="618" y="734"/>
                  </a:cubicBezTo>
                  <a:cubicBezTo>
                    <a:pt x="693" y="671"/>
                    <a:pt x="693" y="671"/>
                    <a:pt x="693" y="671"/>
                  </a:cubicBezTo>
                  <a:cubicBezTo>
                    <a:pt x="651" y="622"/>
                    <a:pt x="651" y="622"/>
                    <a:pt x="651" y="622"/>
                  </a:cubicBezTo>
                  <a:cubicBezTo>
                    <a:pt x="656" y="617"/>
                    <a:pt x="660" y="612"/>
                    <a:pt x="664" y="607"/>
                  </a:cubicBezTo>
                  <a:cubicBezTo>
                    <a:pt x="720" y="639"/>
                    <a:pt x="720" y="639"/>
                    <a:pt x="720" y="639"/>
                  </a:cubicBezTo>
                  <a:cubicBezTo>
                    <a:pt x="769" y="555"/>
                    <a:pt x="769" y="555"/>
                    <a:pt x="769" y="555"/>
                  </a:cubicBezTo>
                  <a:cubicBezTo>
                    <a:pt x="713" y="523"/>
                    <a:pt x="713" y="523"/>
                    <a:pt x="713" y="523"/>
                  </a:cubicBezTo>
                  <a:cubicBezTo>
                    <a:pt x="715" y="516"/>
                    <a:pt x="718" y="510"/>
                    <a:pt x="720" y="504"/>
                  </a:cubicBezTo>
                  <a:cubicBezTo>
                    <a:pt x="783" y="515"/>
                    <a:pt x="783" y="515"/>
                    <a:pt x="783" y="515"/>
                  </a:cubicBezTo>
                  <a:cubicBezTo>
                    <a:pt x="800" y="419"/>
                    <a:pt x="800" y="419"/>
                    <a:pt x="800" y="419"/>
                  </a:cubicBezTo>
                  <a:cubicBezTo>
                    <a:pt x="737" y="408"/>
                    <a:pt x="737" y="408"/>
                    <a:pt x="737" y="408"/>
                  </a:cubicBezTo>
                  <a:cubicBezTo>
                    <a:pt x="737" y="405"/>
                    <a:pt x="737" y="401"/>
                    <a:pt x="737" y="398"/>
                  </a:cubicBezTo>
                  <a:cubicBezTo>
                    <a:pt x="737" y="395"/>
                    <a:pt x="737" y="391"/>
                    <a:pt x="737" y="388"/>
                  </a:cubicBezTo>
                  <a:cubicBezTo>
                    <a:pt x="800" y="377"/>
                    <a:pt x="800" y="377"/>
                    <a:pt x="800" y="377"/>
                  </a:cubicBezTo>
                  <a:cubicBezTo>
                    <a:pt x="783" y="281"/>
                    <a:pt x="783" y="281"/>
                    <a:pt x="783" y="281"/>
                  </a:cubicBezTo>
                  <a:lnTo>
                    <a:pt x="720" y="292"/>
                  </a:lnTo>
                  <a:close/>
                  <a:moveTo>
                    <a:pt x="674" y="398"/>
                  </a:moveTo>
                  <a:cubicBezTo>
                    <a:pt x="674" y="549"/>
                    <a:pt x="551" y="672"/>
                    <a:pt x="400" y="672"/>
                  </a:cubicBezTo>
                  <a:cubicBezTo>
                    <a:pt x="248" y="672"/>
                    <a:pt x="126" y="549"/>
                    <a:pt x="126" y="398"/>
                  </a:cubicBezTo>
                  <a:cubicBezTo>
                    <a:pt x="126" y="247"/>
                    <a:pt x="248" y="124"/>
                    <a:pt x="400" y="124"/>
                  </a:cubicBezTo>
                  <a:cubicBezTo>
                    <a:pt x="551" y="124"/>
                    <a:pt x="674" y="247"/>
                    <a:pt x="674" y="398"/>
                  </a:cubicBezTo>
                  <a:close/>
                </a:path>
              </a:pathLst>
            </a:custGeom>
            <a:solidFill>
              <a:srgbClr val="92D050"/>
            </a:solidFill>
            <a:ln w="12700" cap="flat" cmpd="sng" algn="ctr">
              <a:noFill/>
              <a:prstDash val="solid"/>
              <a:miter lim="800000"/>
            </a:ln>
            <a:effectLst/>
          </p:spPr>
          <p:txBody>
            <a:bodyPr anchor="ctr"/>
            <a:lstStyle/>
            <a:p>
              <a:pPr marL="0" marR="0" lvl="0" indent="0" algn="ctr" defTabSz="1219200" rtl="0" eaLnBrk="1" fontAlgn="base" latinLnBrk="0" hangingPunct="1">
                <a:lnSpc>
                  <a:spcPct val="100000"/>
                </a:lnSpc>
                <a:spcBef>
                  <a:spcPct val="0"/>
                </a:spcBef>
                <a:spcAft>
                  <a:spcPct val="0"/>
                </a:spcAft>
                <a:buClrTx/>
                <a:buSzTx/>
                <a:buFontTx/>
                <a:buNone/>
                <a:defRPr/>
              </a:pPr>
              <a:endParaRPr kumimoji="0" lang="zh-CN" altLang="en-US" sz="2000" b="1"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25608" name="TextBox 13"/>
            <p:cNvSpPr txBox="1"/>
            <p:nvPr/>
          </p:nvSpPr>
          <p:spPr>
            <a:xfrm>
              <a:off x="3961082" y="3198234"/>
              <a:ext cx="1296144" cy="381222"/>
            </a:xfrm>
            <a:prstGeom prst="rect">
              <a:avLst/>
            </a:prstGeom>
            <a:noFill/>
            <a:ln w="9525">
              <a:noFill/>
            </a:ln>
          </p:spPr>
          <p:txBody>
            <a:bodyPr>
              <a:spAutoFit/>
            </a:bodyPr>
            <a:lstStyle/>
            <a:p>
              <a:pPr eaLnBrk="1" hangingPunct="1"/>
              <a:r>
                <a:rPr lang="zh-CN" altLang="en-US" sz="2000" b="1" dirty="0">
                  <a:latin typeface="微软雅黑" panose="020B0503020204020204" pitchFamily="34" charset="-122"/>
                  <a:ea typeface="微软雅黑" panose="020B0503020204020204" pitchFamily="34" charset="-122"/>
                </a:rPr>
                <a:t> 自主探究</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custDataLst>
              <p:tags r:id="rId1"/>
            </p:custDataLst>
          </p:nvPr>
        </p:nvSpPr>
        <p:spPr bwMode="auto">
          <a:xfrm>
            <a:off x="609600" y="693738"/>
            <a:ext cx="125413" cy="8239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4000" b="0" i="0" u="none" strike="noStrike" kern="1200" cap="none" spc="0" normalizeH="0" baseline="0" noProof="1">
              <a:ln>
                <a:noFill/>
              </a:ln>
              <a:solidFill>
                <a:schemeClr val="lt1"/>
              </a:solidFill>
              <a:effectLst/>
              <a:uLnTx/>
              <a:uFillTx/>
              <a:latin typeface="微软雅黑" panose="020B0503020204020204" pitchFamily="34" charset="-122"/>
              <a:ea typeface="微软雅黑" panose="020B0503020204020204" pitchFamily="34" charset="-122"/>
              <a:cs typeface="+mn-cs"/>
            </a:endParaRPr>
          </a:p>
        </p:txBody>
      </p:sp>
      <p:pic>
        <p:nvPicPr>
          <p:cNvPr id="27651" name="Picture 8"/>
          <p:cNvPicPr>
            <a:picLocks noChangeAspect="1"/>
          </p:cNvPicPr>
          <p:nvPr/>
        </p:nvPicPr>
        <p:blipFill>
          <a:blip r:embed="rId4"/>
          <a:stretch>
            <a:fillRect/>
          </a:stretch>
        </p:blipFill>
        <p:spPr>
          <a:xfrm>
            <a:off x="4389244" y="1691113"/>
            <a:ext cx="3148206" cy="2264878"/>
          </a:xfrm>
          <a:prstGeom prst="rect">
            <a:avLst/>
          </a:prstGeom>
          <a:noFill/>
          <a:ln w="9525">
            <a:noFill/>
          </a:ln>
        </p:spPr>
      </p:pic>
      <p:pic>
        <p:nvPicPr>
          <p:cNvPr id="27652" name="Picture 10"/>
          <p:cNvPicPr>
            <a:picLocks noChangeAspect="1"/>
          </p:cNvPicPr>
          <p:nvPr/>
        </p:nvPicPr>
        <p:blipFill rotWithShape="1">
          <a:blip r:embed="rId5"/>
          <a:srcRect b="19624"/>
          <a:stretch/>
        </p:blipFill>
        <p:spPr>
          <a:xfrm>
            <a:off x="347663" y="1691113"/>
            <a:ext cx="3841750" cy="2273765"/>
          </a:xfrm>
          <a:prstGeom prst="rect">
            <a:avLst/>
          </a:prstGeom>
          <a:noFill/>
          <a:ln w="9525">
            <a:noFill/>
          </a:ln>
        </p:spPr>
      </p:pic>
      <p:pic>
        <p:nvPicPr>
          <p:cNvPr id="27653" name="Picture 11"/>
          <p:cNvPicPr>
            <a:picLocks noChangeAspect="1"/>
          </p:cNvPicPr>
          <p:nvPr/>
        </p:nvPicPr>
        <p:blipFill rotWithShape="1">
          <a:blip r:embed="rId6"/>
          <a:srcRect l="6622" r="23953" b="12135"/>
          <a:stretch/>
        </p:blipFill>
        <p:spPr>
          <a:xfrm>
            <a:off x="8024630" y="1691113"/>
            <a:ext cx="2948053" cy="2264878"/>
          </a:xfrm>
          <a:prstGeom prst="rect">
            <a:avLst/>
          </a:prstGeom>
          <a:noFill/>
          <a:ln w="9525">
            <a:noFill/>
          </a:ln>
        </p:spPr>
      </p:pic>
      <p:sp>
        <p:nvSpPr>
          <p:cNvPr id="14" name="五边形 13"/>
          <p:cNvSpPr/>
          <p:nvPr/>
        </p:nvSpPr>
        <p:spPr>
          <a:xfrm>
            <a:off x="3667125" y="704850"/>
            <a:ext cx="3870325" cy="623888"/>
          </a:xfrm>
          <a:prstGeom prst="homePlat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导入环节：故事激趣 </a:t>
            </a:r>
          </a:p>
        </p:txBody>
      </p:sp>
      <p:sp>
        <p:nvSpPr>
          <p:cNvPr id="15" name="圆角矩形 14"/>
          <p:cNvSpPr/>
          <p:nvPr/>
        </p:nvSpPr>
        <p:spPr>
          <a:xfrm>
            <a:off x="7537450" y="704850"/>
            <a:ext cx="2752725" cy="614363"/>
          </a:xfrm>
          <a:prstGeom prst="roundRect">
            <a:avLst/>
          </a:prstGeom>
          <a:solidFill>
            <a:srgbClr val="FFC000"/>
          </a:solidFill>
          <a:ln>
            <a:noFill/>
          </a:ln>
        </p:spPr>
        <p:style>
          <a:lnRef idx="2">
            <a:schemeClr val="accent2">
              <a:shade val="50000"/>
            </a:schemeClr>
          </a:lnRef>
          <a:fillRef idx="1">
            <a:schemeClr val="accent2"/>
          </a:fillRef>
          <a:effectRef idx="0">
            <a:schemeClr val="accent2"/>
          </a:effectRef>
          <a:fontRef idx="minor">
            <a:schemeClr val="lt1"/>
          </a:fontRef>
        </p:style>
        <p:txBody>
          <a:bodyPr lIns="121917" tIns="60958" rIns="121917" bIns="60958"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lt1"/>
                </a:solidFill>
                <a:effectLst/>
                <a:uLnTx/>
                <a:uFillTx/>
                <a:latin typeface="微软雅黑" panose="020B0503020204020204" pitchFamily="34" charset="-122"/>
                <a:ea typeface="微软雅黑" panose="020B0503020204020204" pitchFamily="34" charset="-122"/>
                <a:cs typeface="+mn-cs"/>
              </a:rPr>
              <a:t>观察图片</a:t>
            </a:r>
          </a:p>
        </p:txBody>
      </p:sp>
      <p:sp>
        <p:nvSpPr>
          <p:cNvPr id="16" name="矩形 15"/>
          <p:cNvSpPr/>
          <p:nvPr/>
        </p:nvSpPr>
        <p:spPr>
          <a:xfrm>
            <a:off x="139558" y="4954161"/>
            <a:ext cx="8045900" cy="96128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914400" rtl="0" eaLnBrk="1" fontAlgn="base" latinLnBrk="0" hangingPunct="1">
              <a:lnSpc>
                <a:spcPct val="15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rPr>
              <a:t>你发现图片中习爷爷的穿着有一个共同点吗</a:t>
            </a:r>
            <a:r>
              <a:rPr kumimoji="0" lang="zh-CN" altLang="zh-CN" sz="2000" b="0"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rPr>
              <a:t>？</a:t>
            </a:r>
            <a:endParaRPr kumimoji="0" lang="en-US" altLang="zh-CN" sz="2000" b="0"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5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rPr>
              <a:t>军装在身的习爷爷除了是国家主席，还有一个特殊的身份，是什么呢</a:t>
            </a:r>
            <a:r>
              <a:rPr kumimoji="0" lang="zh-CN" altLang="zh-CN" sz="2000" b="0"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rPr>
              <a:t>？</a:t>
            </a:r>
            <a:endParaRPr kumimoji="0" lang="en-US" altLang="zh-CN" sz="2000" b="0"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endParaRPr>
          </a:p>
        </p:txBody>
      </p:sp>
      <p:sp>
        <p:nvSpPr>
          <p:cNvPr id="2" name="圆角矩形 1"/>
          <p:cNvSpPr/>
          <p:nvPr/>
        </p:nvSpPr>
        <p:spPr>
          <a:xfrm>
            <a:off x="9091613" y="4987925"/>
            <a:ext cx="2082800" cy="893763"/>
          </a:xfrm>
          <a:prstGeom prst="roundRect">
            <a:avLst>
              <a:gd name="adj" fmla="val 16667"/>
            </a:avLst>
          </a:prstGeom>
          <a:solidFill>
            <a:schemeClr val="bg1"/>
          </a:solidFill>
          <a:ln w="38100" cap="flat" cmpd="sng">
            <a:solidFill>
              <a:srgbClr val="FF0000"/>
            </a:solidFill>
            <a:prstDash val="dash"/>
            <a:headEnd type="none" w="med" len="med"/>
            <a:tailEnd type="none" w="med" len="med"/>
          </a:ln>
        </p:spPr>
        <p:txBody>
          <a:bodyPr/>
          <a:lstStyle/>
          <a:p>
            <a:pPr algn="ctr" eaLnBrk="1" hangingPunct="1"/>
            <a:r>
              <a:rPr lang="zh-CN" altLang="en-US" sz="3600" dirty="0">
                <a:latin typeface="黑体" panose="02010609060101010101" pitchFamily="49" charset="-122"/>
                <a:ea typeface="黑体" panose="02010609060101010101" pitchFamily="49" charset="-122"/>
              </a:rPr>
              <a:t>“老兵”</a:t>
            </a:r>
          </a:p>
        </p:txBody>
      </p:sp>
      <p:sp>
        <p:nvSpPr>
          <p:cNvPr id="10" name="文本框 50"/>
          <p:cNvSpPr txBox="1"/>
          <p:nvPr/>
        </p:nvSpPr>
        <p:spPr bwMode="auto">
          <a:xfrm>
            <a:off x="1092201" y="666616"/>
            <a:ext cx="9695584" cy="523220"/>
          </a:xfrm>
          <a:prstGeom prst="rect">
            <a:avLst/>
          </a:prstGeom>
          <a:noFill/>
        </p:spPr>
        <p:txBody>
          <a:bodyPr>
            <a:spAutoFit/>
            <a:scene3d>
              <a:camera prst="orthographicFront"/>
              <a:lightRig rig="threePt" dir="t"/>
            </a:scene3d>
            <a:sp3d contourW="12700"/>
          </a:bodyPr>
          <a:lstStyle/>
          <a:p>
            <a:pPr marR="0" defTabSz="914400" eaLnBrk="1" fontAlgn="auto" hangingPunct="1">
              <a:spcBef>
                <a:spcPts val="0"/>
              </a:spcBef>
              <a:spcAft>
                <a:spcPts val="0"/>
              </a:spcAft>
              <a:buClrTx/>
              <a:buSzTx/>
              <a:buFontTx/>
              <a:buNone/>
              <a:defRPr/>
            </a:pPr>
            <a:r>
              <a:rPr kumimoji="0" lang="zh-CN" altLang="en-US" sz="2800" kern="1200" cap="none" spc="0" normalizeH="0" baseline="0" noProof="0" dirty="0">
                <a:latin typeface="黑体" panose="02010609060101010101" pitchFamily="49" charset="-122"/>
                <a:ea typeface="黑体" panose="02010609060101010101" pitchFamily="49" charset="-122"/>
                <a:cs typeface="+mn-cs"/>
              </a:rPr>
              <a:t>六、教学过程</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custDataLst>
              <p:tags r:id="rId1"/>
            </p:custDataLst>
          </p:nvPr>
        </p:nvSpPr>
        <p:spPr bwMode="auto">
          <a:xfrm>
            <a:off x="609600" y="693738"/>
            <a:ext cx="125413" cy="8239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微软雅黑" panose="020B0503020204020204" pitchFamily="34" charset="-122"/>
              <a:ea typeface="微软雅黑" panose="020B0503020204020204" pitchFamily="34" charset="-122"/>
              <a:cs typeface="+mn-cs"/>
            </a:endParaRPr>
          </a:p>
        </p:txBody>
      </p:sp>
      <p:sp>
        <p:nvSpPr>
          <p:cNvPr id="9" name="圆角矩形 8"/>
          <p:cNvSpPr/>
          <p:nvPr/>
        </p:nvSpPr>
        <p:spPr>
          <a:xfrm>
            <a:off x="4891088" y="793750"/>
            <a:ext cx="2752725" cy="614363"/>
          </a:xfrm>
          <a:prstGeom prst="roundRect">
            <a:avLst/>
          </a:prstGeom>
          <a:solidFill>
            <a:srgbClr val="FFC000"/>
          </a:solidFill>
          <a:ln>
            <a:noFill/>
          </a:ln>
        </p:spPr>
        <p:style>
          <a:lnRef idx="2">
            <a:schemeClr val="accent2">
              <a:shade val="50000"/>
            </a:schemeClr>
          </a:lnRef>
          <a:fillRef idx="1">
            <a:schemeClr val="accent2"/>
          </a:fillRef>
          <a:effectRef idx="0">
            <a:schemeClr val="accent2"/>
          </a:effectRef>
          <a:fontRef idx="minor">
            <a:schemeClr val="lt1"/>
          </a:fontRef>
        </p:style>
        <p:txBody>
          <a:bodyPr lIns="121917" tIns="60958" rIns="121917" bIns="60958"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lt1"/>
                </a:solidFill>
                <a:effectLst/>
                <a:uLnTx/>
                <a:uFillTx/>
                <a:latin typeface="微软雅黑" panose="020B0503020204020204" pitchFamily="34" charset="-122"/>
                <a:ea typeface="微软雅黑" panose="020B0503020204020204" pitchFamily="34" charset="-122"/>
                <a:cs typeface="+mn-cs"/>
              </a:rPr>
              <a:t>“老兵” 的故事</a:t>
            </a:r>
          </a:p>
        </p:txBody>
      </p:sp>
      <p:graphicFrame>
        <p:nvGraphicFramePr>
          <p:cNvPr id="2" name="表格 1"/>
          <p:cNvGraphicFramePr>
            <a:graphicFrameLocks noGrp="1"/>
          </p:cNvGraphicFramePr>
          <p:nvPr>
            <p:extLst>
              <p:ext uri="{D42A27DB-BD31-4B8C-83A1-F6EECF244321}">
                <p14:modId xmlns:p14="http://schemas.microsoft.com/office/powerpoint/2010/main" val="1810789744"/>
              </p:ext>
            </p:extLst>
          </p:nvPr>
        </p:nvGraphicFramePr>
        <p:xfrm>
          <a:off x="6408738" y="3975100"/>
          <a:ext cx="4416426" cy="1189038"/>
        </p:xfrm>
        <a:graphic>
          <a:graphicData uri="http://schemas.openxmlformats.org/drawingml/2006/table">
            <a:tbl>
              <a:tblPr firstRow="1" bandRow="1">
                <a:tableStyleId>{5C22544A-7EE6-4342-B048-85BDC9FD1C3A}</a:tableStyleId>
              </a:tblPr>
              <a:tblGrid>
                <a:gridCol w="2208213">
                  <a:extLst>
                    <a:ext uri="{9D8B030D-6E8A-4147-A177-3AD203B41FA5}">
                      <a16:colId xmlns:a16="http://schemas.microsoft.com/office/drawing/2014/main" val="20000"/>
                    </a:ext>
                  </a:extLst>
                </a:gridCol>
                <a:gridCol w="2208213">
                  <a:extLst>
                    <a:ext uri="{9D8B030D-6E8A-4147-A177-3AD203B41FA5}">
                      <a16:colId xmlns:a16="http://schemas.microsoft.com/office/drawing/2014/main" val="20001"/>
                    </a:ext>
                  </a:extLst>
                </a:gridCol>
              </a:tblGrid>
              <a:tr h="396346">
                <a:tc>
                  <a:txBody>
                    <a:bodyPr/>
                    <a:lstStyle/>
                    <a:p>
                      <a:pPr algn="ctr"/>
                      <a:r>
                        <a:rPr lang="zh-CN" altLang="en-US" sz="2000" dirty="0">
                          <a:solidFill>
                            <a:srgbClr val="FFFF00"/>
                          </a:solidFill>
                          <a:latin typeface="黑体" panose="02010609060101010101" pitchFamily="49" charset="-122"/>
                          <a:ea typeface="黑体" panose="02010609060101010101" pitchFamily="49" charset="-122"/>
                        </a:rPr>
                        <a:t>设施建设之前</a:t>
                      </a:r>
                    </a:p>
                  </a:txBody>
                  <a:tcPr marL="91405" marR="91405" marT="45695" marB="45695"/>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2000" dirty="0">
                          <a:solidFill>
                            <a:srgbClr val="FFFF00"/>
                          </a:solidFill>
                          <a:latin typeface="黑体" panose="02010609060101010101" pitchFamily="49" charset="-122"/>
                          <a:ea typeface="黑体" panose="02010609060101010101" pitchFamily="49" charset="-122"/>
                        </a:rPr>
                        <a:t>设施建设之后</a:t>
                      </a:r>
                    </a:p>
                  </a:txBody>
                  <a:tcPr marL="91405" marR="91405" marT="45695" marB="45695"/>
                </a:tc>
                <a:extLst>
                  <a:ext uri="{0D108BD9-81ED-4DB2-BD59-A6C34878D82A}">
                    <a16:rowId xmlns:a16="http://schemas.microsoft.com/office/drawing/2014/main" val="10000"/>
                  </a:ext>
                </a:extLst>
              </a:tr>
              <a:tr h="396346">
                <a:tc>
                  <a:txBody>
                    <a:bodyPr/>
                    <a:lstStyle/>
                    <a:p>
                      <a:pPr algn="ctr"/>
                      <a:endParaRPr lang="zh-CN" altLang="en-US" sz="2000" dirty="0">
                        <a:solidFill>
                          <a:srgbClr val="FFFF00"/>
                        </a:solidFill>
                        <a:latin typeface="黑体" panose="02010609060101010101" pitchFamily="49" charset="-122"/>
                        <a:ea typeface="黑体" panose="02010609060101010101" pitchFamily="49" charset="-122"/>
                      </a:endParaRPr>
                    </a:p>
                  </a:txBody>
                  <a:tcPr marL="91405" marR="91405" marT="45695" marB="45695"/>
                </a:tc>
                <a:tc>
                  <a:txBody>
                    <a:bodyPr/>
                    <a:lstStyle/>
                    <a:p>
                      <a:pPr marL="0" marR="0" indent="0" algn="ctr" defTabSz="914400" rtl="0" eaLnBrk="1" fontAlgn="auto" latinLnBrk="0" hangingPunct="1">
                        <a:lnSpc>
                          <a:spcPct val="100000"/>
                        </a:lnSpc>
                        <a:spcBef>
                          <a:spcPts val="0"/>
                        </a:spcBef>
                        <a:spcAft>
                          <a:spcPts val="0"/>
                        </a:spcAft>
                        <a:buClrTx/>
                        <a:buSzTx/>
                        <a:buFontTx/>
                        <a:buNone/>
                        <a:defRPr/>
                      </a:pPr>
                      <a:endParaRPr lang="zh-CN" altLang="en-US" sz="2000" dirty="0">
                        <a:solidFill>
                          <a:srgbClr val="FFFF00"/>
                        </a:solidFill>
                        <a:latin typeface="黑体" panose="02010609060101010101" pitchFamily="49" charset="-122"/>
                        <a:ea typeface="黑体" panose="02010609060101010101" pitchFamily="49" charset="-122"/>
                      </a:endParaRPr>
                    </a:p>
                  </a:txBody>
                  <a:tcPr marL="91405" marR="91405" marT="45695" marB="45695"/>
                </a:tc>
                <a:extLst>
                  <a:ext uri="{0D108BD9-81ED-4DB2-BD59-A6C34878D82A}">
                    <a16:rowId xmlns:a16="http://schemas.microsoft.com/office/drawing/2014/main" val="10001"/>
                  </a:ext>
                </a:extLst>
              </a:tr>
              <a:tr h="396346">
                <a:tc>
                  <a:txBody>
                    <a:bodyPr/>
                    <a:lstStyle/>
                    <a:p>
                      <a:pPr algn="ctr"/>
                      <a:endParaRPr lang="zh-CN" altLang="en-US" sz="2000" dirty="0">
                        <a:latin typeface="黑体" panose="02010609060101010101" pitchFamily="49" charset="-122"/>
                        <a:ea typeface="黑体" panose="02010609060101010101" pitchFamily="49" charset="-122"/>
                      </a:endParaRPr>
                    </a:p>
                  </a:txBody>
                  <a:tcPr marL="91405" marR="91405" marT="45695" marB="45695"/>
                </a:tc>
                <a:tc>
                  <a:txBody>
                    <a:bodyPr/>
                    <a:lstStyle/>
                    <a:p>
                      <a:endParaRPr lang="zh-CN" altLang="en-US" sz="2000" dirty="0">
                        <a:latin typeface="黑体" panose="02010609060101010101" pitchFamily="49" charset="-122"/>
                        <a:ea typeface="黑体" panose="02010609060101010101" pitchFamily="49" charset="-122"/>
                      </a:endParaRPr>
                    </a:p>
                  </a:txBody>
                  <a:tcPr marL="91405" marR="91405" marT="45695" marB="45695"/>
                </a:tc>
                <a:extLst>
                  <a:ext uri="{0D108BD9-81ED-4DB2-BD59-A6C34878D82A}">
                    <a16:rowId xmlns:a16="http://schemas.microsoft.com/office/drawing/2014/main" val="10002"/>
                  </a:ext>
                </a:extLst>
              </a:tr>
            </a:tbl>
          </a:graphicData>
        </a:graphic>
      </p:graphicFrame>
      <p:sp>
        <p:nvSpPr>
          <p:cNvPr id="11" name="圆角矩形 10"/>
          <p:cNvSpPr/>
          <p:nvPr/>
        </p:nvSpPr>
        <p:spPr>
          <a:xfrm>
            <a:off x="9593263" y="5287963"/>
            <a:ext cx="2092325" cy="468312"/>
          </a:xfrm>
          <a:prstGeom prst="roundRect">
            <a:avLst>
              <a:gd name="adj" fmla="val 16667"/>
            </a:avLst>
          </a:prstGeom>
          <a:solidFill>
            <a:schemeClr val="bg1"/>
          </a:solidFill>
          <a:ln w="38100" cap="flat" cmpd="sng">
            <a:solidFill>
              <a:srgbClr val="FF0000"/>
            </a:solidFill>
            <a:prstDash val="dash"/>
            <a:headEnd type="none" w="med" len="med"/>
            <a:tailEnd type="none" w="med" len="med"/>
          </a:ln>
        </p:spPr>
        <p:txBody>
          <a:bodyPr/>
          <a:lstStyle/>
          <a:p>
            <a:pPr algn="ctr" eaLnBrk="1" hangingPunct="1"/>
            <a:r>
              <a:rPr lang="zh-CN" altLang="en-US" sz="2000" dirty="0">
                <a:latin typeface="黑体" panose="02010609060101010101" pitchFamily="49" charset="-122"/>
                <a:ea typeface="黑体" panose="02010609060101010101" pitchFamily="49" charset="-122"/>
              </a:rPr>
              <a:t>关注点：战斗力</a:t>
            </a:r>
          </a:p>
        </p:txBody>
      </p:sp>
      <p:sp>
        <p:nvSpPr>
          <p:cNvPr id="12" name="矩形 11"/>
          <p:cNvSpPr/>
          <p:nvPr/>
        </p:nvSpPr>
        <p:spPr>
          <a:xfrm>
            <a:off x="1109663" y="5794375"/>
            <a:ext cx="10596563" cy="1016000"/>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marL="0" marR="0" lvl="0" indent="0" algn="l" defTabSz="914400" rtl="0" eaLnBrk="1" fontAlgn="base" latinLnBrk="0" hangingPunct="1">
              <a:lnSpc>
                <a:spcPct val="15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rPr>
              <a:t>       通过习爷爷“军装”的照片，引出“老兵”的故事，激发学生的学习兴趣，感受习爷爷对军队的关注，感受党和国家对军队建设的重视。</a:t>
            </a:r>
            <a:endParaRPr kumimoji="0" lang="zh-CN" altLang="zh-CN" sz="2000" b="0"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endParaRPr>
          </a:p>
        </p:txBody>
      </p:sp>
      <p:sp>
        <p:nvSpPr>
          <p:cNvPr id="13" name="等腰三角形 5"/>
          <p:cNvSpPr/>
          <p:nvPr/>
        </p:nvSpPr>
        <p:spPr>
          <a:xfrm rot="5400000">
            <a:off x="133350" y="5808663"/>
            <a:ext cx="898525" cy="987425"/>
          </a:xfrm>
          <a:custGeom>
            <a:avLst/>
            <a:gdLst/>
            <a:ahLst/>
            <a:cxnLst/>
            <a:rect l="l" t="t" r="r" b="b"/>
            <a:pathLst>
              <a:path w="1450218" h="1860602">
                <a:moveTo>
                  <a:pt x="0" y="1860602"/>
                </a:moveTo>
                <a:lnTo>
                  <a:pt x="0" y="132410"/>
                </a:lnTo>
                <a:lnTo>
                  <a:pt x="582757" y="132410"/>
                </a:lnTo>
                <a:lnTo>
                  <a:pt x="725109" y="0"/>
                </a:lnTo>
                <a:lnTo>
                  <a:pt x="867461" y="132410"/>
                </a:lnTo>
                <a:lnTo>
                  <a:pt x="1450218" y="132410"/>
                </a:lnTo>
                <a:lnTo>
                  <a:pt x="1450218" y="1860602"/>
                </a:lnTo>
                <a:close/>
              </a:path>
            </a:pathLst>
          </a:custGeom>
          <a:solidFill>
            <a:schemeClr val="accent4">
              <a:lumMod val="75000"/>
            </a:schemeClr>
          </a:solidFill>
          <a:ln w="12700" cap="flat" cmpd="sng" algn="ctr">
            <a:noFill/>
            <a:prstDash val="solid"/>
            <a:miter lim="800000"/>
          </a:ln>
          <a:effectLst/>
        </p:spPr>
        <p:txBody>
          <a:bodyPr anchor="ctr"/>
          <a:lstStyle/>
          <a:p>
            <a:pPr marL="0" marR="0" lvl="0" indent="0" algn="ctr" defTabSz="1219200" rtl="0" eaLnBrk="1" fontAlgn="base" latinLnBrk="0" hangingPunct="1">
              <a:lnSpc>
                <a:spcPct val="120000"/>
              </a:lnSpc>
              <a:spcBef>
                <a:spcPct val="0"/>
              </a:spcBef>
              <a:spcAft>
                <a:spcPct val="0"/>
              </a:spcAft>
              <a:buClrTx/>
              <a:buSzTx/>
              <a:buFontTx/>
              <a:buNone/>
              <a:defRPr/>
            </a:pPr>
            <a:endParaRPr kumimoji="0" lang="zh-CN" altLang="en-US" sz="2400" b="0" i="0" u="none" strike="noStrike" kern="0" cap="none" spc="0" normalizeH="0" baseline="0" noProof="0">
              <a:ln>
                <a:noFill/>
              </a:ln>
              <a:solidFill>
                <a:sysClr val="window" lastClr="FFFFFF"/>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4" name="TextBox 13"/>
          <p:cNvSpPr txBox="1"/>
          <p:nvPr/>
        </p:nvSpPr>
        <p:spPr>
          <a:xfrm>
            <a:off x="88900" y="5884863"/>
            <a:ext cx="889000" cy="708025"/>
          </a:xfrm>
          <a:prstGeom prst="rect">
            <a:avLst/>
          </a:prstGeom>
          <a:noFill/>
        </p:spPr>
        <p:txBody>
          <a:bodyPr wrap="none">
            <a:spAutoFit/>
          </a:bodyPr>
          <a:lstStyle/>
          <a:p>
            <a:pPr marR="0" defTabSz="1219200" eaLnBrk="1" hangingPunct="1">
              <a:buClrTx/>
              <a:buSzTx/>
              <a:buFontTx/>
              <a:buNone/>
              <a:defRPr/>
            </a:pPr>
            <a:r>
              <a:rPr kumimoji="0" lang="zh-CN" altLang="en-US" sz="2700" b="1" kern="0" cap="none" spc="0" normalizeH="0" baseline="0" noProof="0" dirty="0">
                <a:solidFill>
                  <a:sysClr val="window" lastClr="FFFFFF"/>
                </a:solidFill>
                <a:latin typeface="微软雅黑" panose="020B0503020204020204" pitchFamily="34" charset="-122"/>
                <a:ea typeface="微软雅黑" panose="020B0503020204020204" pitchFamily="34" charset="-122"/>
                <a:cs typeface="+mn-cs"/>
              </a:rPr>
              <a:t>设计</a:t>
            </a:r>
            <a:endParaRPr kumimoji="0" lang="en-US" altLang="zh-CN" sz="2700" b="1" kern="0" cap="none" spc="0" normalizeH="0" baseline="0" noProof="0" dirty="0">
              <a:solidFill>
                <a:sysClr val="window" lastClr="FFFFFF"/>
              </a:solidFill>
              <a:latin typeface="微软雅黑" panose="020B0503020204020204" pitchFamily="34" charset="-122"/>
              <a:ea typeface="微软雅黑" panose="020B0503020204020204" pitchFamily="34" charset="-122"/>
              <a:cs typeface="+mn-cs"/>
            </a:endParaRPr>
          </a:p>
          <a:p>
            <a:pPr marR="0" defTabSz="1219200" eaLnBrk="1" hangingPunct="1">
              <a:buClrTx/>
              <a:buSzTx/>
              <a:buFontTx/>
              <a:buNone/>
              <a:defRPr/>
            </a:pPr>
            <a:r>
              <a:rPr kumimoji="0" lang="zh-CN" altLang="en-US" sz="2700" b="1" kern="0" cap="none" spc="0" normalizeH="0" baseline="0" noProof="0" dirty="0">
                <a:solidFill>
                  <a:sysClr val="window" lastClr="FFFFFF"/>
                </a:solidFill>
                <a:latin typeface="微软雅黑" panose="020B0503020204020204" pitchFamily="34" charset="-122"/>
                <a:ea typeface="微软雅黑" panose="020B0503020204020204" pitchFamily="34" charset="-122"/>
                <a:cs typeface="+mn-cs"/>
              </a:rPr>
              <a:t>意图</a:t>
            </a:r>
          </a:p>
        </p:txBody>
      </p:sp>
      <p:sp>
        <p:nvSpPr>
          <p:cNvPr id="15" name="五边形 14"/>
          <p:cNvSpPr/>
          <p:nvPr/>
        </p:nvSpPr>
        <p:spPr>
          <a:xfrm>
            <a:off x="1020763" y="793750"/>
            <a:ext cx="3870325" cy="623888"/>
          </a:xfrm>
          <a:prstGeom prst="homePlat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导入环节：故事激趣 </a:t>
            </a:r>
          </a:p>
        </p:txBody>
      </p:sp>
      <p:sp>
        <p:nvSpPr>
          <p:cNvPr id="29719" name="文本框 7"/>
          <p:cNvSpPr txBox="1"/>
          <p:nvPr/>
        </p:nvSpPr>
        <p:spPr>
          <a:xfrm>
            <a:off x="5741988" y="1670050"/>
            <a:ext cx="5964238" cy="1886286"/>
          </a:xfrm>
          <a:prstGeom prst="rect">
            <a:avLst/>
          </a:prstGeom>
          <a:noFill/>
          <a:ln w="9525">
            <a:noFill/>
          </a:ln>
        </p:spPr>
        <p:txBody>
          <a:bodyPr wrap="square">
            <a:spAutoFit/>
          </a:bodyPr>
          <a:lstStyle/>
          <a:p>
            <a:pPr eaLnBrk="1" hangingPunct="1">
              <a:lnSpc>
                <a:spcPct val="150000"/>
              </a:lnSpc>
            </a:pPr>
            <a:r>
              <a:rPr lang="en-US" altLang="zh-CN" sz="2000" dirty="0">
                <a:latin typeface="Calibri" panose="020F0502020204030204" pitchFamily="34" charset="0"/>
              </a:rPr>
              <a:t> </a:t>
            </a:r>
            <a:r>
              <a:rPr lang="zh-CN" altLang="en-US" sz="2000" dirty="0">
                <a:latin typeface="黑体" panose="02010609060101010101" pitchFamily="49" charset="-122"/>
                <a:ea typeface="黑体" panose="02010609060101010101" pitchFamily="49" charset="-122"/>
              </a:rPr>
              <a:t>一位“老兵”的故事</a:t>
            </a:r>
            <a:r>
              <a:rPr lang="en-US" altLang="zh-CN" sz="2000" dirty="0">
                <a:latin typeface="黑体" panose="02010609060101010101" pitchFamily="49" charset="-122"/>
                <a:ea typeface="黑体" panose="02010609060101010101" pitchFamily="49" charset="-122"/>
              </a:rPr>
              <a:t>——</a:t>
            </a:r>
            <a:r>
              <a:rPr lang="zh-CN" altLang="zh-CN" sz="2000" dirty="0">
                <a:latin typeface="黑体" panose="02010609060101010101" pitchFamily="49" charset="-122"/>
                <a:ea typeface="黑体" panose="02010609060101010101" pitchFamily="49" charset="-122"/>
              </a:rPr>
              <a:t>习近平爷爷</a:t>
            </a:r>
            <a:r>
              <a:rPr lang="zh-CN" altLang="en-US" sz="2000" dirty="0">
                <a:latin typeface="黑体" panose="02010609060101010101" pitchFamily="49" charset="-122"/>
                <a:ea typeface="黑体" panose="02010609060101010101" pitchFamily="49" charset="-122"/>
              </a:rPr>
              <a:t>在军队的故事</a:t>
            </a:r>
            <a:endParaRPr lang="zh-CN" altLang="zh-CN" sz="2000" dirty="0">
              <a:latin typeface="黑体" panose="02010609060101010101" pitchFamily="49" charset="-122"/>
              <a:ea typeface="黑体" panose="02010609060101010101" pitchFamily="49" charset="-122"/>
            </a:endParaRPr>
          </a:p>
          <a:p>
            <a:pPr eaLnBrk="1" hangingPunct="1">
              <a:lnSpc>
                <a:spcPct val="150000"/>
              </a:lnSpc>
            </a:pPr>
            <a:r>
              <a:rPr lang="en-US" altLang="zh-CN" sz="2000" dirty="0">
                <a:latin typeface="黑体" panose="02010609060101010101" pitchFamily="49" charset="-122"/>
                <a:ea typeface="黑体" panose="02010609060101010101" pitchFamily="49" charset="-122"/>
              </a:rPr>
              <a:t>    </a:t>
            </a:r>
            <a:r>
              <a:rPr lang="zh-CN" altLang="zh-CN" sz="2000" dirty="0">
                <a:latin typeface="黑体" panose="02010609060101010101" pitchFamily="49" charset="-122"/>
                <a:ea typeface="黑体" panose="02010609060101010101" pitchFamily="49" charset="-122"/>
              </a:rPr>
              <a:t>说说这</a:t>
            </a:r>
            <a:r>
              <a:rPr lang="zh-CN" altLang="en-US" sz="2000" dirty="0">
                <a:latin typeface="黑体" panose="02010609060101010101" pitchFamily="49" charset="-122"/>
                <a:ea typeface="黑体" panose="02010609060101010101" pitchFamily="49" charset="-122"/>
              </a:rPr>
              <a:t>个</a:t>
            </a:r>
            <a:r>
              <a:rPr lang="zh-CN" altLang="zh-CN" sz="2000" dirty="0">
                <a:latin typeface="黑体" panose="02010609060101010101" pitchFamily="49" charset="-122"/>
                <a:ea typeface="黑体" panose="02010609060101010101" pitchFamily="49" charset="-122"/>
              </a:rPr>
              <a:t>故事让你有什么感受，</a:t>
            </a:r>
            <a:r>
              <a:rPr lang="zh-CN" altLang="en-US" sz="2000" dirty="0">
                <a:latin typeface="黑体" panose="02010609060101010101" pitchFamily="49" charset="-122"/>
                <a:ea typeface="黑体" panose="02010609060101010101" pitchFamily="49" charset="-122"/>
              </a:rPr>
              <a:t>军队基础训练设施在两年中前后发生什么变化，习爷爷关注什么？关注战斗力</a:t>
            </a:r>
            <a:r>
              <a:rPr lang="zh-CN" altLang="zh-CN" sz="2000" dirty="0">
                <a:latin typeface="黑体" panose="02010609060101010101" pitchFamily="49" charset="-122"/>
                <a:ea typeface="黑体" panose="02010609060101010101" pitchFamily="49" charset="-122"/>
              </a:rPr>
              <a:t>说明了什么？   </a:t>
            </a:r>
            <a:r>
              <a:rPr lang="zh-CN" altLang="zh-CN" sz="2000" dirty="0">
                <a:latin typeface="Calibri" panose="020F0502020204030204" pitchFamily="34" charset="0"/>
              </a:rPr>
              <a:t> </a:t>
            </a:r>
            <a:endParaRPr lang="en-US" altLang="zh-CN" sz="2000" dirty="0">
              <a:latin typeface="Calibri" panose="020F0502020204030204" pitchFamily="34" charset="0"/>
            </a:endParaRPr>
          </a:p>
        </p:txBody>
      </p:sp>
      <p:pic>
        <p:nvPicPr>
          <p:cNvPr id="29720" name="Picture 26"/>
          <p:cNvPicPr>
            <a:picLocks noChangeAspect="1"/>
          </p:cNvPicPr>
          <p:nvPr/>
        </p:nvPicPr>
        <p:blipFill>
          <a:blip r:embed="rId4"/>
          <a:stretch>
            <a:fillRect/>
          </a:stretch>
        </p:blipFill>
        <p:spPr>
          <a:xfrm>
            <a:off x="247650" y="1670050"/>
            <a:ext cx="2708275" cy="3535363"/>
          </a:xfrm>
          <a:prstGeom prst="rect">
            <a:avLst/>
          </a:prstGeom>
          <a:noFill/>
          <a:ln w="9525">
            <a:noFill/>
          </a:ln>
        </p:spPr>
      </p:pic>
      <p:pic>
        <p:nvPicPr>
          <p:cNvPr id="29721" name="Picture 27"/>
          <p:cNvPicPr>
            <a:picLocks noChangeAspect="1"/>
          </p:cNvPicPr>
          <p:nvPr/>
        </p:nvPicPr>
        <p:blipFill>
          <a:blip r:embed="rId5"/>
          <a:stretch>
            <a:fillRect/>
          </a:stretch>
        </p:blipFill>
        <p:spPr>
          <a:xfrm>
            <a:off x="2955925" y="1670050"/>
            <a:ext cx="2638425" cy="3535363"/>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文本框 7"/>
          <p:cNvSpPr txBox="1">
            <a:spLocks noChangeArrowheads="1"/>
          </p:cNvSpPr>
          <p:nvPr/>
        </p:nvSpPr>
        <p:spPr bwMode="auto">
          <a:xfrm>
            <a:off x="3703638" y="1441450"/>
            <a:ext cx="7502525" cy="2032000"/>
          </a:xfrm>
          <a:prstGeom prst="rect">
            <a:avLst/>
          </a:prstGeom>
        </p:spPr>
        <p:style>
          <a:lnRef idx="2">
            <a:schemeClr val="dk1"/>
          </a:lnRef>
          <a:fillRef idx="1">
            <a:schemeClr val="lt1"/>
          </a:fillRef>
          <a:effectRef idx="0">
            <a:schemeClr val="dk1"/>
          </a:effectRef>
          <a:fontRef idx="minor">
            <a:schemeClr val="dk1"/>
          </a:fontRef>
        </p:style>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50000"/>
              </a:lnSpc>
              <a:spcBef>
                <a:spcPct val="0"/>
              </a:spcBef>
              <a:spcAft>
                <a:spcPct val="0"/>
              </a:spcAft>
              <a:buClrTx/>
              <a:buSzTx/>
              <a:buFontTx/>
              <a:buNone/>
              <a:defRPr/>
            </a:pPr>
            <a:r>
              <a:rPr kumimoji="0" lang="zh-CN" altLang="en-US" sz="2800" b="0" i="0" u="none" strike="noStrike" kern="12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mn-cs"/>
              </a:rPr>
              <a:t>溯源思考、</a:t>
            </a:r>
            <a:r>
              <a:rPr kumimoji="0" lang="zh-CN" altLang="zh-CN" sz="2800" b="0" i="0" u="none" strike="noStrike" kern="12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mn-cs"/>
              </a:rPr>
              <a:t>小组讨论：</a:t>
            </a:r>
          </a:p>
          <a:p>
            <a:pPr marL="0" marR="0" lvl="0" indent="0" algn="l" defTabSz="914400" rtl="0" eaLnBrk="1" fontAlgn="base" latinLnBrk="0" hangingPunct="1">
              <a:lnSpc>
                <a:spcPct val="150000"/>
              </a:lnSpc>
              <a:spcBef>
                <a:spcPct val="0"/>
              </a:spcBef>
              <a:spcAft>
                <a:spcPct val="0"/>
              </a:spcAft>
              <a:buClrTx/>
              <a:buSzTx/>
              <a:buFontTx/>
              <a:buNone/>
              <a:defRPr/>
            </a:pPr>
            <a:r>
              <a:rPr kumimoji="0" lang="en-US" altLang="zh-CN" sz="2800" b="0" i="0" u="none" strike="noStrike" kern="12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mn-cs"/>
              </a:rPr>
              <a:t>    </a:t>
            </a:r>
            <a:r>
              <a:rPr kumimoji="0" lang="zh-CN" altLang="zh-CN" sz="2800" b="0"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mn-cs"/>
              </a:rPr>
              <a:t>习爷爷说：</a:t>
            </a:r>
            <a:r>
              <a:rPr kumimoji="0" lang="en-US" altLang="zh-CN" sz="2800" b="0"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mn-cs"/>
              </a:rPr>
              <a:t>“</a:t>
            </a:r>
            <a:r>
              <a:rPr kumimoji="0" lang="zh-CN" altLang="zh-CN" sz="2800" b="0"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mn-cs"/>
              </a:rPr>
              <a:t>能战方能止战，准备打才可能不必打，越不能打越可能挨打。</a:t>
            </a:r>
            <a:r>
              <a:rPr kumimoji="0" lang="en-US" altLang="zh-CN" sz="2800" b="0"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mn-cs"/>
              </a:rPr>
              <a:t>”</a:t>
            </a:r>
          </a:p>
        </p:txBody>
      </p:sp>
      <p:sp>
        <p:nvSpPr>
          <p:cNvPr id="15" name="矩形 14"/>
          <p:cNvSpPr/>
          <p:nvPr>
            <p:custDataLst>
              <p:tags r:id="rId1"/>
            </p:custDataLst>
          </p:nvPr>
        </p:nvSpPr>
        <p:spPr bwMode="auto">
          <a:xfrm>
            <a:off x="609600" y="693738"/>
            <a:ext cx="125413" cy="8239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微软雅黑" panose="020B0503020204020204" pitchFamily="34" charset="-122"/>
              <a:ea typeface="微软雅黑" panose="020B0503020204020204" pitchFamily="34" charset="-122"/>
              <a:cs typeface="+mn-cs"/>
            </a:endParaRPr>
          </a:p>
        </p:txBody>
      </p:sp>
      <p:sp>
        <p:nvSpPr>
          <p:cNvPr id="19" name="五边形 18"/>
          <p:cNvSpPr/>
          <p:nvPr/>
        </p:nvSpPr>
        <p:spPr>
          <a:xfrm>
            <a:off x="1020763" y="793750"/>
            <a:ext cx="3503613" cy="623888"/>
          </a:xfrm>
          <a:prstGeom prst="homePlat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环节一：回望历史</a:t>
            </a:r>
          </a:p>
        </p:txBody>
      </p:sp>
      <p:sp>
        <p:nvSpPr>
          <p:cNvPr id="2" name="圆角矩形 1"/>
          <p:cNvSpPr/>
          <p:nvPr/>
        </p:nvSpPr>
        <p:spPr>
          <a:xfrm>
            <a:off x="1422400" y="3573463"/>
            <a:ext cx="9539288" cy="3284537"/>
          </a:xfrm>
          <a:prstGeom prst="roundRect">
            <a:avLst>
              <a:gd name="adj" fmla="val 16667"/>
            </a:avLst>
          </a:prstGeom>
          <a:solidFill>
            <a:srgbClr val="5DEFA9"/>
          </a:solidFill>
          <a:ln w="9525" cap="flat" cmpd="sng">
            <a:solidFill>
              <a:srgbClr val="CAF6DF"/>
            </a:solidFill>
            <a:prstDash val="solid"/>
            <a:headEnd type="none" w="med" len="med"/>
            <a:tailEnd type="none" w="med" len="med"/>
          </a:ln>
        </p:spPr>
        <p:txBody>
          <a:bodyPr/>
          <a:lstStyle/>
          <a:p>
            <a:pPr eaLnBrk="1" hangingPunct="1"/>
            <a:r>
              <a:rPr lang="zh-CN" altLang="en-US" sz="2400" b="1" dirty="0">
                <a:solidFill>
                  <a:srgbClr val="0070C0"/>
                </a:solidFill>
                <a:latin typeface="黑体" panose="02010609060101010101" pitchFamily="49" charset="-122"/>
                <a:ea typeface="黑体" panose="02010609060101010101" pitchFamily="49" charset="-122"/>
              </a:rPr>
              <a:t>     资料袋：</a:t>
            </a:r>
          </a:p>
        </p:txBody>
      </p:sp>
      <p:pic>
        <p:nvPicPr>
          <p:cNvPr id="19468" name="Picture 12"/>
          <p:cNvPicPr>
            <a:picLocks noChangeAspect="1"/>
          </p:cNvPicPr>
          <p:nvPr/>
        </p:nvPicPr>
        <p:blipFill>
          <a:blip r:embed="rId4"/>
          <a:stretch>
            <a:fillRect/>
          </a:stretch>
        </p:blipFill>
        <p:spPr>
          <a:xfrm>
            <a:off x="7242175" y="3778250"/>
            <a:ext cx="1585913" cy="495300"/>
          </a:xfrm>
          <a:prstGeom prst="rect">
            <a:avLst/>
          </a:prstGeom>
          <a:noFill/>
          <a:ln w="9525">
            <a:noFill/>
          </a:ln>
        </p:spPr>
      </p:pic>
      <p:pic>
        <p:nvPicPr>
          <p:cNvPr id="13" name="Picture 12"/>
          <p:cNvPicPr>
            <a:picLocks noChangeAspect="1"/>
          </p:cNvPicPr>
          <p:nvPr/>
        </p:nvPicPr>
        <p:blipFill>
          <a:blip r:embed="rId4"/>
          <a:srcRect l="72961"/>
          <a:stretch>
            <a:fillRect/>
          </a:stretch>
        </p:blipFill>
        <p:spPr>
          <a:xfrm>
            <a:off x="2390775" y="4422775"/>
            <a:ext cx="958850" cy="990600"/>
          </a:xfrm>
          <a:prstGeom prst="rect">
            <a:avLst/>
          </a:prstGeom>
          <a:noFill/>
          <a:ln w="9525">
            <a:noFill/>
          </a:ln>
        </p:spPr>
      </p:pic>
      <p:cxnSp>
        <p:nvCxnSpPr>
          <p:cNvPr id="4" name="直接箭头连接符 3"/>
          <p:cNvCxnSpPr/>
          <p:nvPr/>
        </p:nvCxnSpPr>
        <p:spPr>
          <a:xfrm flipV="1">
            <a:off x="3465513" y="4273550"/>
            <a:ext cx="660400" cy="346075"/>
          </a:xfrm>
          <a:prstGeom prst="straightConnector1">
            <a:avLst/>
          </a:prstGeom>
          <a:ln w="57150" cap="flat" cmpd="sng">
            <a:solidFill>
              <a:srgbClr val="0000CC"/>
            </a:solidFill>
            <a:prstDash val="solid"/>
            <a:headEnd type="none" w="med" len="med"/>
            <a:tailEnd type="arrow" w="med" len="med"/>
          </a:ln>
        </p:spPr>
      </p:cxnSp>
      <p:cxnSp>
        <p:nvCxnSpPr>
          <p:cNvPr id="16" name="直接箭头连接符 15"/>
          <p:cNvCxnSpPr/>
          <p:nvPr/>
        </p:nvCxnSpPr>
        <p:spPr>
          <a:xfrm>
            <a:off x="3465513" y="5091113"/>
            <a:ext cx="660400" cy="225425"/>
          </a:xfrm>
          <a:prstGeom prst="straightConnector1">
            <a:avLst/>
          </a:prstGeom>
          <a:ln w="57150" cap="flat" cmpd="sng">
            <a:solidFill>
              <a:srgbClr val="0000CC"/>
            </a:solidFill>
            <a:prstDash val="solid"/>
            <a:headEnd type="none" w="med" len="med"/>
            <a:tailEnd type="arrow" w="med" len="med"/>
          </a:ln>
        </p:spPr>
      </p:cxnSp>
      <p:pic>
        <p:nvPicPr>
          <p:cNvPr id="18" name="Picture 12"/>
          <p:cNvPicPr>
            <a:picLocks noChangeAspect="1"/>
          </p:cNvPicPr>
          <p:nvPr/>
        </p:nvPicPr>
        <p:blipFill>
          <a:blip r:embed="rId4"/>
          <a:srcRect r="70673"/>
          <a:stretch>
            <a:fillRect/>
          </a:stretch>
        </p:blipFill>
        <p:spPr>
          <a:xfrm>
            <a:off x="4235450" y="3835400"/>
            <a:ext cx="792163" cy="844550"/>
          </a:xfrm>
          <a:prstGeom prst="rect">
            <a:avLst/>
          </a:prstGeom>
          <a:noFill/>
          <a:ln w="9525">
            <a:noFill/>
          </a:ln>
        </p:spPr>
      </p:pic>
      <p:pic>
        <p:nvPicPr>
          <p:cNvPr id="21" name="Picture 12"/>
          <p:cNvPicPr>
            <a:picLocks noChangeAspect="1"/>
          </p:cNvPicPr>
          <p:nvPr/>
        </p:nvPicPr>
        <p:blipFill>
          <a:blip r:embed="rId4"/>
          <a:srcRect l="26173" r="47653"/>
          <a:stretch>
            <a:fillRect/>
          </a:stretch>
        </p:blipFill>
        <p:spPr>
          <a:xfrm>
            <a:off x="4157663" y="5024438"/>
            <a:ext cx="830262" cy="777875"/>
          </a:xfrm>
          <a:prstGeom prst="rect">
            <a:avLst/>
          </a:prstGeom>
          <a:noFill/>
          <a:ln w="9525">
            <a:noFill/>
          </a:ln>
        </p:spPr>
      </p:pic>
      <p:sp>
        <p:nvSpPr>
          <p:cNvPr id="22" name="矩形 21"/>
          <p:cNvSpPr/>
          <p:nvPr/>
        </p:nvSpPr>
        <p:spPr>
          <a:xfrm>
            <a:off x="5581650" y="4484688"/>
            <a:ext cx="5189538" cy="1370013"/>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marL="0" marR="0" lvl="0" indent="0" algn="l" defTabSz="914400" rtl="0" eaLnBrk="1" fontAlgn="base" latinLnBrk="0" hangingPunct="1">
              <a:lnSpc>
                <a:spcPts val="3500"/>
              </a:lnSpc>
              <a:spcBef>
                <a:spcPct val="0"/>
              </a:spcBef>
              <a:spcAft>
                <a:spcPct val="0"/>
              </a:spcAft>
              <a:buClrTx/>
              <a:buSzTx/>
              <a:buFontTx/>
              <a:buNone/>
              <a:defRPr/>
            </a:pPr>
            <a:r>
              <a:rPr kumimoji="0" lang="zh-CN" altLang="en-US" sz="2000" b="0" i="0" u="none" strike="noStrike" kern="1200" cap="none" spc="0" normalizeH="0" baseline="0" noProof="0" dirty="0">
                <a:ln>
                  <a:noFill/>
                </a:ln>
                <a:solidFill>
                  <a:schemeClr val="dk1"/>
                </a:solidFill>
                <a:effectLst/>
                <a:uLnTx/>
                <a:uFillTx/>
                <a:latin typeface="黑体" panose="02010609060101010101" pitchFamily="49" charset="-122"/>
                <a:ea typeface="黑体" panose="02010609060101010101" pitchFamily="49" charset="-122"/>
                <a:cs typeface="+mn-cs"/>
              </a:rPr>
              <a:t>思考：</a:t>
            </a:r>
            <a:endParaRPr kumimoji="0" lang="en-US" altLang="zh-CN" sz="2000" b="0" i="0" u="none" strike="noStrike" kern="1200" cap="none" spc="0" normalizeH="0" baseline="0" noProof="0" dirty="0">
              <a:ln>
                <a:noFill/>
              </a:ln>
              <a:solidFill>
                <a:schemeClr val="dk1"/>
              </a:solidFill>
              <a:effectLst/>
              <a:uLnTx/>
              <a:uFillTx/>
              <a:latin typeface="黑体" panose="02010609060101010101" pitchFamily="49" charset="-122"/>
              <a:ea typeface="黑体" panose="02010609060101010101" pitchFamily="49" charset="-122"/>
              <a:cs typeface="+mn-cs"/>
            </a:endParaRPr>
          </a:p>
          <a:p>
            <a:pPr marL="0" marR="0" lvl="0" indent="0" algn="l" defTabSz="914400" rtl="0" eaLnBrk="1" fontAlgn="base" latinLnBrk="0" hangingPunct="1">
              <a:lnSpc>
                <a:spcPts val="3500"/>
              </a:lnSpc>
              <a:spcBef>
                <a:spcPct val="0"/>
              </a:spcBef>
              <a:spcAft>
                <a:spcPct val="0"/>
              </a:spcAft>
              <a:buClrTx/>
              <a:buSzTx/>
              <a:buFontTx/>
              <a:buNone/>
              <a:defRPr/>
            </a:pPr>
            <a:r>
              <a:rPr kumimoji="0" lang="en-US" altLang="zh-CN" sz="2000" b="0" i="0" u="none" strike="noStrike" kern="1200" cap="none" spc="0" normalizeH="0" baseline="0" noProof="0" dirty="0">
                <a:ln>
                  <a:noFill/>
                </a:ln>
                <a:solidFill>
                  <a:schemeClr val="dk1"/>
                </a:solidFill>
                <a:effectLst/>
                <a:uLnTx/>
                <a:uFillTx/>
                <a:latin typeface="黑体" panose="02010609060101010101" pitchFamily="49" charset="-122"/>
                <a:ea typeface="黑体" panose="02010609060101010101" pitchFamily="49" charset="-122"/>
                <a:cs typeface="+mn-cs"/>
              </a:rPr>
              <a:t>    </a:t>
            </a:r>
            <a:r>
              <a:rPr kumimoji="0" lang="zh-CN" altLang="en-US" sz="2000" b="0" i="0" u="none" strike="noStrike" kern="1200" cap="none" spc="0" normalizeH="0" baseline="0" noProof="0" dirty="0">
                <a:ln>
                  <a:noFill/>
                </a:ln>
                <a:solidFill>
                  <a:schemeClr val="dk1"/>
                </a:solidFill>
                <a:effectLst/>
                <a:uLnTx/>
                <a:uFillTx/>
                <a:latin typeface="黑体" panose="02010609060101010101" pitchFamily="49" charset="-122"/>
                <a:ea typeface="黑体" panose="02010609060101010101" pitchFamily="49" charset="-122"/>
                <a:cs typeface="+mn-cs"/>
              </a:rPr>
              <a:t>对</a:t>
            </a:r>
            <a:r>
              <a:rPr kumimoji="0" lang="en-US" altLang="zh-CN" sz="2000" b="0" i="0" u="none" strike="noStrike" kern="1200" cap="none" spc="0" normalizeH="0" baseline="0" noProof="0" dirty="0">
                <a:ln>
                  <a:noFill/>
                </a:ln>
                <a:solidFill>
                  <a:schemeClr val="dk1"/>
                </a:solidFill>
                <a:effectLst/>
                <a:uLnTx/>
                <a:uFillTx/>
                <a:latin typeface="黑体" panose="02010609060101010101" pitchFamily="49" charset="-122"/>
                <a:ea typeface="黑体" panose="02010609060101010101" pitchFamily="49" charset="-122"/>
                <a:cs typeface="+mn-cs"/>
              </a:rPr>
              <a:t>“</a:t>
            </a:r>
            <a:r>
              <a:rPr kumimoji="0" lang="zh-CN" altLang="en-US" sz="2000" b="0" i="0" u="none" strike="noStrike" kern="1200" cap="none" spc="0" normalizeH="0" baseline="0" noProof="0" dirty="0">
                <a:ln>
                  <a:noFill/>
                </a:ln>
                <a:solidFill>
                  <a:schemeClr val="dk1"/>
                </a:solidFill>
                <a:effectLst/>
                <a:uLnTx/>
                <a:uFillTx/>
                <a:latin typeface="黑体" panose="02010609060101010101" pitchFamily="49" charset="-122"/>
                <a:ea typeface="黑体" panose="02010609060101010101" pitchFamily="49" charset="-122"/>
                <a:cs typeface="+mn-cs"/>
              </a:rPr>
              <a:t>武”进行拆分，</a:t>
            </a:r>
            <a:r>
              <a:rPr kumimoji="0" lang="zh-CN" altLang="zh-CN" sz="2000" b="0" i="0" u="none" strike="noStrike" kern="1200" cap="none" spc="0" normalizeH="0" baseline="0" noProof="0" dirty="0">
                <a:ln>
                  <a:noFill/>
                </a:ln>
                <a:solidFill>
                  <a:schemeClr val="dk1"/>
                </a:solidFill>
                <a:effectLst/>
                <a:uLnTx/>
                <a:uFillTx/>
                <a:latin typeface="黑体" panose="02010609060101010101" pitchFamily="49" charset="-122"/>
                <a:ea typeface="黑体" panose="02010609060101010101" pitchFamily="49" charset="-122"/>
                <a:cs typeface="+mn-cs"/>
              </a:rPr>
              <a:t>你能推测出“</a:t>
            </a:r>
            <a:r>
              <a:rPr kumimoji="0" lang="zh-CN" altLang="en-US" sz="2000" b="0" i="0" u="none" strike="noStrike" kern="1200" cap="none" spc="0" normalizeH="0" baseline="0" noProof="0" dirty="0">
                <a:ln>
                  <a:noFill/>
                </a:ln>
                <a:solidFill>
                  <a:schemeClr val="dk1"/>
                </a:solidFill>
                <a:effectLst/>
                <a:uLnTx/>
                <a:uFillTx/>
                <a:latin typeface="黑体" panose="02010609060101010101" pitchFamily="49" charset="-122"/>
                <a:ea typeface="黑体" panose="02010609060101010101" pitchFamily="49" charset="-122"/>
                <a:cs typeface="+mn-cs"/>
              </a:rPr>
              <a:t>止戈为武</a:t>
            </a:r>
            <a:r>
              <a:rPr kumimoji="0" lang="zh-CN" altLang="zh-CN" sz="2000" b="0" i="0" u="none" strike="noStrike" kern="1200" cap="none" spc="0" normalizeH="0" baseline="0" noProof="0" dirty="0">
                <a:ln>
                  <a:noFill/>
                </a:ln>
                <a:solidFill>
                  <a:schemeClr val="dk1"/>
                </a:solidFill>
                <a:effectLst/>
                <a:uLnTx/>
                <a:uFillTx/>
                <a:latin typeface="黑体" panose="02010609060101010101" pitchFamily="49" charset="-122"/>
                <a:ea typeface="黑体" panose="02010609060101010101" pitchFamily="49" charset="-122"/>
                <a:cs typeface="+mn-cs"/>
              </a:rPr>
              <a:t>”是什么意思吗？</a:t>
            </a:r>
            <a:r>
              <a:rPr kumimoji="0" lang="en-US" altLang="zh-CN" sz="2000" b="0" i="0" u="none" strike="noStrike" kern="1200" cap="none" spc="0" normalizeH="0" baseline="0" noProof="0" dirty="0">
                <a:ln>
                  <a:noFill/>
                </a:ln>
                <a:solidFill>
                  <a:schemeClr val="dk1"/>
                </a:solidFill>
                <a:effectLst/>
                <a:uLnTx/>
                <a:uFillTx/>
                <a:latin typeface="黑体" panose="02010609060101010101" pitchFamily="49" charset="-122"/>
                <a:ea typeface="黑体" panose="02010609060101010101" pitchFamily="49" charset="-122"/>
                <a:cs typeface="+mn-cs"/>
              </a:rPr>
              <a:t>           </a:t>
            </a:r>
            <a:endParaRPr kumimoji="0" lang="zh-CN" altLang="zh-CN" sz="2000" b="0" i="0" u="none" strike="noStrike" kern="1200" cap="none" spc="0" normalizeH="0" baseline="0" noProof="0" dirty="0">
              <a:ln>
                <a:noFill/>
              </a:ln>
              <a:solidFill>
                <a:schemeClr val="dk1"/>
              </a:solidFill>
              <a:effectLst/>
              <a:uLnTx/>
              <a:uFillTx/>
              <a:latin typeface="黑体" panose="02010609060101010101" pitchFamily="49" charset="-122"/>
              <a:ea typeface="黑体" panose="02010609060101010101" pitchFamily="49" charset="-122"/>
              <a:cs typeface="+mn-cs"/>
            </a:endParaRPr>
          </a:p>
        </p:txBody>
      </p:sp>
      <p:sp>
        <p:nvSpPr>
          <p:cNvPr id="3" name="矩形 2"/>
          <p:cNvSpPr/>
          <p:nvPr/>
        </p:nvSpPr>
        <p:spPr bwMode="auto">
          <a:xfrm>
            <a:off x="7761288" y="1639888"/>
            <a:ext cx="1722438" cy="460375"/>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rgbClr val="FFFF00"/>
                </a:solidFill>
                <a:effectLst/>
                <a:uLnTx/>
                <a:uFillTx/>
                <a:latin typeface="黑体" panose="02010609060101010101" pitchFamily="49" charset="-122"/>
                <a:ea typeface="黑体" panose="02010609060101010101" pitchFamily="49" charset="-122"/>
                <a:cs typeface="+mn-cs"/>
              </a:rPr>
              <a:t>辩证思维</a:t>
            </a:r>
          </a:p>
        </p:txBody>
      </p:sp>
      <p:pic>
        <p:nvPicPr>
          <p:cNvPr id="31758" name="图片 13"/>
          <p:cNvPicPr>
            <a:picLocks noChangeAspect="1"/>
          </p:cNvPicPr>
          <p:nvPr/>
        </p:nvPicPr>
        <p:blipFill>
          <a:blip r:embed="rId5"/>
          <a:stretch>
            <a:fillRect/>
          </a:stretch>
        </p:blipFill>
        <p:spPr>
          <a:xfrm>
            <a:off x="450850" y="1519238"/>
            <a:ext cx="2789238" cy="1876425"/>
          </a:xfrm>
          <a:prstGeom prst="rect">
            <a:avLst/>
          </a:prstGeom>
          <a:noFill/>
          <a:ln w="9525">
            <a:noFill/>
          </a:ln>
        </p:spPr>
      </p:pic>
      <p:sp>
        <p:nvSpPr>
          <p:cNvPr id="17" name="矩形 16"/>
          <p:cNvSpPr/>
          <p:nvPr/>
        </p:nvSpPr>
        <p:spPr bwMode="auto">
          <a:xfrm>
            <a:off x="2473325" y="6243638"/>
            <a:ext cx="2717800" cy="460375"/>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zh-CN" sz="2400" b="1" i="0" u="none" strike="noStrike" kern="1200" cap="none" spc="0" normalizeH="0" baseline="0" noProof="0" dirty="0">
                <a:ln>
                  <a:noFill/>
                </a:ln>
                <a:solidFill>
                  <a:srgbClr val="002060"/>
                </a:solidFill>
                <a:effectLst/>
                <a:uLnTx/>
                <a:uFillTx/>
                <a:latin typeface="黑体" panose="02010609060101010101" pitchFamily="49" charset="-122"/>
                <a:ea typeface="黑体" panose="02010609060101010101" pitchFamily="49" charset="-122"/>
                <a:cs typeface="+mn-cs"/>
              </a:rPr>
              <a:t>中国传统军事思想</a:t>
            </a:r>
            <a:endParaRPr kumimoji="0" lang="zh-CN" altLang="en-US" sz="2400" b="1" i="0" u="none" strike="noStrike" kern="1200" cap="none" spc="0" normalizeH="0" baseline="0" noProof="0" dirty="0">
              <a:ln>
                <a:noFill/>
              </a:ln>
              <a:solidFill>
                <a:srgbClr val="002060"/>
              </a:solidFill>
              <a:effectLst/>
              <a:uLnTx/>
              <a:uFillTx/>
              <a:latin typeface="黑体" panose="02010609060101010101" pitchFamily="49" charset="-122"/>
              <a:ea typeface="黑体" panose="02010609060101010101" pitchFamily="49" charset="-122"/>
              <a:cs typeface="+mn-cs"/>
            </a:endParaRPr>
          </a:p>
        </p:txBody>
      </p:sp>
      <p:sp>
        <p:nvSpPr>
          <p:cNvPr id="20" name="矩形 19"/>
          <p:cNvSpPr/>
          <p:nvPr/>
        </p:nvSpPr>
        <p:spPr bwMode="auto">
          <a:xfrm>
            <a:off x="5692775" y="6262688"/>
            <a:ext cx="4746625" cy="460375"/>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zh-CN" sz="2400" b="1" i="0" u="none" strike="noStrike" kern="1200" cap="none" spc="0" normalizeH="0" baseline="0" noProof="0" dirty="0">
                <a:ln>
                  <a:noFill/>
                </a:ln>
                <a:solidFill>
                  <a:srgbClr val="002060"/>
                </a:solidFill>
                <a:effectLst/>
                <a:uLnTx/>
                <a:uFillTx/>
                <a:latin typeface="黑体" panose="02010609060101010101" pitchFamily="49" charset="-122"/>
                <a:ea typeface="黑体" panose="02010609060101010101" pitchFamily="49" charset="-122"/>
                <a:cs typeface="+mn-cs"/>
              </a:rPr>
              <a:t>中华儿女自古追求</a:t>
            </a:r>
            <a:r>
              <a:rPr kumimoji="0" lang="zh-CN" altLang="zh-CN" sz="2400" b="1"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mn-cs"/>
              </a:rPr>
              <a:t>和平</a:t>
            </a:r>
            <a:r>
              <a:rPr kumimoji="0" lang="zh-CN" altLang="zh-CN" sz="2400" b="1" i="0" u="none" strike="noStrike" kern="1200" cap="none" spc="0" normalizeH="0" baseline="0" noProof="0" dirty="0">
                <a:ln>
                  <a:noFill/>
                </a:ln>
                <a:solidFill>
                  <a:srgbClr val="002060"/>
                </a:solidFill>
                <a:effectLst/>
                <a:uLnTx/>
                <a:uFillTx/>
                <a:latin typeface="黑体" panose="02010609060101010101" pitchFamily="49" charset="-122"/>
                <a:ea typeface="黑体" panose="02010609060101010101" pitchFamily="49" charset="-122"/>
                <a:cs typeface="+mn-cs"/>
              </a:rPr>
              <a:t>的愿望</a:t>
            </a:r>
            <a:r>
              <a:rPr kumimoji="0" lang="zh-CN" altLang="zh-CN" sz="2400" b="0" i="0" u="none" strike="noStrike" kern="1200" cap="none" spc="0" normalizeH="0" baseline="0" noProof="0" dirty="0">
                <a:ln>
                  <a:noFill/>
                </a:ln>
                <a:solidFill>
                  <a:schemeClr val="dk1"/>
                </a:solidFill>
                <a:effectLst/>
                <a:uLnTx/>
                <a:uFillTx/>
                <a:latin typeface="+mn-lt"/>
                <a:ea typeface="+mn-ea"/>
                <a:cs typeface="+mn-cs"/>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46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animBg="1"/>
      <p:bldP spid="3" grpId="0" animBg="1"/>
      <p:bldP spid="17"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文本框 7"/>
          <p:cNvSpPr txBox="1"/>
          <p:nvPr/>
        </p:nvSpPr>
        <p:spPr>
          <a:xfrm>
            <a:off x="6400800" y="1925638"/>
            <a:ext cx="5391150" cy="1879600"/>
          </a:xfrm>
          <a:prstGeom prst="rect">
            <a:avLst/>
          </a:prstGeom>
          <a:noFill/>
          <a:ln w="9525">
            <a:noFill/>
          </a:ln>
        </p:spPr>
        <p:txBody>
          <a:bodyPr>
            <a:spAutoFit/>
          </a:bodyPr>
          <a:lstStyle/>
          <a:p>
            <a:pPr eaLnBrk="1" hangingPunct="1">
              <a:lnSpc>
                <a:spcPct val="150000"/>
              </a:lnSpc>
            </a:pPr>
            <a:r>
              <a:rPr lang="en-US" altLang="zh-CN" sz="2000" dirty="0">
                <a:latin typeface="Arial" panose="020B0604020202020204" pitchFamily="34" charset="0"/>
              </a:rPr>
              <a:t>        1901</a:t>
            </a:r>
            <a:r>
              <a:rPr lang="zh-CN" altLang="en-US" sz="2000" dirty="0">
                <a:latin typeface="Arial" panose="020B0604020202020204" pitchFamily="34" charset="0"/>
              </a:rPr>
              <a:t>年</a:t>
            </a:r>
            <a:r>
              <a:rPr lang="en-US" altLang="zh-CN" sz="2000" dirty="0">
                <a:latin typeface="Arial" panose="020B0604020202020204" pitchFamily="34" charset="0"/>
              </a:rPr>
              <a:t>9</a:t>
            </a:r>
            <a:r>
              <a:rPr lang="zh-CN" altLang="en-US" sz="2000" dirty="0">
                <a:latin typeface="Arial" panose="020B0604020202020204" pitchFamily="34" charset="0"/>
              </a:rPr>
              <a:t>月</a:t>
            </a:r>
            <a:r>
              <a:rPr lang="en-US" altLang="zh-CN" sz="2000" dirty="0">
                <a:latin typeface="Arial" panose="020B0604020202020204" pitchFamily="34" charset="0"/>
              </a:rPr>
              <a:t>7</a:t>
            </a:r>
            <a:r>
              <a:rPr lang="zh-CN" altLang="en-US" sz="2000" dirty="0">
                <a:latin typeface="Arial" panose="020B0604020202020204" pitchFamily="34" charset="0"/>
              </a:rPr>
              <a:t>日在北京签订的</a:t>
            </a:r>
            <a:r>
              <a:rPr lang="zh-CN" altLang="en-US" sz="2000" dirty="0">
                <a:solidFill>
                  <a:srgbClr val="FF0000"/>
                </a:solidFill>
                <a:latin typeface="Arial" panose="020B0604020202020204" pitchFamily="34" charset="0"/>
              </a:rPr>
              <a:t>不平等条约</a:t>
            </a:r>
            <a:r>
              <a:rPr lang="en-US" altLang="zh-CN" sz="2000" dirty="0">
                <a:solidFill>
                  <a:srgbClr val="FF0000"/>
                </a:solidFill>
                <a:latin typeface="Arial" panose="020B0604020202020204" pitchFamily="34" charset="0"/>
              </a:rPr>
              <a:t>《</a:t>
            </a:r>
            <a:r>
              <a:rPr lang="zh-CN" altLang="en-US" sz="2000" dirty="0">
                <a:solidFill>
                  <a:srgbClr val="FF0000"/>
                </a:solidFill>
                <a:latin typeface="Arial" panose="020B0604020202020204" pitchFamily="34" charset="0"/>
              </a:rPr>
              <a:t>辛丑条约</a:t>
            </a:r>
            <a:r>
              <a:rPr lang="en-US" altLang="zh-CN" sz="2000" dirty="0">
                <a:solidFill>
                  <a:srgbClr val="FF0000"/>
                </a:solidFill>
                <a:latin typeface="Arial" panose="020B0604020202020204" pitchFamily="34" charset="0"/>
              </a:rPr>
              <a:t>》</a:t>
            </a:r>
            <a:r>
              <a:rPr lang="zh-CN" altLang="en-US" sz="2000" dirty="0">
                <a:latin typeface="Arial" panose="020B0604020202020204" pitchFamily="34" charset="0"/>
              </a:rPr>
              <a:t>：（</a:t>
            </a:r>
            <a:r>
              <a:rPr lang="en-US" altLang="zh-CN" sz="2000" dirty="0">
                <a:latin typeface="Arial" panose="020B0604020202020204" pitchFamily="34" charset="0"/>
              </a:rPr>
              <a:t>1</a:t>
            </a:r>
            <a:r>
              <a:rPr lang="zh-CN" altLang="en-US" sz="2000" dirty="0">
                <a:latin typeface="Arial" panose="020B0604020202020204" pitchFamily="34" charset="0"/>
              </a:rPr>
              <a:t>）赔款</a:t>
            </a:r>
            <a:r>
              <a:rPr lang="en-US" altLang="zh-CN" sz="2000" dirty="0">
                <a:solidFill>
                  <a:srgbClr val="FF0000"/>
                </a:solidFill>
                <a:latin typeface="Arial" panose="020B0604020202020204" pitchFamily="34" charset="0"/>
              </a:rPr>
              <a:t>4.5</a:t>
            </a:r>
            <a:r>
              <a:rPr lang="zh-CN" altLang="en-US" sz="2000" dirty="0">
                <a:solidFill>
                  <a:srgbClr val="FF0000"/>
                </a:solidFill>
                <a:latin typeface="Arial" panose="020B0604020202020204" pitchFamily="34" charset="0"/>
              </a:rPr>
              <a:t>亿两</a:t>
            </a:r>
            <a:r>
              <a:rPr lang="zh-CN" altLang="en-US" sz="2000" dirty="0">
                <a:latin typeface="Arial" panose="020B0604020202020204" pitchFamily="34" charset="0"/>
              </a:rPr>
              <a:t>白银；（</a:t>
            </a:r>
            <a:r>
              <a:rPr lang="en-US" altLang="zh-CN" sz="2000" dirty="0">
                <a:latin typeface="Arial" panose="020B0604020202020204" pitchFamily="34" charset="0"/>
              </a:rPr>
              <a:t>2</a:t>
            </a:r>
            <a:r>
              <a:rPr lang="zh-CN" altLang="en-US" sz="2000" dirty="0">
                <a:latin typeface="Arial" panose="020B0604020202020204" pitchFamily="34" charset="0"/>
              </a:rPr>
              <a:t>）划定使馆界，允许各国驻兵保护，</a:t>
            </a:r>
            <a:r>
              <a:rPr lang="zh-CN" altLang="en-US" sz="2000" dirty="0">
                <a:solidFill>
                  <a:srgbClr val="FF0000"/>
                </a:solidFill>
                <a:latin typeface="Arial" panose="020B0604020202020204" pitchFamily="34" charset="0"/>
              </a:rPr>
              <a:t>不准中国人在界内居住；</a:t>
            </a:r>
            <a:r>
              <a:rPr lang="zh-CN" altLang="en-US" sz="2000" dirty="0">
                <a:latin typeface="Arial" panose="020B0604020202020204" pitchFamily="34" charset="0"/>
              </a:rPr>
              <a:t>（</a:t>
            </a:r>
            <a:r>
              <a:rPr lang="en-US" altLang="zh-CN" sz="2000" dirty="0">
                <a:latin typeface="Arial" panose="020B0604020202020204" pitchFamily="34" charset="0"/>
              </a:rPr>
              <a:t>3</a:t>
            </a:r>
            <a:r>
              <a:rPr lang="zh-CN" altLang="en-US" sz="2000" dirty="0">
                <a:latin typeface="Arial" panose="020B0604020202020204" pitchFamily="34" charset="0"/>
              </a:rPr>
              <a:t>）清政府对德、日道歉</a:t>
            </a:r>
            <a:r>
              <a:rPr lang="en-US" altLang="zh-CN" sz="2000" dirty="0">
                <a:latin typeface="Arial" panose="020B0604020202020204" pitchFamily="34" charset="0"/>
              </a:rPr>
              <a:t>……</a:t>
            </a:r>
            <a:endParaRPr lang="en-US" altLang="zh-CN" sz="2000" dirty="0">
              <a:latin typeface="黑体" panose="02010609060101010101" pitchFamily="49" charset="-122"/>
              <a:ea typeface="黑体" panose="02010609060101010101" pitchFamily="49" charset="-122"/>
            </a:endParaRPr>
          </a:p>
        </p:txBody>
      </p:sp>
      <p:sp>
        <p:nvSpPr>
          <p:cNvPr id="15" name="矩形 14"/>
          <p:cNvSpPr/>
          <p:nvPr>
            <p:custDataLst>
              <p:tags r:id="rId1"/>
            </p:custDataLst>
          </p:nvPr>
        </p:nvSpPr>
        <p:spPr bwMode="auto">
          <a:xfrm>
            <a:off x="609600" y="693738"/>
            <a:ext cx="125413" cy="8239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微软雅黑" panose="020B0503020204020204" pitchFamily="34" charset="-122"/>
              <a:ea typeface="微软雅黑" panose="020B0503020204020204" pitchFamily="34" charset="-122"/>
              <a:cs typeface="+mn-cs"/>
            </a:endParaRPr>
          </a:p>
        </p:txBody>
      </p:sp>
      <p:sp>
        <p:nvSpPr>
          <p:cNvPr id="14" name="五边形 13"/>
          <p:cNvSpPr/>
          <p:nvPr/>
        </p:nvSpPr>
        <p:spPr>
          <a:xfrm>
            <a:off x="1020763" y="793750"/>
            <a:ext cx="3503613" cy="623888"/>
          </a:xfrm>
          <a:prstGeom prst="homePlat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环节一：回望历史</a:t>
            </a:r>
          </a:p>
        </p:txBody>
      </p:sp>
      <p:sp>
        <p:nvSpPr>
          <p:cNvPr id="16" name="圆角矩形 15"/>
          <p:cNvSpPr/>
          <p:nvPr/>
        </p:nvSpPr>
        <p:spPr>
          <a:xfrm>
            <a:off x="4891088" y="793750"/>
            <a:ext cx="3678238" cy="614363"/>
          </a:xfrm>
          <a:prstGeom prst="roundRect">
            <a:avLst/>
          </a:prstGeom>
          <a:solidFill>
            <a:srgbClr val="FFC000"/>
          </a:solidFill>
          <a:ln>
            <a:noFill/>
          </a:ln>
        </p:spPr>
        <p:style>
          <a:lnRef idx="2">
            <a:schemeClr val="accent2">
              <a:shade val="50000"/>
            </a:schemeClr>
          </a:lnRef>
          <a:fillRef idx="1">
            <a:schemeClr val="accent2"/>
          </a:fillRef>
          <a:effectRef idx="0">
            <a:schemeClr val="accent2"/>
          </a:effectRef>
          <a:fontRef idx="minor">
            <a:schemeClr val="lt1"/>
          </a:fontRef>
        </p:style>
        <p:txBody>
          <a:bodyPr lIns="121917" tIns="60958" rIns="121917" bIns="60958"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lt1"/>
                </a:solidFill>
                <a:effectLst/>
                <a:uLnTx/>
                <a:uFillTx/>
                <a:latin typeface="微软雅黑" panose="020B0503020204020204" pitchFamily="34" charset="-122"/>
                <a:ea typeface="微软雅黑" panose="020B0503020204020204" pitchFamily="34" charset="-122"/>
                <a:cs typeface="+mn-cs"/>
              </a:rPr>
              <a:t>照片“辛丑”百年对比</a:t>
            </a:r>
          </a:p>
        </p:txBody>
      </p:sp>
      <p:pic>
        <p:nvPicPr>
          <p:cNvPr id="33798" name="Picture 2"/>
          <p:cNvPicPr>
            <a:picLocks noChangeAspect="1"/>
          </p:cNvPicPr>
          <p:nvPr/>
        </p:nvPicPr>
        <p:blipFill>
          <a:blip r:embed="rId4"/>
          <a:stretch>
            <a:fillRect/>
          </a:stretch>
        </p:blipFill>
        <p:spPr>
          <a:xfrm>
            <a:off x="1020763" y="1647825"/>
            <a:ext cx="2863850" cy="4583113"/>
          </a:xfrm>
          <a:prstGeom prst="rect">
            <a:avLst/>
          </a:prstGeom>
          <a:noFill/>
          <a:ln w="9525">
            <a:noFill/>
          </a:ln>
        </p:spPr>
      </p:pic>
      <p:cxnSp>
        <p:nvCxnSpPr>
          <p:cNvPr id="33799" name="直接箭头连接符 2"/>
          <p:cNvCxnSpPr/>
          <p:nvPr/>
        </p:nvCxnSpPr>
        <p:spPr>
          <a:xfrm>
            <a:off x="4062413" y="1647825"/>
            <a:ext cx="31750" cy="4487863"/>
          </a:xfrm>
          <a:prstGeom prst="straightConnector1">
            <a:avLst/>
          </a:prstGeom>
          <a:ln w="57150" cap="flat" cmpd="sng">
            <a:solidFill>
              <a:schemeClr val="tx1"/>
            </a:solidFill>
            <a:prstDash val="solid"/>
            <a:headEnd type="none" w="med" len="med"/>
            <a:tailEnd type="arrow" w="med" len="med"/>
          </a:ln>
        </p:spPr>
      </p:cxnSp>
      <p:sp>
        <p:nvSpPr>
          <p:cNvPr id="4" name="矩形 3"/>
          <p:cNvSpPr/>
          <p:nvPr/>
        </p:nvSpPr>
        <p:spPr bwMode="auto">
          <a:xfrm>
            <a:off x="4165600" y="2028825"/>
            <a:ext cx="2227263" cy="1193800"/>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a:lstStyle/>
          <a:p>
            <a:pPr marL="0" marR="0" lvl="0" indent="0" algn="ctr" defTabSz="914400" rtl="0" eaLnBrk="1" fontAlgn="base" latinLnBrk="0" hangingPunct="1">
              <a:lnSpc>
                <a:spcPct val="150000"/>
              </a:lnSpc>
              <a:spcBef>
                <a:spcPct val="0"/>
              </a:spcBef>
              <a:spcAft>
                <a:spcPct val="0"/>
              </a:spcAft>
              <a:buClrTx/>
              <a:buSzTx/>
              <a:buFont typeface="Arial" panose="020B0604020202020204" pitchFamily="34" charset="0"/>
              <a:buNone/>
              <a:defRPr/>
            </a:pPr>
            <a:r>
              <a:rPr kumimoji="0" lang="en-US" altLang="zh-CN" sz="1800" b="0" i="0" u="none" strike="noStrike" kern="12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mn-cs"/>
              </a:rPr>
              <a:t>1901</a:t>
            </a:r>
            <a:r>
              <a:rPr kumimoji="0" lang="zh-CN" altLang="en-US" sz="1800" b="0" i="0" u="none" strike="noStrike" kern="12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mn-cs"/>
              </a:rPr>
              <a:t>年辛丑年</a:t>
            </a:r>
            <a:endParaRPr kumimoji="0" lang="en-US" altLang="zh-CN" sz="1800" b="0" i="0" u="none" strike="noStrike" kern="12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mn-cs"/>
            </a:endParaRPr>
          </a:p>
          <a:p>
            <a:pPr marL="0" marR="0" lvl="0" indent="0" algn="ctr" defTabSz="914400" rtl="0" eaLnBrk="1" fontAlgn="base" latinLnBrk="0" hangingPunct="1">
              <a:lnSpc>
                <a:spcPct val="150000"/>
              </a:lnSpc>
              <a:spcBef>
                <a:spcPct val="0"/>
              </a:spcBef>
              <a:spcAft>
                <a:spcPct val="0"/>
              </a:spcAft>
              <a:buClrTx/>
              <a:buSzTx/>
              <a:buFont typeface="Arial" panose="020B0604020202020204" pitchFamily="34" charset="0"/>
              <a:buNone/>
              <a:defRPr/>
            </a:pPr>
            <a:r>
              <a:rPr kumimoji="0" lang="en-US" altLang="zh-CN" sz="1800" b="0" i="0" u="none" strike="noStrike" kern="1200" cap="none" spc="0" normalizeH="0" baseline="0" noProof="0" dirty="0">
                <a:ln>
                  <a:noFill/>
                </a:ln>
                <a:solidFill>
                  <a:schemeClr val="dk1"/>
                </a:solidFill>
                <a:effectLst/>
                <a:uLnTx/>
                <a:uFillTx/>
                <a:latin typeface="黑体" panose="02010609060101010101" pitchFamily="49" charset="-122"/>
                <a:ea typeface="黑体" panose="02010609060101010101" pitchFamily="49" charset="-122"/>
                <a:cs typeface="+mn-cs"/>
              </a:rPr>
              <a:t>《</a:t>
            </a:r>
            <a:r>
              <a:rPr kumimoji="0" lang="zh-CN" altLang="en-US" sz="1800" b="0" i="0" u="none" strike="noStrike" kern="1200" cap="none" spc="0" normalizeH="0" baseline="0" noProof="0" dirty="0">
                <a:ln>
                  <a:noFill/>
                </a:ln>
                <a:solidFill>
                  <a:schemeClr val="dk1"/>
                </a:solidFill>
                <a:effectLst/>
                <a:uLnTx/>
                <a:uFillTx/>
                <a:latin typeface="黑体" panose="02010609060101010101" pitchFamily="49" charset="-122"/>
                <a:ea typeface="黑体" panose="02010609060101010101" pitchFamily="49" charset="-122"/>
                <a:cs typeface="+mn-cs"/>
              </a:rPr>
              <a:t>辛丑条约</a:t>
            </a:r>
            <a:r>
              <a:rPr kumimoji="0" lang="en-US" altLang="zh-CN" sz="1800" b="0" i="0" u="none" strike="noStrike" kern="1200" cap="none" spc="0" normalizeH="0" baseline="0" noProof="0" dirty="0">
                <a:ln>
                  <a:noFill/>
                </a:ln>
                <a:solidFill>
                  <a:schemeClr val="dk1"/>
                </a:solidFill>
                <a:effectLst/>
                <a:uLnTx/>
                <a:uFillTx/>
                <a:latin typeface="黑体" panose="02010609060101010101" pitchFamily="49" charset="-122"/>
                <a:ea typeface="黑体" panose="02010609060101010101" pitchFamily="49" charset="-122"/>
                <a:cs typeface="+mn-cs"/>
              </a:rPr>
              <a:t>》</a:t>
            </a:r>
            <a:r>
              <a:rPr kumimoji="0" lang="zh-CN" altLang="en-US" sz="1800" b="0" i="0" u="none" strike="noStrike" kern="1200" cap="none" spc="0" normalizeH="0" baseline="0" noProof="0" dirty="0">
                <a:ln>
                  <a:noFill/>
                </a:ln>
                <a:solidFill>
                  <a:schemeClr val="dk1"/>
                </a:solidFill>
                <a:effectLst/>
                <a:uLnTx/>
                <a:uFillTx/>
                <a:latin typeface="黑体" panose="02010609060101010101" pitchFamily="49" charset="-122"/>
                <a:ea typeface="黑体" panose="02010609060101010101" pitchFamily="49" charset="-122"/>
                <a:cs typeface="+mn-cs"/>
              </a:rPr>
              <a:t>签订现场</a:t>
            </a:r>
            <a:endParaRPr kumimoji="0" lang="zh-CN" altLang="en-US" sz="1800" b="0" i="0" u="none" strike="noStrike" kern="12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mn-cs"/>
            </a:endParaRPr>
          </a:p>
        </p:txBody>
      </p:sp>
      <p:sp>
        <p:nvSpPr>
          <p:cNvPr id="17" name="矩形 16"/>
          <p:cNvSpPr/>
          <p:nvPr/>
        </p:nvSpPr>
        <p:spPr bwMode="auto">
          <a:xfrm>
            <a:off x="4210050" y="4500563"/>
            <a:ext cx="2343150" cy="954088"/>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a:lstStyle/>
          <a:p>
            <a:pPr marL="0" marR="0" lvl="0" indent="0" algn="ctr" defTabSz="914400" rtl="0" eaLnBrk="1" fontAlgn="base" latinLnBrk="0" hangingPunct="1">
              <a:lnSpc>
                <a:spcPct val="150000"/>
              </a:lnSpc>
              <a:spcBef>
                <a:spcPct val="0"/>
              </a:spcBef>
              <a:spcAft>
                <a:spcPct val="0"/>
              </a:spcAft>
              <a:buClrTx/>
              <a:buSzTx/>
              <a:buFont typeface="Arial" panose="020B0604020202020204" pitchFamily="34" charset="0"/>
              <a:buNone/>
              <a:defRPr/>
            </a:pPr>
            <a:r>
              <a:rPr kumimoji="0" lang="en-US" altLang="zh-CN" sz="1800" b="0" i="0" u="none" strike="noStrike" kern="1200" cap="none" spc="0" normalizeH="0" baseline="0" noProof="0" dirty="0">
                <a:ln>
                  <a:noFill/>
                </a:ln>
                <a:solidFill>
                  <a:schemeClr val="dk1"/>
                </a:solidFill>
                <a:effectLst/>
                <a:uLnTx/>
                <a:uFillTx/>
                <a:latin typeface="黑体" panose="02010609060101010101" pitchFamily="49" charset="-122"/>
                <a:ea typeface="黑体" panose="02010609060101010101" pitchFamily="49" charset="-122"/>
                <a:cs typeface="+mn-cs"/>
              </a:rPr>
              <a:t>2021</a:t>
            </a:r>
            <a:r>
              <a:rPr kumimoji="0" lang="zh-CN" altLang="en-US" sz="1800" b="0" i="0" u="none" strike="noStrike" kern="1200" cap="none" spc="0" normalizeH="0" baseline="0" noProof="0" dirty="0">
                <a:ln>
                  <a:noFill/>
                </a:ln>
                <a:solidFill>
                  <a:schemeClr val="dk1"/>
                </a:solidFill>
                <a:effectLst/>
                <a:uLnTx/>
                <a:uFillTx/>
                <a:latin typeface="黑体" panose="02010609060101010101" pitchFamily="49" charset="-122"/>
                <a:ea typeface="黑体" panose="02010609060101010101" pitchFamily="49" charset="-122"/>
                <a:cs typeface="+mn-cs"/>
              </a:rPr>
              <a:t>年辛丑年</a:t>
            </a:r>
            <a:endParaRPr kumimoji="0" lang="en-US" altLang="zh-CN" sz="1800" b="0" i="0" u="none" strike="noStrike" kern="1200" cap="none" spc="0" normalizeH="0" baseline="0" noProof="0" dirty="0">
              <a:ln>
                <a:noFill/>
              </a:ln>
              <a:solidFill>
                <a:schemeClr val="dk1"/>
              </a:solidFill>
              <a:effectLst/>
              <a:uLnTx/>
              <a:uFillTx/>
              <a:latin typeface="黑体" panose="02010609060101010101" pitchFamily="49" charset="-122"/>
              <a:ea typeface="黑体" panose="02010609060101010101" pitchFamily="49" charset="-122"/>
              <a:cs typeface="+mn-cs"/>
            </a:endParaRPr>
          </a:p>
          <a:p>
            <a:pPr marL="0" marR="0" lvl="0" indent="0" algn="ctr" defTabSz="914400" rtl="0" eaLnBrk="1" fontAlgn="base" latinLnBrk="0" hangingPunct="1">
              <a:lnSpc>
                <a:spcPct val="150000"/>
              </a:lnSpc>
              <a:spcBef>
                <a:spcPct val="0"/>
              </a:spcBef>
              <a:spcAft>
                <a:spcPct val="0"/>
              </a:spcAft>
              <a:buClrTx/>
              <a:buSzTx/>
              <a:buFont typeface="Arial" panose="020B0604020202020204" pitchFamily="34" charset="0"/>
              <a:buNone/>
              <a:defRPr/>
            </a:pPr>
            <a:r>
              <a:rPr kumimoji="0" lang="zh-CN" altLang="en-US" sz="1800" b="0" i="0" u="none" strike="noStrike" kern="1200" cap="none" spc="0" normalizeH="0" baseline="0" noProof="0" dirty="0">
                <a:ln>
                  <a:noFill/>
                </a:ln>
                <a:solidFill>
                  <a:schemeClr val="dk1"/>
                </a:solidFill>
                <a:effectLst/>
                <a:uLnTx/>
                <a:uFillTx/>
                <a:latin typeface="黑体" panose="02010609060101010101" pitchFamily="49" charset="-122"/>
                <a:ea typeface="黑体" panose="02010609060101010101" pitchFamily="49" charset="-122"/>
                <a:cs typeface="+mn-cs"/>
              </a:rPr>
              <a:t>国家间高层战略对话</a:t>
            </a:r>
          </a:p>
        </p:txBody>
      </p:sp>
      <p:sp>
        <p:nvSpPr>
          <p:cNvPr id="33802" name="文本框 7"/>
          <p:cNvSpPr txBox="1"/>
          <p:nvPr/>
        </p:nvSpPr>
        <p:spPr>
          <a:xfrm>
            <a:off x="6553200" y="4225925"/>
            <a:ext cx="5238750" cy="1477963"/>
          </a:xfrm>
          <a:prstGeom prst="rect">
            <a:avLst/>
          </a:prstGeom>
          <a:noFill/>
          <a:ln w="9525">
            <a:noFill/>
          </a:ln>
        </p:spPr>
        <p:txBody>
          <a:bodyPr>
            <a:spAutoFit/>
          </a:bodyPr>
          <a:lstStyle/>
          <a:p>
            <a:pPr eaLnBrk="1" hangingPunct="1">
              <a:lnSpc>
                <a:spcPct val="150000"/>
              </a:lnSpc>
            </a:pPr>
            <a:r>
              <a:rPr lang="zh-CN" altLang="en-US" sz="2000" dirty="0">
                <a:latin typeface="Arial" panose="020B0604020202020204" pitchFamily="34" charset="0"/>
              </a:rPr>
              <a:t>       </a:t>
            </a:r>
            <a:r>
              <a:rPr lang="en-US" altLang="zh-CN" sz="2000" dirty="0">
                <a:latin typeface="Arial" panose="020B0604020202020204" pitchFamily="34" charset="0"/>
              </a:rPr>
              <a:t>2021</a:t>
            </a:r>
            <a:r>
              <a:rPr lang="zh-CN" altLang="en-US" sz="2000" dirty="0">
                <a:latin typeface="Arial" panose="020B0604020202020204" pitchFamily="34" charset="0"/>
              </a:rPr>
              <a:t>年， 面对对方不合理的外交要求。</a:t>
            </a:r>
            <a:endParaRPr lang="en-US" altLang="zh-CN" sz="2000" dirty="0">
              <a:latin typeface="Arial" panose="020B0604020202020204" pitchFamily="34" charset="0"/>
            </a:endParaRPr>
          </a:p>
          <a:p>
            <a:pPr eaLnBrk="1" hangingPunct="1">
              <a:lnSpc>
                <a:spcPct val="150000"/>
              </a:lnSpc>
            </a:pPr>
            <a:r>
              <a:rPr lang="zh-CN" altLang="en-US" sz="2000" dirty="0">
                <a:latin typeface="Arial" panose="020B0604020202020204" pitchFamily="34" charset="0"/>
              </a:rPr>
              <a:t>        我方回答，你们“</a:t>
            </a:r>
            <a:r>
              <a:rPr lang="zh-CN" altLang="en-US" sz="2000" dirty="0">
                <a:solidFill>
                  <a:srgbClr val="FF0000"/>
                </a:solidFill>
                <a:latin typeface="Arial" panose="020B0604020202020204" pitchFamily="34" charset="0"/>
              </a:rPr>
              <a:t>没有资格居高临下同中国说话</a:t>
            </a:r>
            <a:r>
              <a:rPr lang="en-US" altLang="zh-CN" sz="2000" dirty="0">
                <a:solidFill>
                  <a:srgbClr val="FF0000"/>
                </a:solidFill>
                <a:latin typeface="Arial" panose="020B0604020202020204" pitchFamily="34" charset="0"/>
              </a:rPr>
              <a:t>……</a:t>
            </a:r>
            <a:r>
              <a:rPr lang="zh-CN" altLang="en-US" sz="2000" dirty="0">
                <a:latin typeface="Arial" panose="020B0604020202020204" pitchFamily="34" charset="0"/>
              </a:rPr>
              <a:t>”</a:t>
            </a:r>
            <a:endParaRPr lang="en-US" altLang="zh-CN" sz="2000" dirty="0">
              <a:latin typeface="Arial" panose="020B0604020202020204" pitchFamily="34" charset="0"/>
            </a:endParaRPr>
          </a:p>
        </p:txBody>
      </p:sp>
      <p:sp>
        <p:nvSpPr>
          <p:cNvPr id="19" name="圆角矩形 18"/>
          <p:cNvSpPr/>
          <p:nvPr/>
        </p:nvSpPr>
        <p:spPr>
          <a:xfrm>
            <a:off x="8315325" y="5748338"/>
            <a:ext cx="3076575" cy="774700"/>
          </a:xfrm>
          <a:prstGeom prst="roundRect">
            <a:avLst>
              <a:gd name="adj" fmla="val 16667"/>
            </a:avLst>
          </a:prstGeom>
          <a:solidFill>
            <a:schemeClr val="bg1"/>
          </a:solidFill>
          <a:ln w="38100" cap="flat" cmpd="sng">
            <a:solidFill>
              <a:srgbClr val="FF0000"/>
            </a:solidFill>
            <a:prstDash val="dash"/>
            <a:headEnd type="none" w="med" len="med"/>
            <a:tailEnd type="none" w="med" len="med"/>
          </a:ln>
        </p:spPr>
        <p:txBody>
          <a:bodyPr/>
          <a:lstStyle/>
          <a:p>
            <a:pPr algn="ctr" eaLnBrk="1" hangingPunct="1"/>
            <a:r>
              <a:rPr lang="zh-CN" altLang="en-US" sz="3600" dirty="0">
                <a:latin typeface="黑体" panose="02010609060101010101" pitchFamily="49" charset="-122"/>
                <a:ea typeface="黑体" panose="02010609060101010101" pitchFamily="49" charset="-122"/>
              </a:rPr>
              <a:t>军强保障国强</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矩形 20"/>
          <p:cNvSpPr/>
          <p:nvPr/>
        </p:nvSpPr>
        <p:spPr>
          <a:xfrm>
            <a:off x="1720850" y="2092325"/>
            <a:ext cx="8320088" cy="2503488"/>
          </a:xfrm>
          <a:prstGeom prst="rect">
            <a:avLst/>
          </a:prstGeom>
          <a:noFill/>
          <a:ln w="12700" cap="flat" cmpd="sng">
            <a:solidFill>
              <a:srgbClr val="117EA7"/>
            </a:solidFill>
            <a:prstDash val="solid"/>
            <a:round/>
            <a:headEnd type="none" w="med" len="med"/>
            <a:tailEnd type="none" w="med" len="med"/>
          </a:ln>
        </p:spPr>
        <p:txBody>
          <a:bodyPr/>
          <a:lstStyle/>
          <a:p>
            <a:pPr eaLnBrk="1" hangingPunct="1">
              <a:lnSpc>
                <a:spcPct val="150000"/>
              </a:lnSpc>
            </a:pPr>
            <a:r>
              <a:rPr lang="en-US" altLang="zh-CN" dirty="0">
                <a:latin typeface="Arial" panose="020B0604020202020204" pitchFamily="34" charset="0"/>
              </a:rPr>
              <a:t>     </a:t>
            </a:r>
            <a:r>
              <a:rPr lang="en-US" altLang="zh-CN" dirty="0">
                <a:solidFill>
                  <a:srgbClr val="FF0000"/>
                </a:solidFill>
                <a:latin typeface="Arial" panose="020B0604020202020204" pitchFamily="34" charset="0"/>
              </a:rPr>
              <a:t> </a:t>
            </a:r>
            <a:r>
              <a:rPr lang="en-US" altLang="zh-CN" sz="2400" dirty="0">
                <a:solidFill>
                  <a:srgbClr val="FF0000"/>
                </a:solidFill>
                <a:latin typeface="Arial" panose="020B0604020202020204" pitchFamily="34" charset="0"/>
              </a:rPr>
              <a:t>   </a:t>
            </a:r>
            <a:r>
              <a:rPr lang="zh-CN" altLang="en-US" sz="2400" dirty="0">
                <a:latin typeface="黑体" panose="02010609060101010101" pitchFamily="49" charset="-122"/>
                <a:ea typeface="黑体" panose="02010609060101010101" pitchFamily="49" charset="-122"/>
              </a:rPr>
              <a:t>当前，世界面临百年未有之大变局，我国发展正处于重要战略机遇期。</a:t>
            </a:r>
            <a:r>
              <a:rPr lang="zh-CN" altLang="en-US" sz="2400" dirty="0">
                <a:solidFill>
                  <a:srgbClr val="FF0000"/>
                </a:solidFill>
                <a:latin typeface="黑体" panose="02010609060101010101" pitchFamily="49" charset="-122"/>
                <a:ea typeface="黑体" panose="02010609060101010101" pitchFamily="49" charset="-122"/>
              </a:rPr>
              <a:t>军队强则国家强，军队弱则国家弱。</a:t>
            </a:r>
            <a:r>
              <a:rPr lang="zh-CN" altLang="en-US" sz="2400" dirty="0">
                <a:latin typeface="黑体" panose="02010609060101010101" pitchFamily="49" charset="-122"/>
                <a:ea typeface="黑体" panose="02010609060101010101" pitchFamily="49" charset="-122"/>
              </a:rPr>
              <a:t>只有具备遏制战争的能力，才能避免战争；只有具备能打胜仗的能力，才能避免打仗。继而引出板书课题：强国必须强军。</a:t>
            </a:r>
          </a:p>
        </p:txBody>
      </p:sp>
      <p:sp>
        <p:nvSpPr>
          <p:cNvPr id="12" name="矩形 11"/>
          <p:cNvSpPr/>
          <p:nvPr>
            <p:custDataLst>
              <p:tags r:id="rId1"/>
            </p:custDataLst>
          </p:nvPr>
        </p:nvSpPr>
        <p:spPr bwMode="auto">
          <a:xfrm>
            <a:off x="609600" y="693738"/>
            <a:ext cx="125413" cy="8239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微软雅黑" panose="020B0503020204020204" pitchFamily="34" charset="-122"/>
              <a:ea typeface="微软雅黑" panose="020B0503020204020204" pitchFamily="34" charset="-122"/>
              <a:cs typeface="+mn-cs"/>
            </a:endParaRPr>
          </a:p>
        </p:txBody>
      </p:sp>
      <p:sp>
        <p:nvSpPr>
          <p:cNvPr id="7" name="圆角矩形 6"/>
          <p:cNvSpPr/>
          <p:nvPr/>
        </p:nvSpPr>
        <p:spPr>
          <a:xfrm>
            <a:off x="4891088" y="793750"/>
            <a:ext cx="3678238" cy="614363"/>
          </a:xfrm>
          <a:prstGeom prst="roundRect">
            <a:avLst/>
          </a:prstGeom>
          <a:solidFill>
            <a:srgbClr val="FFC000"/>
          </a:solidFill>
          <a:ln>
            <a:noFill/>
          </a:ln>
        </p:spPr>
        <p:style>
          <a:lnRef idx="2">
            <a:schemeClr val="accent2">
              <a:shade val="50000"/>
            </a:schemeClr>
          </a:lnRef>
          <a:fillRef idx="1">
            <a:schemeClr val="accent2"/>
          </a:fillRef>
          <a:effectRef idx="0">
            <a:schemeClr val="accent2"/>
          </a:effectRef>
          <a:fontRef idx="minor">
            <a:schemeClr val="lt1"/>
          </a:fontRef>
        </p:style>
        <p:txBody>
          <a:bodyPr lIns="121917" tIns="60958" rIns="121917" bIns="60958"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lt1"/>
                </a:solidFill>
                <a:effectLst/>
                <a:uLnTx/>
                <a:uFillTx/>
                <a:latin typeface="微软雅黑" panose="020B0503020204020204" pitchFamily="34" charset="-122"/>
                <a:ea typeface="微软雅黑" panose="020B0503020204020204" pitchFamily="34" charset="-122"/>
                <a:cs typeface="+mn-cs"/>
              </a:rPr>
              <a:t>历史回顾 悟真理</a:t>
            </a:r>
          </a:p>
        </p:txBody>
      </p:sp>
      <p:sp>
        <p:nvSpPr>
          <p:cNvPr id="8" name="五边形 7"/>
          <p:cNvSpPr/>
          <p:nvPr/>
        </p:nvSpPr>
        <p:spPr>
          <a:xfrm>
            <a:off x="1020763" y="793750"/>
            <a:ext cx="3503613" cy="623888"/>
          </a:xfrm>
          <a:prstGeom prst="homePlat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环节一：回望历史</a:t>
            </a:r>
          </a:p>
        </p:txBody>
      </p:sp>
      <p:sp>
        <p:nvSpPr>
          <p:cNvPr id="9" name="文本框 2"/>
          <p:cNvSpPr txBox="1"/>
          <p:nvPr/>
        </p:nvSpPr>
        <p:spPr>
          <a:xfrm>
            <a:off x="2509838" y="5046663"/>
            <a:ext cx="2470150" cy="461963"/>
          </a:xfrm>
          <a:prstGeom prst="rect">
            <a:avLst/>
          </a:prstGeom>
        </p:spPr>
        <p:style>
          <a:lnRef idx="3">
            <a:schemeClr val="lt1"/>
          </a:lnRef>
          <a:fillRef idx="1">
            <a:schemeClr val="accent4"/>
          </a:fillRef>
          <a:effectRef idx="1">
            <a:schemeClr val="accent4"/>
          </a:effectRef>
          <a:fontRef idx="minor">
            <a:schemeClr val="lt1"/>
          </a:fontRef>
        </p:style>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1">
                <a:ln>
                  <a:noFill/>
                </a:ln>
                <a:solidFill>
                  <a:schemeClr val="lt1"/>
                </a:solidFill>
                <a:effectLst/>
                <a:uLnTx/>
                <a:uFillTx/>
                <a:latin typeface="+mn-lt"/>
                <a:ea typeface="+mn-ea"/>
                <a:cs typeface="+mn-cs"/>
              </a:rPr>
              <a:t>强国必须强军</a:t>
            </a:r>
          </a:p>
        </p:txBody>
      </p:sp>
      <p:sp>
        <p:nvSpPr>
          <p:cNvPr id="10" name="文本框 12"/>
          <p:cNvSpPr txBox="1"/>
          <p:nvPr/>
        </p:nvSpPr>
        <p:spPr>
          <a:xfrm>
            <a:off x="6457950" y="5016500"/>
            <a:ext cx="2844800" cy="46196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0" i="0" u="none" strike="noStrike" kern="1200" cap="none" spc="0" normalizeH="0" baseline="0" noProof="1">
                <a:ln>
                  <a:noFill/>
                </a:ln>
                <a:solidFill>
                  <a:schemeClr val="bg1"/>
                </a:solidFill>
                <a:effectLst/>
                <a:uLnTx/>
                <a:uFillTx/>
                <a:latin typeface="黑体" panose="02010609060101010101" pitchFamily="49" charset="-122"/>
                <a:ea typeface="黑体" panose="02010609060101010101" pitchFamily="49" charset="-122"/>
                <a:cs typeface="+mn-cs"/>
                <a:sym typeface="+mn-ea"/>
              </a:rPr>
              <a:t>领悟强军的必要性</a:t>
            </a:r>
          </a:p>
        </p:txBody>
      </p:sp>
      <p:cxnSp>
        <p:nvCxnSpPr>
          <p:cNvPr id="35848" name="直接箭头连接符 8"/>
          <p:cNvCxnSpPr/>
          <p:nvPr/>
        </p:nvCxnSpPr>
        <p:spPr>
          <a:xfrm>
            <a:off x="4979988" y="5278438"/>
            <a:ext cx="1323975" cy="7937"/>
          </a:xfrm>
          <a:prstGeom prst="straightConnector1">
            <a:avLst/>
          </a:prstGeom>
          <a:ln w="9525" cap="flat" cmpd="sng">
            <a:solidFill>
              <a:schemeClr val="tx1"/>
            </a:solidFill>
            <a:prstDash val="solid"/>
            <a:headEnd type="none" w="med" len="med"/>
            <a:tailEnd type="arrow" w="med" len="med"/>
          </a:ln>
        </p:spPr>
      </p:cxnSp>
      <p:sp>
        <p:nvSpPr>
          <p:cNvPr id="14" name="矩形 13"/>
          <p:cNvSpPr/>
          <p:nvPr/>
        </p:nvSpPr>
        <p:spPr>
          <a:xfrm>
            <a:off x="1109663" y="5680075"/>
            <a:ext cx="10596563" cy="1016000"/>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marL="0" marR="0" lvl="0" indent="0" algn="l" defTabSz="914400" rtl="0" eaLnBrk="1" fontAlgn="base" latinLnBrk="0" hangingPunct="1">
              <a:lnSpc>
                <a:spcPct val="15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rPr>
              <a:t>       通过对历史资料、图片的对比、文字的溯源，</a:t>
            </a:r>
            <a:r>
              <a:rPr kumimoji="0" lang="zh-CN" altLang="zh-CN" sz="2000" b="0"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rPr>
              <a:t>初步领悟强军的必要性、</a:t>
            </a:r>
            <a:r>
              <a:rPr kumimoji="0" lang="zh-CN" altLang="en-US" sz="2000" b="0"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rPr>
              <a:t>战争与和平的辩证关系，培养学生辩证思维。    </a:t>
            </a:r>
            <a:endParaRPr kumimoji="0" lang="zh-CN" altLang="zh-CN" sz="2000" b="0"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endParaRPr>
          </a:p>
        </p:txBody>
      </p:sp>
      <p:sp>
        <p:nvSpPr>
          <p:cNvPr id="15" name="等腰三角形 5"/>
          <p:cNvSpPr/>
          <p:nvPr/>
        </p:nvSpPr>
        <p:spPr>
          <a:xfrm rot="5400000">
            <a:off x="133350" y="5667375"/>
            <a:ext cx="898525" cy="987425"/>
          </a:xfrm>
          <a:custGeom>
            <a:avLst/>
            <a:gdLst/>
            <a:ahLst/>
            <a:cxnLst/>
            <a:rect l="l" t="t" r="r" b="b"/>
            <a:pathLst>
              <a:path w="1450218" h="1860602">
                <a:moveTo>
                  <a:pt x="0" y="1860602"/>
                </a:moveTo>
                <a:lnTo>
                  <a:pt x="0" y="132410"/>
                </a:lnTo>
                <a:lnTo>
                  <a:pt x="582757" y="132410"/>
                </a:lnTo>
                <a:lnTo>
                  <a:pt x="725109" y="0"/>
                </a:lnTo>
                <a:lnTo>
                  <a:pt x="867461" y="132410"/>
                </a:lnTo>
                <a:lnTo>
                  <a:pt x="1450218" y="132410"/>
                </a:lnTo>
                <a:lnTo>
                  <a:pt x="1450218" y="1860602"/>
                </a:lnTo>
                <a:close/>
              </a:path>
            </a:pathLst>
          </a:custGeom>
          <a:solidFill>
            <a:schemeClr val="accent4">
              <a:lumMod val="75000"/>
            </a:schemeClr>
          </a:solidFill>
          <a:ln w="12700" cap="flat" cmpd="sng" algn="ctr">
            <a:noFill/>
            <a:prstDash val="solid"/>
            <a:miter lim="800000"/>
          </a:ln>
          <a:effectLst/>
        </p:spPr>
        <p:txBody>
          <a:bodyPr anchor="ctr"/>
          <a:lstStyle/>
          <a:p>
            <a:pPr marL="0" marR="0" lvl="0" indent="0" algn="ctr" defTabSz="1219200" rtl="0" eaLnBrk="1" fontAlgn="base" latinLnBrk="0" hangingPunct="1">
              <a:lnSpc>
                <a:spcPct val="120000"/>
              </a:lnSpc>
              <a:spcBef>
                <a:spcPct val="0"/>
              </a:spcBef>
              <a:spcAft>
                <a:spcPct val="0"/>
              </a:spcAft>
              <a:buClrTx/>
              <a:buSzTx/>
              <a:buFontTx/>
              <a:buNone/>
              <a:defRPr/>
            </a:pPr>
            <a:endParaRPr kumimoji="0" lang="zh-CN" altLang="en-US" sz="2400" b="0" i="0" u="none" strike="noStrike" kern="0" cap="none" spc="0" normalizeH="0" baseline="0" noProof="0">
              <a:ln>
                <a:noFill/>
              </a:ln>
              <a:solidFill>
                <a:sysClr val="window" lastClr="FFFFFF"/>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6" name="TextBox 15"/>
          <p:cNvSpPr txBox="1"/>
          <p:nvPr/>
        </p:nvSpPr>
        <p:spPr>
          <a:xfrm>
            <a:off x="109538" y="5740400"/>
            <a:ext cx="889000" cy="708025"/>
          </a:xfrm>
          <a:prstGeom prst="rect">
            <a:avLst/>
          </a:prstGeom>
          <a:noFill/>
        </p:spPr>
        <p:txBody>
          <a:bodyPr wrap="none">
            <a:spAutoFit/>
          </a:bodyPr>
          <a:lstStyle/>
          <a:p>
            <a:pPr marR="0" defTabSz="1219200" eaLnBrk="1" hangingPunct="1">
              <a:buClrTx/>
              <a:buSzTx/>
              <a:buFontTx/>
              <a:buNone/>
              <a:defRPr/>
            </a:pPr>
            <a:r>
              <a:rPr kumimoji="0" lang="zh-CN" altLang="en-US" sz="2700" b="1" kern="0" cap="none" spc="0" normalizeH="0" baseline="0" noProof="0" dirty="0">
                <a:solidFill>
                  <a:sysClr val="window" lastClr="FFFFFF"/>
                </a:solidFill>
                <a:latin typeface="微软雅黑" panose="020B0503020204020204" pitchFamily="34" charset="-122"/>
                <a:ea typeface="微软雅黑" panose="020B0503020204020204" pitchFamily="34" charset="-122"/>
                <a:cs typeface="+mn-cs"/>
              </a:rPr>
              <a:t>设计</a:t>
            </a:r>
            <a:endParaRPr kumimoji="0" lang="en-US" altLang="zh-CN" sz="2700" b="1" kern="0" cap="none" spc="0" normalizeH="0" baseline="0" noProof="0" dirty="0">
              <a:solidFill>
                <a:sysClr val="window" lastClr="FFFFFF"/>
              </a:solidFill>
              <a:latin typeface="微软雅黑" panose="020B0503020204020204" pitchFamily="34" charset="-122"/>
              <a:ea typeface="微软雅黑" panose="020B0503020204020204" pitchFamily="34" charset="-122"/>
              <a:cs typeface="+mn-cs"/>
            </a:endParaRPr>
          </a:p>
          <a:p>
            <a:pPr marR="0" defTabSz="1219200" eaLnBrk="1" hangingPunct="1">
              <a:buClrTx/>
              <a:buSzTx/>
              <a:buFontTx/>
              <a:buNone/>
              <a:defRPr/>
            </a:pPr>
            <a:r>
              <a:rPr kumimoji="0" lang="zh-CN" altLang="en-US" sz="2700" b="1" kern="0" cap="none" spc="0" normalizeH="0" baseline="0" noProof="0" dirty="0">
                <a:solidFill>
                  <a:sysClr val="window" lastClr="FFFFFF"/>
                </a:solidFill>
                <a:latin typeface="微软雅黑" panose="020B0503020204020204" pitchFamily="34" charset="-122"/>
                <a:ea typeface="微软雅黑" panose="020B0503020204020204" pitchFamily="34" charset="-122"/>
                <a:cs typeface="+mn-cs"/>
              </a:rPr>
              <a:t>意图</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图片 1" descr="1121403719_15014247741921n"/>
          <p:cNvPicPr>
            <a:picLocks noChangeAspect="1"/>
          </p:cNvPicPr>
          <p:nvPr/>
        </p:nvPicPr>
        <p:blipFill>
          <a:blip r:embed="rId3"/>
          <a:srcRect l="16476"/>
          <a:stretch>
            <a:fillRect/>
          </a:stretch>
        </p:blipFill>
        <p:spPr>
          <a:xfrm>
            <a:off x="811213" y="1903413"/>
            <a:ext cx="4454525" cy="3111500"/>
          </a:xfrm>
          <a:prstGeom prst="rect">
            <a:avLst/>
          </a:prstGeom>
          <a:noFill/>
          <a:ln w="9525">
            <a:noFill/>
          </a:ln>
        </p:spPr>
      </p:pic>
      <p:sp>
        <p:nvSpPr>
          <p:cNvPr id="37891" name="文本框 3"/>
          <p:cNvSpPr txBox="1"/>
          <p:nvPr/>
        </p:nvSpPr>
        <p:spPr>
          <a:xfrm>
            <a:off x="1079500" y="5210175"/>
            <a:ext cx="3840163" cy="368300"/>
          </a:xfrm>
          <a:prstGeom prst="rect">
            <a:avLst/>
          </a:prstGeom>
          <a:noFill/>
          <a:ln w="9525">
            <a:noFill/>
          </a:ln>
        </p:spPr>
        <p:txBody>
          <a:bodyPr wrap="none">
            <a:spAutoFit/>
          </a:bodyPr>
          <a:lstStyle/>
          <a:p>
            <a:pPr eaLnBrk="1" hangingPunct="1"/>
            <a:r>
              <a:rPr lang="zh-CN" altLang="en-US" dirty="0">
                <a:latin typeface="黑体" panose="02010609060101010101" pitchFamily="49" charset="-122"/>
                <a:ea typeface="黑体" panose="02010609060101010101" pitchFamily="49" charset="-122"/>
              </a:rPr>
              <a:t>庆祝中国人民解放军建军90周年阅兵</a:t>
            </a:r>
          </a:p>
        </p:txBody>
      </p:sp>
      <p:sp>
        <p:nvSpPr>
          <p:cNvPr id="37892" name="文本框 99"/>
          <p:cNvSpPr txBox="1"/>
          <p:nvPr/>
        </p:nvSpPr>
        <p:spPr>
          <a:xfrm>
            <a:off x="5070475" y="3481388"/>
            <a:ext cx="6797675" cy="582612"/>
          </a:xfrm>
          <a:prstGeom prst="rect">
            <a:avLst/>
          </a:prstGeom>
          <a:noFill/>
          <a:ln w="9525">
            <a:noFill/>
          </a:ln>
        </p:spPr>
        <p:txBody>
          <a:bodyPr>
            <a:spAutoFit/>
          </a:bodyPr>
          <a:lstStyle/>
          <a:p>
            <a:pPr eaLnBrk="1" hangingPunct="1"/>
            <a:r>
              <a:rPr lang="zh-CN" altLang="zh-CN" sz="3200" dirty="0">
                <a:latin typeface="黑体" panose="02010609060101010101" pitchFamily="49" charset="-122"/>
                <a:ea typeface="黑体" panose="02010609060101010101" pitchFamily="49" charset="-122"/>
              </a:rPr>
              <a:t>“天下并不太平，和平需要保卫。”</a:t>
            </a:r>
            <a:endParaRPr lang="zh-CN" altLang="en-US" sz="3200" dirty="0">
              <a:latin typeface="黑体" panose="02010609060101010101" pitchFamily="49" charset="-122"/>
              <a:ea typeface="黑体" panose="02010609060101010101" pitchFamily="49" charset="-122"/>
            </a:endParaRPr>
          </a:p>
        </p:txBody>
      </p:sp>
      <p:sp>
        <p:nvSpPr>
          <p:cNvPr id="10" name="五边形 9"/>
          <p:cNvSpPr/>
          <p:nvPr/>
        </p:nvSpPr>
        <p:spPr>
          <a:xfrm>
            <a:off x="1020763" y="793750"/>
            <a:ext cx="3959225" cy="623888"/>
          </a:xfrm>
          <a:prstGeom prst="homePlat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环节二：和平需要保卫</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文本框 3"/>
          <p:cNvSpPr txBox="1"/>
          <p:nvPr/>
        </p:nvSpPr>
        <p:spPr>
          <a:xfrm>
            <a:off x="2373313" y="5519738"/>
            <a:ext cx="2235200" cy="400050"/>
          </a:xfrm>
          <a:prstGeom prst="rect">
            <a:avLst/>
          </a:prstGeom>
          <a:noFill/>
          <a:ln w="9525">
            <a:noFill/>
          </a:ln>
        </p:spPr>
        <p:txBody>
          <a:bodyPr wrap="none">
            <a:spAutoFit/>
          </a:bodyPr>
          <a:lstStyle/>
          <a:p>
            <a:pPr eaLnBrk="1" hangingPunct="1"/>
            <a:r>
              <a:rPr lang="zh-CN" altLang="en-US" sz="2000" dirty="0">
                <a:latin typeface="黑体" panose="02010609060101010101" pitchFamily="49" charset="-122"/>
                <a:ea typeface="黑体" panose="02010609060101010101" pitchFamily="49" charset="-122"/>
              </a:rPr>
              <a:t>电影</a:t>
            </a:r>
            <a:r>
              <a:rPr lang="en-US" altLang="zh-CN" sz="2000" dirty="0">
                <a:latin typeface="黑体" panose="02010609060101010101" pitchFamily="49" charset="-122"/>
                <a:ea typeface="黑体" panose="02010609060101010101" pitchFamily="49" charset="-122"/>
              </a:rPr>
              <a:t>《</a:t>
            </a:r>
            <a:r>
              <a:rPr lang="zh-CN" altLang="en-US" sz="2000" dirty="0">
                <a:latin typeface="黑体" panose="02010609060101010101" pitchFamily="49" charset="-122"/>
                <a:ea typeface="黑体" panose="02010609060101010101" pitchFamily="49" charset="-122"/>
              </a:rPr>
              <a:t>红海行动</a:t>
            </a:r>
            <a:r>
              <a:rPr lang="en-US" altLang="zh-CN" sz="2000" dirty="0">
                <a:latin typeface="黑体" panose="02010609060101010101" pitchFamily="49" charset="-122"/>
                <a:ea typeface="黑体" panose="02010609060101010101" pitchFamily="49" charset="-122"/>
              </a:rPr>
              <a:t>》</a:t>
            </a:r>
            <a:endParaRPr lang="zh-CN" altLang="en-US" sz="2000" dirty="0">
              <a:latin typeface="黑体" panose="02010609060101010101" pitchFamily="49" charset="-122"/>
              <a:ea typeface="黑体" panose="02010609060101010101" pitchFamily="49" charset="-122"/>
            </a:endParaRPr>
          </a:p>
        </p:txBody>
      </p:sp>
      <p:sp>
        <p:nvSpPr>
          <p:cNvPr id="10" name="五边形 9"/>
          <p:cNvSpPr/>
          <p:nvPr/>
        </p:nvSpPr>
        <p:spPr>
          <a:xfrm>
            <a:off x="1020763" y="793750"/>
            <a:ext cx="3959225" cy="623888"/>
          </a:xfrm>
          <a:prstGeom prst="homePlat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环节二：和平需要保卫</a:t>
            </a:r>
          </a:p>
        </p:txBody>
      </p:sp>
      <p:pic>
        <p:nvPicPr>
          <p:cNvPr id="39940" name="Picture 2"/>
          <p:cNvPicPr>
            <a:picLocks noChangeAspect="1"/>
          </p:cNvPicPr>
          <p:nvPr/>
        </p:nvPicPr>
        <p:blipFill>
          <a:blip r:embed="rId3"/>
          <a:srcRect l="6577" r="8920"/>
          <a:stretch>
            <a:fillRect/>
          </a:stretch>
        </p:blipFill>
        <p:spPr>
          <a:xfrm>
            <a:off x="819150" y="2139950"/>
            <a:ext cx="5018088" cy="3113088"/>
          </a:xfrm>
          <a:prstGeom prst="rect">
            <a:avLst/>
          </a:prstGeom>
          <a:noFill/>
          <a:ln w="9525">
            <a:noFill/>
          </a:ln>
        </p:spPr>
      </p:pic>
      <p:pic>
        <p:nvPicPr>
          <p:cNvPr id="39941" name="Picture 4"/>
          <p:cNvPicPr>
            <a:picLocks noChangeAspect="1"/>
          </p:cNvPicPr>
          <p:nvPr/>
        </p:nvPicPr>
        <p:blipFill>
          <a:blip r:embed="rId4"/>
          <a:stretch>
            <a:fillRect/>
          </a:stretch>
        </p:blipFill>
        <p:spPr>
          <a:xfrm>
            <a:off x="6261100" y="1289050"/>
            <a:ext cx="4262438" cy="3963988"/>
          </a:xfrm>
          <a:prstGeom prst="rect">
            <a:avLst/>
          </a:prstGeom>
          <a:noFill/>
          <a:ln w="9525">
            <a:noFill/>
          </a:ln>
        </p:spPr>
      </p:pic>
      <p:sp>
        <p:nvSpPr>
          <p:cNvPr id="39942" name="文本框 3"/>
          <p:cNvSpPr txBox="1"/>
          <p:nvPr/>
        </p:nvSpPr>
        <p:spPr>
          <a:xfrm>
            <a:off x="7786688" y="5519738"/>
            <a:ext cx="1211262" cy="400050"/>
          </a:xfrm>
          <a:prstGeom prst="rect">
            <a:avLst/>
          </a:prstGeom>
          <a:noFill/>
          <a:ln w="9525">
            <a:noFill/>
          </a:ln>
        </p:spPr>
        <p:txBody>
          <a:bodyPr wrap="none">
            <a:spAutoFit/>
          </a:bodyPr>
          <a:lstStyle/>
          <a:p>
            <a:pPr eaLnBrk="1" hangingPunct="1"/>
            <a:r>
              <a:rPr lang="zh-CN" altLang="en-US" sz="2000" dirty="0">
                <a:latin typeface="黑体" panose="02010609060101010101" pitchFamily="49" charset="-122"/>
                <a:ea typeface="黑体" panose="02010609060101010101" pitchFamily="49" charset="-122"/>
              </a:rPr>
              <a:t>也门撤侨</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图片 20"/>
          <p:cNvPicPr>
            <a:picLocks noChangeAspect="1"/>
          </p:cNvPicPr>
          <p:nvPr/>
        </p:nvPicPr>
        <p:blipFill>
          <a:blip r:embed="rId3"/>
          <a:stretch>
            <a:fillRect/>
          </a:stretch>
        </p:blipFill>
        <p:spPr>
          <a:xfrm>
            <a:off x="2184400" y="2133600"/>
            <a:ext cx="2808288" cy="3844925"/>
          </a:xfrm>
          <a:prstGeom prst="rect">
            <a:avLst/>
          </a:prstGeom>
          <a:noFill/>
          <a:ln w="9525">
            <a:noFill/>
          </a:ln>
        </p:spPr>
      </p:pic>
      <p:sp>
        <p:nvSpPr>
          <p:cNvPr id="41987" name="文本框 99"/>
          <p:cNvSpPr txBox="1"/>
          <p:nvPr/>
        </p:nvSpPr>
        <p:spPr>
          <a:xfrm>
            <a:off x="6242050" y="3656013"/>
            <a:ext cx="5592763" cy="1938337"/>
          </a:xfrm>
          <a:prstGeom prst="rect">
            <a:avLst/>
          </a:prstGeom>
          <a:noFill/>
          <a:ln w="9525">
            <a:noFill/>
          </a:ln>
        </p:spPr>
        <p:txBody>
          <a:bodyPr>
            <a:spAutoFit/>
          </a:bodyPr>
          <a:lstStyle/>
          <a:p>
            <a:pPr eaLnBrk="1" hangingPunct="1">
              <a:lnSpc>
                <a:spcPct val="150000"/>
              </a:lnSpc>
            </a:pPr>
            <a:r>
              <a:rPr lang="en-US" altLang="zh-CN" sz="2000" dirty="0">
                <a:latin typeface="Calibri" panose="020F0502020204030204" pitchFamily="34" charset="0"/>
              </a:rPr>
              <a:t>     </a:t>
            </a:r>
            <a:r>
              <a:rPr lang="en-US" altLang="zh-CN" sz="2000" dirty="0">
                <a:latin typeface="黑体" panose="02010609060101010101" pitchFamily="49" charset="-122"/>
                <a:ea typeface="黑体" panose="02010609060101010101" pitchFamily="49" charset="-122"/>
              </a:rPr>
              <a:t> 1.</a:t>
            </a:r>
            <a:r>
              <a:rPr lang="zh-CN" altLang="zh-CN" sz="2000" dirty="0">
                <a:latin typeface="黑体" panose="02010609060101010101" pitchFamily="49" charset="-122"/>
                <a:ea typeface="黑体" panose="02010609060101010101" pitchFamily="49" charset="-122"/>
              </a:rPr>
              <a:t>根据</a:t>
            </a:r>
            <a:r>
              <a:rPr lang="zh-CN" altLang="en-US" sz="2000" dirty="0">
                <a:latin typeface="黑体" panose="02010609060101010101" pitchFamily="49" charset="-122"/>
                <a:ea typeface="黑体" panose="02010609060101010101" pitchFamily="49" charset="-122"/>
              </a:rPr>
              <a:t>读本</a:t>
            </a:r>
            <a:r>
              <a:rPr lang="zh-CN" altLang="zh-CN" sz="2000" dirty="0">
                <a:latin typeface="黑体" panose="02010609060101010101" pitchFamily="49" charset="-122"/>
                <a:ea typeface="黑体" panose="02010609060101010101" pitchFamily="49" charset="-122"/>
              </a:rPr>
              <a:t>简单介绍一下这张照片背景。</a:t>
            </a:r>
          </a:p>
          <a:p>
            <a:pPr eaLnBrk="1" hangingPunct="1">
              <a:lnSpc>
                <a:spcPct val="150000"/>
              </a:lnSpc>
            </a:pPr>
            <a:r>
              <a:rPr lang="en-US" altLang="zh-CN" sz="2000" dirty="0">
                <a:latin typeface="黑体" panose="02010609060101010101" pitchFamily="49" charset="-122"/>
                <a:ea typeface="黑体" panose="02010609060101010101" pitchFamily="49" charset="-122"/>
              </a:rPr>
              <a:t>   2.</a:t>
            </a:r>
            <a:r>
              <a:rPr lang="zh-CN" altLang="en-US" sz="2000" dirty="0">
                <a:latin typeface="黑体" panose="02010609060101010101" pitchFamily="49" charset="-122"/>
                <a:ea typeface="黑体" panose="02010609060101010101" pitchFamily="49" charset="-122"/>
              </a:rPr>
              <a:t>有的网友给图片配上了解说词：“别害怕，姐姐带你回家”。</a:t>
            </a:r>
            <a:endParaRPr lang="en-US" altLang="zh-CN" sz="2000" dirty="0">
              <a:latin typeface="黑体" panose="02010609060101010101" pitchFamily="49" charset="-122"/>
              <a:ea typeface="黑体" panose="02010609060101010101" pitchFamily="49" charset="-122"/>
            </a:endParaRPr>
          </a:p>
          <a:p>
            <a:pPr eaLnBrk="1" hangingPunct="1">
              <a:lnSpc>
                <a:spcPct val="150000"/>
              </a:lnSpc>
            </a:pPr>
            <a:r>
              <a:rPr lang="en-US" altLang="zh-CN" sz="2000" dirty="0">
                <a:latin typeface="黑体" panose="02010609060101010101" pitchFamily="49" charset="-122"/>
                <a:ea typeface="黑体" panose="02010609060101010101" pitchFamily="49" charset="-122"/>
              </a:rPr>
              <a:t>   3.</a:t>
            </a:r>
            <a:r>
              <a:rPr lang="zh-CN" altLang="en-US" sz="2000" dirty="0">
                <a:latin typeface="黑体" panose="02010609060101010101" pitchFamily="49" charset="-122"/>
                <a:ea typeface="黑体" panose="02010609060101010101" pitchFamily="49" charset="-122"/>
              </a:rPr>
              <a:t>请同学们为这张图片也设计解说词</a:t>
            </a:r>
            <a:r>
              <a:rPr lang="zh-CN" altLang="zh-CN" sz="2000" dirty="0">
                <a:latin typeface="黑体" panose="02010609060101010101" pitchFamily="49" charset="-122"/>
                <a:ea typeface="黑体" panose="02010609060101010101" pitchFamily="49" charset="-122"/>
              </a:rPr>
              <a:t>。</a:t>
            </a:r>
          </a:p>
        </p:txBody>
      </p:sp>
      <p:sp>
        <p:nvSpPr>
          <p:cNvPr id="41988" name="文本框 4"/>
          <p:cNvSpPr txBox="1"/>
          <p:nvPr/>
        </p:nvSpPr>
        <p:spPr>
          <a:xfrm>
            <a:off x="1714500" y="6048375"/>
            <a:ext cx="3843338" cy="369888"/>
          </a:xfrm>
          <a:prstGeom prst="rect">
            <a:avLst/>
          </a:prstGeom>
          <a:noFill/>
          <a:ln w="9525">
            <a:noFill/>
          </a:ln>
        </p:spPr>
        <p:txBody>
          <a:bodyPr>
            <a:spAutoFit/>
          </a:bodyPr>
          <a:lstStyle/>
          <a:p>
            <a:pPr eaLnBrk="1" hangingPunct="1"/>
            <a:r>
              <a:rPr lang="zh-CN" altLang="en-US" dirty="0">
                <a:latin typeface="黑体" panose="02010609060101010101" pitchFamily="49" charset="-122"/>
                <a:ea typeface="黑体" panose="02010609060101010101" pitchFamily="49" charset="-122"/>
              </a:rPr>
              <a:t>中国海军女舰员帮助撤离的儿童登舰</a:t>
            </a:r>
          </a:p>
        </p:txBody>
      </p:sp>
      <p:sp>
        <p:nvSpPr>
          <p:cNvPr id="41989" name="文本框 2"/>
          <p:cNvSpPr txBox="1"/>
          <p:nvPr/>
        </p:nvSpPr>
        <p:spPr>
          <a:xfrm>
            <a:off x="6981825" y="2798763"/>
            <a:ext cx="2454275" cy="638175"/>
          </a:xfrm>
          <a:prstGeom prst="rect">
            <a:avLst/>
          </a:prstGeom>
          <a:noFill/>
          <a:ln w="9525">
            <a:noFill/>
          </a:ln>
        </p:spPr>
        <p:txBody>
          <a:bodyPr>
            <a:spAutoFit/>
          </a:bodyPr>
          <a:lstStyle/>
          <a:p>
            <a:pPr eaLnBrk="1" hangingPunct="1">
              <a:lnSpc>
                <a:spcPct val="150000"/>
              </a:lnSpc>
            </a:pPr>
            <a:r>
              <a:rPr lang="zh-CN" altLang="en-US" sz="2800" dirty="0">
                <a:latin typeface="黑体" panose="02010609060101010101" pitchFamily="49" charset="-122"/>
                <a:ea typeface="黑体" panose="02010609060101010101" pitchFamily="49" charset="-122"/>
              </a:rPr>
              <a:t>学习单要求：</a:t>
            </a:r>
          </a:p>
        </p:txBody>
      </p:sp>
      <p:sp>
        <p:nvSpPr>
          <p:cNvPr id="41990" name="椭圆形标注 2"/>
          <p:cNvSpPr/>
          <p:nvPr/>
        </p:nvSpPr>
        <p:spPr>
          <a:xfrm>
            <a:off x="4756150" y="990600"/>
            <a:ext cx="2522538" cy="1362075"/>
          </a:xfrm>
          <a:prstGeom prst="wedgeEllipseCallout">
            <a:avLst>
              <a:gd name="adj1" fmla="val -44440"/>
              <a:gd name="adj2" fmla="val 63282"/>
            </a:avLst>
          </a:prstGeom>
          <a:solidFill>
            <a:schemeClr val="accent1"/>
          </a:solidFill>
          <a:ln w="9525" cap="flat" cmpd="sng">
            <a:solidFill>
              <a:schemeClr val="tx1"/>
            </a:solidFill>
            <a:prstDash val="solid"/>
            <a:round/>
            <a:headEnd type="none" w="med" len="med"/>
            <a:tailEnd type="none" w="med" len="med"/>
          </a:ln>
        </p:spPr>
        <p:txBody>
          <a:bodyPr/>
          <a:lstStyle/>
          <a:p>
            <a:pPr eaLnBrk="1" hangingPunct="1">
              <a:lnSpc>
                <a:spcPct val="150000"/>
              </a:lnSpc>
            </a:pPr>
            <a:r>
              <a:rPr lang="zh-CN" altLang="en-US" dirty="0">
                <a:latin typeface="黑体" panose="02010609060101010101" pitchFamily="49" charset="-122"/>
                <a:ea typeface="黑体" panose="02010609060101010101" pitchFamily="49" charset="-122"/>
              </a:rPr>
              <a:t>    </a:t>
            </a:r>
            <a:r>
              <a:rPr lang="zh-CN" altLang="en-US" b="1" dirty="0">
                <a:solidFill>
                  <a:schemeClr val="bg1"/>
                </a:solidFill>
                <a:latin typeface="黑体" panose="02010609060101010101" pitchFamily="49" charset="-122"/>
                <a:ea typeface="黑体" panose="02010609060101010101" pitchFamily="49" charset="-122"/>
              </a:rPr>
              <a:t>别害怕，姐姐带你回家！</a:t>
            </a:r>
          </a:p>
        </p:txBody>
      </p:sp>
      <p:sp>
        <p:nvSpPr>
          <p:cNvPr id="10" name="五边形 9"/>
          <p:cNvSpPr/>
          <p:nvPr/>
        </p:nvSpPr>
        <p:spPr>
          <a:xfrm>
            <a:off x="1020763" y="793750"/>
            <a:ext cx="3959225" cy="623888"/>
          </a:xfrm>
          <a:prstGeom prst="homePlat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环节二：和平需要保卫</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p:cNvPicPr>
          <p:nvPr/>
        </p:nvPicPr>
        <p:blipFill>
          <a:blip r:embed="rId3"/>
          <a:srcRect t="14705"/>
          <a:stretch>
            <a:fillRect/>
          </a:stretch>
        </p:blipFill>
        <p:spPr>
          <a:xfrm>
            <a:off x="6256338" y="1911350"/>
            <a:ext cx="3497262" cy="3490913"/>
          </a:xfrm>
          <a:prstGeom prst="rect">
            <a:avLst/>
          </a:prstGeom>
          <a:noFill/>
          <a:ln w="9525">
            <a:noFill/>
          </a:ln>
        </p:spPr>
      </p:pic>
      <p:pic>
        <p:nvPicPr>
          <p:cNvPr id="44035" name="图片 20"/>
          <p:cNvPicPr>
            <a:picLocks noChangeAspect="1"/>
          </p:cNvPicPr>
          <p:nvPr/>
        </p:nvPicPr>
        <p:blipFill>
          <a:blip r:embed="rId4"/>
          <a:stretch>
            <a:fillRect/>
          </a:stretch>
        </p:blipFill>
        <p:spPr>
          <a:xfrm>
            <a:off x="2455863" y="1911350"/>
            <a:ext cx="2535237" cy="3471863"/>
          </a:xfrm>
          <a:prstGeom prst="rect">
            <a:avLst/>
          </a:prstGeom>
          <a:noFill/>
          <a:ln w="9525">
            <a:noFill/>
          </a:ln>
        </p:spPr>
      </p:pic>
      <p:sp>
        <p:nvSpPr>
          <p:cNvPr id="4" name="五边形 3"/>
          <p:cNvSpPr/>
          <p:nvPr/>
        </p:nvSpPr>
        <p:spPr>
          <a:xfrm>
            <a:off x="1020763" y="793750"/>
            <a:ext cx="3959225" cy="623888"/>
          </a:xfrm>
          <a:prstGeom prst="homePlat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环节二：和平需要保卫</a:t>
            </a:r>
          </a:p>
        </p:txBody>
      </p:sp>
      <p:sp>
        <p:nvSpPr>
          <p:cNvPr id="24581" name="椭圆形标注 14"/>
          <p:cNvSpPr>
            <a:spLocks noChangeArrowheads="1"/>
          </p:cNvSpPr>
          <p:nvPr/>
        </p:nvSpPr>
        <p:spPr bwMode="auto">
          <a:xfrm>
            <a:off x="7408863" y="784225"/>
            <a:ext cx="3514725" cy="1360488"/>
          </a:xfrm>
          <a:prstGeom prst="wedgeEllipseCallout">
            <a:avLst>
              <a:gd name="adj1" fmla="val -14403"/>
              <a:gd name="adj2" fmla="val 57810"/>
            </a:avLst>
          </a:prstGeom>
        </p:spPr>
        <p:style>
          <a:lnRef idx="2">
            <a:schemeClr val="accent6"/>
          </a:lnRef>
          <a:fillRef idx="1">
            <a:schemeClr val="lt1"/>
          </a:fillRef>
          <a:effectRef idx="0">
            <a:schemeClr val="accent6"/>
          </a:effectRef>
          <a:fontRef idx="minor">
            <a:schemeClr val="dk1"/>
          </a:fontRef>
        </p:style>
        <p:txBody>
          <a:bodyPr/>
          <a:lstStyle/>
          <a:p>
            <a:pPr marL="0" marR="0" lvl="0" indent="0" algn="l" defTabSz="914400" rtl="0" eaLnBrk="1" fontAlgn="base" latinLnBrk="0" hangingPunct="1">
              <a:lnSpc>
                <a:spcPct val="150000"/>
              </a:lnSpc>
              <a:spcBef>
                <a:spcPct val="0"/>
              </a:spcBef>
              <a:spcAft>
                <a:spcPct val="0"/>
              </a:spcAft>
              <a:buClrTx/>
              <a:buSzTx/>
              <a:buFontTx/>
              <a:buNone/>
              <a:defRPr/>
            </a:pPr>
            <a:r>
              <a:rPr kumimoji="0" lang="zh-CN" altLang="en-US" sz="1800" b="1" i="0" u="none" strike="noStrike" kern="1200" cap="none" spc="0" normalizeH="0" baseline="0" noProof="0" dirty="0">
                <a:ln>
                  <a:noFill/>
                </a:ln>
                <a:solidFill>
                  <a:srgbClr val="002060"/>
                </a:solidFill>
                <a:effectLst/>
                <a:uLnTx/>
                <a:uFillTx/>
                <a:latin typeface="黑体" panose="02010609060101010101" pitchFamily="49" charset="-122"/>
                <a:ea typeface="黑体" panose="02010609060101010101" pitchFamily="49" charset="-122"/>
                <a:cs typeface="+mn-cs"/>
              </a:rPr>
              <a:t>    从他们的目光、表情中，你感受到什么？</a:t>
            </a:r>
          </a:p>
        </p:txBody>
      </p:sp>
      <p:sp>
        <p:nvSpPr>
          <p:cNvPr id="44038" name="文本框 4"/>
          <p:cNvSpPr txBox="1"/>
          <p:nvPr/>
        </p:nvSpPr>
        <p:spPr>
          <a:xfrm>
            <a:off x="1708150" y="5483225"/>
            <a:ext cx="3843338" cy="369888"/>
          </a:xfrm>
          <a:prstGeom prst="rect">
            <a:avLst/>
          </a:prstGeom>
          <a:noFill/>
          <a:ln w="9525">
            <a:noFill/>
          </a:ln>
        </p:spPr>
        <p:txBody>
          <a:bodyPr>
            <a:spAutoFit/>
          </a:bodyPr>
          <a:lstStyle/>
          <a:p>
            <a:pPr eaLnBrk="1" hangingPunct="1"/>
            <a:r>
              <a:rPr lang="zh-CN" altLang="en-US" dirty="0">
                <a:latin typeface="黑体" panose="02010609060101010101" pitchFamily="49" charset="-122"/>
                <a:ea typeface="黑体" panose="02010609060101010101" pitchFamily="49" charset="-122"/>
              </a:rPr>
              <a:t>中国海军女舰员帮助撤离的儿童登舰</a:t>
            </a:r>
          </a:p>
        </p:txBody>
      </p:sp>
      <p:sp>
        <p:nvSpPr>
          <p:cNvPr id="44039" name="文本框 4"/>
          <p:cNvSpPr txBox="1"/>
          <p:nvPr/>
        </p:nvSpPr>
        <p:spPr>
          <a:xfrm>
            <a:off x="6191250" y="5502275"/>
            <a:ext cx="3843338" cy="369888"/>
          </a:xfrm>
          <a:prstGeom prst="rect">
            <a:avLst/>
          </a:prstGeom>
          <a:noFill/>
          <a:ln w="9525">
            <a:noFill/>
          </a:ln>
        </p:spPr>
        <p:txBody>
          <a:bodyPr>
            <a:spAutoFit/>
          </a:bodyPr>
          <a:lstStyle/>
          <a:p>
            <a:pPr algn="ctr" eaLnBrk="1" hangingPunct="1"/>
            <a:r>
              <a:rPr lang="zh-CN" altLang="en-US" dirty="0">
                <a:latin typeface="黑体" panose="02010609060101010101" pitchFamily="49" charset="-122"/>
                <a:ea typeface="黑体" panose="02010609060101010101" pitchFamily="49" charset="-122"/>
              </a:rPr>
              <a:t>其他国家公民在焦急地等待</a:t>
            </a:r>
          </a:p>
        </p:txBody>
      </p:sp>
      <p:sp>
        <p:nvSpPr>
          <p:cNvPr id="24584" name="椭圆形标注 14"/>
          <p:cNvSpPr>
            <a:spLocks noChangeArrowheads="1"/>
          </p:cNvSpPr>
          <p:nvPr/>
        </p:nvSpPr>
        <p:spPr bwMode="auto">
          <a:xfrm>
            <a:off x="-80962" y="1549400"/>
            <a:ext cx="3295650" cy="1693863"/>
          </a:xfrm>
          <a:prstGeom prst="wedgeEllipseCallout">
            <a:avLst>
              <a:gd name="adj1" fmla="val 31726"/>
              <a:gd name="adj2" fmla="val 36813"/>
            </a:avLst>
          </a:prstGeom>
        </p:spPr>
        <p:style>
          <a:lnRef idx="2">
            <a:schemeClr val="accent5"/>
          </a:lnRef>
          <a:fillRef idx="1">
            <a:schemeClr val="lt1"/>
          </a:fillRef>
          <a:effectRef idx="0">
            <a:schemeClr val="accent5"/>
          </a:effectRef>
          <a:fontRef idx="minor">
            <a:schemeClr val="dk1"/>
          </a:fontRef>
        </p:style>
        <p:txBody>
          <a:bodyPr/>
          <a:lstStyle/>
          <a:p>
            <a:pPr marL="0" marR="0" lvl="0" indent="0" algn="l" defTabSz="914400" rtl="0" eaLnBrk="1" fontAlgn="base" latinLnBrk="0" hangingPunct="1">
              <a:lnSpc>
                <a:spcPct val="150000"/>
              </a:lnSpc>
              <a:spcBef>
                <a:spcPct val="0"/>
              </a:spcBef>
              <a:spcAft>
                <a:spcPct val="0"/>
              </a:spcAft>
              <a:buClrTx/>
              <a:buSzTx/>
              <a:buFontTx/>
              <a:buNone/>
              <a:defRPr/>
            </a:pPr>
            <a:r>
              <a:rPr kumimoji="0" lang="zh-CN" altLang="en-US" sz="1800" b="1" i="0" u="none" strike="noStrike" kern="1200" cap="none" spc="0" normalizeH="0" baseline="0" noProof="0" dirty="0">
                <a:ln>
                  <a:noFill/>
                </a:ln>
                <a:solidFill>
                  <a:srgbClr val="002060"/>
                </a:solidFill>
                <a:effectLst/>
                <a:uLnTx/>
                <a:uFillTx/>
                <a:latin typeface="黑体" panose="02010609060101010101" pitchFamily="49" charset="-122"/>
                <a:ea typeface="黑体" panose="02010609060101010101" pitchFamily="49" charset="-122"/>
                <a:cs typeface="+mn-cs"/>
              </a:rPr>
              <a:t>    思考：战火纷飞，他们为什么会有这样轻松的笑容？</a:t>
            </a:r>
          </a:p>
        </p:txBody>
      </p:sp>
      <p:sp>
        <p:nvSpPr>
          <p:cNvPr id="10" name="文本框 2"/>
          <p:cNvSpPr txBox="1"/>
          <p:nvPr/>
        </p:nvSpPr>
        <p:spPr>
          <a:xfrm>
            <a:off x="4830763" y="1287463"/>
            <a:ext cx="2525713" cy="523875"/>
          </a:xfrm>
          <a:prstGeom prst="rect">
            <a:avLst/>
          </a:prstGeom>
          <a:solidFill>
            <a:srgbClr val="FFFF00"/>
          </a:solidFill>
        </p:spPr>
        <p:style>
          <a:lnRef idx="1">
            <a:schemeClr val="accent1"/>
          </a:lnRef>
          <a:fillRef idx="2">
            <a:schemeClr val="accent1"/>
          </a:fillRef>
          <a:effectRef idx="1">
            <a:schemeClr val="accent1"/>
          </a:effectRef>
          <a:fontRef idx="minor">
            <a:schemeClr val="dk1"/>
          </a:fontRef>
        </p:style>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1">
                <a:ln>
                  <a:noFill/>
                </a:ln>
                <a:solidFill>
                  <a:srgbClr val="FF0000"/>
                </a:solidFill>
                <a:effectLst/>
                <a:uLnTx/>
                <a:uFillTx/>
                <a:latin typeface="+mn-lt"/>
                <a:ea typeface="+mn-ea"/>
                <a:cs typeface="+mn-cs"/>
              </a:rPr>
              <a:t>军强</a:t>
            </a:r>
            <a:r>
              <a:rPr kumimoji="0" lang="zh-CN" altLang="en-US" sz="2800" b="1" i="0" u="none" strike="noStrike" kern="1200" cap="none" spc="0" normalizeH="0" baseline="0" noProof="1">
                <a:ln>
                  <a:noFill/>
                </a:ln>
                <a:solidFill>
                  <a:schemeClr val="dk1"/>
                </a:solidFill>
                <a:effectLst/>
                <a:uLnTx/>
                <a:uFillTx/>
                <a:latin typeface="+mn-lt"/>
                <a:ea typeface="+mn-ea"/>
                <a:cs typeface="+mn-cs"/>
              </a:rPr>
              <a:t>才会</a:t>
            </a:r>
            <a:r>
              <a:rPr kumimoji="0" lang="zh-CN" altLang="en-US" sz="2800" b="1" i="0" u="none" strike="noStrike" kern="1200" cap="none" spc="0" normalizeH="0" baseline="0" noProof="1">
                <a:ln>
                  <a:noFill/>
                </a:ln>
                <a:solidFill>
                  <a:srgbClr val="FF0000"/>
                </a:solidFill>
                <a:effectLst/>
                <a:uLnTx/>
                <a:uFillTx/>
                <a:latin typeface="+mn-lt"/>
                <a:ea typeface="+mn-ea"/>
                <a:cs typeface="+mn-cs"/>
              </a:rPr>
              <a:t>民安</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文本框 9"/>
          <p:cNvSpPr/>
          <p:nvPr/>
        </p:nvSpPr>
        <p:spPr>
          <a:xfrm>
            <a:off x="7369175" y="796925"/>
            <a:ext cx="2257425" cy="646113"/>
          </a:xfrm>
          <a:prstGeom prst="rect">
            <a:avLst/>
          </a:prstGeom>
          <a:noFill/>
          <a:ln w="9525">
            <a:noFill/>
          </a:ln>
        </p:spPr>
        <p:txBody>
          <a:bodyPr>
            <a:spAutoFit/>
          </a:bodyPr>
          <a:lstStyle/>
          <a:p>
            <a:pPr algn="ctr" eaLnBrk="1" hangingPunct="1"/>
            <a:r>
              <a:rPr lang="zh-CN" altLang="en-US" sz="3600" dirty="0">
                <a:solidFill>
                  <a:srgbClr val="134163"/>
                </a:solidFill>
                <a:latin typeface="微软雅黑" panose="020B0503020204020204" pitchFamily="34" charset="-122"/>
                <a:ea typeface="微软雅黑" panose="020B0503020204020204" pitchFamily="34" charset="-122"/>
                <a:sym typeface="微软雅黑" panose="020B0503020204020204" pitchFamily="34" charset="-122"/>
              </a:rPr>
              <a:t>目 录</a:t>
            </a:r>
          </a:p>
        </p:txBody>
      </p:sp>
      <p:sp>
        <p:nvSpPr>
          <p:cNvPr id="9219" name="矩形 1"/>
          <p:cNvSpPr/>
          <p:nvPr/>
        </p:nvSpPr>
        <p:spPr>
          <a:xfrm>
            <a:off x="6032500" y="1603375"/>
            <a:ext cx="5376863" cy="4429125"/>
          </a:xfrm>
          <a:prstGeom prst="rect">
            <a:avLst/>
          </a:prstGeom>
          <a:noFill/>
          <a:ln w="9525">
            <a:noFill/>
          </a:ln>
        </p:spPr>
        <p:txBody>
          <a:bodyPr>
            <a:spAutoFit/>
          </a:bodyPr>
          <a:lstStyle/>
          <a:p>
            <a:pPr eaLnBrk="1" hangingPunct="1">
              <a:lnSpc>
                <a:spcPct val="150000"/>
              </a:lnSpc>
            </a:pPr>
            <a:r>
              <a:rPr lang="zh-CN" altLang="zh-CN" sz="3200" dirty="0">
                <a:latin typeface="黑体" panose="02010609060101010101" pitchFamily="49" charset="-122"/>
                <a:ea typeface="黑体" panose="02010609060101010101" pitchFamily="49" charset="-122"/>
              </a:rPr>
              <a:t>一、读本分析</a:t>
            </a:r>
          </a:p>
          <a:p>
            <a:pPr eaLnBrk="1" hangingPunct="1">
              <a:lnSpc>
                <a:spcPct val="150000"/>
              </a:lnSpc>
            </a:pPr>
            <a:r>
              <a:rPr lang="zh-CN" altLang="zh-CN" sz="3200" dirty="0">
                <a:latin typeface="黑体" panose="02010609060101010101" pitchFamily="49" charset="-122"/>
                <a:ea typeface="黑体" panose="02010609060101010101" pitchFamily="49" charset="-122"/>
              </a:rPr>
              <a:t>二、学情分析</a:t>
            </a:r>
          </a:p>
          <a:p>
            <a:pPr eaLnBrk="1" hangingPunct="1">
              <a:lnSpc>
                <a:spcPct val="150000"/>
              </a:lnSpc>
            </a:pPr>
            <a:r>
              <a:rPr lang="zh-CN" altLang="zh-CN" sz="3200" dirty="0">
                <a:latin typeface="黑体" panose="02010609060101010101" pitchFamily="49" charset="-122"/>
                <a:ea typeface="黑体" panose="02010609060101010101" pitchFamily="49" charset="-122"/>
              </a:rPr>
              <a:t>三、教学目标</a:t>
            </a:r>
          </a:p>
          <a:p>
            <a:pPr eaLnBrk="1" hangingPunct="1">
              <a:lnSpc>
                <a:spcPct val="150000"/>
              </a:lnSpc>
            </a:pPr>
            <a:r>
              <a:rPr lang="zh-CN" altLang="zh-CN" sz="3200" dirty="0">
                <a:latin typeface="黑体" panose="02010609060101010101" pitchFamily="49" charset="-122"/>
                <a:ea typeface="黑体" panose="02010609060101010101" pitchFamily="49" charset="-122"/>
              </a:rPr>
              <a:t>四、教学重难点</a:t>
            </a:r>
          </a:p>
          <a:p>
            <a:pPr eaLnBrk="1" hangingPunct="1">
              <a:lnSpc>
                <a:spcPct val="150000"/>
              </a:lnSpc>
            </a:pPr>
            <a:r>
              <a:rPr lang="zh-CN" altLang="zh-CN" sz="3200" dirty="0">
                <a:latin typeface="黑体" panose="02010609060101010101" pitchFamily="49" charset="-122"/>
                <a:ea typeface="黑体" panose="02010609060101010101" pitchFamily="49" charset="-122"/>
              </a:rPr>
              <a:t>五、教学方式方法</a:t>
            </a:r>
          </a:p>
          <a:p>
            <a:pPr eaLnBrk="1" hangingPunct="1">
              <a:lnSpc>
                <a:spcPct val="150000"/>
              </a:lnSpc>
            </a:pPr>
            <a:r>
              <a:rPr lang="zh-CN" altLang="zh-CN" sz="3200" dirty="0">
                <a:latin typeface="黑体" panose="02010609060101010101" pitchFamily="49" charset="-122"/>
                <a:ea typeface="黑体" panose="02010609060101010101" pitchFamily="49" charset="-122"/>
              </a:rPr>
              <a:t>六、教学过程</a:t>
            </a:r>
          </a:p>
        </p:txBody>
      </p:sp>
      <p:pic>
        <p:nvPicPr>
          <p:cNvPr id="9220" name="Picture 7"/>
          <p:cNvPicPr>
            <a:picLocks noChangeAspect="1"/>
          </p:cNvPicPr>
          <p:nvPr/>
        </p:nvPicPr>
        <p:blipFill>
          <a:blip r:embed="rId3"/>
          <a:stretch>
            <a:fillRect/>
          </a:stretch>
        </p:blipFill>
        <p:spPr>
          <a:xfrm>
            <a:off x="869950" y="1046163"/>
            <a:ext cx="4762500" cy="5543550"/>
          </a:xfrm>
          <a:prstGeom prst="rect">
            <a:avLst/>
          </a:prstGeom>
          <a:noFill/>
          <a:ln w="9525">
            <a:noFill/>
          </a:ln>
        </p:spPr>
      </p:pic>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图片 22" descr="t01f9c69c72213b7da6.webp"/>
          <p:cNvPicPr>
            <a:picLocks noChangeAspect="1"/>
          </p:cNvPicPr>
          <p:nvPr/>
        </p:nvPicPr>
        <p:blipFill>
          <a:blip r:embed="rId3"/>
          <a:srcRect r="2142" b="8640"/>
          <a:stretch>
            <a:fillRect/>
          </a:stretch>
        </p:blipFill>
        <p:spPr>
          <a:xfrm>
            <a:off x="271463" y="2168525"/>
            <a:ext cx="2609850" cy="1620838"/>
          </a:xfrm>
          <a:prstGeom prst="rect">
            <a:avLst/>
          </a:prstGeom>
          <a:noFill/>
          <a:ln w="9525">
            <a:noFill/>
          </a:ln>
        </p:spPr>
      </p:pic>
      <p:pic>
        <p:nvPicPr>
          <p:cNvPr id="46083" name="图片 23" descr="t01049ffe454729ff86.webp"/>
          <p:cNvPicPr>
            <a:picLocks noChangeAspect="1"/>
          </p:cNvPicPr>
          <p:nvPr/>
        </p:nvPicPr>
        <p:blipFill>
          <a:blip r:embed="rId4"/>
          <a:srcRect r="1022" b="8640"/>
          <a:stretch>
            <a:fillRect/>
          </a:stretch>
        </p:blipFill>
        <p:spPr>
          <a:xfrm>
            <a:off x="3176588" y="2168525"/>
            <a:ext cx="2609850" cy="1620838"/>
          </a:xfrm>
          <a:prstGeom prst="rect">
            <a:avLst/>
          </a:prstGeom>
          <a:noFill/>
          <a:ln w="9525">
            <a:noFill/>
          </a:ln>
        </p:spPr>
      </p:pic>
      <p:sp>
        <p:nvSpPr>
          <p:cNvPr id="46084" name="文本框 2"/>
          <p:cNvSpPr txBox="1"/>
          <p:nvPr/>
        </p:nvSpPr>
        <p:spPr>
          <a:xfrm>
            <a:off x="506413" y="3905250"/>
            <a:ext cx="2155825" cy="368300"/>
          </a:xfrm>
          <a:prstGeom prst="rect">
            <a:avLst/>
          </a:prstGeom>
          <a:noFill/>
          <a:ln w="9525">
            <a:noFill/>
          </a:ln>
        </p:spPr>
        <p:txBody>
          <a:bodyPr>
            <a:spAutoFit/>
          </a:bodyPr>
          <a:lstStyle/>
          <a:p>
            <a:pPr eaLnBrk="1" hangingPunct="1"/>
            <a:r>
              <a:rPr lang="zh-CN" altLang="en-US" dirty="0">
                <a:latin typeface="黑体" panose="02010609060101010101" pitchFamily="49" charset="-122"/>
                <a:ea typeface="黑体" panose="02010609060101010101" pitchFamily="49" charset="-122"/>
              </a:rPr>
              <a:t>帮助巴基斯坦人民</a:t>
            </a:r>
          </a:p>
        </p:txBody>
      </p:sp>
      <p:sp>
        <p:nvSpPr>
          <p:cNvPr id="46085" name="文本框 3"/>
          <p:cNvSpPr txBox="1"/>
          <p:nvPr/>
        </p:nvSpPr>
        <p:spPr>
          <a:xfrm>
            <a:off x="3341688" y="3905250"/>
            <a:ext cx="2511425" cy="368300"/>
          </a:xfrm>
          <a:prstGeom prst="rect">
            <a:avLst/>
          </a:prstGeom>
          <a:noFill/>
          <a:ln w="9525">
            <a:noFill/>
          </a:ln>
        </p:spPr>
        <p:txBody>
          <a:bodyPr>
            <a:spAutoFit/>
          </a:bodyPr>
          <a:lstStyle/>
          <a:p>
            <a:pPr eaLnBrk="1" hangingPunct="1"/>
            <a:r>
              <a:rPr lang="zh-CN" altLang="en-US" dirty="0">
                <a:latin typeface="黑体" panose="02010609060101010101" pitchFamily="49" charset="-122"/>
                <a:ea typeface="黑体" panose="02010609060101010101" pitchFamily="49" charset="-122"/>
              </a:rPr>
              <a:t>日本公民向我军致敬</a:t>
            </a:r>
          </a:p>
        </p:txBody>
      </p:sp>
      <p:sp>
        <p:nvSpPr>
          <p:cNvPr id="46086" name="文本框 5"/>
          <p:cNvSpPr txBox="1"/>
          <p:nvPr/>
        </p:nvSpPr>
        <p:spPr>
          <a:xfrm>
            <a:off x="6338888" y="1254125"/>
            <a:ext cx="5422900" cy="4208463"/>
          </a:xfrm>
          <a:prstGeom prst="rect">
            <a:avLst/>
          </a:prstGeom>
          <a:noFill/>
          <a:ln w="9525">
            <a:noFill/>
          </a:ln>
        </p:spPr>
        <p:txBody>
          <a:bodyPr>
            <a:spAutoFit/>
          </a:bodyPr>
          <a:lstStyle/>
          <a:p>
            <a:pPr eaLnBrk="1" hangingPunct="1">
              <a:lnSpc>
                <a:spcPct val="150000"/>
              </a:lnSpc>
            </a:pPr>
            <a:r>
              <a:rPr lang="zh-CN" altLang="en-US" sz="2000" dirty="0">
                <a:latin typeface="黑体" panose="02010609060101010101" pitchFamily="49" charset="-122"/>
                <a:ea typeface="黑体" panose="02010609060101010101" pitchFamily="49" charset="-122"/>
              </a:rPr>
              <a:t>补充资料：</a:t>
            </a:r>
          </a:p>
          <a:p>
            <a:pPr eaLnBrk="1" hangingPunct="1">
              <a:lnSpc>
                <a:spcPct val="150000"/>
              </a:lnSpc>
            </a:pPr>
            <a:r>
              <a:rPr lang="zh-CN" altLang="en-US" sz="2000" dirty="0">
                <a:latin typeface="黑体" panose="02010609060101010101" pitchFamily="49" charset="-122"/>
                <a:ea typeface="黑体" panose="02010609060101010101" pitchFamily="49" charset="-122"/>
              </a:rPr>
              <a:t>    撤侨当天就发生了不明武装的袭击，中国海军舰船不仅成功让数百名中方人员安全撤离，还成功帮助巴基斯坦、埃塞俄比亚、德国、英国、日本等国公民离开也门。</a:t>
            </a:r>
          </a:p>
          <a:p>
            <a:pPr eaLnBrk="1" hangingPunct="1">
              <a:lnSpc>
                <a:spcPct val="150000"/>
              </a:lnSpc>
            </a:pPr>
            <a:endParaRPr lang="zh-CN" altLang="en-US" sz="2000" dirty="0">
              <a:latin typeface="黑体" panose="02010609060101010101" pitchFamily="49" charset="-122"/>
              <a:ea typeface="黑体" panose="02010609060101010101" pitchFamily="49" charset="-122"/>
            </a:endParaRPr>
          </a:p>
          <a:p>
            <a:pPr eaLnBrk="1" hangingPunct="1">
              <a:lnSpc>
                <a:spcPct val="150000"/>
              </a:lnSpc>
            </a:pPr>
            <a:r>
              <a:rPr lang="zh-CN" altLang="en-US" sz="2000" dirty="0">
                <a:latin typeface="黑体" panose="02010609060101010101" pitchFamily="49" charset="-122"/>
                <a:ea typeface="黑体" panose="02010609060101010101" pitchFamily="49" charset="-122"/>
              </a:rPr>
              <a:t>提出设想：</a:t>
            </a:r>
          </a:p>
          <a:p>
            <a:pPr eaLnBrk="1" hangingPunct="1">
              <a:lnSpc>
                <a:spcPct val="150000"/>
              </a:lnSpc>
            </a:pPr>
            <a:r>
              <a:rPr lang="zh-CN" altLang="en-US" sz="2000" dirty="0">
                <a:latin typeface="黑体" panose="02010609060101010101" pitchFamily="49" charset="-122"/>
                <a:ea typeface="黑体" panose="02010609060101010101" pitchFamily="49" charset="-122"/>
              </a:rPr>
              <a:t>    如果我们没有强大的海军，会有什么后果？</a:t>
            </a:r>
            <a:endParaRPr lang="en-US" altLang="zh-CN" sz="2000" dirty="0">
              <a:latin typeface="黑体" panose="02010609060101010101" pitchFamily="49" charset="-122"/>
              <a:ea typeface="黑体" panose="02010609060101010101" pitchFamily="49" charset="-122"/>
            </a:endParaRPr>
          </a:p>
          <a:p>
            <a:pPr eaLnBrk="1" hangingPunct="1">
              <a:lnSpc>
                <a:spcPct val="150000"/>
              </a:lnSpc>
            </a:pPr>
            <a:r>
              <a:rPr lang="en-US" altLang="zh-CN" sz="2000" dirty="0">
                <a:latin typeface="黑体" panose="02010609060101010101" pitchFamily="49" charset="-122"/>
                <a:ea typeface="黑体" panose="02010609060101010101" pitchFamily="49" charset="-122"/>
              </a:rPr>
              <a:t>    </a:t>
            </a:r>
            <a:r>
              <a:rPr lang="zh-CN" altLang="en-US" sz="2000" dirty="0">
                <a:latin typeface="黑体" panose="02010609060101010101" pitchFamily="49" charset="-122"/>
                <a:ea typeface="黑体" panose="02010609060101010101" pitchFamily="49" charset="-122"/>
              </a:rPr>
              <a:t>为什么我们还积极帮助他国公民？</a:t>
            </a:r>
            <a:endParaRPr lang="zh-CN" altLang="en-US" sz="1600" dirty="0">
              <a:latin typeface="Arial" panose="020B0604020202020204" pitchFamily="34" charset="0"/>
            </a:endParaRPr>
          </a:p>
        </p:txBody>
      </p:sp>
      <p:sp>
        <p:nvSpPr>
          <p:cNvPr id="8" name="五边形 7"/>
          <p:cNvSpPr/>
          <p:nvPr/>
        </p:nvSpPr>
        <p:spPr>
          <a:xfrm>
            <a:off x="1020763" y="793750"/>
            <a:ext cx="3959225" cy="623888"/>
          </a:xfrm>
          <a:prstGeom prst="homePlat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环节二：和平需要保卫</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文本框 9"/>
          <p:cNvSpPr txBox="1"/>
          <p:nvPr/>
        </p:nvSpPr>
        <p:spPr>
          <a:xfrm>
            <a:off x="752475" y="4708525"/>
            <a:ext cx="10490200" cy="942975"/>
          </a:xfrm>
          <a:prstGeom prst="rect">
            <a:avLst/>
          </a:prstGeom>
          <a:noFill/>
          <a:ln w="9525" cap="flat" cmpd="sng">
            <a:solidFill>
              <a:srgbClr val="A4DEF4"/>
            </a:solidFill>
            <a:prstDash val="solid"/>
            <a:round/>
            <a:headEnd type="none" w="med" len="med"/>
            <a:tailEnd type="none" w="med" len="med"/>
          </a:ln>
        </p:spPr>
        <p:txBody>
          <a:bodyPr>
            <a:spAutoFit/>
          </a:bodyPr>
          <a:lstStyle/>
          <a:p>
            <a:pPr eaLnBrk="1" hangingPunct="1">
              <a:lnSpc>
                <a:spcPct val="150000"/>
              </a:lnSpc>
            </a:pPr>
            <a:r>
              <a:rPr lang="en-US" altLang="zh-CN" sz="2000" dirty="0">
                <a:latin typeface="黑体" panose="02010609060101010101" pitchFamily="49" charset="-122"/>
                <a:ea typeface="黑体" panose="02010609060101010101" pitchFamily="49" charset="-122"/>
              </a:rPr>
              <a:t>    </a:t>
            </a:r>
            <a:r>
              <a:rPr lang="zh-CN" altLang="en-US" sz="2000" dirty="0">
                <a:latin typeface="黑体" panose="02010609060101010101" pitchFamily="49" charset="-122"/>
                <a:ea typeface="黑体" panose="02010609060101010101" pitchFamily="49" charset="-122"/>
              </a:rPr>
              <a:t>出示国家博物馆的蓝色贝雷帽，引导学生观察标志，并了解什么是维和部队。中国多次参与维和行动，</a:t>
            </a:r>
            <a:r>
              <a:rPr lang="zh-CN" altLang="zh-CN" sz="2000" dirty="0">
                <a:latin typeface="黑体" panose="02010609060101010101" pitchFamily="49" charset="-122"/>
                <a:ea typeface="黑体" panose="02010609060101010101" pitchFamily="49" charset="-122"/>
              </a:rPr>
              <a:t>你知道他们哪些职责和事迹？</a:t>
            </a:r>
          </a:p>
        </p:txBody>
      </p:sp>
      <p:pic>
        <p:nvPicPr>
          <p:cNvPr id="48131" name="图片 2" descr="u=910673411,1903238725&amp;fm=26&amp;gp=0"/>
          <p:cNvPicPr>
            <a:picLocks noChangeAspect="1"/>
          </p:cNvPicPr>
          <p:nvPr/>
        </p:nvPicPr>
        <p:blipFill>
          <a:blip r:embed="rId3"/>
          <a:stretch>
            <a:fillRect/>
          </a:stretch>
        </p:blipFill>
        <p:spPr>
          <a:xfrm>
            <a:off x="1725613" y="1679575"/>
            <a:ext cx="2895600" cy="1935163"/>
          </a:xfrm>
          <a:prstGeom prst="rect">
            <a:avLst/>
          </a:prstGeom>
          <a:noFill/>
          <a:ln w="9525">
            <a:noFill/>
          </a:ln>
        </p:spPr>
      </p:pic>
      <p:sp>
        <p:nvSpPr>
          <p:cNvPr id="48132" name="文本框 5"/>
          <p:cNvSpPr txBox="1"/>
          <p:nvPr/>
        </p:nvSpPr>
        <p:spPr>
          <a:xfrm>
            <a:off x="2101850" y="3859213"/>
            <a:ext cx="1919288" cy="368300"/>
          </a:xfrm>
          <a:prstGeom prst="rect">
            <a:avLst/>
          </a:prstGeom>
          <a:noFill/>
          <a:ln w="9525">
            <a:noFill/>
          </a:ln>
        </p:spPr>
        <p:txBody>
          <a:bodyPr>
            <a:spAutoFit/>
          </a:bodyPr>
          <a:lstStyle/>
          <a:p>
            <a:pPr eaLnBrk="1" hangingPunct="1"/>
            <a:r>
              <a:rPr lang="zh-CN" altLang="en-US" dirty="0">
                <a:latin typeface="微软雅黑" panose="020B0503020204020204" pitchFamily="34" charset="-122"/>
                <a:ea typeface="微软雅黑" panose="020B0503020204020204" pitchFamily="34" charset="-122"/>
              </a:rPr>
              <a:t>维和部队贝雷帽</a:t>
            </a:r>
          </a:p>
        </p:txBody>
      </p:sp>
      <p:pic>
        <p:nvPicPr>
          <p:cNvPr id="48133" name="Picture 3"/>
          <p:cNvPicPr>
            <a:picLocks noChangeAspect="1"/>
          </p:cNvPicPr>
          <p:nvPr/>
        </p:nvPicPr>
        <p:blipFill>
          <a:blip r:embed="rId4"/>
          <a:stretch>
            <a:fillRect/>
          </a:stretch>
        </p:blipFill>
        <p:spPr>
          <a:xfrm>
            <a:off x="6315075" y="1674813"/>
            <a:ext cx="1722438" cy="1939925"/>
          </a:xfrm>
          <a:prstGeom prst="rect">
            <a:avLst/>
          </a:prstGeom>
          <a:noFill/>
          <a:ln w="9525">
            <a:noFill/>
          </a:ln>
        </p:spPr>
      </p:pic>
      <p:sp>
        <p:nvSpPr>
          <p:cNvPr id="48134" name="文本框 5"/>
          <p:cNvSpPr txBox="1"/>
          <p:nvPr/>
        </p:nvSpPr>
        <p:spPr>
          <a:xfrm>
            <a:off x="6442075" y="3859213"/>
            <a:ext cx="1919288" cy="368300"/>
          </a:xfrm>
          <a:prstGeom prst="rect">
            <a:avLst/>
          </a:prstGeom>
          <a:noFill/>
          <a:ln w="9525">
            <a:noFill/>
          </a:ln>
        </p:spPr>
        <p:txBody>
          <a:bodyPr>
            <a:spAutoFit/>
          </a:bodyPr>
          <a:lstStyle/>
          <a:p>
            <a:pPr eaLnBrk="1" hangingPunct="1"/>
            <a:r>
              <a:rPr lang="zh-CN" altLang="en-US" dirty="0">
                <a:latin typeface="微软雅黑" panose="020B0503020204020204" pitchFamily="34" charset="-122"/>
                <a:ea typeface="微软雅黑" panose="020B0503020204020204" pitchFamily="34" charset="-122"/>
              </a:rPr>
              <a:t>蓝盔部队标志</a:t>
            </a:r>
          </a:p>
        </p:txBody>
      </p:sp>
      <p:sp>
        <p:nvSpPr>
          <p:cNvPr id="9" name="五边形 8"/>
          <p:cNvSpPr/>
          <p:nvPr/>
        </p:nvSpPr>
        <p:spPr>
          <a:xfrm>
            <a:off x="1020763" y="793750"/>
            <a:ext cx="3959225" cy="623888"/>
          </a:xfrm>
          <a:prstGeom prst="homePlat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环节二：和平需要保卫</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图片 3" descr="src=http___a1_huanqiu_cn_images_671fc5375c076bf3c345f14260581bdd_jpg&amp;refer=http___a1_huanqiu"/>
          <p:cNvPicPr>
            <a:picLocks noChangeAspect="1"/>
          </p:cNvPicPr>
          <p:nvPr/>
        </p:nvPicPr>
        <p:blipFill>
          <a:blip r:embed="rId3"/>
          <a:stretch>
            <a:fillRect/>
          </a:stretch>
        </p:blipFill>
        <p:spPr>
          <a:xfrm>
            <a:off x="660400" y="2216150"/>
            <a:ext cx="3324225" cy="2216150"/>
          </a:xfrm>
          <a:prstGeom prst="rect">
            <a:avLst/>
          </a:prstGeom>
          <a:noFill/>
          <a:ln w="9525">
            <a:noFill/>
          </a:ln>
        </p:spPr>
      </p:pic>
      <p:sp>
        <p:nvSpPr>
          <p:cNvPr id="50179" name="文本框 6"/>
          <p:cNvSpPr txBox="1"/>
          <p:nvPr/>
        </p:nvSpPr>
        <p:spPr>
          <a:xfrm>
            <a:off x="1457325" y="4554538"/>
            <a:ext cx="1919288" cy="368300"/>
          </a:xfrm>
          <a:prstGeom prst="rect">
            <a:avLst/>
          </a:prstGeom>
          <a:noFill/>
          <a:ln w="9525">
            <a:noFill/>
          </a:ln>
        </p:spPr>
        <p:txBody>
          <a:bodyPr>
            <a:spAutoFit/>
          </a:bodyPr>
          <a:lstStyle/>
          <a:p>
            <a:pPr eaLnBrk="1" hangingPunct="1"/>
            <a:r>
              <a:rPr lang="zh-CN" altLang="en-US" dirty="0">
                <a:latin typeface="微软雅黑" panose="020B0503020204020204" pitchFamily="34" charset="-122"/>
                <a:ea typeface="微软雅黑" panose="020B0503020204020204" pitchFamily="34" charset="-122"/>
              </a:rPr>
              <a:t>维和部队受表彰</a:t>
            </a:r>
          </a:p>
        </p:txBody>
      </p:sp>
      <p:sp>
        <p:nvSpPr>
          <p:cNvPr id="50180" name="文本框 7"/>
          <p:cNvSpPr txBox="1"/>
          <p:nvPr/>
        </p:nvSpPr>
        <p:spPr>
          <a:xfrm>
            <a:off x="4152900" y="4432300"/>
            <a:ext cx="3494088" cy="369888"/>
          </a:xfrm>
          <a:prstGeom prst="rect">
            <a:avLst/>
          </a:prstGeom>
          <a:noFill/>
          <a:ln w="9525">
            <a:noFill/>
          </a:ln>
        </p:spPr>
        <p:txBody>
          <a:bodyPr>
            <a:spAutoFit/>
          </a:bodyPr>
          <a:lstStyle/>
          <a:p>
            <a:pPr algn="ctr" eaLnBrk="1" hangingPunct="1"/>
            <a:r>
              <a:rPr lang="zh-CN" altLang="en-US" dirty="0">
                <a:latin typeface="微软雅黑" panose="020B0503020204020204" pitchFamily="34" charset="-122"/>
                <a:ea typeface="微软雅黑" panose="020B0503020204020204" pitchFamily="34" charset="-122"/>
              </a:rPr>
              <a:t>创想 和平赞歌</a:t>
            </a:r>
          </a:p>
        </p:txBody>
      </p:sp>
      <p:sp>
        <p:nvSpPr>
          <p:cNvPr id="18" name="文本框 2"/>
          <p:cNvSpPr txBox="1"/>
          <p:nvPr/>
        </p:nvSpPr>
        <p:spPr>
          <a:xfrm>
            <a:off x="2390775" y="5392738"/>
            <a:ext cx="2470150" cy="461963"/>
          </a:xfrm>
          <a:prstGeom prst="rect">
            <a:avLst/>
          </a:prstGeom>
        </p:spPr>
        <p:style>
          <a:lnRef idx="3">
            <a:schemeClr val="lt1"/>
          </a:lnRef>
          <a:fillRef idx="1">
            <a:schemeClr val="accent4"/>
          </a:fillRef>
          <a:effectRef idx="1">
            <a:schemeClr val="accent4"/>
          </a:effectRef>
          <a:fontRef idx="minor">
            <a:schemeClr val="lt1"/>
          </a:fontRef>
        </p:style>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1">
                <a:ln>
                  <a:noFill/>
                </a:ln>
                <a:solidFill>
                  <a:schemeClr val="lt1"/>
                </a:solidFill>
                <a:effectLst/>
                <a:uLnTx/>
                <a:uFillTx/>
                <a:latin typeface="+mn-lt"/>
                <a:ea typeface="+mn-ea"/>
                <a:cs typeface="+mn-cs"/>
              </a:rPr>
              <a:t>用大国担当</a:t>
            </a:r>
          </a:p>
        </p:txBody>
      </p:sp>
      <p:sp>
        <p:nvSpPr>
          <p:cNvPr id="19" name="文本框 12"/>
          <p:cNvSpPr txBox="1"/>
          <p:nvPr/>
        </p:nvSpPr>
        <p:spPr>
          <a:xfrm>
            <a:off x="6338888" y="5362575"/>
            <a:ext cx="2844800" cy="46196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0" i="0" u="none" strike="noStrike" kern="1200" cap="none" spc="0" normalizeH="0" baseline="0" noProof="1">
                <a:ln>
                  <a:noFill/>
                </a:ln>
                <a:solidFill>
                  <a:schemeClr val="bg1"/>
                </a:solidFill>
                <a:effectLst/>
                <a:uLnTx/>
                <a:uFillTx/>
                <a:latin typeface="黑体" panose="02010609060101010101" pitchFamily="49" charset="-122"/>
                <a:ea typeface="黑体" panose="02010609060101010101" pitchFamily="49" charset="-122"/>
                <a:cs typeface="+mn-cs"/>
                <a:sym typeface="+mn-ea"/>
              </a:rPr>
              <a:t>维护世界和平</a:t>
            </a:r>
          </a:p>
        </p:txBody>
      </p:sp>
      <p:cxnSp>
        <p:nvCxnSpPr>
          <p:cNvPr id="50183" name="直接箭头连接符 8"/>
          <p:cNvCxnSpPr/>
          <p:nvPr/>
        </p:nvCxnSpPr>
        <p:spPr>
          <a:xfrm>
            <a:off x="4860925" y="5624513"/>
            <a:ext cx="1323975" cy="7937"/>
          </a:xfrm>
          <a:prstGeom prst="straightConnector1">
            <a:avLst/>
          </a:prstGeom>
          <a:ln w="9525" cap="flat" cmpd="sng">
            <a:solidFill>
              <a:schemeClr val="tx1"/>
            </a:solidFill>
            <a:prstDash val="solid"/>
            <a:headEnd type="none" w="med" len="med"/>
            <a:tailEnd type="arrow" w="med" len="med"/>
          </a:ln>
        </p:spPr>
      </p:cxnSp>
      <p:sp>
        <p:nvSpPr>
          <p:cNvPr id="2" name="矩形 1"/>
          <p:cNvSpPr/>
          <p:nvPr/>
        </p:nvSpPr>
        <p:spPr bwMode="auto">
          <a:xfrm>
            <a:off x="4165600" y="2252663"/>
            <a:ext cx="3481388" cy="2179638"/>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800" b="0" i="0" u="none" strike="noStrike" kern="12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mn-cs"/>
              </a:rPr>
              <a:t>画一画：和平像什么？</a:t>
            </a:r>
          </a:p>
        </p:txBody>
      </p:sp>
      <p:pic>
        <p:nvPicPr>
          <p:cNvPr id="50185" name="Picture 15"/>
          <p:cNvPicPr>
            <a:picLocks noChangeAspect="1"/>
          </p:cNvPicPr>
          <p:nvPr/>
        </p:nvPicPr>
        <p:blipFill>
          <a:blip r:embed="rId4"/>
          <a:stretch>
            <a:fillRect/>
          </a:stretch>
        </p:blipFill>
        <p:spPr>
          <a:xfrm>
            <a:off x="7761288" y="2095500"/>
            <a:ext cx="4041775" cy="2643188"/>
          </a:xfrm>
          <a:prstGeom prst="rect">
            <a:avLst/>
          </a:prstGeom>
          <a:noFill/>
          <a:ln w="9525">
            <a:noFill/>
          </a:ln>
        </p:spPr>
      </p:pic>
      <p:pic>
        <p:nvPicPr>
          <p:cNvPr id="50186" name="Picture 12" descr="https://gimg2.baidu.com/image_search/src=http%3A%2F%2Fbpic.588ku.com%2Felement_origin_min_pic%2F19%2F11%2F20%2F9d0775b1f2595dbfafe232cab91edd5f.jpg&amp;refer=http%3A%2F%2Fbpic.588ku.com&amp;app=2002&amp;size=f9999,10000&amp;q=a80&amp;n=0&amp;g=0n&amp;fmt=jpeg?sec=1618816876&amp;t=11f38369fe22bdedf7fdcda6879c1767"/>
          <p:cNvPicPr>
            <a:picLocks noChangeAspect="1"/>
          </p:cNvPicPr>
          <p:nvPr/>
        </p:nvPicPr>
        <p:blipFill>
          <a:blip r:embed="rId5"/>
          <a:srcRect l="5252" t="7742" r="23100" b="8545"/>
          <a:stretch>
            <a:fillRect/>
          </a:stretch>
        </p:blipFill>
        <p:spPr>
          <a:xfrm rot="5599549">
            <a:off x="5221288" y="2044700"/>
            <a:ext cx="1541462" cy="2744788"/>
          </a:xfrm>
          <a:prstGeom prst="rect">
            <a:avLst/>
          </a:prstGeom>
          <a:noFill/>
          <a:ln w="9525">
            <a:noFill/>
          </a:ln>
        </p:spPr>
      </p:pic>
      <p:sp>
        <p:nvSpPr>
          <p:cNvPr id="12" name="五边形 11"/>
          <p:cNvSpPr/>
          <p:nvPr/>
        </p:nvSpPr>
        <p:spPr>
          <a:xfrm>
            <a:off x="1020763" y="793750"/>
            <a:ext cx="3959225" cy="623888"/>
          </a:xfrm>
          <a:prstGeom prst="homePlat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环节二：和平需要保卫</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949325" y="1876425"/>
            <a:ext cx="2122488" cy="101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marL="0" marR="0" lvl="0" indent="0" algn="ctr" defTabSz="914400" rtl="0" eaLnBrk="1" fontAlgn="base" latinLnBrk="0" hangingPunct="1">
              <a:lnSpc>
                <a:spcPct val="150000"/>
              </a:lnSpc>
              <a:spcBef>
                <a:spcPct val="0"/>
              </a:spcBef>
              <a:spcAft>
                <a:spcPct val="0"/>
              </a:spcAft>
              <a:buClrTx/>
              <a:buSzTx/>
              <a:buFontTx/>
              <a:buNone/>
              <a:defRPr/>
            </a:pPr>
            <a:r>
              <a:rPr kumimoji="0" lang="zh-CN" altLang="en-US" sz="2000" b="0" i="0" u="none" strike="noStrike" kern="1200" cap="none" spc="0" normalizeH="0" baseline="0" noProof="1">
                <a:ln>
                  <a:noFill/>
                </a:ln>
                <a:solidFill>
                  <a:schemeClr val="lt1"/>
                </a:solidFill>
                <a:effectLst/>
                <a:uLnTx/>
                <a:uFillTx/>
                <a:latin typeface="黑体" panose="02010609060101010101" pitchFamily="49" charset="-122"/>
                <a:ea typeface="黑体" panose="02010609060101010101" pitchFamily="49" charset="-122"/>
                <a:cs typeface="+mn-cs"/>
              </a:rPr>
              <a:t>也门撤侨体现</a:t>
            </a:r>
            <a:endParaRPr kumimoji="0" lang="en-US" altLang="zh-CN" sz="2000" b="0" i="0" u="none" strike="noStrike" kern="1200" cap="none" spc="0" normalizeH="0" baseline="0" noProof="1">
              <a:ln>
                <a:noFill/>
              </a:ln>
              <a:solidFill>
                <a:schemeClr val="lt1"/>
              </a:solidFill>
              <a:effectLst/>
              <a:uLnTx/>
              <a:uFillTx/>
              <a:latin typeface="黑体" panose="02010609060101010101" pitchFamily="49" charset="-122"/>
              <a:ea typeface="黑体" panose="02010609060101010101" pitchFamily="49" charset="-122"/>
              <a:cs typeface="+mn-cs"/>
            </a:endParaRPr>
          </a:p>
          <a:p>
            <a:pPr marL="0" marR="0" lvl="0" indent="0" algn="ctr" defTabSz="914400" rtl="0" eaLnBrk="1" fontAlgn="base" latinLnBrk="0" hangingPunct="1">
              <a:lnSpc>
                <a:spcPct val="150000"/>
              </a:lnSpc>
              <a:spcBef>
                <a:spcPct val="0"/>
              </a:spcBef>
              <a:spcAft>
                <a:spcPct val="0"/>
              </a:spcAft>
              <a:buClrTx/>
              <a:buSzTx/>
              <a:buFontTx/>
              <a:buNone/>
              <a:defRPr/>
            </a:pPr>
            <a:r>
              <a:rPr kumimoji="0" lang="zh-CN" altLang="en-US" sz="2000" b="0" i="0" u="none" strike="noStrike" kern="1200" cap="none" spc="0" normalizeH="0" baseline="0" noProof="1">
                <a:ln>
                  <a:noFill/>
                </a:ln>
                <a:solidFill>
                  <a:schemeClr val="lt1"/>
                </a:solidFill>
                <a:effectLst/>
                <a:uLnTx/>
                <a:uFillTx/>
                <a:latin typeface="黑体" panose="02010609060101010101" pitchFamily="49" charset="-122"/>
                <a:ea typeface="黑体" panose="02010609060101010101" pitchFamily="49" charset="-122"/>
                <a:cs typeface="+mn-cs"/>
              </a:rPr>
              <a:t>军强才能民安</a:t>
            </a:r>
          </a:p>
        </p:txBody>
      </p:sp>
      <p:sp>
        <p:nvSpPr>
          <p:cNvPr id="4" name="文本框 3"/>
          <p:cNvSpPr txBox="1"/>
          <p:nvPr/>
        </p:nvSpPr>
        <p:spPr>
          <a:xfrm>
            <a:off x="968375" y="3568700"/>
            <a:ext cx="2103438" cy="101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marL="0" marR="0" lvl="0" indent="0" algn="ctr" defTabSz="914400" rtl="0" eaLnBrk="1" fontAlgn="base" latinLnBrk="0" hangingPunct="1">
              <a:lnSpc>
                <a:spcPct val="150000"/>
              </a:lnSpc>
              <a:spcBef>
                <a:spcPct val="0"/>
              </a:spcBef>
              <a:spcAft>
                <a:spcPct val="0"/>
              </a:spcAft>
              <a:buClrTx/>
              <a:buSzTx/>
              <a:buFontTx/>
              <a:buNone/>
              <a:defRPr/>
            </a:pPr>
            <a:r>
              <a:rPr kumimoji="0" lang="zh-CN" altLang="en-US" sz="2000" b="0" i="0" u="none" strike="noStrike" kern="1200" cap="none" spc="0" normalizeH="0" baseline="0" noProof="1">
                <a:ln>
                  <a:noFill/>
                </a:ln>
                <a:solidFill>
                  <a:schemeClr val="lt1"/>
                </a:solidFill>
                <a:effectLst/>
                <a:uLnTx/>
                <a:uFillTx/>
                <a:latin typeface="黑体" panose="02010609060101010101" pitchFamily="49" charset="-122"/>
                <a:ea typeface="黑体" panose="02010609060101010101" pitchFamily="49" charset="-122"/>
                <a:cs typeface="+mn-cs"/>
              </a:rPr>
              <a:t>维和部队凸显</a:t>
            </a:r>
            <a:endParaRPr kumimoji="0" lang="en-US" altLang="zh-CN" sz="2000" b="0" i="0" u="none" strike="noStrike" kern="1200" cap="none" spc="0" normalizeH="0" baseline="0" noProof="1">
              <a:ln>
                <a:noFill/>
              </a:ln>
              <a:solidFill>
                <a:schemeClr val="lt1"/>
              </a:solidFill>
              <a:effectLst/>
              <a:uLnTx/>
              <a:uFillTx/>
              <a:latin typeface="黑体" panose="02010609060101010101" pitchFamily="49" charset="-122"/>
              <a:ea typeface="黑体" panose="02010609060101010101" pitchFamily="49" charset="-122"/>
              <a:cs typeface="+mn-cs"/>
            </a:endParaRPr>
          </a:p>
          <a:p>
            <a:pPr marL="0" marR="0" lvl="0" indent="0" algn="ctr" defTabSz="914400" rtl="0" eaLnBrk="1" fontAlgn="base" latinLnBrk="0" hangingPunct="1">
              <a:lnSpc>
                <a:spcPct val="150000"/>
              </a:lnSpc>
              <a:spcBef>
                <a:spcPct val="0"/>
              </a:spcBef>
              <a:spcAft>
                <a:spcPct val="0"/>
              </a:spcAft>
              <a:buClrTx/>
              <a:buSzTx/>
              <a:buFontTx/>
              <a:buNone/>
              <a:defRPr/>
            </a:pPr>
            <a:r>
              <a:rPr kumimoji="0" lang="zh-CN" altLang="en-US" sz="2000" b="0" i="0" u="none" strike="noStrike" kern="1200" cap="none" spc="0" normalizeH="0" baseline="0" noProof="1">
                <a:ln>
                  <a:noFill/>
                </a:ln>
                <a:solidFill>
                  <a:schemeClr val="lt1"/>
                </a:solidFill>
                <a:effectLst/>
                <a:uLnTx/>
                <a:uFillTx/>
                <a:latin typeface="黑体" panose="02010609060101010101" pitchFamily="49" charset="-122"/>
                <a:ea typeface="黑体" panose="02010609060101010101" pitchFamily="49" charset="-122"/>
                <a:cs typeface="+mn-cs"/>
              </a:rPr>
              <a:t>维护和平决心</a:t>
            </a:r>
          </a:p>
        </p:txBody>
      </p:sp>
      <p:sp>
        <p:nvSpPr>
          <p:cNvPr id="52228" name="右大括号 6"/>
          <p:cNvSpPr/>
          <p:nvPr/>
        </p:nvSpPr>
        <p:spPr>
          <a:xfrm>
            <a:off x="3389313" y="2190750"/>
            <a:ext cx="1035050" cy="2152650"/>
          </a:xfrm>
          <a:prstGeom prst="rightBrace">
            <a:avLst>
              <a:gd name="adj1" fmla="val 8290"/>
              <a:gd name="adj2" fmla="val 50000"/>
            </a:avLst>
          </a:prstGeom>
          <a:noFill/>
          <a:ln w="9525" cap="flat" cmpd="sng">
            <a:solidFill>
              <a:schemeClr val="tx1"/>
            </a:solidFill>
            <a:prstDash val="solid"/>
            <a:headEnd type="none" w="med" len="med"/>
            <a:tailEnd type="none" w="med" len="med"/>
          </a:ln>
        </p:spPr>
        <p:txBody>
          <a:bodyPr/>
          <a:lstStyle/>
          <a:p>
            <a:pPr eaLnBrk="1" hangingPunct="1"/>
            <a:endParaRPr lang="zh-CN" altLang="zh-CN" dirty="0">
              <a:latin typeface="Arial" panose="020B0604020202020204" pitchFamily="34" charset="0"/>
            </a:endParaRPr>
          </a:p>
        </p:txBody>
      </p:sp>
      <p:sp>
        <p:nvSpPr>
          <p:cNvPr id="5" name="文本框 4"/>
          <p:cNvSpPr txBox="1"/>
          <p:nvPr/>
        </p:nvSpPr>
        <p:spPr>
          <a:xfrm>
            <a:off x="4540250" y="2671763"/>
            <a:ext cx="2771775" cy="1136650"/>
          </a:xfrm>
          <a:prstGeom prst="rect">
            <a:avLst/>
          </a:prstGeom>
        </p:spPr>
        <p:style>
          <a:lnRef idx="3">
            <a:schemeClr val="lt1"/>
          </a:lnRef>
          <a:fillRef idx="1">
            <a:schemeClr val="accent4"/>
          </a:fillRef>
          <a:effectRef idx="1">
            <a:schemeClr val="accent4"/>
          </a:effectRef>
          <a:fontRef idx="minor">
            <a:schemeClr val="lt1"/>
          </a:fontRef>
        </p:style>
        <p:txBody>
          <a:bodyPr>
            <a:spAutoFit/>
          </a:bodyPr>
          <a:lstStyle/>
          <a:p>
            <a:pPr marL="0" marR="0" lvl="0" indent="0" algn="ctr" defTabSz="914400" rtl="0" eaLnBrk="1" fontAlgn="base" latinLnBrk="0" hangingPunct="1">
              <a:lnSpc>
                <a:spcPct val="150000"/>
              </a:lnSpc>
              <a:spcBef>
                <a:spcPct val="0"/>
              </a:spcBef>
              <a:spcAft>
                <a:spcPct val="0"/>
              </a:spcAft>
              <a:buClrTx/>
              <a:buSzTx/>
              <a:buFontTx/>
              <a:buNone/>
              <a:defRPr/>
            </a:pPr>
            <a:r>
              <a:rPr kumimoji="0" lang="zh-CN" altLang="en-US" sz="2400" b="1" i="0" u="none" strike="noStrike" kern="1200" cap="none" spc="0" normalizeH="0" baseline="0" noProof="1">
                <a:ln>
                  <a:noFill/>
                </a:ln>
                <a:solidFill>
                  <a:schemeClr val="lt1"/>
                </a:solidFill>
                <a:effectLst/>
                <a:uLnTx/>
                <a:uFillTx/>
                <a:latin typeface="+mn-lt"/>
                <a:ea typeface="+mn-ea"/>
                <a:cs typeface="+mn-cs"/>
              </a:rPr>
              <a:t>世界并不太平</a:t>
            </a:r>
          </a:p>
          <a:p>
            <a:pPr marL="0" marR="0" lvl="0" indent="0" algn="ctr" defTabSz="914400" rtl="0" eaLnBrk="1" fontAlgn="base" latinLnBrk="0" hangingPunct="1">
              <a:lnSpc>
                <a:spcPct val="150000"/>
              </a:lnSpc>
              <a:spcBef>
                <a:spcPct val="0"/>
              </a:spcBef>
              <a:spcAft>
                <a:spcPct val="0"/>
              </a:spcAft>
              <a:buClrTx/>
              <a:buSzTx/>
              <a:buFontTx/>
              <a:buNone/>
              <a:defRPr/>
            </a:pPr>
            <a:r>
              <a:rPr kumimoji="0" lang="zh-CN" altLang="en-US" sz="2400" b="1" i="0" u="none" strike="noStrike" kern="1200" cap="none" spc="0" normalizeH="0" baseline="0" noProof="1">
                <a:ln>
                  <a:noFill/>
                </a:ln>
                <a:solidFill>
                  <a:schemeClr val="lt1"/>
                </a:solidFill>
                <a:effectLst/>
                <a:uLnTx/>
                <a:uFillTx/>
                <a:latin typeface="+mn-lt"/>
                <a:ea typeface="+mn-ea"/>
                <a:cs typeface="+mn-cs"/>
              </a:rPr>
              <a:t>和平需要保卫</a:t>
            </a:r>
          </a:p>
        </p:txBody>
      </p:sp>
      <p:cxnSp>
        <p:nvCxnSpPr>
          <p:cNvPr id="52230" name="直接箭头连接符 8"/>
          <p:cNvCxnSpPr/>
          <p:nvPr/>
        </p:nvCxnSpPr>
        <p:spPr>
          <a:xfrm>
            <a:off x="7312025" y="3327400"/>
            <a:ext cx="1323975" cy="7938"/>
          </a:xfrm>
          <a:prstGeom prst="straightConnector1">
            <a:avLst/>
          </a:prstGeom>
          <a:ln w="9525" cap="flat" cmpd="sng">
            <a:solidFill>
              <a:schemeClr val="tx1"/>
            </a:solidFill>
            <a:prstDash val="solid"/>
            <a:headEnd type="none" w="med" len="med"/>
            <a:tailEnd type="arrow" w="med" len="med"/>
          </a:ln>
        </p:spPr>
      </p:cxnSp>
      <p:sp>
        <p:nvSpPr>
          <p:cNvPr id="13" name="文本框 12"/>
          <p:cNvSpPr txBox="1"/>
          <p:nvPr/>
        </p:nvSpPr>
        <p:spPr>
          <a:xfrm>
            <a:off x="8764588" y="3470275"/>
            <a:ext cx="2408238" cy="111442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a:spAutoFit/>
          </a:bodyPr>
          <a:lstStyle/>
          <a:p>
            <a:pPr marL="0" marR="0" lvl="0" indent="0" algn="ctr" defTabSz="914400" rtl="0" eaLnBrk="1" fontAlgn="base" latinLnBrk="0" hangingPunct="1">
              <a:lnSpc>
                <a:spcPct val="150000"/>
              </a:lnSpc>
              <a:spcBef>
                <a:spcPct val="0"/>
              </a:spcBef>
              <a:spcAft>
                <a:spcPct val="0"/>
              </a:spcAft>
              <a:buClrTx/>
              <a:buSzTx/>
              <a:buFontTx/>
              <a:buNone/>
              <a:defRPr/>
            </a:pPr>
            <a:r>
              <a:rPr kumimoji="0" lang="zh-CN" altLang="en-US" sz="2400" b="0" i="0" u="none" strike="noStrike" kern="1200" cap="none" spc="0" normalizeH="0" baseline="0" noProof="1">
                <a:ln>
                  <a:noFill/>
                </a:ln>
                <a:solidFill>
                  <a:schemeClr val="bg1"/>
                </a:solidFill>
                <a:effectLst/>
                <a:uLnTx/>
                <a:uFillTx/>
                <a:latin typeface="黑体" panose="02010609060101010101" pitchFamily="49" charset="-122"/>
                <a:ea typeface="黑体" panose="02010609060101010101" pitchFamily="49" charset="-122"/>
                <a:cs typeface="+mn-cs"/>
                <a:sym typeface="+mn-ea"/>
              </a:rPr>
              <a:t>激发对军队的</a:t>
            </a:r>
            <a:endParaRPr kumimoji="0" lang="en-US" altLang="zh-CN" sz="2400" b="0" i="0" u="none" strike="noStrike" kern="1200" cap="none" spc="0" normalizeH="0" baseline="0" noProof="1">
              <a:ln>
                <a:noFill/>
              </a:ln>
              <a:solidFill>
                <a:schemeClr val="bg1"/>
              </a:solidFill>
              <a:effectLst/>
              <a:uLnTx/>
              <a:uFillTx/>
              <a:latin typeface="黑体" panose="02010609060101010101" pitchFamily="49" charset="-122"/>
              <a:ea typeface="黑体" panose="02010609060101010101" pitchFamily="49" charset="-122"/>
              <a:cs typeface="+mn-cs"/>
              <a:sym typeface="+mn-ea"/>
            </a:endParaRPr>
          </a:p>
          <a:p>
            <a:pPr marL="0" marR="0" lvl="0" indent="0" algn="ctr" defTabSz="914400" rtl="0" eaLnBrk="1" fontAlgn="base" latinLnBrk="0" hangingPunct="1">
              <a:lnSpc>
                <a:spcPct val="150000"/>
              </a:lnSpc>
              <a:spcBef>
                <a:spcPct val="0"/>
              </a:spcBef>
              <a:spcAft>
                <a:spcPct val="0"/>
              </a:spcAft>
              <a:buClrTx/>
              <a:buSzTx/>
              <a:buFontTx/>
              <a:buNone/>
              <a:defRPr/>
            </a:pPr>
            <a:r>
              <a:rPr kumimoji="0" lang="zh-CN" altLang="en-US" sz="2400" b="0" i="0" u="none" strike="noStrike" kern="1200" cap="none" spc="0" normalizeH="0" baseline="0" noProof="1">
                <a:ln>
                  <a:noFill/>
                </a:ln>
                <a:solidFill>
                  <a:schemeClr val="bg1"/>
                </a:solidFill>
                <a:effectLst/>
                <a:uLnTx/>
                <a:uFillTx/>
                <a:latin typeface="黑体" panose="02010609060101010101" pitchFamily="49" charset="-122"/>
                <a:ea typeface="黑体" panose="02010609060101010101" pitchFamily="49" charset="-122"/>
                <a:cs typeface="+mn-cs"/>
                <a:sym typeface="+mn-ea"/>
              </a:rPr>
              <a:t>感激崇敬之情</a:t>
            </a:r>
          </a:p>
        </p:txBody>
      </p:sp>
      <p:sp>
        <p:nvSpPr>
          <p:cNvPr id="19" name="文本框 12"/>
          <p:cNvSpPr txBox="1"/>
          <p:nvPr/>
        </p:nvSpPr>
        <p:spPr>
          <a:xfrm>
            <a:off x="8764588" y="1885950"/>
            <a:ext cx="2408238" cy="120173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a:spAutoFit/>
          </a:bodyPr>
          <a:lstStyle/>
          <a:p>
            <a:pPr marL="0" marR="0" lvl="0" indent="0" algn="ctr" defTabSz="914400" rtl="0" eaLnBrk="1" fontAlgn="base" latinLnBrk="0" hangingPunct="1">
              <a:lnSpc>
                <a:spcPct val="150000"/>
              </a:lnSpc>
              <a:spcBef>
                <a:spcPct val="0"/>
              </a:spcBef>
              <a:spcAft>
                <a:spcPct val="0"/>
              </a:spcAft>
              <a:buClrTx/>
              <a:buSzTx/>
              <a:buFontTx/>
              <a:buNone/>
              <a:defRPr/>
            </a:pPr>
            <a:r>
              <a:rPr kumimoji="0" lang="zh-CN" altLang="en-US" sz="2400" b="0" i="0" u="none" strike="noStrike" kern="1200" cap="none" spc="0" normalizeH="0" baseline="0" noProof="1">
                <a:ln>
                  <a:noFill/>
                </a:ln>
                <a:solidFill>
                  <a:schemeClr val="bg1"/>
                </a:solidFill>
                <a:effectLst/>
                <a:uLnTx/>
                <a:uFillTx/>
                <a:latin typeface="黑体" panose="02010609060101010101" pitchFamily="49" charset="-122"/>
                <a:ea typeface="黑体" panose="02010609060101010101" pitchFamily="49" charset="-122"/>
                <a:cs typeface="+mn-cs"/>
                <a:sym typeface="+mn-ea"/>
              </a:rPr>
              <a:t>彰显我国维护和平的责任担当</a:t>
            </a:r>
          </a:p>
        </p:txBody>
      </p:sp>
      <p:sp>
        <p:nvSpPr>
          <p:cNvPr id="20" name="矩形 19"/>
          <p:cNvSpPr/>
          <p:nvPr/>
        </p:nvSpPr>
        <p:spPr>
          <a:xfrm>
            <a:off x="1135063" y="5664200"/>
            <a:ext cx="10780713" cy="1016000"/>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marL="0" marR="0" lvl="0" indent="0" algn="l" defTabSz="914400" rtl="0" eaLnBrk="1" fontAlgn="base" latinLnBrk="0" hangingPunct="1">
              <a:lnSpc>
                <a:spcPct val="15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mn-cs"/>
              </a:rPr>
              <a:t>    通过也门撤侨和维和部队的具体事例引导学生对世界的局势有进一步的了解，感受中国军队对维护世界和平的责任和大国担当，激发学生自豪感</a:t>
            </a:r>
            <a:r>
              <a:rPr kumimoji="0" lang="zh-CN" altLang="en-US" sz="2000" b="0" i="0" u="none" strike="noStrike" kern="1200" cap="none" spc="0" normalizeH="0" baseline="0" noProof="1">
                <a:ln>
                  <a:noFill/>
                </a:ln>
                <a:solidFill>
                  <a:schemeClr val="tx1"/>
                </a:solidFill>
                <a:effectLst/>
                <a:uLnTx/>
                <a:uFillTx/>
                <a:latin typeface="黑体" panose="02010609060101010101" pitchFamily="49" charset="-122"/>
                <a:ea typeface="黑体" panose="02010609060101010101" pitchFamily="49" charset="-122"/>
                <a:cs typeface="+mn-cs"/>
                <a:sym typeface="+mn-ea"/>
              </a:rPr>
              <a:t>，</a:t>
            </a:r>
            <a:r>
              <a:rPr kumimoji="0" lang="zh-CN" altLang="en-US" sz="2000" b="0" i="0" u="none" strike="noStrike" kern="12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mn-cs"/>
              </a:rPr>
              <a:t>加深对战争与和平辩证关系的认识。</a:t>
            </a:r>
            <a:endParaRPr kumimoji="0" lang="zh-CN" altLang="zh-CN" sz="2000" b="0"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endParaRPr>
          </a:p>
        </p:txBody>
      </p:sp>
      <p:sp>
        <p:nvSpPr>
          <p:cNvPr id="21" name="等腰三角形 5"/>
          <p:cNvSpPr/>
          <p:nvPr/>
        </p:nvSpPr>
        <p:spPr>
          <a:xfrm rot="5400000">
            <a:off x="115888" y="5678488"/>
            <a:ext cx="898525" cy="987425"/>
          </a:xfrm>
          <a:custGeom>
            <a:avLst/>
            <a:gdLst/>
            <a:ahLst/>
            <a:cxnLst/>
            <a:rect l="l" t="t" r="r" b="b"/>
            <a:pathLst>
              <a:path w="1450218" h="1860602">
                <a:moveTo>
                  <a:pt x="0" y="1860602"/>
                </a:moveTo>
                <a:lnTo>
                  <a:pt x="0" y="132410"/>
                </a:lnTo>
                <a:lnTo>
                  <a:pt x="582757" y="132410"/>
                </a:lnTo>
                <a:lnTo>
                  <a:pt x="725109" y="0"/>
                </a:lnTo>
                <a:lnTo>
                  <a:pt x="867461" y="132410"/>
                </a:lnTo>
                <a:lnTo>
                  <a:pt x="1450218" y="132410"/>
                </a:lnTo>
                <a:lnTo>
                  <a:pt x="1450218" y="1860602"/>
                </a:lnTo>
                <a:close/>
              </a:path>
            </a:pathLst>
          </a:custGeom>
          <a:solidFill>
            <a:schemeClr val="accent4">
              <a:lumMod val="75000"/>
            </a:schemeClr>
          </a:solidFill>
          <a:ln w="12700" cap="flat" cmpd="sng" algn="ctr">
            <a:noFill/>
            <a:prstDash val="solid"/>
            <a:miter lim="800000"/>
          </a:ln>
          <a:effectLst/>
        </p:spPr>
        <p:txBody>
          <a:bodyPr anchor="ctr"/>
          <a:lstStyle/>
          <a:p>
            <a:pPr marL="0" marR="0" lvl="0" indent="0" algn="ctr" defTabSz="1219200" rtl="0" eaLnBrk="1" fontAlgn="base" latinLnBrk="0" hangingPunct="1">
              <a:lnSpc>
                <a:spcPct val="120000"/>
              </a:lnSpc>
              <a:spcBef>
                <a:spcPct val="0"/>
              </a:spcBef>
              <a:spcAft>
                <a:spcPct val="0"/>
              </a:spcAft>
              <a:buClrTx/>
              <a:buSzTx/>
              <a:buFontTx/>
              <a:buNone/>
              <a:defRPr/>
            </a:pPr>
            <a:endParaRPr kumimoji="0" lang="zh-CN" altLang="en-US" sz="2400" b="0" i="0" u="none" strike="noStrike" kern="0" cap="none" spc="0" normalizeH="0" baseline="0" noProof="0">
              <a:ln>
                <a:noFill/>
              </a:ln>
              <a:solidFill>
                <a:sysClr val="window" lastClr="FFFFFF"/>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2" name="TextBox 21"/>
          <p:cNvSpPr txBox="1"/>
          <p:nvPr/>
        </p:nvSpPr>
        <p:spPr>
          <a:xfrm>
            <a:off x="71438" y="5724525"/>
            <a:ext cx="889000" cy="708025"/>
          </a:xfrm>
          <a:prstGeom prst="rect">
            <a:avLst/>
          </a:prstGeom>
          <a:noFill/>
        </p:spPr>
        <p:txBody>
          <a:bodyPr wrap="none">
            <a:spAutoFit/>
          </a:bodyPr>
          <a:lstStyle/>
          <a:p>
            <a:pPr marR="0" defTabSz="1219200" eaLnBrk="1" hangingPunct="1">
              <a:buClrTx/>
              <a:buSzTx/>
              <a:buFontTx/>
              <a:buNone/>
              <a:defRPr/>
            </a:pPr>
            <a:r>
              <a:rPr kumimoji="0" lang="zh-CN" altLang="en-US" sz="2700" b="1" kern="0" cap="none" spc="0" normalizeH="0" baseline="0" noProof="0" dirty="0">
                <a:solidFill>
                  <a:sysClr val="window" lastClr="FFFFFF"/>
                </a:solidFill>
                <a:latin typeface="微软雅黑" panose="020B0503020204020204" pitchFamily="34" charset="-122"/>
                <a:ea typeface="微软雅黑" panose="020B0503020204020204" pitchFamily="34" charset="-122"/>
                <a:cs typeface="+mn-cs"/>
              </a:rPr>
              <a:t>设计</a:t>
            </a:r>
            <a:endParaRPr kumimoji="0" lang="en-US" altLang="zh-CN" sz="2700" b="1" kern="0" cap="none" spc="0" normalizeH="0" baseline="0" noProof="0" dirty="0">
              <a:solidFill>
                <a:sysClr val="window" lastClr="FFFFFF"/>
              </a:solidFill>
              <a:latin typeface="微软雅黑" panose="020B0503020204020204" pitchFamily="34" charset="-122"/>
              <a:ea typeface="微软雅黑" panose="020B0503020204020204" pitchFamily="34" charset="-122"/>
              <a:cs typeface="+mn-cs"/>
            </a:endParaRPr>
          </a:p>
          <a:p>
            <a:pPr marR="0" defTabSz="1219200" eaLnBrk="1" hangingPunct="1">
              <a:buClrTx/>
              <a:buSzTx/>
              <a:buFontTx/>
              <a:buNone/>
              <a:defRPr/>
            </a:pPr>
            <a:r>
              <a:rPr kumimoji="0" lang="zh-CN" altLang="en-US" sz="2700" b="1" kern="0" cap="none" spc="0" normalizeH="0" baseline="0" noProof="0" dirty="0">
                <a:solidFill>
                  <a:sysClr val="window" lastClr="FFFFFF"/>
                </a:solidFill>
                <a:latin typeface="微软雅黑" panose="020B0503020204020204" pitchFamily="34" charset="-122"/>
                <a:ea typeface="微软雅黑" panose="020B0503020204020204" pitchFamily="34" charset="-122"/>
                <a:cs typeface="+mn-cs"/>
              </a:rPr>
              <a:t>意图</a:t>
            </a:r>
          </a:p>
        </p:txBody>
      </p:sp>
      <p:sp>
        <p:nvSpPr>
          <p:cNvPr id="14" name="五边形 13"/>
          <p:cNvSpPr/>
          <p:nvPr/>
        </p:nvSpPr>
        <p:spPr>
          <a:xfrm>
            <a:off x="1020763" y="793750"/>
            <a:ext cx="3959225" cy="623888"/>
          </a:xfrm>
          <a:prstGeom prst="homePlat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环节二：和平需要保卫</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custDataLst>
              <p:tags r:id="rId1"/>
            </p:custDataLst>
          </p:nvPr>
        </p:nvSpPr>
        <p:spPr bwMode="auto">
          <a:xfrm>
            <a:off x="609600" y="693738"/>
            <a:ext cx="125413" cy="8239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微软雅黑" panose="020B0503020204020204" pitchFamily="34" charset="-122"/>
              <a:ea typeface="微软雅黑" panose="020B0503020204020204" pitchFamily="34" charset="-122"/>
              <a:cs typeface="+mn-cs"/>
            </a:endParaRPr>
          </a:p>
        </p:txBody>
      </p:sp>
      <p:sp>
        <p:nvSpPr>
          <p:cNvPr id="10" name="文本框 12"/>
          <p:cNvSpPr txBox="1"/>
          <p:nvPr/>
        </p:nvSpPr>
        <p:spPr>
          <a:xfrm>
            <a:off x="6415088" y="1158875"/>
            <a:ext cx="2389188" cy="46196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0" i="0" u="none" strike="noStrike" kern="1200" cap="none" spc="0" normalizeH="0" baseline="0" noProof="1">
                <a:ln>
                  <a:noFill/>
                </a:ln>
                <a:solidFill>
                  <a:schemeClr val="bg1"/>
                </a:solidFill>
                <a:effectLst/>
                <a:uLnTx/>
                <a:uFillTx/>
                <a:latin typeface="黑体" panose="02010609060101010101" pitchFamily="49" charset="-122"/>
                <a:ea typeface="黑体" panose="02010609060101010101" pitchFamily="49" charset="-122"/>
                <a:cs typeface="+mn-cs"/>
                <a:sym typeface="+mn-ea"/>
              </a:rPr>
              <a:t>视频：国庆阅兵</a:t>
            </a:r>
          </a:p>
        </p:txBody>
      </p:sp>
      <p:sp>
        <p:nvSpPr>
          <p:cNvPr id="14" name="矩形 13"/>
          <p:cNvSpPr/>
          <p:nvPr/>
        </p:nvSpPr>
        <p:spPr>
          <a:xfrm>
            <a:off x="966788" y="5437188"/>
            <a:ext cx="9931400" cy="1016000"/>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marL="0" marR="0" lvl="0" indent="0" algn="l" defTabSz="914400" rtl="0" eaLnBrk="1" fontAlgn="base" latinLnBrk="0" hangingPunct="1">
              <a:lnSpc>
                <a:spcPct val="15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rPr>
              <a:t>       通过观看视频，说一说你的感受，看看外国友人对我们的评价，说明什么？你会如何评价我国的军队？激发学生的自豪感。</a:t>
            </a:r>
            <a:endParaRPr kumimoji="0" lang="zh-CN" altLang="en-US" sz="2000" b="0" i="0" u="none" strike="noStrike" kern="1200" cap="none" spc="0" normalizeH="0" baseline="0" noProof="0" dirty="0">
              <a:ln>
                <a:noFill/>
              </a:ln>
              <a:solidFill>
                <a:schemeClr val="dk1"/>
              </a:solidFill>
              <a:effectLst/>
              <a:uLnTx/>
              <a:uFillTx/>
              <a:latin typeface="+mn-lt"/>
              <a:ea typeface="+mn-ea"/>
              <a:cs typeface="+mn-cs"/>
            </a:endParaRPr>
          </a:p>
        </p:txBody>
      </p:sp>
      <p:sp>
        <p:nvSpPr>
          <p:cNvPr id="16" name="TextBox 15"/>
          <p:cNvSpPr txBox="1"/>
          <p:nvPr/>
        </p:nvSpPr>
        <p:spPr>
          <a:xfrm>
            <a:off x="88900" y="5913438"/>
            <a:ext cx="877888" cy="923925"/>
          </a:xfrm>
          <a:prstGeom prst="rect">
            <a:avLst/>
          </a:prstGeom>
          <a:noFill/>
        </p:spPr>
        <p:txBody>
          <a:bodyPr wrap="none">
            <a:spAutoFit/>
          </a:bodyPr>
          <a:lstStyle/>
          <a:p>
            <a:pPr marR="0" defTabSz="1219200" eaLnBrk="1" hangingPunct="1">
              <a:buClrTx/>
              <a:buSzTx/>
              <a:buFontTx/>
              <a:buNone/>
              <a:defRPr/>
            </a:pPr>
            <a:r>
              <a:rPr kumimoji="0" lang="zh-CN" altLang="en-US" sz="2700" b="1" kern="0" cap="none" spc="0" normalizeH="0" baseline="0" noProof="0" dirty="0">
                <a:solidFill>
                  <a:sysClr val="window" lastClr="FFFFFF"/>
                </a:solidFill>
                <a:latin typeface="微软雅黑" panose="020B0503020204020204" pitchFamily="34" charset="-122"/>
                <a:ea typeface="微软雅黑" panose="020B0503020204020204" pitchFamily="34" charset="-122"/>
                <a:cs typeface="+mn-cs"/>
              </a:rPr>
              <a:t>设</a:t>
            </a:r>
            <a:endParaRPr kumimoji="0" lang="en-US" altLang="zh-CN" sz="2700" b="1" kern="0" cap="none" spc="0" normalizeH="0" baseline="0" noProof="0" dirty="0">
              <a:solidFill>
                <a:sysClr val="window" lastClr="FFFFFF"/>
              </a:solidFill>
              <a:latin typeface="微软雅黑" panose="020B0503020204020204" pitchFamily="34" charset="-122"/>
              <a:ea typeface="微软雅黑" panose="020B0503020204020204" pitchFamily="34" charset="-122"/>
              <a:cs typeface="+mn-cs"/>
            </a:endParaRPr>
          </a:p>
          <a:p>
            <a:pPr marR="0" defTabSz="1219200" eaLnBrk="1" hangingPunct="1">
              <a:buClrTx/>
              <a:buSzTx/>
              <a:buFontTx/>
              <a:buNone/>
              <a:defRPr/>
            </a:pPr>
            <a:r>
              <a:rPr kumimoji="0" lang="zh-CN" altLang="en-US" sz="2700" b="1" kern="0" cap="none" spc="0" normalizeH="0" baseline="0" noProof="0" dirty="0">
                <a:solidFill>
                  <a:sysClr val="window" lastClr="FFFFFF"/>
                </a:solidFill>
                <a:latin typeface="微软雅黑" panose="020B0503020204020204" pitchFamily="34" charset="-122"/>
                <a:ea typeface="微软雅黑" panose="020B0503020204020204" pitchFamily="34" charset="-122"/>
                <a:cs typeface="+mn-cs"/>
              </a:rPr>
              <a:t>意图</a:t>
            </a:r>
          </a:p>
        </p:txBody>
      </p:sp>
      <p:pic>
        <p:nvPicPr>
          <p:cNvPr id="17" name="图片 16"/>
          <p:cNvPicPr>
            <a:picLocks noChangeAspect="1"/>
          </p:cNvPicPr>
          <p:nvPr/>
        </p:nvPicPr>
        <p:blipFill>
          <a:blip r:embed="rId4" cstate="print">
            <a:clrChange>
              <a:clrFrom>
                <a:srgbClr val="FFFFFF"/>
              </a:clrFrom>
              <a:clrTo>
                <a:srgbClr val="FFFFFF">
                  <a:alpha val="0"/>
                </a:srgbClr>
              </a:clrTo>
            </a:clrChange>
          </a:blip>
          <a:stretch>
            <a:fillRect/>
          </a:stretch>
        </p:blipFill>
        <p:spPr>
          <a:xfrm>
            <a:off x="10531365" y="892089"/>
            <a:ext cx="734014" cy="995756"/>
          </a:xfrm>
          <a:prstGeom prst="rect">
            <a:avLst/>
          </a:prstGeom>
          <a:effectLst>
            <a:glow rad="63500">
              <a:schemeClr val="accent1">
                <a:satMod val="175000"/>
                <a:alpha val="40000"/>
              </a:schemeClr>
            </a:glow>
          </a:effectLst>
        </p:spPr>
      </p:pic>
      <p:pic>
        <p:nvPicPr>
          <p:cNvPr id="54279" name="Picture 12"/>
          <p:cNvPicPr>
            <a:picLocks noChangeAspect="1"/>
          </p:cNvPicPr>
          <p:nvPr/>
        </p:nvPicPr>
        <p:blipFill>
          <a:blip r:embed="rId5"/>
          <a:stretch>
            <a:fillRect/>
          </a:stretch>
        </p:blipFill>
        <p:spPr>
          <a:xfrm>
            <a:off x="1519238" y="1517650"/>
            <a:ext cx="3417887" cy="2054225"/>
          </a:xfrm>
          <a:prstGeom prst="rect">
            <a:avLst/>
          </a:prstGeom>
          <a:noFill/>
          <a:ln w="9525">
            <a:noFill/>
          </a:ln>
        </p:spPr>
      </p:pic>
      <p:pic>
        <p:nvPicPr>
          <p:cNvPr id="54280" name="Picture 13"/>
          <p:cNvPicPr>
            <a:picLocks noChangeAspect="1"/>
          </p:cNvPicPr>
          <p:nvPr/>
        </p:nvPicPr>
        <p:blipFill>
          <a:blip r:embed="rId6"/>
          <a:stretch>
            <a:fillRect/>
          </a:stretch>
        </p:blipFill>
        <p:spPr>
          <a:xfrm>
            <a:off x="1517650" y="3319463"/>
            <a:ext cx="3419475" cy="1914525"/>
          </a:xfrm>
          <a:prstGeom prst="rect">
            <a:avLst/>
          </a:prstGeom>
          <a:noFill/>
          <a:ln w="9525">
            <a:noFill/>
          </a:ln>
        </p:spPr>
      </p:pic>
      <p:sp>
        <p:nvSpPr>
          <p:cNvPr id="11" name="五边形 10"/>
          <p:cNvSpPr/>
          <p:nvPr/>
        </p:nvSpPr>
        <p:spPr>
          <a:xfrm>
            <a:off x="1020763" y="793750"/>
            <a:ext cx="4741863" cy="623888"/>
          </a:xfrm>
          <a:prstGeom prst="homePlat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环节三：建设世界一流军队</a:t>
            </a:r>
          </a:p>
        </p:txBody>
      </p:sp>
      <p:pic>
        <p:nvPicPr>
          <p:cNvPr id="54282" name="图片 1"/>
          <p:cNvPicPr>
            <a:picLocks noChangeAspect="1"/>
          </p:cNvPicPr>
          <p:nvPr/>
        </p:nvPicPr>
        <p:blipFill>
          <a:blip r:embed="rId7"/>
          <a:stretch>
            <a:fillRect/>
          </a:stretch>
        </p:blipFill>
        <p:spPr>
          <a:xfrm>
            <a:off x="5786438" y="1919288"/>
            <a:ext cx="4452937" cy="2800350"/>
          </a:xfrm>
          <a:prstGeom prst="rect">
            <a:avLst/>
          </a:prstGeom>
          <a:noFill/>
          <a:ln w="9525">
            <a:noFill/>
          </a:ln>
        </p:spPr>
      </p:pic>
      <p:sp>
        <p:nvSpPr>
          <p:cNvPr id="15" name="等腰三角形 14"/>
          <p:cNvSpPr/>
          <p:nvPr/>
        </p:nvSpPr>
        <p:spPr bwMode="auto">
          <a:xfrm rot="5400000">
            <a:off x="7609681" y="3104356"/>
            <a:ext cx="474663" cy="466725"/>
          </a:xfrm>
          <a:prstGeom prst="triangle">
            <a:avLst/>
          </a:prstGeom>
          <a:solidFill>
            <a:schemeClr val="bg1">
              <a:lumMod val="95000"/>
            </a:schemeClr>
          </a:solidFill>
          <a:ln w="9525" cap="flat" cmpd="sng" algn="ctr">
            <a:solidFill>
              <a:schemeClr val="bg1">
                <a:lumMod val="95000"/>
              </a:schemeClr>
            </a:solidFill>
            <a:prstDash val="solid"/>
            <a:round/>
            <a:headEnd type="none" w="med" len="med"/>
            <a:tailEnd type="none" w="med" len="med"/>
          </a:ln>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文本框 4"/>
          <p:cNvSpPr txBox="1"/>
          <p:nvPr/>
        </p:nvSpPr>
        <p:spPr>
          <a:xfrm>
            <a:off x="2141538" y="2293938"/>
            <a:ext cx="7613650" cy="2044700"/>
          </a:xfrm>
          <a:prstGeom prst="rect">
            <a:avLst/>
          </a:prstGeom>
          <a:noFill/>
          <a:ln w="9525">
            <a:noFill/>
          </a:ln>
        </p:spPr>
        <p:txBody>
          <a:bodyPr>
            <a:spAutoFit/>
          </a:bodyPr>
          <a:lstStyle/>
          <a:p>
            <a:pPr eaLnBrk="1" hangingPunct="1">
              <a:lnSpc>
                <a:spcPct val="150000"/>
              </a:lnSpc>
            </a:pPr>
            <a:r>
              <a:rPr lang="zh-CN" altLang="en-US" sz="2200" dirty="0">
                <a:latin typeface="黑体" panose="02010609060101010101" pitchFamily="49" charset="-122"/>
                <a:ea typeface="黑体" panose="02010609060101010101" pitchFamily="49" charset="-122"/>
              </a:rPr>
              <a:t>学习单</a:t>
            </a:r>
            <a:endParaRPr lang="en-US" altLang="zh-CN" sz="2200" dirty="0">
              <a:latin typeface="黑体" panose="02010609060101010101" pitchFamily="49" charset="-122"/>
              <a:ea typeface="黑体" panose="02010609060101010101" pitchFamily="49" charset="-122"/>
            </a:endParaRPr>
          </a:p>
          <a:p>
            <a:pPr eaLnBrk="1" hangingPunct="1">
              <a:lnSpc>
                <a:spcPct val="150000"/>
              </a:lnSpc>
            </a:pPr>
            <a:r>
              <a:rPr lang="zh-CN" altLang="en-US" sz="2200" dirty="0">
                <a:latin typeface="黑体" panose="02010609060101010101" pitchFamily="49" charset="-122"/>
                <a:ea typeface="黑体" panose="02010609060101010101" pitchFamily="49" charset="-122"/>
              </a:rPr>
              <a:t>    </a:t>
            </a:r>
            <a:r>
              <a:rPr lang="en-US" altLang="zh-CN" sz="2200" dirty="0">
                <a:latin typeface="黑体" panose="02010609060101010101" pitchFamily="49" charset="-122"/>
                <a:ea typeface="黑体" panose="02010609060101010101" pitchFamily="49" charset="-122"/>
              </a:rPr>
              <a:t>1.</a:t>
            </a:r>
            <a:r>
              <a:rPr lang="zh-CN" altLang="en-US" sz="2200" dirty="0">
                <a:latin typeface="黑体" panose="02010609060101010101" pitchFamily="49" charset="-122"/>
                <a:ea typeface="黑体" panose="02010609060101010101" pitchFamily="49" charset="-122"/>
              </a:rPr>
              <a:t>你会将国防预算花在军队建设的哪些方面？为什么？</a:t>
            </a:r>
            <a:endParaRPr lang="en-US" altLang="zh-CN" sz="2200" dirty="0">
              <a:latin typeface="黑体" panose="02010609060101010101" pitchFamily="49" charset="-122"/>
              <a:ea typeface="黑体" panose="02010609060101010101" pitchFamily="49" charset="-122"/>
            </a:endParaRPr>
          </a:p>
          <a:p>
            <a:pPr eaLnBrk="1" hangingPunct="1">
              <a:lnSpc>
                <a:spcPct val="150000"/>
              </a:lnSpc>
            </a:pPr>
            <a:r>
              <a:rPr lang="zh-CN" altLang="en-US" sz="2200" dirty="0">
                <a:latin typeface="黑体" panose="02010609060101010101" pitchFamily="49" charset="-122"/>
                <a:ea typeface="黑体" panose="02010609060101010101" pitchFamily="49" charset="-122"/>
              </a:rPr>
              <a:t>    </a:t>
            </a:r>
            <a:r>
              <a:rPr lang="en-US" altLang="zh-CN" sz="2200" dirty="0">
                <a:latin typeface="黑体" panose="02010609060101010101" pitchFamily="49" charset="-122"/>
                <a:ea typeface="黑体" panose="02010609060101010101" pitchFamily="49" charset="-122"/>
              </a:rPr>
              <a:t>2.</a:t>
            </a:r>
            <a:r>
              <a:rPr lang="zh-CN" altLang="en-US" sz="2200" dirty="0">
                <a:latin typeface="黑体" panose="02010609060101010101" pitchFamily="49" charset="-122"/>
                <a:ea typeface="黑体" panose="02010609060101010101" pitchFamily="49" charset="-122"/>
              </a:rPr>
              <a:t>结合读本第</a:t>
            </a:r>
            <a:r>
              <a:rPr lang="en-US" altLang="zh-CN" sz="2200" dirty="0">
                <a:latin typeface="黑体" panose="02010609060101010101" pitchFamily="49" charset="-122"/>
                <a:ea typeface="黑体" panose="02010609060101010101" pitchFamily="49" charset="-122"/>
              </a:rPr>
              <a:t>76</a:t>
            </a:r>
            <a:r>
              <a:rPr lang="zh-CN" altLang="en-US" sz="2200" dirty="0">
                <a:latin typeface="黑体" panose="02010609060101010101" pitchFamily="49" charset="-122"/>
                <a:ea typeface="黑体" panose="02010609060101010101" pitchFamily="49" charset="-122"/>
              </a:rPr>
              <a:t>页，说说我们要建设怎样的一支军队，有这样的军队保护，你有什么感受？</a:t>
            </a:r>
          </a:p>
        </p:txBody>
      </p:sp>
      <p:sp>
        <p:nvSpPr>
          <p:cNvPr id="2" name="矩形 1"/>
          <p:cNvSpPr/>
          <p:nvPr/>
        </p:nvSpPr>
        <p:spPr bwMode="auto">
          <a:xfrm>
            <a:off x="1887538" y="2293938"/>
            <a:ext cx="8039100" cy="2208213"/>
          </a:xfrm>
          <a:prstGeom prst="rect">
            <a:avLst/>
          </a:prstGeom>
          <a:noFill/>
          <a:ln w="57150" cap="flat" cmpd="sng" algn="ctr">
            <a:solidFill>
              <a:srgbClr val="002060"/>
            </a:solidFill>
            <a:prstDash val="sysDash"/>
            <a:round/>
            <a:headEnd type="none" w="med" len="med"/>
            <a:tailEnd type="none" w="med" len="med"/>
          </a:ln>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accent2">
                  <a:lumMod val="60000"/>
                  <a:lumOff val="40000"/>
                </a:schemeClr>
              </a:solidFill>
              <a:effectLst/>
              <a:uLnTx/>
              <a:uFillTx/>
              <a:latin typeface="Arial" panose="020B0604020202020204" pitchFamily="34" charset="0"/>
              <a:ea typeface="宋体" panose="02010600030101010101" pitchFamily="2" charset="-122"/>
              <a:cs typeface="+mn-cs"/>
            </a:endParaRPr>
          </a:p>
        </p:txBody>
      </p:sp>
      <p:sp>
        <p:nvSpPr>
          <p:cNvPr id="56324" name="矩形 3"/>
          <p:cNvSpPr/>
          <p:nvPr/>
        </p:nvSpPr>
        <p:spPr>
          <a:xfrm>
            <a:off x="4318000" y="1503363"/>
            <a:ext cx="3262313" cy="560387"/>
          </a:xfrm>
          <a:prstGeom prst="rect">
            <a:avLst/>
          </a:prstGeom>
          <a:noFill/>
          <a:ln w="9525">
            <a:noFill/>
          </a:ln>
        </p:spPr>
        <p:txBody>
          <a:bodyPr wrap="none">
            <a:spAutoFit/>
          </a:bodyPr>
          <a:lstStyle/>
          <a:p>
            <a:pPr algn="ctr" eaLnBrk="1" hangingPunct="1">
              <a:lnSpc>
                <a:spcPct val="150000"/>
              </a:lnSpc>
            </a:pPr>
            <a:r>
              <a:rPr lang="zh-CN" altLang="zh-CN" sz="2400" dirty="0">
                <a:latin typeface="黑体" panose="02010609060101010101" pitchFamily="49" charset="-122"/>
                <a:ea typeface="黑体" panose="02010609060101010101" pitchFamily="49" charset="-122"/>
              </a:rPr>
              <a:t>活动：</a:t>
            </a:r>
            <a:r>
              <a:rPr lang="zh-CN" altLang="en-US" sz="2400" dirty="0">
                <a:latin typeface="黑体" panose="02010609060101010101" pitchFamily="49" charset="-122"/>
                <a:ea typeface="黑体" panose="02010609060101010101" pitchFamily="49" charset="-122"/>
              </a:rPr>
              <a:t>我是军事</a:t>
            </a:r>
            <a:r>
              <a:rPr lang="zh-CN" altLang="en-US" sz="2400" dirty="0">
                <a:solidFill>
                  <a:srgbClr val="FF0000"/>
                </a:solidFill>
                <a:latin typeface="黑体" panose="02010609060101010101" pitchFamily="49" charset="-122"/>
                <a:ea typeface="黑体" panose="02010609060101010101" pitchFamily="49" charset="-122"/>
              </a:rPr>
              <a:t>小参谋</a:t>
            </a:r>
            <a:endParaRPr lang="en-US" altLang="zh-CN" sz="2400" dirty="0">
              <a:solidFill>
                <a:srgbClr val="FF0000"/>
              </a:solidFill>
              <a:latin typeface="黑体" panose="02010609060101010101" pitchFamily="49" charset="-122"/>
              <a:ea typeface="黑体" panose="02010609060101010101" pitchFamily="49" charset="-122"/>
            </a:endParaRPr>
          </a:p>
        </p:txBody>
      </p:sp>
      <p:sp>
        <p:nvSpPr>
          <p:cNvPr id="8" name="五边形 7"/>
          <p:cNvSpPr/>
          <p:nvPr/>
        </p:nvSpPr>
        <p:spPr>
          <a:xfrm>
            <a:off x="1020763" y="793750"/>
            <a:ext cx="4741863" cy="623888"/>
          </a:xfrm>
          <a:prstGeom prst="homePlat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环节三：建设世界一流军队</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bwMode="auto">
          <a:xfrm>
            <a:off x="436563" y="1730375"/>
            <a:ext cx="8004175" cy="4926013"/>
          </a:xfrm>
          <a:prstGeom prst="rect">
            <a:avLst/>
          </a:prstGeom>
          <a:noFill/>
          <a:ln w="57150" cap="flat" cmpd="sng" algn="ctr">
            <a:solidFill>
              <a:srgbClr val="00B050"/>
            </a:solidFill>
            <a:prstDash val="solid"/>
            <a:round/>
            <a:headEnd type="none" w="med" len="med"/>
            <a:tailEnd type="none" w="med" len="med"/>
          </a:ln>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accent2">
                  <a:lumMod val="60000"/>
                  <a:lumOff val="40000"/>
                </a:schemeClr>
              </a:solidFill>
              <a:effectLst/>
              <a:uLnTx/>
              <a:uFillTx/>
              <a:latin typeface="Arial" panose="020B0604020202020204" pitchFamily="34" charset="0"/>
              <a:ea typeface="宋体" panose="02010600030101010101" pitchFamily="2" charset="-122"/>
              <a:cs typeface="+mn-cs"/>
            </a:endParaRPr>
          </a:p>
        </p:txBody>
      </p:sp>
      <p:sp>
        <p:nvSpPr>
          <p:cNvPr id="58371" name="矩形 3"/>
          <p:cNvSpPr/>
          <p:nvPr/>
        </p:nvSpPr>
        <p:spPr>
          <a:xfrm>
            <a:off x="6011863" y="979488"/>
            <a:ext cx="3262312" cy="560387"/>
          </a:xfrm>
          <a:prstGeom prst="rect">
            <a:avLst/>
          </a:prstGeom>
          <a:noFill/>
          <a:ln w="9525">
            <a:noFill/>
          </a:ln>
        </p:spPr>
        <p:txBody>
          <a:bodyPr wrap="none">
            <a:spAutoFit/>
          </a:bodyPr>
          <a:lstStyle/>
          <a:p>
            <a:pPr algn="ctr" eaLnBrk="1" hangingPunct="1">
              <a:lnSpc>
                <a:spcPct val="150000"/>
              </a:lnSpc>
            </a:pPr>
            <a:r>
              <a:rPr lang="zh-CN" altLang="zh-CN" sz="2400" dirty="0">
                <a:latin typeface="黑体" panose="02010609060101010101" pitchFamily="49" charset="-122"/>
                <a:ea typeface="黑体" panose="02010609060101010101" pitchFamily="49" charset="-122"/>
              </a:rPr>
              <a:t>活动：</a:t>
            </a:r>
            <a:r>
              <a:rPr lang="zh-CN" altLang="en-US" sz="2400" dirty="0">
                <a:latin typeface="黑体" panose="02010609060101010101" pitchFamily="49" charset="-122"/>
                <a:ea typeface="黑体" panose="02010609060101010101" pitchFamily="49" charset="-122"/>
              </a:rPr>
              <a:t>我是军事</a:t>
            </a:r>
            <a:r>
              <a:rPr lang="zh-CN" altLang="en-US" sz="2400" dirty="0">
                <a:solidFill>
                  <a:srgbClr val="FF0000"/>
                </a:solidFill>
                <a:latin typeface="黑体" panose="02010609060101010101" pitchFamily="49" charset="-122"/>
                <a:ea typeface="黑体" panose="02010609060101010101" pitchFamily="49" charset="-122"/>
              </a:rPr>
              <a:t>小参谋</a:t>
            </a:r>
            <a:endParaRPr lang="en-US" altLang="zh-CN" sz="2400" dirty="0">
              <a:solidFill>
                <a:srgbClr val="FF0000"/>
              </a:solidFill>
              <a:latin typeface="黑体" panose="02010609060101010101" pitchFamily="49" charset="-122"/>
              <a:ea typeface="黑体" panose="02010609060101010101" pitchFamily="49" charset="-122"/>
            </a:endParaRPr>
          </a:p>
        </p:txBody>
      </p:sp>
      <p:sp>
        <p:nvSpPr>
          <p:cNvPr id="30725" name="矩形 4"/>
          <p:cNvSpPr>
            <a:spLocks noChangeArrowheads="1"/>
          </p:cNvSpPr>
          <p:nvPr/>
        </p:nvSpPr>
        <p:spPr bwMode="auto">
          <a:xfrm>
            <a:off x="3829050" y="1417638"/>
            <a:ext cx="1595438" cy="520700"/>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pPr marL="0" marR="0" lvl="0" indent="0" algn="ctr" defTabSz="914400" rtl="0" eaLnBrk="1" fontAlgn="base" latinLnBrk="0" hangingPunct="1">
              <a:lnSpc>
                <a:spcPct val="150000"/>
              </a:lnSpc>
              <a:spcBef>
                <a:spcPct val="0"/>
              </a:spcBef>
              <a:spcAft>
                <a:spcPct val="0"/>
              </a:spcAft>
              <a:buClrTx/>
              <a:buSzTx/>
              <a:buFontTx/>
              <a:buNone/>
              <a:defRPr/>
            </a:pPr>
            <a:r>
              <a:rPr kumimoji="0" lang="zh-CN" altLang="en-US" sz="2200" b="0" i="0" u="none" strike="noStrike" kern="1200" cap="none" spc="0" normalizeH="0" baseline="0" noProof="0" dirty="0">
                <a:ln>
                  <a:noFill/>
                </a:ln>
                <a:solidFill>
                  <a:srgbClr val="002060"/>
                </a:solidFill>
                <a:effectLst/>
                <a:uLnTx/>
                <a:uFillTx/>
                <a:latin typeface="黑体" panose="02010609060101010101" pitchFamily="49" charset="-122"/>
                <a:ea typeface="黑体" panose="02010609060101010101" pitchFamily="49" charset="-122"/>
                <a:cs typeface="+mn-cs"/>
              </a:rPr>
              <a:t>小参谋建议</a:t>
            </a:r>
            <a:endParaRPr kumimoji="0" lang="en-US" altLang="zh-CN" sz="2200" b="0" i="0" u="none" strike="noStrike" kern="1200" cap="none" spc="0" normalizeH="0" baseline="0" noProof="0" dirty="0">
              <a:ln>
                <a:noFill/>
              </a:ln>
              <a:solidFill>
                <a:srgbClr val="002060"/>
              </a:solidFill>
              <a:effectLst/>
              <a:uLnTx/>
              <a:uFillTx/>
              <a:latin typeface="黑体" panose="02010609060101010101" pitchFamily="49" charset="-122"/>
              <a:ea typeface="黑体" panose="02010609060101010101" pitchFamily="49" charset="-122"/>
              <a:cs typeface="+mn-cs"/>
            </a:endParaRPr>
          </a:p>
        </p:txBody>
      </p:sp>
      <p:pic>
        <p:nvPicPr>
          <p:cNvPr id="6" name="Picture 6"/>
          <p:cNvPicPr>
            <a:picLocks noChangeAspect="1"/>
          </p:cNvPicPr>
          <p:nvPr/>
        </p:nvPicPr>
        <p:blipFill>
          <a:blip r:embed="rId3"/>
          <a:stretch>
            <a:fillRect/>
          </a:stretch>
        </p:blipFill>
        <p:spPr>
          <a:xfrm>
            <a:off x="8674100" y="1879600"/>
            <a:ext cx="3225800" cy="4010025"/>
          </a:xfrm>
          <a:prstGeom prst="rect">
            <a:avLst/>
          </a:prstGeom>
          <a:noFill/>
          <a:ln w="9525">
            <a:noFill/>
          </a:ln>
        </p:spPr>
      </p:pic>
      <p:sp>
        <p:nvSpPr>
          <p:cNvPr id="7" name="矩形 4"/>
          <p:cNvSpPr/>
          <p:nvPr/>
        </p:nvSpPr>
        <p:spPr>
          <a:xfrm>
            <a:off x="9771063" y="1228725"/>
            <a:ext cx="1031875" cy="520700"/>
          </a:xfrm>
          <a:prstGeom prst="rect">
            <a:avLst/>
          </a:prstGeom>
          <a:noFill/>
          <a:ln w="9525">
            <a:noFill/>
          </a:ln>
        </p:spPr>
        <p:txBody>
          <a:bodyPr wrap="none">
            <a:spAutoFit/>
          </a:bodyPr>
          <a:lstStyle/>
          <a:p>
            <a:pPr algn="ctr" eaLnBrk="1" hangingPunct="1">
              <a:lnSpc>
                <a:spcPct val="150000"/>
              </a:lnSpc>
            </a:pPr>
            <a:r>
              <a:rPr lang="zh-CN" altLang="en-US" sz="2200" dirty="0">
                <a:solidFill>
                  <a:srgbClr val="002060"/>
                </a:solidFill>
                <a:latin typeface="黑体" panose="02010609060101010101" pitchFamily="49" charset="-122"/>
                <a:ea typeface="黑体" panose="02010609060101010101" pitchFamily="49" charset="-122"/>
              </a:rPr>
              <a:t>小锦囊</a:t>
            </a:r>
            <a:endParaRPr lang="en-US" altLang="zh-CN" sz="2200" dirty="0">
              <a:solidFill>
                <a:srgbClr val="002060"/>
              </a:solidFill>
              <a:latin typeface="黑体" panose="02010609060101010101" pitchFamily="49" charset="-122"/>
              <a:ea typeface="黑体" panose="02010609060101010101" pitchFamily="49" charset="-122"/>
            </a:endParaRPr>
          </a:p>
        </p:txBody>
      </p:sp>
      <p:sp>
        <p:nvSpPr>
          <p:cNvPr id="11" name="圆角矩形 10"/>
          <p:cNvSpPr/>
          <p:nvPr/>
        </p:nvSpPr>
        <p:spPr>
          <a:xfrm>
            <a:off x="7065963" y="3038475"/>
            <a:ext cx="1292225" cy="433388"/>
          </a:xfrm>
          <a:prstGeom prst="roundRect">
            <a:avLst>
              <a:gd name="adj" fmla="val 16667"/>
            </a:avLst>
          </a:prstGeom>
          <a:solidFill>
            <a:schemeClr val="bg1"/>
          </a:solidFill>
          <a:ln w="38100" cap="flat" cmpd="sng">
            <a:solidFill>
              <a:srgbClr val="FF0000"/>
            </a:solidFill>
            <a:prstDash val="sysDot"/>
            <a:headEnd type="none" w="med" len="med"/>
            <a:tailEnd type="none" w="med" len="med"/>
          </a:ln>
        </p:spPr>
        <p:txBody>
          <a:bodyPr/>
          <a:lstStyle/>
          <a:p>
            <a:pPr algn="ctr" eaLnBrk="1" hangingPunct="1"/>
            <a:r>
              <a:rPr lang="zh-CN" altLang="en-US" sz="2000" dirty="0">
                <a:latin typeface="黑体" panose="02010609060101010101" pitchFamily="49" charset="-122"/>
                <a:ea typeface="黑体" panose="02010609060101010101" pitchFamily="49" charset="-122"/>
              </a:rPr>
              <a:t>武器装备 </a:t>
            </a:r>
          </a:p>
        </p:txBody>
      </p:sp>
      <p:sp>
        <p:nvSpPr>
          <p:cNvPr id="12" name="圆角矩形 11"/>
          <p:cNvSpPr/>
          <p:nvPr/>
        </p:nvSpPr>
        <p:spPr>
          <a:xfrm>
            <a:off x="7043738" y="2368550"/>
            <a:ext cx="1385887" cy="422275"/>
          </a:xfrm>
          <a:prstGeom prst="roundRect">
            <a:avLst>
              <a:gd name="adj" fmla="val 16667"/>
            </a:avLst>
          </a:prstGeom>
          <a:solidFill>
            <a:schemeClr val="bg1"/>
          </a:solidFill>
          <a:ln w="38100" cap="flat" cmpd="sng">
            <a:solidFill>
              <a:srgbClr val="FF0000"/>
            </a:solidFill>
            <a:prstDash val="sysDot"/>
            <a:headEnd type="none" w="med" len="med"/>
            <a:tailEnd type="none" w="med" len="med"/>
          </a:ln>
        </p:spPr>
        <p:txBody>
          <a:bodyPr/>
          <a:lstStyle/>
          <a:p>
            <a:pPr algn="ctr" eaLnBrk="1" hangingPunct="1"/>
            <a:r>
              <a:rPr lang="zh-CN" altLang="en-US" sz="2000" dirty="0">
                <a:latin typeface="黑体" panose="02010609060101010101" pitchFamily="49" charset="-122"/>
                <a:ea typeface="黑体" panose="02010609060101010101" pitchFamily="49" charset="-122"/>
              </a:rPr>
              <a:t>军事科研</a:t>
            </a:r>
          </a:p>
        </p:txBody>
      </p:sp>
      <p:sp>
        <p:nvSpPr>
          <p:cNvPr id="13" name="圆角矩形 12"/>
          <p:cNvSpPr/>
          <p:nvPr/>
        </p:nvSpPr>
        <p:spPr>
          <a:xfrm>
            <a:off x="7043738" y="3838575"/>
            <a:ext cx="1292225" cy="463550"/>
          </a:xfrm>
          <a:prstGeom prst="roundRect">
            <a:avLst>
              <a:gd name="adj" fmla="val 16667"/>
            </a:avLst>
          </a:prstGeom>
          <a:solidFill>
            <a:schemeClr val="bg1"/>
          </a:solidFill>
          <a:ln w="38100" cap="flat" cmpd="sng">
            <a:solidFill>
              <a:srgbClr val="FF0000"/>
            </a:solidFill>
            <a:prstDash val="sysDot"/>
            <a:headEnd type="none" w="med" len="med"/>
            <a:tailEnd type="none" w="med" len="med"/>
          </a:ln>
        </p:spPr>
        <p:txBody>
          <a:bodyPr/>
          <a:lstStyle/>
          <a:p>
            <a:pPr algn="ctr" eaLnBrk="1" hangingPunct="1"/>
            <a:r>
              <a:rPr lang="zh-CN" altLang="en-US" sz="2000" dirty="0">
                <a:latin typeface="黑体" panose="02010609060101010101" pitchFamily="49" charset="-122"/>
                <a:ea typeface="黑体" panose="02010609060101010101" pitchFamily="49" charset="-122"/>
              </a:rPr>
              <a:t>模拟演习</a:t>
            </a:r>
          </a:p>
        </p:txBody>
      </p:sp>
      <p:sp>
        <p:nvSpPr>
          <p:cNvPr id="16" name="圆角矩形 15"/>
          <p:cNvSpPr/>
          <p:nvPr/>
        </p:nvSpPr>
        <p:spPr>
          <a:xfrm>
            <a:off x="6530975" y="4481513"/>
            <a:ext cx="1804988" cy="441325"/>
          </a:xfrm>
          <a:prstGeom prst="roundRect">
            <a:avLst>
              <a:gd name="adj" fmla="val 16667"/>
            </a:avLst>
          </a:prstGeom>
          <a:solidFill>
            <a:schemeClr val="bg1"/>
          </a:solidFill>
          <a:ln w="38100" cap="flat" cmpd="sng">
            <a:solidFill>
              <a:srgbClr val="FF0000"/>
            </a:solidFill>
            <a:prstDash val="sysDot"/>
            <a:headEnd type="none" w="med" len="med"/>
            <a:tailEnd type="none" w="med" len="med"/>
          </a:ln>
        </p:spPr>
        <p:txBody>
          <a:bodyPr/>
          <a:lstStyle/>
          <a:p>
            <a:pPr algn="ctr" eaLnBrk="1" hangingPunct="1"/>
            <a:r>
              <a:rPr lang="zh-CN" altLang="en-US" sz="2000" dirty="0">
                <a:latin typeface="黑体" panose="02010609060101010101" pitchFamily="49" charset="-122"/>
                <a:ea typeface="黑体" panose="02010609060101010101" pitchFamily="49" charset="-122"/>
              </a:rPr>
              <a:t>培养军事人才</a:t>
            </a:r>
          </a:p>
        </p:txBody>
      </p:sp>
      <p:sp>
        <p:nvSpPr>
          <p:cNvPr id="22" name="圆角矩形 21"/>
          <p:cNvSpPr/>
          <p:nvPr/>
        </p:nvSpPr>
        <p:spPr>
          <a:xfrm>
            <a:off x="7065963" y="5064125"/>
            <a:ext cx="1292225" cy="463550"/>
          </a:xfrm>
          <a:prstGeom prst="roundRect">
            <a:avLst>
              <a:gd name="adj" fmla="val 16667"/>
            </a:avLst>
          </a:prstGeom>
          <a:solidFill>
            <a:schemeClr val="bg1"/>
          </a:solidFill>
          <a:ln w="38100" cap="flat" cmpd="sng">
            <a:solidFill>
              <a:srgbClr val="FF0000"/>
            </a:solidFill>
            <a:prstDash val="sysDot"/>
            <a:headEnd type="none" w="med" len="med"/>
            <a:tailEnd type="none" w="med" len="med"/>
          </a:ln>
        </p:spPr>
        <p:txBody>
          <a:bodyPr/>
          <a:lstStyle/>
          <a:p>
            <a:pPr algn="ctr" eaLnBrk="1" hangingPunct="1"/>
            <a:r>
              <a:rPr lang="zh-CN" altLang="en-US" sz="2000" dirty="0">
                <a:latin typeface="黑体" panose="02010609060101010101" pitchFamily="49" charset="-122"/>
                <a:ea typeface="黑体" panose="02010609060101010101" pitchFamily="49" charset="-122"/>
              </a:rPr>
              <a:t>生活补贴</a:t>
            </a:r>
          </a:p>
        </p:txBody>
      </p:sp>
      <p:sp>
        <p:nvSpPr>
          <p:cNvPr id="25" name="圆角矩形 24"/>
          <p:cNvSpPr/>
          <p:nvPr/>
        </p:nvSpPr>
        <p:spPr>
          <a:xfrm>
            <a:off x="7065963" y="5657850"/>
            <a:ext cx="1292225" cy="463550"/>
          </a:xfrm>
          <a:prstGeom prst="roundRect">
            <a:avLst>
              <a:gd name="adj" fmla="val 16667"/>
            </a:avLst>
          </a:prstGeom>
          <a:solidFill>
            <a:schemeClr val="bg1"/>
          </a:solidFill>
          <a:ln w="38100" cap="flat" cmpd="sng">
            <a:solidFill>
              <a:srgbClr val="FF0000"/>
            </a:solidFill>
            <a:prstDash val="sysDot"/>
            <a:headEnd type="none" w="med" len="med"/>
            <a:tailEnd type="none" w="med" len="med"/>
          </a:ln>
        </p:spPr>
        <p:txBody>
          <a:bodyPr/>
          <a:lstStyle/>
          <a:p>
            <a:pPr algn="ctr" eaLnBrk="1" hangingPunct="1"/>
            <a:r>
              <a:rPr lang="zh-CN" altLang="en-US" sz="2000" dirty="0">
                <a:latin typeface="黑体" panose="02010609060101010101" pitchFamily="49" charset="-122"/>
                <a:ea typeface="黑体" panose="02010609060101010101" pitchFamily="49" charset="-122"/>
              </a:rPr>
              <a:t>后勤保障</a:t>
            </a:r>
          </a:p>
        </p:txBody>
      </p:sp>
      <p:sp>
        <p:nvSpPr>
          <p:cNvPr id="58381" name="矩形 3"/>
          <p:cNvSpPr/>
          <p:nvPr/>
        </p:nvSpPr>
        <p:spPr>
          <a:xfrm>
            <a:off x="7402513" y="6011863"/>
            <a:ext cx="800100" cy="560387"/>
          </a:xfrm>
          <a:prstGeom prst="rect">
            <a:avLst/>
          </a:prstGeom>
          <a:noFill/>
          <a:ln w="9525">
            <a:noFill/>
          </a:ln>
        </p:spPr>
        <p:txBody>
          <a:bodyPr wrap="none">
            <a:spAutoFit/>
          </a:bodyPr>
          <a:lstStyle/>
          <a:p>
            <a:pPr algn="ctr" eaLnBrk="1" hangingPunct="1">
              <a:lnSpc>
                <a:spcPct val="150000"/>
              </a:lnSpc>
            </a:pPr>
            <a:r>
              <a:rPr lang="en-US" altLang="zh-CN" sz="2400" dirty="0">
                <a:solidFill>
                  <a:srgbClr val="002060"/>
                </a:solidFill>
                <a:latin typeface="黑体" panose="02010609060101010101" pitchFamily="49" charset="-122"/>
                <a:ea typeface="黑体" panose="02010609060101010101" pitchFamily="49" charset="-122"/>
              </a:rPr>
              <a:t>……</a:t>
            </a:r>
          </a:p>
        </p:txBody>
      </p:sp>
      <p:sp>
        <p:nvSpPr>
          <p:cNvPr id="23" name="五边形 22"/>
          <p:cNvSpPr/>
          <p:nvPr/>
        </p:nvSpPr>
        <p:spPr>
          <a:xfrm>
            <a:off x="1020763" y="793750"/>
            <a:ext cx="4741863" cy="623888"/>
          </a:xfrm>
          <a:prstGeom prst="homePlat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环节三：建设世界一流军队</a:t>
            </a:r>
          </a:p>
        </p:txBody>
      </p:sp>
      <p:pic>
        <p:nvPicPr>
          <p:cNvPr id="58383" name="Picture 7"/>
          <p:cNvPicPr>
            <a:picLocks noChangeAspect="1"/>
          </p:cNvPicPr>
          <p:nvPr/>
        </p:nvPicPr>
        <p:blipFill>
          <a:blip r:embed="rId4"/>
          <a:stretch>
            <a:fillRect/>
          </a:stretch>
        </p:blipFill>
        <p:spPr>
          <a:xfrm>
            <a:off x="706438" y="2155825"/>
            <a:ext cx="5953125" cy="1041400"/>
          </a:xfrm>
          <a:prstGeom prst="rect">
            <a:avLst/>
          </a:prstGeom>
          <a:noFill/>
          <a:ln w="9525">
            <a:noFill/>
          </a:ln>
        </p:spPr>
      </p:pic>
      <p:pic>
        <p:nvPicPr>
          <p:cNvPr id="58384" name="Picture 8"/>
          <p:cNvPicPr>
            <a:picLocks noChangeAspect="1"/>
          </p:cNvPicPr>
          <p:nvPr/>
        </p:nvPicPr>
        <p:blipFill>
          <a:blip r:embed="rId5"/>
          <a:stretch>
            <a:fillRect/>
          </a:stretch>
        </p:blipFill>
        <p:spPr>
          <a:xfrm>
            <a:off x="661988" y="4481513"/>
            <a:ext cx="2932112" cy="1571625"/>
          </a:xfrm>
          <a:prstGeom prst="rect">
            <a:avLst/>
          </a:prstGeom>
          <a:noFill/>
          <a:ln w="9525">
            <a:noFill/>
          </a:ln>
        </p:spPr>
      </p:pic>
      <p:pic>
        <p:nvPicPr>
          <p:cNvPr id="58385" name="Picture 10"/>
          <p:cNvPicPr>
            <a:picLocks noChangeAspect="1"/>
          </p:cNvPicPr>
          <p:nvPr/>
        </p:nvPicPr>
        <p:blipFill>
          <a:blip r:embed="rId6"/>
          <a:stretch>
            <a:fillRect/>
          </a:stretch>
        </p:blipFill>
        <p:spPr>
          <a:xfrm>
            <a:off x="661988" y="3254375"/>
            <a:ext cx="5238750" cy="1060450"/>
          </a:xfrm>
          <a:prstGeom prst="rect">
            <a:avLst/>
          </a:prstGeom>
          <a:noFill/>
          <a:ln w="9525">
            <a:noFill/>
          </a:ln>
        </p:spPr>
      </p:pic>
      <p:pic>
        <p:nvPicPr>
          <p:cNvPr id="58386" name="Picture 22"/>
          <p:cNvPicPr>
            <a:picLocks noChangeAspect="1"/>
          </p:cNvPicPr>
          <p:nvPr/>
        </p:nvPicPr>
        <p:blipFill>
          <a:blip r:embed="rId7"/>
          <a:stretch>
            <a:fillRect/>
          </a:stretch>
        </p:blipFill>
        <p:spPr>
          <a:xfrm>
            <a:off x="3829050" y="4481513"/>
            <a:ext cx="2679700" cy="1722437"/>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animBg="1"/>
      <p:bldP spid="12" grpId="0" animBg="1"/>
      <p:bldP spid="13" grpId="0" animBg="1"/>
      <p:bldP spid="16" grpId="0" animBg="1"/>
      <p:bldP spid="22" grpId="0" animBg="1"/>
      <p:bldP spid="2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图片 3" descr="t014278ab239e61fc14"/>
          <p:cNvPicPr>
            <a:picLocks noChangeAspect="1"/>
          </p:cNvPicPr>
          <p:nvPr/>
        </p:nvPicPr>
        <p:blipFill>
          <a:blip r:embed="rId3"/>
          <a:stretch>
            <a:fillRect/>
          </a:stretch>
        </p:blipFill>
        <p:spPr>
          <a:xfrm>
            <a:off x="5267325" y="1992313"/>
            <a:ext cx="2706688" cy="2084387"/>
          </a:xfrm>
          <a:prstGeom prst="rect">
            <a:avLst/>
          </a:prstGeom>
          <a:noFill/>
          <a:ln w="9525">
            <a:noFill/>
          </a:ln>
        </p:spPr>
      </p:pic>
      <p:pic>
        <p:nvPicPr>
          <p:cNvPr id="60419" name="图片 10" descr="b014-hnfikvc5459637"/>
          <p:cNvPicPr>
            <a:picLocks noChangeAspect="1"/>
          </p:cNvPicPr>
          <p:nvPr/>
        </p:nvPicPr>
        <p:blipFill>
          <a:blip r:embed="rId4"/>
          <a:stretch>
            <a:fillRect/>
          </a:stretch>
        </p:blipFill>
        <p:spPr>
          <a:xfrm>
            <a:off x="5267325" y="4314825"/>
            <a:ext cx="2706688" cy="1785938"/>
          </a:xfrm>
          <a:prstGeom prst="rect">
            <a:avLst/>
          </a:prstGeom>
          <a:noFill/>
          <a:ln w="9525">
            <a:noFill/>
          </a:ln>
        </p:spPr>
      </p:pic>
      <p:pic>
        <p:nvPicPr>
          <p:cNvPr id="60420" name="图片 11" descr="20200508062702912"/>
          <p:cNvPicPr>
            <a:picLocks noChangeAspect="1"/>
          </p:cNvPicPr>
          <p:nvPr/>
        </p:nvPicPr>
        <p:blipFill>
          <a:blip r:embed="rId5"/>
          <a:stretch>
            <a:fillRect/>
          </a:stretch>
        </p:blipFill>
        <p:spPr>
          <a:xfrm>
            <a:off x="8228013" y="1992313"/>
            <a:ext cx="3049587" cy="2084387"/>
          </a:xfrm>
          <a:prstGeom prst="rect">
            <a:avLst/>
          </a:prstGeom>
          <a:noFill/>
          <a:ln w="9525">
            <a:noFill/>
          </a:ln>
        </p:spPr>
      </p:pic>
      <p:sp>
        <p:nvSpPr>
          <p:cNvPr id="60421" name="文本框 1"/>
          <p:cNvSpPr txBox="1"/>
          <p:nvPr/>
        </p:nvSpPr>
        <p:spPr>
          <a:xfrm>
            <a:off x="977900" y="1768475"/>
            <a:ext cx="4078288" cy="4225925"/>
          </a:xfrm>
          <a:prstGeom prst="rect">
            <a:avLst/>
          </a:prstGeom>
          <a:noFill/>
          <a:ln w="9525">
            <a:noFill/>
          </a:ln>
        </p:spPr>
        <p:txBody>
          <a:bodyPr>
            <a:spAutoFit/>
          </a:bodyPr>
          <a:lstStyle/>
          <a:p>
            <a:pPr eaLnBrk="1" hangingPunct="1">
              <a:lnSpc>
                <a:spcPct val="140000"/>
              </a:lnSpc>
            </a:pPr>
            <a:r>
              <a:rPr lang="en-US" altLang="zh-CN" sz="2400" dirty="0">
                <a:latin typeface="黑体" panose="02010609060101010101" pitchFamily="49" charset="-122"/>
                <a:ea typeface="黑体" panose="02010609060101010101" pitchFamily="49" charset="-122"/>
              </a:rPr>
              <a:t>         </a:t>
            </a:r>
            <a:r>
              <a:rPr lang="zh-CN" altLang="en-US" sz="2400" dirty="0">
                <a:latin typeface="黑体" panose="02010609060101010101" pitchFamily="49" charset="-122"/>
                <a:ea typeface="黑体" panose="02010609060101010101" pitchFamily="49" charset="-122"/>
              </a:rPr>
              <a:t>学习单</a:t>
            </a:r>
          </a:p>
          <a:p>
            <a:pPr eaLnBrk="1" hangingPunct="1">
              <a:lnSpc>
                <a:spcPct val="140000"/>
              </a:lnSpc>
            </a:pPr>
            <a:r>
              <a:rPr lang="en-US" altLang="zh-CN" sz="2400" dirty="0">
                <a:latin typeface="黑体" panose="02010609060101010101" pitchFamily="49" charset="-122"/>
                <a:ea typeface="黑体" panose="02010609060101010101" pitchFamily="49" charset="-122"/>
              </a:rPr>
              <a:t>    1.</a:t>
            </a:r>
            <a:r>
              <a:rPr lang="zh-CN" altLang="en-US" sz="2400" dirty="0">
                <a:latin typeface="黑体" panose="02010609060101010101" pitchFamily="49" charset="-122"/>
                <a:ea typeface="黑体" panose="02010609060101010101" pitchFamily="49" charset="-122"/>
              </a:rPr>
              <a:t>搜集抗洪救灾、汶川地震或抗击新冠疫情期间，军队参与救援的数据、图片、故事。</a:t>
            </a:r>
          </a:p>
          <a:p>
            <a:pPr eaLnBrk="1" hangingPunct="1">
              <a:lnSpc>
                <a:spcPct val="140000"/>
              </a:lnSpc>
            </a:pPr>
            <a:r>
              <a:rPr lang="en-US" altLang="zh-CN" sz="2400" dirty="0">
                <a:latin typeface="黑体" panose="02010609060101010101" pitchFamily="49" charset="-122"/>
                <a:ea typeface="黑体" panose="02010609060101010101" pitchFamily="49" charset="-122"/>
              </a:rPr>
              <a:t>    2.</a:t>
            </a:r>
            <a:r>
              <a:rPr lang="zh-CN" altLang="en-US" sz="2400" dirty="0">
                <a:latin typeface="黑体" panose="02010609060101010101" pitchFamily="49" charset="-122"/>
                <a:ea typeface="黑体" panose="02010609060101010101" pitchFamily="49" charset="-122"/>
              </a:rPr>
              <a:t>说说以上资料内容如何体现</a:t>
            </a:r>
            <a:r>
              <a:rPr lang="en-US" altLang="zh-CN" sz="2400" dirty="0">
                <a:latin typeface="黑体" panose="02010609060101010101" pitchFamily="49" charset="-122"/>
                <a:ea typeface="黑体" panose="02010609060101010101" pitchFamily="49" charset="-122"/>
              </a:rPr>
              <a:t>“</a:t>
            </a:r>
            <a:r>
              <a:rPr lang="zh-CN" altLang="en-US" sz="2400" dirty="0">
                <a:latin typeface="黑体" panose="02010609060101010101" pitchFamily="49" charset="-122"/>
                <a:ea typeface="黑体" panose="02010609060101010101" pitchFamily="49" charset="-122"/>
              </a:rPr>
              <a:t>听党指挥、作风优良、能打胜仗</a:t>
            </a:r>
            <a:r>
              <a:rPr lang="en-US" altLang="zh-CN" sz="2400" dirty="0">
                <a:latin typeface="黑体" panose="02010609060101010101" pitchFamily="49" charset="-122"/>
                <a:ea typeface="黑体" panose="02010609060101010101" pitchFamily="49" charset="-122"/>
              </a:rPr>
              <a:t>”</a:t>
            </a:r>
            <a:r>
              <a:rPr lang="zh-CN" altLang="en-US" sz="2400" dirty="0">
                <a:latin typeface="黑体" panose="02010609060101010101" pitchFamily="49" charset="-122"/>
                <a:ea typeface="黑体" panose="02010609060101010101" pitchFamily="49" charset="-122"/>
              </a:rPr>
              <a:t>的强军目标。</a:t>
            </a:r>
          </a:p>
        </p:txBody>
      </p:sp>
      <p:pic>
        <p:nvPicPr>
          <p:cNvPr id="60422" name="图片 8" descr="src=http___inews_gtimg_com_newsapp_bt_0_8998744746_1000&amp;refer=http___inews_gtimg"/>
          <p:cNvPicPr>
            <a:picLocks noChangeAspect="1"/>
          </p:cNvPicPr>
          <p:nvPr/>
        </p:nvPicPr>
        <p:blipFill>
          <a:blip r:embed="rId6"/>
          <a:stretch>
            <a:fillRect/>
          </a:stretch>
        </p:blipFill>
        <p:spPr>
          <a:xfrm>
            <a:off x="8228013" y="4314825"/>
            <a:ext cx="3049587" cy="1785938"/>
          </a:xfrm>
          <a:prstGeom prst="rect">
            <a:avLst/>
          </a:prstGeom>
          <a:noFill/>
          <a:ln w="9525">
            <a:noFill/>
          </a:ln>
        </p:spPr>
      </p:pic>
      <p:sp>
        <p:nvSpPr>
          <p:cNvPr id="8" name="五边形 7"/>
          <p:cNvSpPr/>
          <p:nvPr/>
        </p:nvSpPr>
        <p:spPr>
          <a:xfrm>
            <a:off x="1020763" y="793750"/>
            <a:ext cx="4741863" cy="623888"/>
          </a:xfrm>
          <a:prstGeom prst="homePlat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环节三：建设世界一流军队</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文本框 5"/>
          <p:cNvSpPr txBox="1"/>
          <p:nvPr/>
        </p:nvSpPr>
        <p:spPr>
          <a:xfrm>
            <a:off x="92075" y="4878388"/>
            <a:ext cx="6572250" cy="554037"/>
          </a:xfrm>
          <a:prstGeom prst="rect">
            <a:avLst/>
          </a:prstGeom>
          <a:noFill/>
          <a:ln w="9525">
            <a:noFill/>
          </a:ln>
        </p:spPr>
        <p:txBody>
          <a:bodyPr>
            <a:spAutoFit/>
          </a:bodyPr>
          <a:lstStyle/>
          <a:p>
            <a:pPr>
              <a:lnSpc>
                <a:spcPct val="150000"/>
              </a:lnSpc>
            </a:pPr>
            <a:r>
              <a:rPr lang="zh-CN" altLang="en-US" sz="2000" dirty="0">
                <a:latin typeface="黑体" panose="02010609060101010101" pitchFamily="49" charset="-122"/>
                <a:ea typeface="黑体" panose="02010609060101010101" pitchFamily="49" charset="-122"/>
              </a:rPr>
              <a:t>手握钢枪，就是界碑</a:t>
            </a:r>
            <a:r>
              <a:rPr lang="en-US" altLang="zh-CN" sz="2000" dirty="0">
                <a:latin typeface="黑体" panose="02010609060101010101" pitchFamily="49" charset="-122"/>
                <a:ea typeface="黑体" panose="02010609060101010101" pitchFamily="49" charset="-122"/>
              </a:rPr>
              <a:t>;</a:t>
            </a:r>
            <a:r>
              <a:rPr lang="zh-CN" altLang="en-US" sz="2000" dirty="0">
                <a:latin typeface="黑体" panose="02010609060101010101" pitchFamily="49" charset="-122"/>
                <a:ea typeface="黑体" panose="02010609060101010101" pitchFamily="49" charset="-122"/>
              </a:rPr>
              <a:t> </a:t>
            </a:r>
            <a:r>
              <a:rPr lang="zh-CN" altLang="en-US" sz="2000" dirty="0">
                <a:solidFill>
                  <a:srgbClr val="002060"/>
                </a:solidFill>
                <a:latin typeface="黑体" panose="02010609060101010101" pitchFamily="49" charset="-122"/>
                <a:ea typeface="黑体" panose="02010609060101010101" pitchFamily="49" charset="-122"/>
              </a:rPr>
              <a:t>我在千里边关向妈妈</a:t>
            </a:r>
            <a:r>
              <a:rPr lang="zh-CN" altLang="en-US" sz="2000" dirty="0">
                <a:solidFill>
                  <a:srgbClr val="FF0000"/>
                </a:solidFill>
                <a:latin typeface="黑体" panose="02010609060101010101" pitchFamily="49" charset="-122"/>
                <a:ea typeface="黑体" panose="02010609060101010101" pitchFamily="49" charset="-122"/>
              </a:rPr>
              <a:t>承诺</a:t>
            </a:r>
            <a:r>
              <a:rPr lang="en-US" altLang="zh-CN" sz="2000" dirty="0">
                <a:solidFill>
                  <a:srgbClr val="002060"/>
                </a:solidFill>
                <a:latin typeface="黑体" panose="02010609060101010101" pitchFamily="49" charset="-122"/>
                <a:ea typeface="黑体" panose="02010609060101010101" pitchFamily="49" charset="-122"/>
              </a:rPr>
              <a:t>……</a:t>
            </a:r>
            <a:endParaRPr lang="zh-CN" altLang="en-US" sz="2000" dirty="0">
              <a:solidFill>
                <a:srgbClr val="002060"/>
              </a:solidFill>
              <a:latin typeface="黑体" panose="02010609060101010101" pitchFamily="49" charset="-122"/>
              <a:ea typeface="黑体" panose="02010609060101010101" pitchFamily="49" charset="-122"/>
            </a:endParaRPr>
          </a:p>
        </p:txBody>
      </p:sp>
      <p:pic>
        <p:nvPicPr>
          <p:cNvPr id="62467" name="图片 2" descr="微信图片_20210221120707"/>
          <p:cNvPicPr>
            <a:picLocks noChangeAspect="1"/>
          </p:cNvPicPr>
          <p:nvPr/>
        </p:nvPicPr>
        <p:blipFill>
          <a:blip r:embed="rId3"/>
          <a:srcRect t="15996"/>
          <a:stretch>
            <a:fillRect/>
          </a:stretch>
        </p:blipFill>
        <p:spPr>
          <a:xfrm>
            <a:off x="681038" y="1573213"/>
            <a:ext cx="5081587" cy="3281362"/>
          </a:xfrm>
          <a:prstGeom prst="rect">
            <a:avLst/>
          </a:prstGeom>
          <a:noFill/>
          <a:ln w="9525">
            <a:noFill/>
          </a:ln>
        </p:spPr>
      </p:pic>
      <p:sp>
        <p:nvSpPr>
          <p:cNvPr id="10" name="文本框 9"/>
          <p:cNvSpPr txBox="1">
            <a:spLocks noChangeArrowheads="1"/>
          </p:cNvSpPr>
          <p:nvPr/>
        </p:nvSpPr>
        <p:spPr bwMode="auto">
          <a:xfrm>
            <a:off x="501554" y="5788071"/>
            <a:ext cx="2720277" cy="646331"/>
          </a:xfrm>
          <a:prstGeom prst="rect">
            <a:avLst/>
          </a:prstGeom>
          <a:noFill/>
          <a:ln w="50800">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round/>
          </a:ln>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Tx/>
              <a:buFontTx/>
              <a:buNone/>
              <a:defRPr/>
            </a:pPr>
            <a:r>
              <a:rPr kumimoji="0" lang="zh-CN" altLang="en-US" sz="2400" b="0"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mn-cs"/>
              </a:rPr>
              <a:t>平安、快乐的生活</a:t>
            </a:r>
          </a:p>
        </p:txBody>
      </p:sp>
      <p:sp>
        <p:nvSpPr>
          <p:cNvPr id="11" name="文本框 9"/>
          <p:cNvSpPr txBox="1">
            <a:spLocks noChangeArrowheads="1"/>
          </p:cNvSpPr>
          <p:nvPr/>
        </p:nvSpPr>
        <p:spPr bwMode="auto">
          <a:xfrm>
            <a:off x="4044883" y="5788070"/>
            <a:ext cx="1717742" cy="646331"/>
          </a:xfrm>
          <a:prstGeom prst="rect">
            <a:avLst/>
          </a:prstGeom>
          <a:noFill/>
          <a:ln w="50800">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round/>
          </a:ln>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Tx/>
              <a:buFontTx/>
              <a:buNone/>
              <a:defRPr/>
            </a:pPr>
            <a:r>
              <a:rPr kumimoji="0" lang="zh-CN" altLang="en-US" sz="2400" b="0"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mn-cs"/>
              </a:rPr>
              <a:t>军队保卫</a:t>
            </a:r>
          </a:p>
        </p:txBody>
      </p:sp>
      <p:sp>
        <p:nvSpPr>
          <p:cNvPr id="8" name="五边形 7"/>
          <p:cNvSpPr/>
          <p:nvPr/>
        </p:nvSpPr>
        <p:spPr>
          <a:xfrm>
            <a:off x="1020763" y="793750"/>
            <a:ext cx="4741863" cy="623888"/>
          </a:xfrm>
          <a:prstGeom prst="homePlat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环节三：建设世界一流军队</a:t>
            </a:r>
          </a:p>
        </p:txBody>
      </p:sp>
      <p:sp>
        <p:nvSpPr>
          <p:cNvPr id="62475" name="矩形 1"/>
          <p:cNvSpPr/>
          <p:nvPr/>
        </p:nvSpPr>
        <p:spPr>
          <a:xfrm>
            <a:off x="8013700" y="5432425"/>
            <a:ext cx="2724150" cy="369888"/>
          </a:xfrm>
          <a:prstGeom prst="rect">
            <a:avLst/>
          </a:prstGeom>
          <a:noFill/>
          <a:ln w="9525">
            <a:noFill/>
          </a:ln>
        </p:spPr>
        <p:txBody>
          <a:bodyPr wrap="none">
            <a:spAutoFit/>
          </a:bodyPr>
          <a:lstStyle/>
          <a:p>
            <a:pPr eaLnBrk="1" hangingPunct="1"/>
            <a:r>
              <a:rPr lang="zh-CN" altLang="en-US" dirty="0">
                <a:latin typeface="黑体" panose="02010609060101010101" pitchFamily="49" charset="-122"/>
                <a:ea typeface="黑体" panose="02010609060101010101" pitchFamily="49" charset="-122"/>
              </a:rPr>
              <a:t>歌曲</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请放心吧！祖国</a:t>
            </a:r>
            <a:r>
              <a:rPr lang="en-US" altLang="zh-CN" dirty="0">
                <a:latin typeface="黑体" panose="02010609060101010101" pitchFamily="49" charset="-122"/>
                <a:ea typeface="黑体" panose="02010609060101010101" pitchFamily="49" charset="-122"/>
              </a:rPr>
              <a:t>》</a:t>
            </a:r>
            <a:endParaRPr lang="zh-CN" altLang="en-US" dirty="0">
              <a:latin typeface="Arial" panose="020B0604020202020204" pitchFamily="34" charset="0"/>
            </a:endParaRPr>
          </a:p>
        </p:txBody>
      </p:sp>
      <p:cxnSp>
        <p:nvCxnSpPr>
          <p:cNvPr id="4" name="直接箭头连接符 3"/>
          <p:cNvCxnSpPr/>
          <p:nvPr/>
        </p:nvCxnSpPr>
        <p:spPr>
          <a:xfrm flipV="1">
            <a:off x="3295650" y="6111875"/>
            <a:ext cx="671513" cy="0"/>
          </a:xfrm>
          <a:prstGeom prst="straightConnector1">
            <a:avLst/>
          </a:prstGeom>
          <a:ln w="9525" cap="flat" cmpd="sng">
            <a:solidFill>
              <a:schemeClr val="tx1"/>
            </a:solidFill>
            <a:prstDash val="solid"/>
            <a:headEnd type="none" w="med" len="med"/>
            <a:tailEnd type="arrow" w="med" len="med"/>
          </a:ln>
        </p:spPr>
      </p:cxnSp>
      <p:pic>
        <p:nvPicPr>
          <p:cNvPr id="62477" name="图片 2"/>
          <p:cNvPicPr>
            <a:picLocks noChangeAspect="1"/>
          </p:cNvPicPr>
          <p:nvPr/>
        </p:nvPicPr>
        <p:blipFill>
          <a:blip r:embed="rId4"/>
          <a:stretch>
            <a:fillRect/>
          </a:stretch>
        </p:blipFill>
        <p:spPr>
          <a:xfrm>
            <a:off x="6999288" y="2305050"/>
            <a:ext cx="4573587" cy="2984500"/>
          </a:xfrm>
          <a:prstGeom prst="rect">
            <a:avLst/>
          </a:prstGeom>
          <a:noFill/>
          <a:ln w="9525">
            <a:noFill/>
          </a:ln>
        </p:spPr>
      </p:pic>
      <p:sp>
        <p:nvSpPr>
          <p:cNvPr id="13" name="等腰三角形 12"/>
          <p:cNvSpPr/>
          <p:nvPr/>
        </p:nvSpPr>
        <p:spPr bwMode="auto">
          <a:xfrm rot="5400000">
            <a:off x="9049544" y="3563144"/>
            <a:ext cx="473075" cy="468313"/>
          </a:xfrm>
          <a:prstGeom prst="triangle">
            <a:avLst/>
          </a:prstGeom>
          <a:solidFill>
            <a:schemeClr val="bg1">
              <a:lumMod val="95000"/>
            </a:schemeClr>
          </a:solidFill>
          <a:ln w="9525" cap="flat" cmpd="sng" algn="ctr">
            <a:solidFill>
              <a:schemeClr val="bg1">
                <a:lumMod val="95000"/>
              </a:schemeClr>
            </a:solidFill>
            <a:prstDash val="solid"/>
            <a:round/>
            <a:headEnd type="none" w="med" len="med"/>
            <a:tailEnd type="none" w="med" len="med"/>
          </a:ln>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文本框 2"/>
          <p:cNvSpPr txBox="1"/>
          <p:nvPr/>
        </p:nvSpPr>
        <p:spPr>
          <a:xfrm>
            <a:off x="771525" y="1704975"/>
            <a:ext cx="7427913" cy="646113"/>
          </a:xfrm>
          <a:prstGeom prst="rect">
            <a:avLst/>
          </a:prstGeom>
          <a:noFill/>
          <a:ln w="9525">
            <a:noFill/>
          </a:ln>
        </p:spPr>
        <p:txBody>
          <a:bodyPr>
            <a:spAutoFit/>
          </a:bodyPr>
          <a:lstStyle/>
          <a:p>
            <a:pPr eaLnBrk="1" hangingPunct="1">
              <a:lnSpc>
                <a:spcPct val="150000"/>
              </a:lnSpc>
            </a:pPr>
            <a:r>
              <a:rPr lang="zh-CN" altLang="en-US" sz="2400" dirty="0">
                <a:latin typeface="黑体" panose="02010609060101010101" pitchFamily="49" charset="-122"/>
                <a:ea typeface="黑体" panose="02010609060101010101" pitchFamily="49" charset="-122"/>
              </a:rPr>
              <a:t>抗洪救灾时，某班战士连夜递交了</a:t>
            </a:r>
            <a:r>
              <a:rPr lang="en-US" altLang="zh-CN" sz="2400" dirty="0">
                <a:latin typeface="黑体" panose="02010609060101010101" pitchFamily="49" charset="-122"/>
                <a:ea typeface="黑体" panose="02010609060101010101" pitchFamily="49" charset="-122"/>
              </a:rPr>
              <a:t>10</a:t>
            </a:r>
            <a:r>
              <a:rPr lang="zh-CN" altLang="en-US" sz="2400" dirty="0">
                <a:latin typeface="黑体" panose="02010609060101010101" pitchFamily="49" charset="-122"/>
                <a:ea typeface="黑体" panose="02010609060101010101" pitchFamily="49" charset="-122"/>
              </a:rPr>
              <a:t>封入党申请书。</a:t>
            </a:r>
          </a:p>
        </p:txBody>
      </p:sp>
      <p:sp>
        <p:nvSpPr>
          <p:cNvPr id="64515" name="文本框 3"/>
          <p:cNvSpPr txBox="1"/>
          <p:nvPr/>
        </p:nvSpPr>
        <p:spPr>
          <a:xfrm>
            <a:off x="771525" y="2393950"/>
            <a:ext cx="6888163" cy="560388"/>
          </a:xfrm>
          <a:prstGeom prst="rect">
            <a:avLst/>
          </a:prstGeom>
          <a:noFill/>
          <a:ln w="9525">
            <a:noFill/>
          </a:ln>
        </p:spPr>
        <p:txBody>
          <a:bodyPr>
            <a:spAutoFit/>
          </a:bodyPr>
          <a:lstStyle/>
          <a:p>
            <a:pPr eaLnBrk="1" hangingPunct="1">
              <a:lnSpc>
                <a:spcPct val="150000"/>
              </a:lnSpc>
            </a:pPr>
            <a:r>
              <a:rPr lang="zh-CN" altLang="en-US" sz="2400" dirty="0">
                <a:latin typeface="黑体" panose="02010609060101010101" pitchFamily="49" charset="-122"/>
                <a:ea typeface="黑体" panose="02010609060101010101" pitchFamily="49" charset="-122"/>
              </a:rPr>
              <a:t>汶川地震时，三天内16万官兵进入灾区。</a:t>
            </a:r>
          </a:p>
        </p:txBody>
      </p:sp>
      <p:sp>
        <p:nvSpPr>
          <p:cNvPr id="64516" name="文本框 99"/>
          <p:cNvSpPr txBox="1"/>
          <p:nvPr/>
        </p:nvSpPr>
        <p:spPr>
          <a:xfrm>
            <a:off x="771525" y="3586163"/>
            <a:ext cx="7313613" cy="1114425"/>
          </a:xfrm>
          <a:prstGeom prst="rect">
            <a:avLst/>
          </a:prstGeom>
          <a:noFill/>
          <a:ln w="9525">
            <a:noFill/>
          </a:ln>
        </p:spPr>
        <p:txBody>
          <a:bodyPr>
            <a:spAutoFit/>
          </a:bodyPr>
          <a:lstStyle/>
          <a:p>
            <a:pPr eaLnBrk="1" hangingPunct="1">
              <a:lnSpc>
                <a:spcPct val="150000"/>
              </a:lnSpc>
            </a:pPr>
            <a:r>
              <a:rPr lang="en-US" altLang="zh-CN" sz="2400" dirty="0">
                <a:latin typeface="黑体" panose="02010609060101010101" pitchFamily="49" charset="-122"/>
                <a:ea typeface="黑体" panose="02010609060101010101" pitchFamily="49" charset="-122"/>
              </a:rPr>
              <a:t>1400</a:t>
            </a:r>
            <a:r>
              <a:rPr lang="zh-CN" altLang="zh-CN" sz="2400" dirty="0">
                <a:latin typeface="黑体" panose="02010609060101010101" pitchFamily="49" charset="-122"/>
                <a:ea typeface="黑体" panose="02010609060101010101" pitchFamily="49" charset="-122"/>
              </a:rPr>
              <a:t>名军队的医护人员承担起火神山专科医院医疗救治任务。</a:t>
            </a:r>
            <a:endParaRPr lang="zh-CN" altLang="en-US" sz="2400" dirty="0">
              <a:latin typeface="黑体" panose="02010609060101010101" pitchFamily="49" charset="-122"/>
              <a:ea typeface="黑体" panose="02010609060101010101" pitchFamily="49" charset="-122"/>
            </a:endParaRPr>
          </a:p>
        </p:txBody>
      </p:sp>
      <p:sp>
        <p:nvSpPr>
          <p:cNvPr id="64517" name="右大括号 4"/>
          <p:cNvSpPr/>
          <p:nvPr/>
        </p:nvSpPr>
        <p:spPr>
          <a:xfrm>
            <a:off x="7974013" y="2298700"/>
            <a:ext cx="674687" cy="2078038"/>
          </a:xfrm>
          <a:prstGeom prst="rightBrace">
            <a:avLst>
              <a:gd name="adj1" fmla="val 8256"/>
              <a:gd name="adj2" fmla="val 49009"/>
            </a:avLst>
          </a:prstGeom>
          <a:noFill/>
          <a:ln w="9525" cap="flat" cmpd="sng">
            <a:solidFill>
              <a:schemeClr val="tx1"/>
            </a:solidFill>
            <a:prstDash val="solid"/>
            <a:headEnd type="none" w="med" len="med"/>
            <a:tailEnd type="none" w="med" len="med"/>
          </a:ln>
        </p:spPr>
        <p:txBody>
          <a:bodyPr/>
          <a:lstStyle/>
          <a:p>
            <a:pPr eaLnBrk="1" hangingPunct="1"/>
            <a:endParaRPr lang="zh-CN" altLang="zh-CN" dirty="0">
              <a:latin typeface="黑体" panose="02010609060101010101" pitchFamily="49" charset="-122"/>
              <a:ea typeface="黑体" panose="02010609060101010101" pitchFamily="49" charset="-122"/>
            </a:endParaRPr>
          </a:p>
        </p:txBody>
      </p:sp>
      <p:sp>
        <p:nvSpPr>
          <p:cNvPr id="64518" name="文本框 5"/>
          <p:cNvSpPr txBox="1"/>
          <p:nvPr/>
        </p:nvSpPr>
        <p:spPr>
          <a:xfrm>
            <a:off x="8605838" y="2419350"/>
            <a:ext cx="1441450" cy="1754188"/>
          </a:xfrm>
          <a:prstGeom prst="rect">
            <a:avLst/>
          </a:prstGeom>
          <a:noFill/>
          <a:ln w="9525">
            <a:noFill/>
          </a:ln>
        </p:spPr>
        <p:txBody>
          <a:bodyPr>
            <a:spAutoFit/>
          </a:bodyPr>
          <a:lstStyle/>
          <a:p>
            <a:pPr eaLnBrk="1" hangingPunct="1">
              <a:lnSpc>
                <a:spcPct val="150000"/>
              </a:lnSpc>
            </a:pPr>
            <a:r>
              <a:rPr lang="zh-CN" altLang="en-US" sz="2400" dirty="0">
                <a:latin typeface="黑体" panose="02010609060101010101" pitchFamily="49" charset="-122"/>
                <a:ea typeface="黑体" panose="02010609060101010101" pitchFamily="49" charset="-122"/>
              </a:rPr>
              <a:t>听党指挥</a:t>
            </a:r>
          </a:p>
          <a:p>
            <a:pPr eaLnBrk="1" hangingPunct="1">
              <a:lnSpc>
                <a:spcPct val="150000"/>
              </a:lnSpc>
            </a:pPr>
            <a:r>
              <a:rPr lang="zh-CN" altLang="en-US" sz="2400" dirty="0">
                <a:latin typeface="黑体" panose="02010609060101010101" pitchFamily="49" charset="-122"/>
                <a:ea typeface="黑体" panose="02010609060101010101" pitchFamily="49" charset="-122"/>
              </a:rPr>
              <a:t>作风优良</a:t>
            </a:r>
          </a:p>
          <a:p>
            <a:pPr eaLnBrk="1" hangingPunct="1">
              <a:lnSpc>
                <a:spcPct val="150000"/>
              </a:lnSpc>
            </a:pPr>
            <a:r>
              <a:rPr lang="zh-CN" altLang="en-US" sz="2400" dirty="0">
                <a:latin typeface="黑体" panose="02010609060101010101" pitchFamily="49" charset="-122"/>
                <a:ea typeface="黑体" panose="02010609060101010101" pitchFamily="49" charset="-122"/>
              </a:rPr>
              <a:t>能打胜仗</a:t>
            </a:r>
          </a:p>
        </p:txBody>
      </p:sp>
      <p:pic>
        <p:nvPicPr>
          <p:cNvPr id="64519" name="图片 6" descr="src=http___ah_people_com_cn_NMediaFile_2016_0713_LOCAL201607130814000414466311391_jpg&amp;refer=http___ah_people_com"/>
          <p:cNvPicPr>
            <a:picLocks noChangeAspect="1"/>
          </p:cNvPicPr>
          <p:nvPr/>
        </p:nvPicPr>
        <p:blipFill>
          <a:blip r:embed="rId3"/>
          <a:stretch>
            <a:fillRect/>
          </a:stretch>
        </p:blipFill>
        <p:spPr>
          <a:xfrm>
            <a:off x="2984500" y="4348163"/>
            <a:ext cx="2073275" cy="1427162"/>
          </a:xfrm>
          <a:prstGeom prst="rect">
            <a:avLst/>
          </a:prstGeom>
          <a:noFill/>
          <a:ln w="9525">
            <a:noFill/>
          </a:ln>
        </p:spPr>
      </p:pic>
      <p:pic>
        <p:nvPicPr>
          <p:cNvPr id="64520" name="图片 7" descr="src=http___5b0988e595225_cdn_sohucs_com_images_20200504_2213f29d1ca747809d6c6910416b9f68_jpeg&amp;refer=http___5b0988e595225_cdn_sohucs"/>
          <p:cNvPicPr>
            <a:picLocks noChangeAspect="1"/>
          </p:cNvPicPr>
          <p:nvPr/>
        </p:nvPicPr>
        <p:blipFill>
          <a:blip r:embed="rId4"/>
          <a:stretch>
            <a:fillRect/>
          </a:stretch>
        </p:blipFill>
        <p:spPr>
          <a:xfrm>
            <a:off x="5588000" y="4348163"/>
            <a:ext cx="1993900" cy="1374775"/>
          </a:xfrm>
          <a:prstGeom prst="rect">
            <a:avLst/>
          </a:prstGeom>
          <a:noFill/>
          <a:ln w="9525">
            <a:noFill/>
          </a:ln>
        </p:spPr>
      </p:pic>
      <p:sp>
        <p:nvSpPr>
          <p:cNvPr id="16" name="文本框 9"/>
          <p:cNvSpPr txBox="1">
            <a:spLocks noChangeArrowheads="1"/>
          </p:cNvSpPr>
          <p:nvPr/>
        </p:nvSpPr>
        <p:spPr bwMode="auto">
          <a:xfrm>
            <a:off x="10324549" y="2953641"/>
            <a:ext cx="1407076" cy="646331"/>
          </a:xfrm>
          <a:prstGeom prst="rect">
            <a:avLst/>
          </a:prstGeom>
          <a:noFill/>
          <a:ln w="50800">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round/>
          </a:ln>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50000"/>
              </a:lnSpc>
              <a:spcBef>
                <a:spcPct val="0"/>
              </a:spcBef>
              <a:spcAft>
                <a:spcPct val="0"/>
              </a:spcAft>
              <a:buClrTx/>
              <a:buSzTx/>
              <a:buFontTx/>
              <a:buNone/>
              <a:defRPr/>
            </a:pPr>
            <a:r>
              <a:rPr kumimoji="0" lang="zh-CN" altLang="en-US" sz="2400" b="0"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mn-cs"/>
              </a:rPr>
              <a:t>强军目标</a:t>
            </a:r>
          </a:p>
        </p:txBody>
      </p:sp>
      <p:sp>
        <p:nvSpPr>
          <p:cNvPr id="18" name="矩形 17"/>
          <p:cNvSpPr/>
          <p:nvPr/>
        </p:nvSpPr>
        <p:spPr>
          <a:xfrm>
            <a:off x="1135063" y="5753100"/>
            <a:ext cx="10596563" cy="1016000"/>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marL="0" marR="0" lvl="0" indent="0" algn="l" defTabSz="914400" rtl="0" eaLnBrk="1" fontAlgn="base" latinLnBrk="0" hangingPunct="1">
              <a:lnSpc>
                <a:spcPct val="15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mn-cs"/>
              </a:rPr>
              <a:t>    了解军队的事迹，拉近人民军队和学生的距离，深刻感受人民军队始终和人民同呼吸共命运，哪里有危险，哪里就有人民子弟兵，加深对强国必须强军的认识。</a:t>
            </a:r>
            <a:endParaRPr kumimoji="0" lang="zh-CN" altLang="zh-CN" sz="2000" b="0"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endParaRPr>
          </a:p>
        </p:txBody>
      </p:sp>
      <p:sp>
        <p:nvSpPr>
          <p:cNvPr id="19" name="等腰三角形 5"/>
          <p:cNvSpPr/>
          <p:nvPr/>
        </p:nvSpPr>
        <p:spPr>
          <a:xfrm rot="5400000">
            <a:off x="115888" y="5678488"/>
            <a:ext cx="898525" cy="987425"/>
          </a:xfrm>
          <a:custGeom>
            <a:avLst/>
            <a:gdLst/>
            <a:ahLst/>
            <a:cxnLst/>
            <a:rect l="l" t="t" r="r" b="b"/>
            <a:pathLst>
              <a:path w="1450218" h="1860602">
                <a:moveTo>
                  <a:pt x="0" y="1860602"/>
                </a:moveTo>
                <a:lnTo>
                  <a:pt x="0" y="132410"/>
                </a:lnTo>
                <a:lnTo>
                  <a:pt x="582757" y="132410"/>
                </a:lnTo>
                <a:lnTo>
                  <a:pt x="725109" y="0"/>
                </a:lnTo>
                <a:lnTo>
                  <a:pt x="867461" y="132410"/>
                </a:lnTo>
                <a:lnTo>
                  <a:pt x="1450218" y="132410"/>
                </a:lnTo>
                <a:lnTo>
                  <a:pt x="1450218" y="1860602"/>
                </a:lnTo>
                <a:close/>
              </a:path>
            </a:pathLst>
          </a:custGeom>
          <a:solidFill>
            <a:schemeClr val="accent4">
              <a:lumMod val="75000"/>
            </a:schemeClr>
          </a:solidFill>
          <a:ln w="12700" cap="flat" cmpd="sng" algn="ctr">
            <a:noFill/>
            <a:prstDash val="solid"/>
            <a:miter lim="800000"/>
          </a:ln>
          <a:effectLst/>
        </p:spPr>
        <p:txBody>
          <a:bodyPr anchor="ctr"/>
          <a:lstStyle/>
          <a:p>
            <a:pPr marL="0" marR="0" lvl="0" indent="0" algn="ctr" defTabSz="1219200" rtl="0" eaLnBrk="1" fontAlgn="base" latinLnBrk="0" hangingPunct="1">
              <a:lnSpc>
                <a:spcPct val="120000"/>
              </a:lnSpc>
              <a:spcBef>
                <a:spcPct val="0"/>
              </a:spcBef>
              <a:spcAft>
                <a:spcPct val="0"/>
              </a:spcAft>
              <a:buClrTx/>
              <a:buSzTx/>
              <a:buFontTx/>
              <a:buNone/>
              <a:defRPr/>
            </a:pPr>
            <a:endParaRPr kumimoji="0" lang="zh-CN" altLang="en-US" sz="2400" b="0" i="0" u="none" strike="noStrike" kern="0" cap="none" spc="0" normalizeH="0" baseline="0" noProof="0">
              <a:ln>
                <a:noFill/>
              </a:ln>
              <a:solidFill>
                <a:sysClr val="window" lastClr="FFFFFF"/>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0" name="TextBox 19"/>
          <p:cNvSpPr txBox="1"/>
          <p:nvPr/>
        </p:nvSpPr>
        <p:spPr>
          <a:xfrm>
            <a:off x="71438" y="5724525"/>
            <a:ext cx="889000" cy="708025"/>
          </a:xfrm>
          <a:prstGeom prst="rect">
            <a:avLst/>
          </a:prstGeom>
          <a:noFill/>
        </p:spPr>
        <p:txBody>
          <a:bodyPr wrap="none">
            <a:spAutoFit/>
          </a:bodyPr>
          <a:lstStyle/>
          <a:p>
            <a:pPr marR="0" defTabSz="1219200" eaLnBrk="1" hangingPunct="1">
              <a:buClrTx/>
              <a:buSzTx/>
              <a:buFontTx/>
              <a:buNone/>
              <a:defRPr/>
            </a:pPr>
            <a:r>
              <a:rPr kumimoji="0" lang="zh-CN" altLang="en-US" sz="2700" b="1" kern="0" cap="none" spc="0" normalizeH="0" baseline="0" noProof="0" dirty="0">
                <a:solidFill>
                  <a:sysClr val="window" lastClr="FFFFFF"/>
                </a:solidFill>
                <a:latin typeface="微软雅黑" panose="020B0503020204020204" pitchFamily="34" charset="-122"/>
                <a:ea typeface="微软雅黑" panose="020B0503020204020204" pitchFamily="34" charset="-122"/>
                <a:cs typeface="+mn-cs"/>
              </a:rPr>
              <a:t>设计</a:t>
            </a:r>
            <a:endParaRPr kumimoji="0" lang="en-US" altLang="zh-CN" sz="2700" b="1" kern="0" cap="none" spc="0" normalizeH="0" baseline="0" noProof="0" dirty="0">
              <a:solidFill>
                <a:sysClr val="window" lastClr="FFFFFF"/>
              </a:solidFill>
              <a:latin typeface="微软雅黑" panose="020B0503020204020204" pitchFamily="34" charset="-122"/>
              <a:ea typeface="微软雅黑" panose="020B0503020204020204" pitchFamily="34" charset="-122"/>
              <a:cs typeface="+mn-cs"/>
            </a:endParaRPr>
          </a:p>
          <a:p>
            <a:pPr marR="0" defTabSz="1219200" eaLnBrk="1" hangingPunct="1">
              <a:buClrTx/>
              <a:buSzTx/>
              <a:buFontTx/>
              <a:buNone/>
              <a:defRPr/>
            </a:pPr>
            <a:r>
              <a:rPr kumimoji="0" lang="zh-CN" altLang="en-US" sz="2700" b="1" kern="0" cap="none" spc="0" normalizeH="0" baseline="0" noProof="0" dirty="0">
                <a:solidFill>
                  <a:sysClr val="window" lastClr="FFFFFF"/>
                </a:solidFill>
                <a:latin typeface="微软雅黑" panose="020B0503020204020204" pitchFamily="34" charset="-122"/>
                <a:ea typeface="微软雅黑" panose="020B0503020204020204" pitchFamily="34" charset="-122"/>
                <a:cs typeface="+mn-cs"/>
              </a:rPr>
              <a:t>意图</a:t>
            </a:r>
          </a:p>
        </p:txBody>
      </p:sp>
      <p:sp>
        <p:nvSpPr>
          <p:cNvPr id="64527" name="文本框 3"/>
          <p:cNvSpPr txBox="1"/>
          <p:nvPr/>
        </p:nvSpPr>
        <p:spPr>
          <a:xfrm>
            <a:off x="771525" y="2973388"/>
            <a:ext cx="7427913" cy="646112"/>
          </a:xfrm>
          <a:prstGeom prst="rect">
            <a:avLst/>
          </a:prstGeom>
          <a:noFill/>
          <a:ln w="9525">
            <a:noFill/>
          </a:ln>
        </p:spPr>
        <p:txBody>
          <a:bodyPr>
            <a:spAutoFit/>
          </a:bodyPr>
          <a:lstStyle/>
          <a:p>
            <a:pPr eaLnBrk="1" hangingPunct="1">
              <a:lnSpc>
                <a:spcPct val="150000"/>
              </a:lnSpc>
            </a:pPr>
            <a:r>
              <a:rPr lang="zh-CN" altLang="en-US" sz="2400" dirty="0">
                <a:latin typeface="黑体" panose="02010609060101010101" pitchFamily="49" charset="-122"/>
                <a:ea typeface="黑体" panose="02010609060101010101" pitchFamily="49" charset="-122"/>
              </a:rPr>
              <a:t>汶川地震中，被救起的小男孩，长大后，参军入伍。</a:t>
            </a:r>
          </a:p>
        </p:txBody>
      </p:sp>
      <p:sp>
        <p:nvSpPr>
          <p:cNvPr id="21" name="五边形 20"/>
          <p:cNvSpPr/>
          <p:nvPr/>
        </p:nvSpPr>
        <p:spPr>
          <a:xfrm>
            <a:off x="1020763" y="793750"/>
            <a:ext cx="4741863" cy="623888"/>
          </a:xfrm>
          <a:prstGeom prst="homePlat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环节三：建设世界一流军队</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装饰 1"/>
          <p:cNvSpPr/>
          <p:nvPr>
            <p:custDataLst>
              <p:tags r:id="rId2"/>
            </p:custDataLst>
          </p:nvPr>
        </p:nvSpPr>
        <p:spPr>
          <a:xfrm>
            <a:off x="2205896" y="2011092"/>
            <a:ext cx="6161088" cy="3195638"/>
          </a:xfrm>
          <a:prstGeom prst="rect">
            <a:avLst/>
          </a:prstGeom>
          <a:no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2400" b="0" i="0" u="none" strike="noStrike" kern="1200" cap="none" spc="0" normalizeH="0" baseline="0" noProof="1">
              <a:ln>
                <a:noFill/>
              </a:ln>
              <a:solidFill>
                <a:schemeClr val="lt1"/>
              </a:solidFill>
              <a:effectLst/>
              <a:uLnTx/>
              <a:uFillTx/>
              <a:latin typeface="微软雅黑" panose="020B0503020204020204" pitchFamily="34" charset="-122"/>
              <a:ea typeface="微软雅黑" panose="020B0503020204020204" pitchFamily="34" charset="-122"/>
              <a:cs typeface="+mn-cs"/>
            </a:endParaRPr>
          </a:p>
        </p:txBody>
      </p:sp>
      <p:sp>
        <p:nvSpPr>
          <p:cNvPr id="11" name="Title 6"/>
          <p:cNvSpPr txBox="1"/>
          <p:nvPr>
            <p:custDataLst>
              <p:tags r:id="rId3"/>
            </p:custDataLst>
          </p:nvPr>
        </p:nvSpPr>
        <p:spPr>
          <a:xfrm>
            <a:off x="2716600" y="2569892"/>
            <a:ext cx="5378450" cy="2078038"/>
          </a:xfrm>
          <a:prstGeom prst="rect">
            <a:avLst/>
          </a:prstGeom>
          <a:noFill/>
          <a:ln w="3175">
            <a:noFill/>
            <a:prstDash val="dash"/>
          </a:ln>
        </p:spPr>
        <p:txBody>
          <a:bodyPr lIns="63500" tIns="25400" rIns="63500" bIns="25400" anchor="ctr">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marR="0" lvl="0" indent="0" algn="l" defTabSz="913765" rtl="0" eaLnBrk="1" fontAlgn="ctr" latinLnBrk="0" hangingPunct="1">
              <a:lnSpc>
                <a:spcPct val="120000"/>
              </a:lnSpc>
              <a:spcBef>
                <a:spcPts val="0"/>
              </a:spcBef>
              <a:spcAft>
                <a:spcPts val="800"/>
              </a:spcAft>
              <a:buClrTx/>
              <a:buSzPct val="100000"/>
              <a:buFont typeface="Wingdings" panose="05000000000000000000" charset="0"/>
              <a:buNone/>
              <a:defRPr/>
            </a:pPr>
            <a:r>
              <a:rPr kumimoji="0" lang="en-US" sz="3000" b="0" i="0" u="none" strike="noStrike" kern="1200" cap="none" spc="180" normalizeH="0" baseline="0" noProof="1">
                <a:ln w="3175">
                  <a:noFill/>
                  <a:prstDash val="dash"/>
                </a:ln>
                <a:solidFill>
                  <a:schemeClr val="dk1">
                    <a:lumMod val="75000"/>
                    <a:lumOff val="25000"/>
                  </a:schemeClr>
                </a:solidFill>
                <a:effectLst/>
                <a:uLnTx/>
                <a:uFillTx/>
                <a:latin typeface="黑体" panose="02010609060101010101" pitchFamily="49" charset="-122"/>
                <a:ea typeface="黑体" panose="02010609060101010101" pitchFamily="49" charset="-122"/>
                <a:cs typeface="黑体" panose="02010609060101010101" pitchFamily="49" charset="-122"/>
                <a:sym typeface="+mn-ea"/>
              </a:rPr>
              <a:t>    强国</a:t>
            </a:r>
            <a:r>
              <a:rPr kumimoji="0" lang="en-US" sz="3000" b="0" i="0" u="none" strike="noStrike" kern="1200" cap="none" spc="180" normalizeH="0" baseline="0" noProof="1">
                <a:ln w="3175">
                  <a:noFill/>
                  <a:prstDash val="dash"/>
                </a:ln>
                <a:solidFill>
                  <a:srgbClr val="FF0000"/>
                </a:solidFill>
                <a:effectLst/>
                <a:uLnTx/>
                <a:uFillTx/>
                <a:latin typeface="黑体" panose="02010609060101010101" pitchFamily="49" charset="-122"/>
                <a:ea typeface="黑体" panose="02010609060101010101" pitchFamily="49" charset="-122"/>
                <a:cs typeface="黑体" panose="02010609060101010101" pitchFamily="49" charset="-122"/>
                <a:sym typeface="+mn-ea"/>
              </a:rPr>
              <a:t>必须</a:t>
            </a:r>
            <a:r>
              <a:rPr kumimoji="0" lang="en-US" sz="3000" b="0" i="0" u="none" strike="noStrike" kern="1200" cap="none" spc="180" normalizeH="0" baseline="0" noProof="1">
                <a:ln w="3175">
                  <a:noFill/>
                  <a:prstDash val="dash"/>
                </a:ln>
                <a:solidFill>
                  <a:schemeClr val="dk1">
                    <a:lumMod val="75000"/>
                    <a:lumOff val="25000"/>
                  </a:schemeClr>
                </a:solidFill>
                <a:effectLst/>
                <a:uLnTx/>
                <a:uFillTx/>
                <a:latin typeface="黑体" panose="02010609060101010101" pitchFamily="49" charset="-122"/>
                <a:ea typeface="黑体" panose="02010609060101010101" pitchFamily="49" charset="-122"/>
                <a:cs typeface="黑体" panose="02010609060101010101" pitchFamily="49" charset="-122"/>
                <a:sym typeface="+mn-ea"/>
              </a:rPr>
              <a:t>强军，</a:t>
            </a:r>
          </a:p>
          <a:p>
            <a:pPr marL="0" marR="0" lvl="0" indent="0" algn="l" defTabSz="913765" rtl="0" eaLnBrk="1" fontAlgn="ctr" latinLnBrk="0" hangingPunct="1">
              <a:lnSpc>
                <a:spcPct val="120000"/>
              </a:lnSpc>
              <a:spcBef>
                <a:spcPts val="0"/>
              </a:spcBef>
              <a:spcAft>
                <a:spcPts val="800"/>
              </a:spcAft>
              <a:buClrTx/>
              <a:buSzPct val="100000"/>
              <a:buFont typeface="Wingdings" panose="05000000000000000000" charset="0"/>
              <a:buNone/>
              <a:defRPr/>
            </a:pPr>
            <a:r>
              <a:rPr kumimoji="0" lang="en-US" sz="3000" b="0" i="0" u="none" strike="noStrike" kern="1200" cap="none" spc="180" normalizeH="0" baseline="0" noProof="1">
                <a:ln w="3175">
                  <a:noFill/>
                  <a:prstDash val="dash"/>
                </a:ln>
                <a:solidFill>
                  <a:schemeClr val="dk1">
                    <a:lumMod val="75000"/>
                    <a:lumOff val="25000"/>
                  </a:schemeClr>
                </a:solidFill>
                <a:effectLst/>
                <a:uLnTx/>
                <a:uFillTx/>
                <a:latin typeface="黑体" panose="02010609060101010101" pitchFamily="49" charset="-122"/>
                <a:ea typeface="黑体" panose="02010609060101010101" pitchFamily="49" charset="-122"/>
                <a:cs typeface="黑体" panose="02010609060101010101" pitchFamily="49" charset="-122"/>
                <a:sym typeface="+mn-ea"/>
              </a:rPr>
              <a:t>    军强才能国安</a:t>
            </a:r>
            <a:r>
              <a:rPr kumimoji="0" lang="zh-CN" altLang="en-US" sz="3000" b="0" i="0" u="none" strike="noStrike" kern="1200" cap="none" spc="180" normalizeH="0" baseline="0" noProof="1">
                <a:ln w="3175">
                  <a:noFill/>
                  <a:prstDash val="dash"/>
                </a:ln>
                <a:solidFill>
                  <a:schemeClr val="dk1">
                    <a:lumMod val="75000"/>
                    <a:lumOff val="25000"/>
                  </a:schemeClr>
                </a:solidFill>
                <a:effectLst/>
                <a:uLnTx/>
                <a:uFillTx/>
                <a:latin typeface="黑体" panose="02010609060101010101" pitchFamily="49" charset="-122"/>
                <a:ea typeface="黑体" panose="02010609060101010101" pitchFamily="49" charset="-122"/>
                <a:cs typeface="黑体" panose="02010609060101010101" pitchFamily="49" charset="-122"/>
                <a:sym typeface="+mn-ea"/>
              </a:rPr>
              <a:t>。</a:t>
            </a:r>
            <a:r>
              <a:rPr kumimoji="0" lang="en-US" altLang="zh-CN" sz="3000" b="0" i="0" u="none" strike="noStrike" kern="1200" cap="none" spc="160" normalizeH="0" baseline="0" noProof="1">
                <a:ln w="3175">
                  <a:noFill/>
                  <a:prstDash val="dash"/>
                </a:ln>
                <a:solidFill>
                  <a:schemeClr val="dk1">
                    <a:lumMod val="75000"/>
                    <a:lumOff val="25000"/>
                  </a:schemeClr>
                </a:solidFill>
                <a:effectLst/>
                <a:uLnTx/>
                <a:uFillTx/>
                <a:latin typeface="黑体" panose="02010609060101010101" pitchFamily="49" charset="-122"/>
                <a:ea typeface="黑体" panose="02010609060101010101" pitchFamily="49" charset="-122"/>
                <a:cs typeface="黑体" panose="02010609060101010101" pitchFamily="49" charset="-122"/>
              </a:rPr>
              <a:t>           </a:t>
            </a:r>
          </a:p>
          <a:p>
            <a:pPr marL="0" marR="0" lvl="0" indent="0" algn="r" defTabSz="913765" rtl="0" eaLnBrk="1" fontAlgn="ctr" latinLnBrk="0" hangingPunct="1">
              <a:lnSpc>
                <a:spcPct val="120000"/>
              </a:lnSpc>
              <a:spcBef>
                <a:spcPts val="0"/>
              </a:spcBef>
              <a:spcAft>
                <a:spcPts val="800"/>
              </a:spcAft>
              <a:buClrTx/>
              <a:buSzPct val="100000"/>
              <a:buFont typeface="Wingdings" panose="05000000000000000000" charset="0"/>
              <a:buNone/>
              <a:defRPr/>
            </a:pPr>
            <a:r>
              <a:rPr kumimoji="0" lang="en-US" altLang="zh-CN" sz="3000" b="0" i="0" u="none" strike="noStrike" kern="1200" cap="none" spc="160" normalizeH="0" baseline="0" noProof="1">
                <a:ln w="3175">
                  <a:noFill/>
                  <a:prstDash val="dash"/>
                </a:ln>
                <a:solidFill>
                  <a:schemeClr val="dk1">
                    <a:lumMod val="75000"/>
                    <a:lumOff val="25000"/>
                  </a:schemeClr>
                </a:solidFill>
                <a:effectLst/>
                <a:uLnTx/>
                <a:uFillTx/>
                <a:latin typeface="黑体" panose="02010609060101010101" pitchFamily="49" charset="-122"/>
                <a:ea typeface="黑体" panose="02010609060101010101" pitchFamily="49" charset="-122"/>
                <a:cs typeface="黑体" panose="02010609060101010101" pitchFamily="49" charset="-122"/>
              </a:rPr>
              <a:t> ——习近平</a:t>
            </a:r>
          </a:p>
        </p:txBody>
      </p:sp>
      <p:grpSp>
        <p:nvGrpSpPr>
          <p:cNvPr id="11268" name="组合 2"/>
          <p:cNvGrpSpPr/>
          <p:nvPr/>
        </p:nvGrpSpPr>
        <p:grpSpPr>
          <a:xfrm>
            <a:off x="604838" y="587375"/>
            <a:ext cx="2994025" cy="762000"/>
            <a:chOff x="960" y="960"/>
            <a:chExt cx="4716" cy="1200"/>
          </a:xfrm>
        </p:grpSpPr>
        <p:sp>
          <p:nvSpPr>
            <p:cNvPr id="8" name="文本框 7"/>
            <p:cNvSpPr txBox="1"/>
            <p:nvPr>
              <p:custDataLst>
                <p:tags r:id="rId4"/>
              </p:custDataLst>
            </p:nvPr>
          </p:nvSpPr>
          <p:spPr>
            <a:xfrm>
              <a:off x="1440" y="960"/>
              <a:ext cx="4236" cy="1200"/>
            </a:xfrm>
            <a:prstGeom prst="rect">
              <a:avLst/>
            </a:prstGeom>
            <a:noFill/>
          </p:spPr>
          <p:txBody>
            <a:bodyPr lIns="63500" tIns="25400" rIns="63500" bIns="25400" anchor="b">
              <a:normAutofit fontScale="70000" lnSpcReduction="20000"/>
            </a:bodyPr>
            <a:lstStyle/>
            <a:p>
              <a:pPr marR="0" defTabSz="914400" eaLnBrk="1" hangingPunct="1">
                <a:spcBef>
                  <a:spcPts val="0"/>
                </a:spcBef>
                <a:spcAft>
                  <a:spcPts val="0"/>
                </a:spcAft>
                <a:buClrTx/>
                <a:buSzPct val="100000"/>
                <a:buFontTx/>
                <a:buNone/>
                <a:defRPr/>
              </a:pPr>
              <a:r>
                <a:rPr kumimoji="0" lang="zh-CN" altLang="en-US" sz="4000" kern="1200" cap="none" spc="280" normalizeH="0" baseline="0" noProof="1">
                  <a:solidFill>
                    <a:schemeClr val="dk1"/>
                  </a:solidFill>
                  <a:latin typeface="黑体" panose="02010609060101010101" pitchFamily="49" charset="-122"/>
                  <a:ea typeface="黑体" panose="02010609060101010101" pitchFamily="49" charset="-122"/>
                  <a:cs typeface="+mn-cs"/>
                  <a:sym typeface="+mn-ea"/>
                </a:rPr>
                <a:t>一、读本分析</a:t>
              </a:r>
            </a:p>
          </p:txBody>
        </p:sp>
        <p:sp>
          <p:nvSpPr>
            <p:cNvPr id="3" name="矩形 2"/>
            <p:cNvSpPr/>
            <p:nvPr>
              <p:custDataLst>
                <p:tags r:id="rId5"/>
              </p:custDataLst>
            </p:nvPr>
          </p:nvSpPr>
          <p:spPr>
            <a:xfrm>
              <a:off x="960" y="1060"/>
              <a:ext cx="120" cy="1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微软雅黑" panose="020B0503020204020204" pitchFamily="34" charset="-122"/>
                <a:ea typeface="微软雅黑" panose="020B0503020204020204" pitchFamily="34" charset="-122"/>
                <a:cs typeface="+mn-cs"/>
              </a:endParaRPr>
            </a:p>
          </p:txBody>
        </p:sp>
      </p:grpSp>
    </p:spTree>
    <p:custDataLst>
      <p:tags r:id="rId1"/>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五边形 10"/>
          <p:cNvSpPr/>
          <p:nvPr/>
        </p:nvSpPr>
        <p:spPr>
          <a:xfrm>
            <a:off x="1020763" y="793750"/>
            <a:ext cx="5826125" cy="623888"/>
          </a:xfrm>
          <a:prstGeom prst="homePlat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环节四：发扬拥军爱民的光荣传统</a:t>
            </a:r>
          </a:p>
        </p:txBody>
      </p:sp>
      <p:pic>
        <p:nvPicPr>
          <p:cNvPr id="66563" name="Picture 13"/>
          <p:cNvPicPr>
            <a:picLocks noChangeAspect="1"/>
          </p:cNvPicPr>
          <p:nvPr/>
        </p:nvPicPr>
        <p:blipFill>
          <a:blip r:embed="rId3"/>
          <a:stretch>
            <a:fillRect/>
          </a:stretch>
        </p:blipFill>
        <p:spPr>
          <a:xfrm>
            <a:off x="382588" y="2105025"/>
            <a:ext cx="3933825" cy="2200275"/>
          </a:xfrm>
          <a:prstGeom prst="rect">
            <a:avLst/>
          </a:prstGeom>
          <a:noFill/>
          <a:ln w="9525">
            <a:noFill/>
          </a:ln>
        </p:spPr>
      </p:pic>
      <p:sp>
        <p:nvSpPr>
          <p:cNvPr id="66564" name="矩形 20"/>
          <p:cNvSpPr/>
          <p:nvPr/>
        </p:nvSpPr>
        <p:spPr>
          <a:xfrm>
            <a:off x="5483224" y="4513262"/>
            <a:ext cx="2121907" cy="917381"/>
          </a:xfrm>
          <a:prstGeom prst="rect">
            <a:avLst/>
          </a:prstGeom>
          <a:noFill/>
          <a:ln w="12700">
            <a:noFill/>
          </a:ln>
        </p:spPr>
        <p:txBody>
          <a:bodyPr/>
          <a:lstStyle/>
          <a:p>
            <a:pPr algn="ctr" eaLnBrk="1" hangingPunct="1">
              <a:lnSpc>
                <a:spcPct val="150000"/>
              </a:lnSpc>
            </a:pPr>
            <a:r>
              <a:rPr lang="zh-CN" altLang="en-US" sz="2000" dirty="0">
                <a:latin typeface="黑体" panose="02010609060101010101" pitchFamily="49" charset="-122"/>
                <a:ea typeface="黑体" panose="02010609060101010101" pitchFamily="49" charset="-122"/>
              </a:rPr>
              <a:t>习近平总书记率先起身挥手致敬</a:t>
            </a:r>
            <a:endParaRPr lang="zh-CN" altLang="en-US" sz="2000" dirty="0">
              <a:latin typeface="黑体" panose="02010609060101010101" pitchFamily="49" charset="-122"/>
              <a:ea typeface="黑体" panose="02010609060101010101" pitchFamily="49" charset="-122"/>
              <a:sym typeface="宋体" panose="02010600030101010101" pitchFamily="2" charset="-122"/>
            </a:endParaRPr>
          </a:p>
        </p:txBody>
      </p:sp>
      <p:pic>
        <p:nvPicPr>
          <p:cNvPr id="66565" name="Picture 15" descr="https://pics0.baidu.com/feed/e61190ef76c6a7efd12db9403e332954f2de669f.jpeg?token=b50a53279299ad313288cf281d14d476&amp;s=7E904A8B845031CC1294D5AB0300E005"/>
          <p:cNvPicPr>
            <a:picLocks noChangeAspect="1"/>
          </p:cNvPicPr>
          <p:nvPr/>
        </p:nvPicPr>
        <p:blipFill rotWithShape="1">
          <a:blip r:embed="rId4"/>
          <a:srcRect t="39796" b="3907"/>
          <a:stretch/>
        </p:blipFill>
        <p:spPr>
          <a:xfrm>
            <a:off x="7977188" y="3111190"/>
            <a:ext cx="3011487" cy="2966226"/>
          </a:xfrm>
          <a:prstGeom prst="rect">
            <a:avLst/>
          </a:prstGeom>
          <a:noFill/>
          <a:ln w="9525">
            <a:noFill/>
          </a:ln>
        </p:spPr>
      </p:pic>
      <p:pic>
        <p:nvPicPr>
          <p:cNvPr id="66566" name="Picture 17" descr="http://www.people.com.cn/mediafile/pic/20150915/42/12229000338539842462.jpg"/>
          <p:cNvPicPr>
            <a:picLocks noChangeAspect="1"/>
          </p:cNvPicPr>
          <p:nvPr/>
        </p:nvPicPr>
        <p:blipFill>
          <a:blip r:embed="rId5"/>
          <a:srcRect l="29201" r="22511"/>
          <a:stretch>
            <a:fillRect/>
          </a:stretch>
        </p:blipFill>
        <p:spPr>
          <a:xfrm>
            <a:off x="5591175" y="2016125"/>
            <a:ext cx="1660525" cy="2289175"/>
          </a:xfrm>
          <a:prstGeom prst="rect">
            <a:avLst/>
          </a:prstGeom>
          <a:noFill/>
          <a:ln w="9525">
            <a:noFill/>
          </a:ln>
        </p:spPr>
      </p:pic>
      <p:pic>
        <p:nvPicPr>
          <p:cNvPr id="66567" name="Picture 12" descr="http://5b0988e595225.cdn.sohucs.com/images/20190830/fa53455388d94ab1be4766811ce4f1cd.jpeg"/>
          <p:cNvPicPr>
            <a:picLocks noChangeAspect="1"/>
          </p:cNvPicPr>
          <p:nvPr/>
        </p:nvPicPr>
        <p:blipFill>
          <a:blip r:embed="rId6"/>
          <a:stretch>
            <a:fillRect/>
          </a:stretch>
        </p:blipFill>
        <p:spPr>
          <a:xfrm>
            <a:off x="4168775" y="2328863"/>
            <a:ext cx="1422400" cy="1722437"/>
          </a:xfrm>
          <a:prstGeom prst="rect">
            <a:avLst/>
          </a:prstGeom>
          <a:noFill/>
          <a:ln w="9525">
            <a:noFill/>
          </a:ln>
        </p:spPr>
      </p:pic>
      <p:sp>
        <p:nvSpPr>
          <p:cNvPr id="66568" name="矩形 20"/>
          <p:cNvSpPr/>
          <p:nvPr/>
        </p:nvSpPr>
        <p:spPr>
          <a:xfrm>
            <a:off x="542925" y="4513263"/>
            <a:ext cx="3922713" cy="615950"/>
          </a:xfrm>
          <a:prstGeom prst="rect">
            <a:avLst/>
          </a:prstGeom>
          <a:noFill/>
          <a:ln w="12700">
            <a:noFill/>
          </a:ln>
        </p:spPr>
        <p:txBody>
          <a:bodyPr/>
          <a:lstStyle/>
          <a:p>
            <a:pPr eaLnBrk="1" hangingPunct="1">
              <a:lnSpc>
                <a:spcPct val="150000"/>
              </a:lnSpc>
            </a:pPr>
            <a:r>
              <a:rPr lang="en-US" altLang="zh-CN" sz="2000" dirty="0">
                <a:latin typeface="Arial" panose="020B0604020202020204" pitchFamily="34" charset="0"/>
              </a:rPr>
              <a:t> </a:t>
            </a:r>
            <a:r>
              <a:rPr lang="en-US" altLang="zh-CN" sz="2000" dirty="0">
                <a:latin typeface="黑体" panose="02010609060101010101" pitchFamily="49" charset="-122"/>
                <a:ea typeface="黑体" panose="02010609060101010101" pitchFamily="49" charset="-122"/>
              </a:rPr>
              <a:t> 2015</a:t>
            </a:r>
            <a:r>
              <a:rPr lang="zh-CN" altLang="en-US" sz="2000" dirty="0">
                <a:latin typeface="黑体" panose="02010609060101010101" pitchFamily="49" charset="-122"/>
                <a:ea typeface="黑体" panose="02010609060101010101" pitchFamily="49" charset="-122"/>
              </a:rPr>
              <a:t>年，纪念中国人民抗日战争暨世界反法西斯战争胜利</a:t>
            </a:r>
            <a:r>
              <a:rPr lang="en-US" altLang="zh-CN" sz="2000" dirty="0">
                <a:latin typeface="黑体" panose="02010609060101010101" pitchFamily="49" charset="-122"/>
                <a:ea typeface="黑体" panose="02010609060101010101" pitchFamily="49" charset="-122"/>
              </a:rPr>
              <a:t>70</a:t>
            </a:r>
            <a:r>
              <a:rPr lang="zh-CN" altLang="en-US" sz="2000" dirty="0">
                <a:latin typeface="黑体" panose="02010609060101010101" pitchFamily="49" charset="-122"/>
                <a:ea typeface="黑体" panose="02010609060101010101" pitchFamily="49" charset="-122"/>
              </a:rPr>
              <a:t>周年阅兵式</a:t>
            </a:r>
            <a:r>
              <a:rPr lang="en-US" altLang="zh-CN" sz="2000" dirty="0">
                <a:latin typeface="黑体" panose="02010609060101010101" pitchFamily="49" charset="-122"/>
                <a:ea typeface="黑体" panose="02010609060101010101" pitchFamily="49" charset="-122"/>
              </a:rPr>
              <a:t>—</a:t>
            </a:r>
            <a:r>
              <a:rPr lang="zh-CN" altLang="en-US" sz="2000" dirty="0">
                <a:latin typeface="黑体" panose="02010609060101010101" pitchFamily="49" charset="-122"/>
                <a:ea typeface="黑体" panose="02010609060101010101" pitchFamily="49" charset="-122"/>
              </a:rPr>
              <a:t>老兵方阵</a:t>
            </a:r>
            <a:endParaRPr lang="zh-CN" altLang="en-US" sz="2000" dirty="0">
              <a:latin typeface="黑体" panose="02010609060101010101" pitchFamily="49" charset="-122"/>
              <a:ea typeface="黑体" panose="02010609060101010101" pitchFamily="49" charset="-122"/>
              <a:sym typeface="宋体" panose="02010600030101010101" pitchFamily="2" charset="-122"/>
            </a:endParaRPr>
          </a:p>
        </p:txBody>
      </p:sp>
      <p:sp>
        <p:nvSpPr>
          <p:cNvPr id="66569" name="矩形 20"/>
          <p:cNvSpPr/>
          <p:nvPr/>
        </p:nvSpPr>
        <p:spPr>
          <a:xfrm>
            <a:off x="7605131" y="6106960"/>
            <a:ext cx="3795713" cy="615950"/>
          </a:xfrm>
          <a:prstGeom prst="rect">
            <a:avLst/>
          </a:prstGeom>
          <a:noFill/>
          <a:ln w="12700">
            <a:noFill/>
          </a:ln>
        </p:spPr>
        <p:txBody>
          <a:bodyPr/>
          <a:lstStyle/>
          <a:p>
            <a:pPr algn="ctr" eaLnBrk="1" hangingPunct="1">
              <a:lnSpc>
                <a:spcPct val="150000"/>
              </a:lnSpc>
            </a:pPr>
            <a:r>
              <a:rPr lang="zh-CN" altLang="en-US" sz="2000" dirty="0">
                <a:latin typeface="黑体" panose="02010609060101010101" pitchFamily="49" charset="-122"/>
                <a:ea typeface="黑体" panose="02010609060101010101" pitchFamily="49" charset="-122"/>
              </a:rPr>
              <a:t>两个小朋友在电视机前庄重敬礼</a:t>
            </a:r>
            <a:endParaRPr lang="zh-CN" altLang="en-US" sz="2000" dirty="0">
              <a:latin typeface="黑体" panose="02010609060101010101" pitchFamily="49" charset="-122"/>
              <a:ea typeface="黑体" panose="02010609060101010101" pitchFamily="49" charset="-122"/>
              <a:sym typeface="宋体" panose="02010600030101010101" pitchFamily="2" charset="-122"/>
            </a:endParaRPr>
          </a:p>
        </p:txBody>
      </p:sp>
      <p:pic>
        <p:nvPicPr>
          <p:cNvPr id="2" name="Picture 15" descr="https://pics0.baidu.com/feed/e61190ef76c6a7efd12db9403e332954f2de669f.jpeg?token=b50a53279299ad313288cf281d14d476&amp;s=7E904A8B845031CC1294D5AB0300E005">
            <a:extLst>
              <a:ext uri="{FF2B5EF4-FFF2-40B4-BE49-F238E27FC236}">
                <a16:creationId xmlns:a16="http://schemas.microsoft.com/office/drawing/2014/main" id="{4018F3E9-877D-98AE-8C21-4DDFDD86F9ED}"/>
              </a:ext>
            </a:extLst>
          </p:cNvPr>
          <p:cNvPicPr>
            <a:picLocks noChangeAspect="1"/>
          </p:cNvPicPr>
          <p:nvPr/>
        </p:nvPicPr>
        <p:blipFill rotWithShape="1">
          <a:blip r:embed="rId4"/>
          <a:srcRect b="64367"/>
          <a:stretch/>
        </p:blipFill>
        <p:spPr>
          <a:xfrm>
            <a:off x="7977188" y="1233720"/>
            <a:ext cx="3011487" cy="1877470"/>
          </a:xfrm>
          <a:prstGeom prst="rect">
            <a:avLst/>
          </a:prstGeom>
          <a:noFill/>
          <a:ln w="9525">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矩形 20"/>
          <p:cNvSpPr/>
          <p:nvPr/>
        </p:nvSpPr>
        <p:spPr>
          <a:xfrm>
            <a:off x="1006475" y="4926013"/>
            <a:ext cx="10179050" cy="615950"/>
          </a:xfrm>
          <a:prstGeom prst="rect">
            <a:avLst/>
          </a:prstGeom>
          <a:noFill/>
          <a:ln w="12700" cap="flat" cmpd="sng">
            <a:solidFill>
              <a:srgbClr val="117EA7"/>
            </a:solidFill>
            <a:prstDash val="solid"/>
            <a:round/>
            <a:headEnd type="none" w="med" len="med"/>
            <a:tailEnd type="none" w="med" len="med"/>
          </a:ln>
        </p:spPr>
        <p:txBody>
          <a:bodyPr/>
          <a:lstStyle/>
          <a:p>
            <a:pPr eaLnBrk="1" hangingPunct="1">
              <a:lnSpc>
                <a:spcPct val="150000"/>
              </a:lnSpc>
            </a:pPr>
            <a:r>
              <a:rPr lang="en-US" altLang="zh-CN" dirty="0">
                <a:latin typeface="Arial" panose="020B0604020202020204" pitchFamily="34" charset="0"/>
              </a:rPr>
              <a:t>      </a:t>
            </a:r>
            <a:r>
              <a:rPr lang="en-US" altLang="zh-CN" sz="2400" dirty="0">
                <a:latin typeface="Arial" panose="020B0604020202020204" pitchFamily="34" charset="0"/>
              </a:rPr>
              <a:t>   </a:t>
            </a:r>
            <a:r>
              <a:rPr lang="en-US" altLang="zh-CN" sz="2400" dirty="0">
                <a:latin typeface="黑体" panose="02010609060101010101" pitchFamily="49" charset="-122"/>
                <a:ea typeface="黑体" panose="02010609060101010101" pitchFamily="49" charset="-122"/>
              </a:rPr>
              <a:t>      </a:t>
            </a:r>
            <a:r>
              <a:rPr lang="zh-CN" altLang="en-US" sz="2400" dirty="0">
                <a:latin typeface="黑体" panose="02010609060101010101" pitchFamily="49" charset="-122"/>
                <a:ea typeface="黑体" panose="02010609060101010101" pitchFamily="49" charset="-122"/>
              </a:rPr>
              <a:t>拥军是我们的传统，党和国家从各个方面拥军！</a:t>
            </a:r>
          </a:p>
        </p:txBody>
      </p:sp>
      <p:pic>
        <p:nvPicPr>
          <p:cNvPr id="68611" name="图片 1" descr="t01d9baf063f42df696"/>
          <p:cNvPicPr>
            <a:picLocks noChangeAspect="1"/>
          </p:cNvPicPr>
          <p:nvPr/>
        </p:nvPicPr>
        <p:blipFill>
          <a:blip r:embed="rId3"/>
          <a:stretch>
            <a:fillRect/>
          </a:stretch>
        </p:blipFill>
        <p:spPr>
          <a:xfrm>
            <a:off x="3384550" y="1938338"/>
            <a:ext cx="2870200" cy="1906587"/>
          </a:xfrm>
          <a:prstGeom prst="rect">
            <a:avLst/>
          </a:prstGeom>
          <a:noFill/>
          <a:ln w="9525">
            <a:noFill/>
          </a:ln>
        </p:spPr>
      </p:pic>
      <p:pic>
        <p:nvPicPr>
          <p:cNvPr id="68612" name="图片 1" descr="14789ffa9e560718561045"/>
          <p:cNvPicPr>
            <a:picLocks noChangeAspect="1"/>
          </p:cNvPicPr>
          <p:nvPr/>
        </p:nvPicPr>
        <p:blipFill>
          <a:blip r:embed="rId4"/>
          <a:stretch>
            <a:fillRect/>
          </a:stretch>
        </p:blipFill>
        <p:spPr>
          <a:xfrm>
            <a:off x="9193213" y="1466850"/>
            <a:ext cx="1917700" cy="2832100"/>
          </a:xfrm>
          <a:prstGeom prst="rect">
            <a:avLst/>
          </a:prstGeom>
          <a:noFill/>
          <a:ln w="9525">
            <a:noFill/>
          </a:ln>
        </p:spPr>
      </p:pic>
      <p:sp>
        <p:nvSpPr>
          <p:cNvPr id="8" name="五边形 7"/>
          <p:cNvSpPr/>
          <p:nvPr/>
        </p:nvSpPr>
        <p:spPr>
          <a:xfrm>
            <a:off x="1020763" y="793750"/>
            <a:ext cx="5826125" cy="623888"/>
          </a:xfrm>
          <a:prstGeom prst="homePlat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环节四：发扬拥军爱民的光荣传统</a:t>
            </a:r>
          </a:p>
        </p:txBody>
      </p:sp>
      <p:pic>
        <p:nvPicPr>
          <p:cNvPr id="68614" name="Picture 8"/>
          <p:cNvPicPr>
            <a:picLocks noChangeAspect="1"/>
          </p:cNvPicPr>
          <p:nvPr/>
        </p:nvPicPr>
        <p:blipFill>
          <a:blip r:embed="rId5"/>
          <a:srcRect l="16212" r="13641"/>
          <a:stretch>
            <a:fillRect/>
          </a:stretch>
        </p:blipFill>
        <p:spPr>
          <a:xfrm>
            <a:off x="6846888" y="1466850"/>
            <a:ext cx="2127250" cy="2849563"/>
          </a:xfrm>
          <a:prstGeom prst="rect">
            <a:avLst/>
          </a:prstGeom>
          <a:noFill/>
          <a:ln w="9525">
            <a:noFill/>
          </a:ln>
        </p:spPr>
      </p:pic>
      <p:pic>
        <p:nvPicPr>
          <p:cNvPr id="68615" name="Picture 9"/>
          <p:cNvPicPr>
            <a:picLocks noChangeAspect="1"/>
          </p:cNvPicPr>
          <p:nvPr/>
        </p:nvPicPr>
        <p:blipFill>
          <a:blip r:embed="rId6"/>
          <a:stretch>
            <a:fillRect/>
          </a:stretch>
        </p:blipFill>
        <p:spPr>
          <a:xfrm>
            <a:off x="352425" y="1874838"/>
            <a:ext cx="2847975" cy="1970087"/>
          </a:xfrm>
          <a:prstGeom prst="rect">
            <a:avLst/>
          </a:prstGeom>
          <a:noFill/>
          <a:ln w="9525">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文本框 99"/>
          <p:cNvSpPr txBox="1"/>
          <p:nvPr/>
        </p:nvSpPr>
        <p:spPr>
          <a:xfrm>
            <a:off x="4346575" y="2349500"/>
            <a:ext cx="7251700" cy="3416300"/>
          </a:xfrm>
          <a:prstGeom prst="rect">
            <a:avLst/>
          </a:prstGeom>
          <a:noFill/>
          <a:ln w="9525">
            <a:noFill/>
          </a:ln>
        </p:spPr>
        <p:txBody>
          <a:bodyPr>
            <a:spAutoFit/>
          </a:bodyPr>
          <a:lstStyle/>
          <a:p>
            <a:pPr indent="304800" eaLnBrk="1" hangingPunct="1">
              <a:lnSpc>
                <a:spcPct val="150000"/>
              </a:lnSpc>
            </a:pPr>
            <a:r>
              <a:rPr lang="en-US" altLang="zh-CN" sz="2400" dirty="0">
                <a:latin typeface="黑体" panose="02010609060101010101" pitchFamily="49" charset="-122"/>
                <a:ea typeface="黑体" panose="02010609060101010101" pitchFamily="49" charset="-122"/>
              </a:rPr>
              <a:t>  </a:t>
            </a:r>
            <a:r>
              <a:rPr lang="zh-CN" altLang="zh-CN" sz="2400" dirty="0">
                <a:latin typeface="黑体" panose="02010609060101010101" pitchFamily="49" charset="-122"/>
                <a:ea typeface="黑体" panose="02010609060101010101" pitchFamily="49" charset="-122"/>
              </a:rPr>
              <a:t>根据情境，排演小剧，体现自己的拥军意识。</a:t>
            </a:r>
            <a:endParaRPr lang="en-US" altLang="zh-CN" sz="2400" dirty="0">
              <a:latin typeface="黑体" panose="02010609060101010101" pitchFamily="49" charset="-122"/>
              <a:ea typeface="黑体" panose="02010609060101010101" pitchFamily="49" charset="-122"/>
            </a:endParaRPr>
          </a:p>
          <a:p>
            <a:pPr indent="304800" eaLnBrk="1" hangingPunct="1">
              <a:lnSpc>
                <a:spcPct val="150000"/>
              </a:lnSpc>
            </a:pPr>
            <a:r>
              <a:rPr lang="en-US" altLang="zh-CN" sz="2400" dirty="0">
                <a:latin typeface="黑体" panose="02010609060101010101" pitchFamily="49" charset="-122"/>
                <a:ea typeface="黑体" panose="02010609060101010101" pitchFamily="49" charset="-122"/>
              </a:rPr>
              <a:t>1. </a:t>
            </a:r>
            <a:r>
              <a:rPr lang="zh-CN" altLang="zh-CN" sz="2400" dirty="0">
                <a:latin typeface="黑体" panose="02010609060101010101" pitchFamily="49" charset="-122"/>
                <a:ea typeface="黑体" panose="02010609060101010101" pitchFamily="49" charset="-122"/>
              </a:rPr>
              <a:t>火车站的售票口、医院的窗口、景区的入口都有军人优先的窗口，为什么？</a:t>
            </a:r>
            <a:endParaRPr lang="en-US" altLang="zh-CN" sz="2400" dirty="0">
              <a:latin typeface="黑体" panose="02010609060101010101" pitchFamily="49" charset="-122"/>
              <a:ea typeface="黑体" panose="02010609060101010101" pitchFamily="49" charset="-122"/>
            </a:endParaRPr>
          </a:p>
          <a:p>
            <a:pPr indent="304800" eaLnBrk="1" hangingPunct="1">
              <a:lnSpc>
                <a:spcPct val="150000"/>
              </a:lnSpc>
            </a:pPr>
            <a:r>
              <a:rPr lang="en-US" altLang="zh-CN" sz="2400" dirty="0">
                <a:latin typeface="黑体" panose="02010609060101010101" pitchFamily="49" charset="-122"/>
                <a:ea typeface="黑体" panose="02010609060101010101" pitchFamily="49" charset="-122"/>
              </a:rPr>
              <a:t>   </a:t>
            </a:r>
            <a:r>
              <a:rPr lang="zh-CN" altLang="zh-CN" sz="2400" dirty="0">
                <a:latin typeface="黑体" panose="02010609060101010101" pitchFamily="49" charset="-122"/>
                <a:ea typeface="黑体" panose="02010609060101010101" pitchFamily="49" charset="-122"/>
              </a:rPr>
              <a:t>如果我们此时遇到军人可以怎样做？</a:t>
            </a:r>
          </a:p>
          <a:p>
            <a:pPr indent="304800" eaLnBrk="1" hangingPunct="1">
              <a:lnSpc>
                <a:spcPct val="150000"/>
              </a:lnSpc>
            </a:pPr>
            <a:r>
              <a:rPr lang="en-US" altLang="zh-CN" sz="2400" dirty="0">
                <a:latin typeface="黑体" panose="02010609060101010101" pitchFamily="49" charset="-122"/>
                <a:ea typeface="黑体" panose="02010609060101010101" pitchFamily="49" charset="-122"/>
              </a:rPr>
              <a:t>2.</a:t>
            </a:r>
            <a:r>
              <a:rPr lang="zh-CN" altLang="zh-CN" sz="2400" dirty="0">
                <a:latin typeface="黑体" panose="02010609060101010101" pitchFamily="49" charset="-122"/>
                <a:ea typeface="黑体" panose="02010609060101010101" pitchFamily="49" charset="-122"/>
              </a:rPr>
              <a:t> 邻居李奶奶门口有个标志：光荣之家。这是军属的光荣标志。你可以为李奶奶做些什么呢？</a:t>
            </a:r>
          </a:p>
        </p:txBody>
      </p:sp>
      <p:pic>
        <p:nvPicPr>
          <p:cNvPr id="70659" name="图片 2" descr="src=http___img_mp_itc_cn_upload_20170801_cd3ac13795c74e6db6aebca7f7c1db20_th_jpg&amp;refer=http___img_mp_itc"/>
          <p:cNvPicPr>
            <a:picLocks noChangeAspect="1"/>
          </p:cNvPicPr>
          <p:nvPr/>
        </p:nvPicPr>
        <p:blipFill>
          <a:blip r:embed="rId3"/>
          <a:stretch>
            <a:fillRect/>
          </a:stretch>
        </p:blipFill>
        <p:spPr>
          <a:xfrm>
            <a:off x="1370013" y="2208213"/>
            <a:ext cx="2644775" cy="1757362"/>
          </a:xfrm>
          <a:prstGeom prst="rect">
            <a:avLst/>
          </a:prstGeom>
          <a:noFill/>
          <a:ln w="9525">
            <a:noFill/>
          </a:ln>
        </p:spPr>
      </p:pic>
      <p:pic>
        <p:nvPicPr>
          <p:cNvPr id="70660" name="图片 3" descr="src=http___k_sinaimg_cn_n_ah_transform_266_w640h426_20190524_9a7c-hxntqyy2609076_jpg_w700h350z1l10t10c4f_jpg&amp;refer=http___k_sinaimg"/>
          <p:cNvPicPr>
            <a:picLocks noChangeAspect="1"/>
          </p:cNvPicPr>
          <p:nvPr/>
        </p:nvPicPr>
        <p:blipFill>
          <a:blip r:embed="rId4"/>
          <a:srcRect l="18001" t="17743" r="-12703" b="-1552"/>
          <a:stretch>
            <a:fillRect/>
          </a:stretch>
        </p:blipFill>
        <p:spPr>
          <a:xfrm>
            <a:off x="1370013" y="4203700"/>
            <a:ext cx="3027362" cy="1544638"/>
          </a:xfrm>
          <a:prstGeom prst="rect">
            <a:avLst/>
          </a:prstGeom>
          <a:noFill/>
          <a:ln w="9525">
            <a:noFill/>
          </a:ln>
        </p:spPr>
      </p:pic>
      <p:sp>
        <p:nvSpPr>
          <p:cNvPr id="6" name="五边形 5"/>
          <p:cNvSpPr/>
          <p:nvPr/>
        </p:nvSpPr>
        <p:spPr>
          <a:xfrm>
            <a:off x="1020763" y="793750"/>
            <a:ext cx="5826125" cy="623888"/>
          </a:xfrm>
          <a:prstGeom prst="homePlat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环节四：发扬拥军爱民的光荣传统</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图片 2" descr="微信图片_20210221133258"/>
          <p:cNvPicPr>
            <a:picLocks noChangeAspect="1"/>
          </p:cNvPicPr>
          <p:nvPr/>
        </p:nvPicPr>
        <p:blipFill>
          <a:blip r:embed="rId3"/>
          <a:stretch>
            <a:fillRect/>
          </a:stretch>
        </p:blipFill>
        <p:spPr>
          <a:xfrm>
            <a:off x="158750" y="2176463"/>
            <a:ext cx="3111500" cy="2203450"/>
          </a:xfrm>
          <a:prstGeom prst="rect">
            <a:avLst/>
          </a:prstGeom>
          <a:noFill/>
          <a:ln w="9525">
            <a:noFill/>
          </a:ln>
        </p:spPr>
      </p:pic>
      <p:pic>
        <p:nvPicPr>
          <p:cNvPr id="72707" name="图片 3" descr="微信图片_20210221133253"/>
          <p:cNvPicPr>
            <a:picLocks noChangeAspect="1"/>
          </p:cNvPicPr>
          <p:nvPr/>
        </p:nvPicPr>
        <p:blipFill>
          <a:blip r:embed="rId4"/>
          <a:stretch>
            <a:fillRect/>
          </a:stretch>
        </p:blipFill>
        <p:spPr>
          <a:xfrm>
            <a:off x="3346450" y="2176463"/>
            <a:ext cx="3208338" cy="2130425"/>
          </a:xfrm>
          <a:prstGeom prst="rect">
            <a:avLst/>
          </a:prstGeom>
          <a:noFill/>
          <a:ln w="9525">
            <a:noFill/>
          </a:ln>
        </p:spPr>
      </p:pic>
      <p:sp>
        <p:nvSpPr>
          <p:cNvPr id="72708" name="文本框 5"/>
          <p:cNvSpPr txBox="1"/>
          <p:nvPr/>
        </p:nvSpPr>
        <p:spPr>
          <a:xfrm>
            <a:off x="82550" y="4767263"/>
            <a:ext cx="3263900" cy="400050"/>
          </a:xfrm>
          <a:prstGeom prst="rect">
            <a:avLst/>
          </a:prstGeom>
          <a:noFill/>
          <a:ln w="9525">
            <a:noFill/>
          </a:ln>
        </p:spPr>
        <p:txBody>
          <a:bodyPr>
            <a:spAutoFit/>
          </a:bodyPr>
          <a:lstStyle/>
          <a:p>
            <a:pPr algn="ctr" eaLnBrk="1" hangingPunct="1"/>
            <a:r>
              <a:rPr lang="zh-CN" altLang="en-US" sz="2000" dirty="0">
                <a:latin typeface="黑体" panose="02010609060101010101" pitchFamily="49" charset="-122"/>
                <a:ea typeface="黑体" panose="02010609060101010101" pitchFamily="49" charset="-122"/>
              </a:rPr>
              <a:t>参观军事博物馆</a:t>
            </a:r>
          </a:p>
        </p:txBody>
      </p:sp>
      <p:sp>
        <p:nvSpPr>
          <p:cNvPr id="72709" name="文本框 6"/>
          <p:cNvSpPr txBox="1"/>
          <p:nvPr/>
        </p:nvSpPr>
        <p:spPr>
          <a:xfrm>
            <a:off x="3484563" y="4767263"/>
            <a:ext cx="2932112" cy="400050"/>
          </a:xfrm>
          <a:prstGeom prst="rect">
            <a:avLst/>
          </a:prstGeom>
          <a:noFill/>
          <a:ln w="9525">
            <a:noFill/>
          </a:ln>
        </p:spPr>
        <p:txBody>
          <a:bodyPr>
            <a:spAutoFit/>
          </a:bodyPr>
          <a:lstStyle/>
          <a:p>
            <a:pPr eaLnBrk="1" hangingPunct="1"/>
            <a:r>
              <a:rPr lang="zh-CN" altLang="en-US" sz="2000" dirty="0">
                <a:latin typeface="黑体" panose="02010609060101010101" pitchFamily="49" charset="-122"/>
                <a:ea typeface="黑体" panose="02010609060101010101" pitchFamily="49" charset="-122"/>
              </a:rPr>
              <a:t>宣传故事 弘扬战旗精神</a:t>
            </a:r>
          </a:p>
        </p:txBody>
      </p:sp>
      <p:sp>
        <p:nvSpPr>
          <p:cNvPr id="72710" name="文本框 7"/>
          <p:cNvSpPr txBox="1"/>
          <p:nvPr/>
        </p:nvSpPr>
        <p:spPr>
          <a:xfrm>
            <a:off x="6554788" y="4746625"/>
            <a:ext cx="4610100" cy="400050"/>
          </a:xfrm>
          <a:prstGeom prst="rect">
            <a:avLst/>
          </a:prstGeom>
          <a:noFill/>
          <a:ln w="9525">
            <a:noFill/>
          </a:ln>
        </p:spPr>
        <p:txBody>
          <a:bodyPr>
            <a:spAutoFit/>
          </a:bodyPr>
          <a:lstStyle/>
          <a:p>
            <a:pPr algn="ctr" eaLnBrk="1" hangingPunct="1"/>
            <a:r>
              <a:rPr lang="zh-CN" altLang="en-US" sz="2000" dirty="0">
                <a:latin typeface="黑体" panose="02010609060101010101" pitchFamily="49" charset="-122"/>
                <a:ea typeface="黑体" panose="02010609060101010101" pitchFamily="49" charset="-122"/>
              </a:rPr>
              <a:t>制作海报 诗歌 表达情感</a:t>
            </a:r>
          </a:p>
        </p:txBody>
      </p:sp>
      <p:pic>
        <p:nvPicPr>
          <p:cNvPr id="72711" name="Picture 14"/>
          <p:cNvPicPr>
            <a:picLocks noChangeAspect="1"/>
          </p:cNvPicPr>
          <p:nvPr/>
        </p:nvPicPr>
        <p:blipFill>
          <a:blip r:embed="rId5"/>
          <a:stretch>
            <a:fillRect/>
          </a:stretch>
        </p:blipFill>
        <p:spPr>
          <a:xfrm>
            <a:off x="6727825" y="2176463"/>
            <a:ext cx="1528763" cy="2189162"/>
          </a:xfrm>
          <a:prstGeom prst="rect">
            <a:avLst/>
          </a:prstGeom>
          <a:noFill/>
          <a:ln w="9525">
            <a:noFill/>
          </a:ln>
        </p:spPr>
      </p:pic>
      <p:sp>
        <p:nvSpPr>
          <p:cNvPr id="18" name="矩形 17"/>
          <p:cNvSpPr/>
          <p:nvPr/>
        </p:nvSpPr>
        <p:spPr>
          <a:xfrm>
            <a:off x="1020763" y="5724525"/>
            <a:ext cx="10596563" cy="957263"/>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marL="0" marR="0" lvl="0" indent="0" algn="l" defTabSz="914400" rtl="0" eaLnBrk="1" fontAlgn="base" latinLnBrk="0" hangingPunct="1">
              <a:lnSpc>
                <a:spcPct val="15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mn-cs"/>
              </a:rPr>
              <a:t>    联系学生生活实际，引导学生感受“军民鱼水一家亲”的深刻含义，作为小学生我们也应当用实际行动拥军，热爱人民军队。</a:t>
            </a:r>
            <a:endParaRPr kumimoji="0" lang="zh-CN" altLang="zh-CN" sz="2000" b="0"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mn-cs"/>
            </a:endParaRPr>
          </a:p>
        </p:txBody>
      </p:sp>
      <p:sp>
        <p:nvSpPr>
          <p:cNvPr id="19" name="等腰三角形 5"/>
          <p:cNvSpPr/>
          <p:nvPr/>
        </p:nvSpPr>
        <p:spPr>
          <a:xfrm rot="5400000">
            <a:off x="115888" y="5678488"/>
            <a:ext cx="898525" cy="987425"/>
          </a:xfrm>
          <a:custGeom>
            <a:avLst/>
            <a:gdLst/>
            <a:ahLst/>
            <a:cxnLst/>
            <a:rect l="l" t="t" r="r" b="b"/>
            <a:pathLst>
              <a:path w="1450218" h="1860602">
                <a:moveTo>
                  <a:pt x="0" y="1860602"/>
                </a:moveTo>
                <a:lnTo>
                  <a:pt x="0" y="132410"/>
                </a:lnTo>
                <a:lnTo>
                  <a:pt x="582757" y="132410"/>
                </a:lnTo>
                <a:lnTo>
                  <a:pt x="725109" y="0"/>
                </a:lnTo>
                <a:lnTo>
                  <a:pt x="867461" y="132410"/>
                </a:lnTo>
                <a:lnTo>
                  <a:pt x="1450218" y="132410"/>
                </a:lnTo>
                <a:lnTo>
                  <a:pt x="1450218" y="1860602"/>
                </a:lnTo>
                <a:close/>
              </a:path>
            </a:pathLst>
          </a:custGeom>
          <a:solidFill>
            <a:schemeClr val="accent4">
              <a:lumMod val="75000"/>
            </a:schemeClr>
          </a:solidFill>
          <a:ln w="12700" cap="flat" cmpd="sng" algn="ctr">
            <a:noFill/>
            <a:prstDash val="solid"/>
            <a:miter lim="800000"/>
          </a:ln>
          <a:effectLst/>
        </p:spPr>
        <p:txBody>
          <a:bodyPr anchor="ctr"/>
          <a:lstStyle/>
          <a:p>
            <a:pPr marL="0" marR="0" lvl="0" indent="0" algn="ctr" defTabSz="1219200" rtl="0" eaLnBrk="1" fontAlgn="base" latinLnBrk="0" hangingPunct="1">
              <a:lnSpc>
                <a:spcPct val="120000"/>
              </a:lnSpc>
              <a:spcBef>
                <a:spcPct val="0"/>
              </a:spcBef>
              <a:spcAft>
                <a:spcPct val="0"/>
              </a:spcAft>
              <a:buClrTx/>
              <a:buSzTx/>
              <a:buFontTx/>
              <a:buNone/>
              <a:defRPr/>
            </a:pPr>
            <a:endParaRPr kumimoji="0" lang="zh-CN" altLang="en-US" sz="2400" b="0" i="0" u="none" strike="noStrike" kern="0" cap="none" spc="0" normalizeH="0" baseline="0" noProof="0">
              <a:ln>
                <a:noFill/>
              </a:ln>
              <a:solidFill>
                <a:sysClr val="window" lastClr="FFFFFF"/>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0" name="TextBox 19"/>
          <p:cNvSpPr txBox="1"/>
          <p:nvPr/>
        </p:nvSpPr>
        <p:spPr>
          <a:xfrm>
            <a:off x="71438" y="5724525"/>
            <a:ext cx="889000" cy="708025"/>
          </a:xfrm>
          <a:prstGeom prst="rect">
            <a:avLst/>
          </a:prstGeom>
          <a:noFill/>
        </p:spPr>
        <p:txBody>
          <a:bodyPr wrap="none">
            <a:spAutoFit/>
          </a:bodyPr>
          <a:lstStyle/>
          <a:p>
            <a:pPr marR="0" defTabSz="1219200" eaLnBrk="1" hangingPunct="1">
              <a:buClrTx/>
              <a:buSzTx/>
              <a:buFontTx/>
              <a:buNone/>
              <a:defRPr/>
            </a:pPr>
            <a:r>
              <a:rPr kumimoji="0" lang="zh-CN" altLang="en-US" sz="2700" b="1" kern="0" cap="none" spc="0" normalizeH="0" baseline="0" noProof="0" dirty="0">
                <a:solidFill>
                  <a:sysClr val="window" lastClr="FFFFFF"/>
                </a:solidFill>
                <a:latin typeface="微软雅黑" panose="020B0503020204020204" pitchFamily="34" charset="-122"/>
                <a:ea typeface="微软雅黑" panose="020B0503020204020204" pitchFamily="34" charset="-122"/>
                <a:cs typeface="+mn-cs"/>
              </a:rPr>
              <a:t>设计</a:t>
            </a:r>
            <a:endParaRPr kumimoji="0" lang="en-US" altLang="zh-CN" sz="2700" b="1" kern="0" cap="none" spc="0" normalizeH="0" baseline="0" noProof="0" dirty="0">
              <a:solidFill>
                <a:sysClr val="window" lastClr="FFFFFF"/>
              </a:solidFill>
              <a:latin typeface="微软雅黑" panose="020B0503020204020204" pitchFamily="34" charset="-122"/>
              <a:ea typeface="微软雅黑" panose="020B0503020204020204" pitchFamily="34" charset="-122"/>
              <a:cs typeface="+mn-cs"/>
            </a:endParaRPr>
          </a:p>
          <a:p>
            <a:pPr marR="0" defTabSz="1219200" eaLnBrk="1" hangingPunct="1">
              <a:buClrTx/>
              <a:buSzTx/>
              <a:buFontTx/>
              <a:buNone/>
              <a:defRPr/>
            </a:pPr>
            <a:r>
              <a:rPr kumimoji="0" lang="zh-CN" altLang="en-US" sz="2700" b="1" kern="0" cap="none" spc="0" normalizeH="0" baseline="0" noProof="0" dirty="0">
                <a:solidFill>
                  <a:sysClr val="window" lastClr="FFFFFF"/>
                </a:solidFill>
                <a:latin typeface="微软雅黑" panose="020B0503020204020204" pitchFamily="34" charset="-122"/>
                <a:ea typeface="微软雅黑" panose="020B0503020204020204" pitchFamily="34" charset="-122"/>
                <a:cs typeface="+mn-cs"/>
              </a:rPr>
              <a:t>意图</a:t>
            </a:r>
          </a:p>
        </p:txBody>
      </p:sp>
      <p:sp>
        <p:nvSpPr>
          <p:cNvPr id="13" name="五边形 12"/>
          <p:cNvSpPr/>
          <p:nvPr/>
        </p:nvSpPr>
        <p:spPr>
          <a:xfrm>
            <a:off x="1020763" y="793750"/>
            <a:ext cx="5826125" cy="623888"/>
          </a:xfrm>
          <a:prstGeom prst="homePlat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环节四：发扬拥军爱民的光荣传统</a:t>
            </a:r>
          </a:p>
        </p:txBody>
      </p:sp>
      <p:pic>
        <p:nvPicPr>
          <p:cNvPr id="72716" name="Picture 13"/>
          <p:cNvPicPr>
            <a:picLocks noChangeAspect="1"/>
          </p:cNvPicPr>
          <p:nvPr/>
        </p:nvPicPr>
        <p:blipFill>
          <a:blip r:embed="rId6"/>
          <a:srcRect l="34239" t="56232" r="35217" b="14397"/>
          <a:stretch>
            <a:fillRect/>
          </a:stretch>
        </p:blipFill>
        <p:spPr>
          <a:xfrm>
            <a:off x="8361363" y="2311400"/>
            <a:ext cx="3062287" cy="1655763"/>
          </a:xfrm>
          <a:prstGeom prst="rect">
            <a:avLst/>
          </a:prstGeom>
          <a:noFill/>
          <a:ln w="9525">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文本框 7"/>
          <p:cNvSpPr txBox="1"/>
          <p:nvPr/>
        </p:nvSpPr>
        <p:spPr>
          <a:xfrm>
            <a:off x="6164263" y="2528888"/>
            <a:ext cx="5145087" cy="2862262"/>
          </a:xfrm>
          <a:prstGeom prst="rect">
            <a:avLst/>
          </a:prstGeom>
          <a:noFill/>
          <a:ln w="9525">
            <a:noFill/>
          </a:ln>
        </p:spPr>
        <p:txBody>
          <a:bodyPr>
            <a:spAutoFit/>
          </a:bodyPr>
          <a:lstStyle/>
          <a:p>
            <a:pPr eaLnBrk="1" hangingPunct="1">
              <a:lnSpc>
                <a:spcPct val="150000"/>
              </a:lnSpc>
            </a:pPr>
            <a:r>
              <a:rPr lang="en-US" altLang="zh-CN" sz="1600" dirty="0">
                <a:latin typeface="黑体" panose="02010609060101010101" pitchFamily="49" charset="-122"/>
                <a:ea typeface="黑体" panose="02010609060101010101" pitchFamily="49" charset="-122"/>
              </a:rPr>
              <a:t>      </a:t>
            </a:r>
            <a:r>
              <a:rPr lang="zh-CN" altLang="en-US" sz="2400" dirty="0">
                <a:latin typeface="黑体" panose="02010609060101010101" pitchFamily="49" charset="-122"/>
                <a:ea typeface="黑体" panose="02010609060101010101" pitchFamily="49" charset="-122"/>
              </a:rPr>
              <a:t>习爷爷说：“让军人成为全社会尊崇的职业。”</a:t>
            </a:r>
            <a:endParaRPr lang="en-US" altLang="zh-CN" sz="2400" dirty="0">
              <a:latin typeface="黑体" panose="02010609060101010101" pitchFamily="49" charset="-122"/>
              <a:ea typeface="黑体" panose="02010609060101010101" pitchFamily="49" charset="-122"/>
            </a:endParaRPr>
          </a:p>
          <a:p>
            <a:pPr eaLnBrk="1" hangingPunct="1">
              <a:lnSpc>
                <a:spcPct val="150000"/>
              </a:lnSpc>
            </a:pPr>
            <a:r>
              <a:rPr lang="zh-CN" altLang="en-US" sz="2400" dirty="0">
                <a:latin typeface="黑体" panose="02010609060101010101" pitchFamily="49" charset="-122"/>
                <a:ea typeface="黑体" panose="02010609060101010101" pitchFamily="49" charset="-122"/>
              </a:rPr>
              <a:t>    到</a:t>
            </a:r>
            <a:r>
              <a:rPr lang="en-US" altLang="zh-CN" sz="2400" dirty="0">
                <a:latin typeface="黑体" panose="02010609060101010101" pitchFamily="49" charset="-122"/>
                <a:ea typeface="黑体" panose="02010609060101010101" pitchFamily="49" charset="-122"/>
              </a:rPr>
              <a:t>2035</a:t>
            </a:r>
            <a:r>
              <a:rPr lang="zh-CN" altLang="en-US" sz="2400" dirty="0">
                <a:latin typeface="黑体" panose="02010609060101010101" pitchFamily="49" charset="-122"/>
                <a:ea typeface="黑体" panose="02010609060101010101" pitchFamily="49" charset="-122"/>
              </a:rPr>
              <a:t>年，你们将长大成人，学业有成，期盼你们加入祖国国防事业，为建成世界一流军队作出贡献！</a:t>
            </a:r>
          </a:p>
        </p:txBody>
      </p:sp>
      <p:sp>
        <p:nvSpPr>
          <p:cNvPr id="8" name="五边形 7"/>
          <p:cNvSpPr/>
          <p:nvPr/>
        </p:nvSpPr>
        <p:spPr>
          <a:xfrm>
            <a:off x="1020763" y="793750"/>
            <a:ext cx="2795588" cy="623888"/>
          </a:xfrm>
          <a:prstGeom prst="homePlat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总结全文</a:t>
            </a:r>
          </a:p>
        </p:txBody>
      </p:sp>
      <p:sp>
        <p:nvSpPr>
          <p:cNvPr id="9" name="矩形 8"/>
          <p:cNvSpPr/>
          <p:nvPr/>
        </p:nvSpPr>
        <p:spPr>
          <a:xfrm>
            <a:off x="1135063" y="6000750"/>
            <a:ext cx="10596563" cy="554038"/>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marL="0" marR="0" lvl="0" indent="0" algn="l" defTabSz="914400" rtl="0" eaLnBrk="1" fontAlgn="base" latinLnBrk="0" hangingPunct="1">
              <a:lnSpc>
                <a:spcPct val="15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mn-cs"/>
              </a:rPr>
              <a:t>    总结全课，再次点明主题，树立加入祖国国防事业的理想和责任担当意识。</a:t>
            </a:r>
            <a:endParaRPr kumimoji="0" lang="zh-CN" altLang="zh-CN" sz="2000" b="0" i="0" u="none" strike="noStrike" kern="12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mn-cs"/>
            </a:endParaRPr>
          </a:p>
        </p:txBody>
      </p:sp>
      <p:sp>
        <p:nvSpPr>
          <p:cNvPr id="12" name="等腰三角形 5"/>
          <p:cNvSpPr/>
          <p:nvPr/>
        </p:nvSpPr>
        <p:spPr>
          <a:xfrm rot="5400000">
            <a:off x="115888" y="5678488"/>
            <a:ext cx="898525" cy="987425"/>
          </a:xfrm>
          <a:custGeom>
            <a:avLst/>
            <a:gdLst/>
            <a:ahLst/>
            <a:cxnLst/>
            <a:rect l="l" t="t" r="r" b="b"/>
            <a:pathLst>
              <a:path w="1450218" h="1860602">
                <a:moveTo>
                  <a:pt x="0" y="1860602"/>
                </a:moveTo>
                <a:lnTo>
                  <a:pt x="0" y="132410"/>
                </a:lnTo>
                <a:lnTo>
                  <a:pt x="582757" y="132410"/>
                </a:lnTo>
                <a:lnTo>
                  <a:pt x="725109" y="0"/>
                </a:lnTo>
                <a:lnTo>
                  <a:pt x="867461" y="132410"/>
                </a:lnTo>
                <a:lnTo>
                  <a:pt x="1450218" y="132410"/>
                </a:lnTo>
                <a:lnTo>
                  <a:pt x="1450218" y="1860602"/>
                </a:lnTo>
                <a:close/>
              </a:path>
            </a:pathLst>
          </a:custGeom>
          <a:solidFill>
            <a:schemeClr val="accent4">
              <a:lumMod val="75000"/>
            </a:schemeClr>
          </a:solidFill>
          <a:ln w="12700" cap="flat" cmpd="sng" algn="ctr">
            <a:noFill/>
            <a:prstDash val="solid"/>
            <a:miter lim="800000"/>
          </a:ln>
          <a:effectLst/>
        </p:spPr>
        <p:txBody>
          <a:bodyPr anchor="ctr"/>
          <a:lstStyle/>
          <a:p>
            <a:pPr marL="0" marR="0" lvl="0" indent="0" algn="ctr" defTabSz="1219200" rtl="0" eaLnBrk="1" fontAlgn="base" latinLnBrk="0" hangingPunct="1">
              <a:lnSpc>
                <a:spcPct val="120000"/>
              </a:lnSpc>
              <a:spcBef>
                <a:spcPct val="0"/>
              </a:spcBef>
              <a:spcAft>
                <a:spcPct val="0"/>
              </a:spcAft>
              <a:buClrTx/>
              <a:buSzTx/>
              <a:buFontTx/>
              <a:buNone/>
              <a:defRPr/>
            </a:pPr>
            <a:endParaRPr kumimoji="0" lang="zh-CN" altLang="en-US" sz="2400" b="0" i="0" u="none" strike="noStrike" kern="0" cap="none" spc="0" normalizeH="0" baseline="0" noProof="0">
              <a:ln>
                <a:noFill/>
              </a:ln>
              <a:solidFill>
                <a:sysClr val="window" lastClr="FFFFFF"/>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TextBox 12"/>
          <p:cNvSpPr txBox="1"/>
          <p:nvPr/>
        </p:nvSpPr>
        <p:spPr>
          <a:xfrm>
            <a:off x="71438" y="5724525"/>
            <a:ext cx="889000" cy="708025"/>
          </a:xfrm>
          <a:prstGeom prst="rect">
            <a:avLst/>
          </a:prstGeom>
          <a:noFill/>
        </p:spPr>
        <p:txBody>
          <a:bodyPr wrap="none">
            <a:spAutoFit/>
          </a:bodyPr>
          <a:lstStyle/>
          <a:p>
            <a:pPr marR="0" defTabSz="1219200" eaLnBrk="1" hangingPunct="1">
              <a:buClrTx/>
              <a:buSzTx/>
              <a:buFontTx/>
              <a:buNone/>
              <a:defRPr/>
            </a:pPr>
            <a:r>
              <a:rPr kumimoji="0" lang="zh-CN" altLang="en-US" sz="2700" b="1" kern="0" cap="none" spc="0" normalizeH="0" baseline="0" noProof="0" dirty="0">
                <a:solidFill>
                  <a:sysClr val="window" lastClr="FFFFFF"/>
                </a:solidFill>
                <a:latin typeface="微软雅黑" panose="020B0503020204020204" pitchFamily="34" charset="-122"/>
                <a:ea typeface="微软雅黑" panose="020B0503020204020204" pitchFamily="34" charset="-122"/>
                <a:cs typeface="+mn-cs"/>
              </a:rPr>
              <a:t>设计</a:t>
            </a:r>
            <a:endParaRPr kumimoji="0" lang="en-US" altLang="zh-CN" sz="2700" b="1" kern="0" cap="none" spc="0" normalizeH="0" baseline="0" noProof="0" dirty="0">
              <a:solidFill>
                <a:sysClr val="window" lastClr="FFFFFF"/>
              </a:solidFill>
              <a:latin typeface="微软雅黑" panose="020B0503020204020204" pitchFamily="34" charset="-122"/>
              <a:ea typeface="微软雅黑" panose="020B0503020204020204" pitchFamily="34" charset="-122"/>
              <a:cs typeface="+mn-cs"/>
            </a:endParaRPr>
          </a:p>
          <a:p>
            <a:pPr marR="0" defTabSz="1219200" eaLnBrk="1" hangingPunct="1">
              <a:buClrTx/>
              <a:buSzTx/>
              <a:buFontTx/>
              <a:buNone/>
              <a:defRPr/>
            </a:pPr>
            <a:r>
              <a:rPr kumimoji="0" lang="zh-CN" altLang="en-US" sz="2700" b="1" kern="0" cap="none" spc="0" normalizeH="0" baseline="0" noProof="0" dirty="0">
                <a:solidFill>
                  <a:sysClr val="window" lastClr="FFFFFF"/>
                </a:solidFill>
                <a:latin typeface="微软雅黑" panose="020B0503020204020204" pitchFamily="34" charset="-122"/>
                <a:ea typeface="微软雅黑" panose="020B0503020204020204" pitchFamily="34" charset="-122"/>
                <a:cs typeface="+mn-cs"/>
              </a:rPr>
              <a:t>意图</a:t>
            </a:r>
          </a:p>
        </p:txBody>
      </p:sp>
      <p:pic>
        <p:nvPicPr>
          <p:cNvPr id="74759" name="Picture 7"/>
          <p:cNvPicPr>
            <a:picLocks noChangeAspect="1"/>
          </p:cNvPicPr>
          <p:nvPr/>
        </p:nvPicPr>
        <p:blipFill>
          <a:blip r:embed="rId3"/>
          <a:stretch>
            <a:fillRect/>
          </a:stretch>
        </p:blipFill>
        <p:spPr>
          <a:xfrm>
            <a:off x="515938" y="1906588"/>
            <a:ext cx="5648325" cy="3124200"/>
          </a:xfrm>
          <a:prstGeom prst="rect">
            <a:avLst/>
          </a:prstGeom>
          <a:noFill/>
          <a:ln w="9525">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文本框 3"/>
          <p:cNvSpPr/>
          <p:nvPr/>
        </p:nvSpPr>
        <p:spPr>
          <a:xfrm>
            <a:off x="3054350" y="2535238"/>
            <a:ext cx="7032625" cy="1720850"/>
          </a:xfrm>
          <a:prstGeom prst="rect">
            <a:avLst/>
          </a:prstGeom>
          <a:noFill/>
          <a:ln w="9525">
            <a:noFill/>
          </a:ln>
        </p:spPr>
        <p:txBody>
          <a:bodyPr>
            <a:spAutoFit/>
          </a:bodyPr>
          <a:lstStyle/>
          <a:p>
            <a:pPr algn="ctr" eaLnBrk="1" hangingPunct="1">
              <a:lnSpc>
                <a:spcPct val="150000"/>
              </a:lnSpc>
            </a:pPr>
            <a:r>
              <a:rPr lang="zh-CN" altLang="en-US" sz="8000" b="1" dirty="0">
                <a:solidFill>
                  <a:srgbClr val="1D6295"/>
                </a:solidFill>
                <a:latin typeface="微软雅黑" panose="020B0503020204020204" pitchFamily="34" charset="-122"/>
                <a:ea typeface="微软雅黑" panose="020B0503020204020204" pitchFamily="34" charset="-122"/>
                <a:sym typeface="微软雅黑" panose="020B0503020204020204" pitchFamily="34" charset="-122"/>
              </a:rPr>
              <a:t>谢  谢</a:t>
            </a:r>
          </a:p>
        </p:txBody>
      </p:sp>
      <p:pic>
        <p:nvPicPr>
          <p:cNvPr id="76803" name="图片 1" descr="人教社logo横版"/>
          <p:cNvPicPr>
            <a:picLocks noChangeAspect="1"/>
          </p:cNvPicPr>
          <p:nvPr/>
        </p:nvPicPr>
        <p:blipFill>
          <a:blip r:embed="rId3"/>
          <a:stretch>
            <a:fillRect/>
          </a:stretch>
        </p:blipFill>
        <p:spPr>
          <a:xfrm>
            <a:off x="222250" y="311150"/>
            <a:ext cx="3787775" cy="404813"/>
          </a:xfrm>
          <a:prstGeom prst="rect">
            <a:avLst/>
          </a:prstGeom>
          <a:noFill/>
          <a:ln w="9525">
            <a:noFill/>
          </a:ln>
        </p:spPr>
      </p:pic>
    </p:spTree>
  </p:cSld>
  <p:clrMapOvr>
    <a:masterClrMapping/>
  </p:clrMapOvr>
  <p:transition spd="slow" advClick="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2"/>
          <p:cNvSpPr/>
          <p:nvPr>
            <p:custDataLst>
              <p:tags r:id="rId2"/>
            </p:custDataLst>
          </p:nvPr>
        </p:nvSpPr>
        <p:spPr>
          <a:xfrm>
            <a:off x="609600" y="2236788"/>
            <a:ext cx="4175125" cy="2930525"/>
          </a:xfrm>
          <a:prstGeom prst="rect">
            <a:avLst/>
          </a:prstGeom>
          <a:noFill/>
          <a:ln w="19050">
            <a:solidFill>
              <a:schemeClr val="accent1">
                <a:alpha val="2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微软雅黑" panose="020B0503020204020204" pitchFamily="34" charset="-122"/>
              <a:ea typeface="微软雅黑" panose="020B0503020204020204" pitchFamily="34" charset="-122"/>
              <a:cs typeface="+mn-cs"/>
              <a:sym typeface="+mn-ea"/>
            </a:endParaRPr>
          </a:p>
        </p:txBody>
      </p:sp>
      <p:sp>
        <p:nvSpPr>
          <p:cNvPr id="17" name="矩形 16"/>
          <p:cNvSpPr/>
          <p:nvPr>
            <p:custDataLst>
              <p:tags r:id="rId3"/>
            </p:custDataLst>
          </p:nvPr>
        </p:nvSpPr>
        <p:spPr>
          <a:xfrm>
            <a:off x="5253038" y="2222500"/>
            <a:ext cx="6192838" cy="2870200"/>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800" b="0" i="0" u="none" strike="noStrike" kern="1200" cap="none" spc="0" normalizeH="0" baseline="0" noProof="1">
              <a:ln>
                <a:noFill/>
              </a:ln>
              <a:solidFill>
                <a:schemeClr val="dk1"/>
              </a:solidFill>
              <a:effectLst/>
              <a:uLnTx/>
              <a:uFillTx/>
              <a:latin typeface="微软雅黑" panose="020B0503020204020204" pitchFamily="34" charset="-122"/>
              <a:ea typeface="微软雅黑" panose="020B0503020204020204" pitchFamily="34" charset="-122"/>
              <a:cs typeface="+mn-cs"/>
              <a:sym typeface="+mn-ea"/>
            </a:endParaRPr>
          </a:p>
        </p:txBody>
      </p:sp>
      <p:sp>
        <p:nvSpPr>
          <p:cNvPr id="6" name="Title 6"/>
          <p:cNvSpPr txBox="1"/>
          <p:nvPr>
            <p:custDataLst>
              <p:tags r:id="rId4"/>
            </p:custDataLst>
          </p:nvPr>
        </p:nvSpPr>
        <p:spPr>
          <a:xfrm>
            <a:off x="5253038" y="2416175"/>
            <a:ext cx="6318250" cy="2486025"/>
          </a:xfrm>
          <a:prstGeom prst="rect">
            <a:avLst/>
          </a:prstGeom>
          <a:noFill/>
          <a:ln w="3175">
            <a:noFill/>
            <a:prstDash val="dash"/>
          </a:ln>
        </p:spPr>
        <p:txBody>
          <a:bodyPr lIns="63500" tIns="25400" rIns="63500" bIns="25400" anchor="ctr">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marR="0" lvl="0" indent="0" algn="l" defTabSz="913765" rtl="0" eaLnBrk="1" fontAlgn="auto" latinLnBrk="0" hangingPunct="1">
              <a:lnSpc>
                <a:spcPct val="150000"/>
              </a:lnSpc>
              <a:spcBef>
                <a:spcPts val="0"/>
              </a:spcBef>
              <a:spcAft>
                <a:spcPts val="800"/>
              </a:spcAft>
              <a:buClrTx/>
              <a:buSzPct val="100000"/>
              <a:buFontTx/>
              <a:buNone/>
              <a:defRPr/>
            </a:pPr>
            <a:r>
              <a:rPr kumimoji="0" lang="zh-CN" altLang="en-US" sz="2400" b="0" i="0" u="none" strike="noStrike" kern="1200" cap="none" spc="160" normalizeH="0" baseline="0" noProof="1">
                <a:ln w="3175">
                  <a:noFill/>
                  <a:prstDash val="dash"/>
                </a:ln>
                <a:solidFill>
                  <a:schemeClr val="dk1">
                    <a:lumMod val="75000"/>
                    <a:lumOff val="2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      党在新时代的</a:t>
            </a:r>
            <a:r>
              <a:rPr kumimoji="0" lang="zh-CN" altLang="en-US" sz="2400" b="0" i="0" u="none" strike="noStrike" kern="1200" cap="none" spc="160" normalizeH="0" baseline="0" noProof="1">
                <a:ln w="3175">
                  <a:noFill/>
                  <a:prstDash val="dash"/>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强军目标</a:t>
            </a:r>
            <a:r>
              <a:rPr kumimoji="0" lang="zh-CN" altLang="en-US" sz="2400" b="0" i="0" u="none" strike="noStrike" kern="1200" cap="none" spc="160" normalizeH="0" baseline="0" noProof="1">
                <a:ln w="3175">
                  <a:noFill/>
                  <a:prstDash val="dash"/>
                </a:ln>
                <a:solidFill>
                  <a:schemeClr val="dk1">
                    <a:lumMod val="75000"/>
                    <a:lumOff val="2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是建设一支听党指挥、能打胜仗、作风优良的人民军队，把人民军队建设成为世界一流军队。</a:t>
            </a:r>
            <a:endParaRPr kumimoji="0" lang="en-US" sz="2400" b="0" i="0" u="none" strike="noStrike" kern="1200" cap="none" spc="160" normalizeH="0" baseline="0" noProof="1">
              <a:ln w="3175">
                <a:noFill/>
                <a:prstDash val="dash"/>
              </a:ln>
              <a:solidFill>
                <a:schemeClr val="dk1">
                  <a:lumMod val="75000"/>
                  <a:lumOff val="2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 name="矩形 2"/>
          <p:cNvSpPr/>
          <p:nvPr>
            <p:custDataLst>
              <p:tags r:id="rId5"/>
            </p:custDataLst>
          </p:nvPr>
        </p:nvSpPr>
        <p:spPr bwMode="auto">
          <a:xfrm>
            <a:off x="604838" y="650875"/>
            <a:ext cx="76200" cy="635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微软雅黑" panose="020B0503020204020204" pitchFamily="34" charset="-122"/>
              <a:ea typeface="微软雅黑" panose="020B0503020204020204" pitchFamily="34" charset="-122"/>
              <a:cs typeface="+mn-cs"/>
            </a:endParaRPr>
          </a:p>
        </p:txBody>
      </p:sp>
      <p:pic>
        <p:nvPicPr>
          <p:cNvPr id="13318" name="Picture 10"/>
          <p:cNvPicPr>
            <a:picLocks noChangeAspect="1"/>
          </p:cNvPicPr>
          <p:nvPr/>
        </p:nvPicPr>
        <p:blipFill>
          <a:blip r:embed="rId9"/>
          <a:stretch>
            <a:fillRect/>
          </a:stretch>
        </p:blipFill>
        <p:spPr>
          <a:xfrm>
            <a:off x="909638" y="2713038"/>
            <a:ext cx="3659187" cy="2189162"/>
          </a:xfrm>
          <a:prstGeom prst="rect">
            <a:avLst/>
          </a:prstGeom>
          <a:noFill/>
          <a:ln w="9525">
            <a:noFill/>
          </a:ln>
        </p:spPr>
      </p:pic>
      <p:sp>
        <p:nvSpPr>
          <p:cNvPr id="12" name="文本框 7"/>
          <p:cNvSpPr txBox="1"/>
          <p:nvPr>
            <p:custDataLst>
              <p:tags r:id="rId6"/>
            </p:custDataLst>
          </p:nvPr>
        </p:nvSpPr>
        <p:spPr bwMode="auto">
          <a:xfrm>
            <a:off x="909638" y="587375"/>
            <a:ext cx="2689225" cy="762000"/>
          </a:xfrm>
          <a:prstGeom prst="rect">
            <a:avLst/>
          </a:prstGeom>
          <a:noFill/>
        </p:spPr>
        <p:txBody>
          <a:bodyPr lIns="63500" tIns="25400" rIns="63500" bIns="25400" anchor="b">
            <a:normAutofit fontScale="70000" lnSpcReduction="20000"/>
          </a:bodyPr>
          <a:lstStyle/>
          <a:p>
            <a:pPr marR="0" defTabSz="914400" eaLnBrk="1" hangingPunct="1">
              <a:spcBef>
                <a:spcPts val="0"/>
              </a:spcBef>
              <a:spcAft>
                <a:spcPts val="0"/>
              </a:spcAft>
              <a:buClrTx/>
              <a:buSzPct val="100000"/>
              <a:buFontTx/>
              <a:buNone/>
              <a:defRPr/>
            </a:pPr>
            <a:r>
              <a:rPr kumimoji="0" lang="zh-CN" altLang="en-US" sz="4000" kern="1200" cap="none" spc="280" normalizeH="0" baseline="0" noProof="1">
                <a:solidFill>
                  <a:schemeClr val="dk1"/>
                </a:solidFill>
                <a:latin typeface="黑体" panose="02010609060101010101" pitchFamily="49" charset="-122"/>
                <a:ea typeface="黑体" panose="02010609060101010101" pitchFamily="49" charset="-122"/>
                <a:cs typeface="+mn-cs"/>
                <a:sym typeface="+mn-ea"/>
              </a:rPr>
              <a:t>一、读本分析</a:t>
            </a:r>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左大括号 3"/>
          <p:cNvSpPr/>
          <p:nvPr/>
        </p:nvSpPr>
        <p:spPr>
          <a:xfrm>
            <a:off x="3033713" y="1822450"/>
            <a:ext cx="887412" cy="4005263"/>
          </a:xfrm>
          <a:prstGeom prst="leftBrace">
            <a:avLst>
              <a:gd name="adj1" fmla="val 8149"/>
              <a:gd name="adj2" fmla="val 50000"/>
            </a:avLst>
          </a:prstGeom>
          <a:noFill/>
          <a:ln w="9525" cap="flat" cmpd="sng">
            <a:solidFill>
              <a:schemeClr val="tx1"/>
            </a:solidFill>
            <a:prstDash val="solid"/>
            <a:headEnd type="none" w="med" len="med"/>
            <a:tailEnd type="none" w="med" len="med"/>
          </a:ln>
        </p:spPr>
        <p:txBody>
          <a:bodyPr/>
          <a:lstStyle/>
          <a:p>
            <a:pPr eaLnBrk="1" hangingPunct="1"/>
            <a:endParaRPr lang="zh-CN" altLang="zh-CN" dirty="0">
              <a:latin typeface="Arial" panose="020B0604020202020204" pitchFamily="34" charset="0"/>
            </a:endParaRPr>
          </a:p>
        </p:txBody>
      </p:sp>
      <p:sp>
        <p:nvSpPr>
          <p:cNvPr id="15363" name="文本框 99"/>
          <p:cNvSpPr txBox="1"/>
          <p:nvPr/>
        </p:nvSpPr>
        <p:spPr>
          <a:xfrm>
            <a:off x="298450" y="2781300"/>
            <a:ext cx="2636838" cy="3046413"/>
          </a:xfrm>
          <a:prstGeom prst="rect">
            <a:avLst/>
          </a:prstGeom>
          <a:noFill/>
          <a:ln w="9525">
            <a:noFill/>
          </a:ln>
        </p:spPr>
        <p:txBody>
          <a:bodyPr>
            <a:spAutoFit/>
          </a:bodyPr>
          <a:lstStyle/>
          <a:p>
            <a:pPr algn="ctr" eaLnBrk="1" hangingPunct="1">
              <a:lnSpc>
                <a:spcPct val="200000"/>
              </a:lnSpc>
            </a:pPr>
            <a:r>
              <a:rPr lang="zh-CN" altLang="en-US" sz="3200" dirty="0">
                <a:latin typeface="黑体" panose="02010609060101010101" pitchFamily="49" charset="-122"/>
                <a:ea typeface="黑体" panose="02010609060101010101" pitchFamily="49" charset="-122"/>
              </a:rPr>
              <a:t>第</a:t>
            </a:r>
            <a:r>
              <a:rPr lang="en-US" altLang="zh-CN" sz="3200" dirty="0">
                <a:latin typeface="黑体" panose="02010609060101010101" pitchFamily="49" charset="-122"/>
                <a:ea typeface="黑体" panose="02010609060101010101" pitchFamily="49" charset="-122"/>
              </a:rPr>
              <a:t>12</a:t>
            </a:r>
            <a:r>
              <a:rPr lang="zh-CN" altLang="en-US" sz="3200" dirty="0">
                <a:latin typeface="黑体" panose="02010609060101010101" pitchFamily="49" charset="-122"/>
                <a:ea typeface="黑体" panose="02010609060101010101" pitchFamily="49" charset="-122"/>
              </a:rPr>
              <a:t>课</a:t>
            </a:r>
            <a:endParaRPr lang="en-US" altLang="zh-CN" sz="3200" dirty="0">
              <a:latin typeface="黑体" panose="02010609060101010101" pitchFamily="49" charset="-122"/>
              <a:ea typeface="黑体" panose="02010609060101010101" pitchFamily="49" charset="-122"/>
            </a:endParaRPr>
          </a:p>
          <a:p>
            <a:pPr algn="ctr" eaLnBrk="1" hangingPunct="1">
              <a:lnSpc>
                <a:spcPct val="200000"/>
              </a:lnSpc>
            </a:pPr>
            <a:r>
              <a:rPr lang="zh-CN" altLang="en-US" sz="3200" dirty="0">
                <a:latin typeface="黑体" panose="02010609060101010101" pitchFamily="49" charset="-122"/>
                <a:ea typeface="黑体" panose="02010609060101010101" pitchFamily="49" charset="-122"/>
              </a:rPr>
              <a:t>强国必须强军</a:t>
            </a:r>
            <a:endParaRPr lang="en-US" altLang="zh-CN" sz="3200" dirty="0">
              <a:latin typeface="黑体" panose="02010609060101010101" pitchFamily="49" charset="-122"/>
              <a:ea typeface="黑体" panose="02010609060101010101" pitchFamily="49" charset="-122"/>
            </a:endParaRPr>
          </a:p>
          <a:p>
            <a:pPr algn="ctr" eaLnBrk="1" hangingPunct="1">
              <a:lnSpc>
                <a:spcPct val="200000"/>
              </a:lnSpc>
            </a:pPr>
            <a:endParaRPr lang="zh-CN" altLang="en-US" sz="3200" dirty="0">
              <a:latin typeface="黑体" panose="02010609060101010101" pitchFamily="49" charset="-122"/>
              <a:ea typeface="黑体" panose="02010609060101010101" pitchFamily="49" charset="-122"/>
            </a:endParaRPr>
          </a:p>
        </p:txBody>
      </p:sp>
      <p:sp>
        <p:nvSpPr>
          <p:cNvPr id="4" name="矩形 3"/>
          <p:cNvSpPr/>
          <p:nvPr>
            <p:custDataLst>
              <p:tags r:id="rId1"/>
            </p:custDataLst>
          </p:nvPr>
        </p:nvSpPr>
        <p:spPr bwMode="auto">
          <a:xfrm>
            <a:off x="604838" y="650875"/>
            <a:ext cx="76200" cy="635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微软雅黑" panose="020B0503020204020204" pitchFamily="34" charset="-122"/>
              <a:ea typeface="微软雅黑" panose="020B0503020204020204" pitchFamily="34" charset="-122"/>
              <a:cs typeface="+mn-cs"/>
            </a:endParaRPr>
          </a:p>
        </p:txBody>
      </p:sp>
      <p:sp>
        <p:nvSpPr>
          <p:cNvPr id="14" name="文本框 13"/>
          <p:cNvSpPr txBox="1"/>
          <p:nvPr/>
        </p:nvSpPr>
        <p:spPr>
          <a:xfrm>
            <a:off x="7202488" y="1055688"/>
            <a:ext cx="4019550" cy="1246188"/>
          </a:xfrm>
          <a:prstGeom prst="rect">
            <a:avLst/>
          </a:prstGeom>
          <a:ln w="12700" cmpd="sng">
            <a:solidFill>
              <a:schemeClr val="accent1">
                <a:shade val="50000"/>
              </a:schemeClr>
            </a:solidFill>
            <a:prstDash val="sysDot"/>
          </a:ln>
        </p:spPr>
        <p:style>
          <a:lnRef idx="2">
            <a:schemeClr val="accent1"/>
          </a:lnRef>
          <a:fillRef idx="1">
            <a:schemeClr val="lt1"/>
          </a:fillRef>
          <a:effectRef idx="0">
            <a:schemeClr val="accent1"/>
          </a:effectRef>
          <a:fontRef idx="minor">
            <a:schemeClr val="dk1"/>
          </a:fontRef>
        </p:style>
        <p:txBody>
          <a:bodyPr>
            <a:spAutoFit/>
          </a:bodyPr>
          <a:lstStyle/>
          <a:p>
            <a:pPr marL="0" marR="0" lvl="0" indent="0" algn="l" defTabSz="914400" rtl="0" eaLnBrk="1" fontAlgn="base" latinLnBrk="0" hangingPunct="1">
              <a:lnSpc>
                <a:spcPts val="3000"/>
              </a:lnSpc>
              <a:spcBef>
                <a:spcPct val="0"/>
              </a:spcBef>
              <a:spcAft>
                <a:spcPct val="0"/>
              </a:spcAft>
              <a:buClrTx/>
              <a:buSzTx/>
              <a:buFontTx/>
              <a:buNone/>
              <a:defRPr/>
            </a:pPr>
            <a:r>
              <a:rPr kumimoji="0" lang="zh-CN" altLang="en-US" sz="2000" b="0" i="0" u="none" strike="noStrike" kern="12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黑体" panose="02010609060101010101" pitchFamily="49" charset="-122"/>
              </a:rPr>
              <a:t>    从“老兵”的故事引入，引导学生感受习爷爷对军队建设的重视，思考战争与和平的辩证关系。</a:t>
            </a:r>
            <a:endParaRPr kumimoji="0" lang="zh-CN" sz="2000" b="0" i="0" u="none" strike="noStrike" kern="1200" cap="none" spc="0" normalizeH="0" baseline="0" noProof="1">
              <a:ln>
                <a:noFill/>
              </a:ln>
              <a:solidFill>
                <a:schemeClr val="tx1"/>
              </a:solidFill>
              <a:effectLst/>
              <a:uLnTx/>
              <a:uFillTx/>
              <a:latin typeface="黑体" panose="02010609060101010101" pitchFamily="49" charset="-122"/>
              <a:ea typeface="黑体" panose="02010609060101010101" pitchFamily="49" charset="-122"/>
              <a:cs typeface="黑体" panose="02010609060101010101" pitchFamily="49" charset="-122"/>
              <a:sym typeface="+mn-ea"/>
            </a:endParaRPr>
          </a:p>
        </p:txBody>
      </p:sp>
      <p:sp>
        <p:nvSpPr>
          <p:cNvPr id="15" name="文本框 14"/>
          <p:cNvSpPr txBox="1"/>
          <p:nvPr/>
        </p:nvSpPr>
        <p:spPr>
          <a:xfrm>
            <a:off x="7202488" y="2578100"/>
            <a:ext cx="4019550" cy="1016000"/>
          </a:xfrm>
          <a:prstGeom prst="rect">
            <a:avLst/>
          </a:prstGeom>
          <a:ln w="12700" cmpd="sng">
            <a:solidFill>
              <a:schemeClr val="accent1">
                <a:shade val="50000"/>
              </a:schemeClr>
            </a:solidFill>
            <a:prstDash val="sysDot"/>
          </a:ln>
        </p:spPr>
        <p:style>
          <a:lnRef idx="2">
            <a:schemeClr val="accent1"/>
          </a:lnRef>
          <a:fillRef idx="1">
            <a:schemeClr val="lt1"/>
          </a:fillRef>
          <a:effectRef idx="0">
            <a:schemeClr val="accent1"/>
          </a:effectRef>
          <a:fontRef idx="minor">
            <a:schemeClr val="dk1"/>
          </a:fontRef>
        </p:style>
        <p:txBody>
          <a:bodyPr>
            <a:spAutoFit/>
          </a:bodyPr>
          <a:lstStyle/>
          <a:p>
            <a:pPr marL="0" marR="0" lvl="0" indent="0" algn="l" defTabSz="914400" rtl="0" eaLnBrk="1" fontAlgn="base" latinLnBrk="0" hangingPunct="1">
              <a:lnSpc>
                <a:spcPct val="150000"/>
              </a:lnSpc>
              <a:spcBef>
                <a:spcPct val="0"/>
              </a:spcBef>
              <a:spcAft>
                <a:spcPct val="0"/>
              </a:spcAft>
              <a:buClrTx/>
              <a:buSzTx/>
              <a:buFontTx/>
              <a:buNone/>
              <a:defRPr/>
            </a:pPr>
            <a:r>
              <a:rPr kumimoji="0" lang="en-US" altLang="zh-CN" sz="2000" b="0" i="0" u="none" strike="noStrike" kern="1200" cap="none" spc="0" normalizeH="0" baseline="0" noProof="1">
                <a:ln>
                  <a:noFill/>
                </a:ln>
                <a:solidFill>
                  <a:schemeClr val="dk1"/>
                </a:solidFill>
                <a:effectLst/>
                <a:uLnTx/>
                <a:uFillTx/>
                <a:latin typeface="+mn-lt"/>
                <a:ea typeface="+mn-ea"/>
                <a:cs typeface="+mn-cs"/>
              </a:rPr>
              <a:t>     </a:t>
            </a:r>
            <a:r>
              <a:rPr kumimoji="0" lang="en-US" altLang="zh-CN" sz="2000" b="0" i="0" u="none" strike="noStrike" kern="1200" cap="none" spc="0" normalizeH="0" baseline="0" noProof="1">
                <a:ln>
                  <a:noFill/>
                </a:ln>
                <a:solidFill>
                  <a:schemeClr val="dk1"/>
                </a:solidFill>
                <a:effectLst/>
                <a:uLnTx/>
                <a:uFillTx/>
                <a:latin typeface="黑体" panose="02010609060101010101" pitchFamily="49" charset="-122"/>
                <a:ea typeface="黑体" panose="02010609060101010101" pitchFamily="49" charset="-122"/>
                <a:cs typeface="黑体" panose="02010609060101010101" pitchFamily="49" charset="-122"/>
              </a:rPr>
              <a:t>  </a:t>
            </a:r>
            <a:r>
              <a:rPr kumimoji="0" sz="2000" b="0" i="0" u="none" strike="noStrike" kern="1200" cap="none" spc="0" normalizeH="0" baseline="0" noProof="1">
                <a:ln>
                  <a:noFill/>
                </a:ln>
                <a:solidFill>
                  <a:schemeClr val="tx1"/>
                </a:solidFill>
                <a:effectLst/>
                <a:uLnTx/>
                <a:uFillTx/>
                <a:latin typeface="黑体" panose="02010609060101010101" pitchFamily="49" charset="-122"/>
                <a:ea typeface="黑体" panose="02010609060101010101" pitchFamily="49" charset="-122"/>
                <a:cs typeface="黑体" panose="02010609060101010101" pitchFamily="49" charset="-122"/>
              </a:rPr>
              <a:t>突出强军对保卫和平的重要意义。</a:t>
            </a:r>
          </a:p>
        </p:txBody>
      </p:sp>
      <p:sp>
        <p:nvSpPr>
          <p:cNvPr id="16" name="文本框 15"/>
          <p:cNvSpPr txBox="1"/>
          <p:nvPr/>
        </p:nvSpPr>
        <p:spPr>
          <a:xfrm>
            <a:off x="7200900" y="3922713"/>
            <a:ext cx="4021138" cy="400050"/>
          </a:xfrm>
          <a:prstGeom prst="rect">
            <a:avLst/>
          </a:prstGeom>
          <a:ln w="12700" cmpd="sng">
            <a:solidFill>
              <a:schemeClr val="accent1">
                <a:shade val="50000"/>
              </a:schemeClr>
            </a:solidFill>
            <a:prstDash val="sysDot"/>
          </a:ln>
        </p:spPr>
        <p:style>
          <a:lnRef idx="2">
            <a:schemeClr val="accent1"/>
          </a:lnRef>
          <a:fillRef idx="1">
            <a:schemeClr val="lt1"/>
          </a:fillRef>
          <a:effectRef idx="0">
            <a:schemeClr val="accent1"/>
          </a:effectRef>
          <a:fontRef idx="minor">
            <a:schemeClr val="dk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1">
                <a:ln>
                  <a:noFill/>
                </a:ln>
                <a:solidFill>
                  <a:schemeClr val="dk1"/>
                </a:solidFill>
                <a:effectLst/>
                <a:uLnTx/>
                <a:uFillTx/>
                <a:latin typeface="+mn-lt"/>
                <a:ea typeface="+mn-ea"/>
                <a:cs typeface="+mn-cs"/>
              </a:rPr>
              <a:t>     </a:t>
            </a:r>
            <a:r>
              <a:rPr kumimoji="0" lang="en-US" altLang="zh-CN" sz="2000" b="0" i="0" u="none" strike="noStrike" kern="1200" cap="none" spc="0" normalizeH="0" baseline="0" noProof="1">
                <a:ln>
                  <a:noFill/>
                </a:ln>
                <a:solidFill>
                  <a:schemeClr val="dk1"/>
                </a:solidFill>
                <a:effectLst/>
                <a:uLnTx/>
                <a:uFillTx/>
                <a:latin typeface="黑体" panose="02010609060101010101" pitchFamily="49" charset="-122"/>
                <a:ea typeface="黑体" panose="02010609060101010101" pitchFamily="49" charset="-122"/>
                <a:cs typeface="黑体" panose="02010609060101010101" pitchFamily="49" charset="-122"/>
              </a:rPr>
              <a:t>  </a:t>
            </a:r>
            <a:r>
              <a:rPr kumimoji="0" sz="2000" b="0" i="0" u="none" strike="noStrike" kern="1200" cap="none" spc="0" normalizeH="0" baseline="0" noProof="1">
                <a:ln>
                  <a:noFill/>
                </a:ln>
                <a:solidFill>
                  <a:schemeClr val="tx1"/>
                </a:solidFill>
                <a:effectLst/>
                <a:uLnTx/>
                <a:uFillTx/>
                <a:latin typeface="黑体" panose="02010609060101010101" pitchFamily="49" charset="-122"/>
                <a:ea typeface="黑体" panose="02010609060101010101" pitchFamily="49" charset="-122"/>
                <a:cs typeface="黑体" panose="02010609060101010101" pitchFamily="49" charset="-122"/>
              </a:rPr>
              <a:t>强调我国军队建设的目标。</a:t>
            </a:r>
          </a:p>
        </p:txBody>
      </p:sp>
      <p:cxnSp>
        <p:nvCxnSpPr>
          <p:cNvPr id="15368" name="直接箭头连接符 16"/>
          <p:cNvCxnSpPr/>
          <p:nvPr/>
        </p:nvCxnSpPr>
        <p:spPr>
          <a:xfrm>
            <a:off x="6430963" y="1925638"/>
            <a:ext cx="769937" cy="0"/>
          </a:xfrm>
          <a:prstGeom prst="straightConnector1">
            <a:avLst/>
          </a:prstGeom>
          <a:ln w="9525" cap="flat" cmpd="sng">
            <a:solidFill>
              <a:schemeClr val="tx1"/>
            </a:solidFill>
            <a:prstDash val="solid"/>
            <a:headEnd type="none" w="med" len="med"/>
            <a:tailEnd type="arrow" w="med" len="med"/>
          </a:ln>
        </p:spPr>
      </p:cxnSp>
      <p:cxnSp>
        <p:nvCxnSpPr>
          <p:cNvPr id="15369" name="直接箭头连接符 17"/>
          <p:cNvCxnSpPr/>
          <p:nvPr/>
        </p:nvCxnSpPr>
        <p:spPr>
          <a:xfrm>
            <a:off x="6375400" y="3049588"/>
            <a:ext cx="769938" cy="0"/>
          </a:xfrm>
          <a:prstGeom prst="straightConnector1">
            <a:avLst/>
          </a:prstGeom>
          <a:ln w="9525" cap="flat" cmpd="sng">
            <a:solidFill>
              <a:schemeClr val="tx1"/>
            </a:solidFill>
            <a:prstDash val="solid"/>
            <a:headEnd type="none" w="med" len="med"/>
            <a:tailEnd type="arrow" w="med" len="med"/>
          </a:ln>
        </p:spPr>
      </p:cxnSp>
      <p:cxnSp>
        <p:nvCxnSpPr>
          <p:cNvPr id="15370" name="直接箭头连接符 18"/>
          <p:cNvCxnSpPr/>
          <p:nvPr/>
        </p:nvCxnSpPr>
        <p:spPr>
          <a:xfrm>
            <a:off x="6375400" y="4171950"/>
            <a:ext cx="771525" cy="0"/>
          </a:xfrm>
          <a:prstGeom prst="straightConnector1">
            <a:avLst/>
          </a:prstGeom>
          <a:ln w="9525" cap="flat" cmpd="sng">
            <a:solidFill>
              <a:schemeClr val="tx1"/>
            </a:solidFill>
            <a:prstDash val="solid"/>
            <a:headEnd type="none" w="med" len="med"/>
            <a:tailEnd type="arrow" w="med" len="med"/>
          </a:ln>
        </p:spPr>
      </p:cxnSp>
      <p:sp>
        <p:nvSpPr>
          <p:cNvPr id="3" name="圆角矩形 2"/>
          <p:cNvSpPr/>
          <p:nvPr/>
        </p:nvSpPr>
        <p:spPr>
          <a:xfrm>
            <a:off x="4187825" y="2673350"/>
            <a:ext cx="2187575" cy="752475"/>
          </a:xfrm>
          <a:prstGeom prst="roundRect">
            <a:avLst/>
          </a:prstGeom>
          <a:solidFill>
            <a:schemeClr val="accent1">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1">
                <a:ln>
                  <a:noFill/>
                </a:ln>
                <a:solidFill>
                  <a:schemeClr val="tx1"/>
                </a:solidFill>
                <a:effectLst/>
                <a:uLnTx/>
                <a:uFillTx/>
                <a:latin typeface="黑体" panose="02010609060101010101" pitchFamily="49" charset="-122"/>
                <a:ea typeface="黑体" panose="02010609060101010101" pitchFamily="49" charset="-122"/>
                <a:cs typeface="+mn-cs"/>
              </a:rPr>
              <a:t>和平需要保卫</a:t>
            </a:r>
          </a:p>
        </p:txBody>
      </p:sp>
      <p:sp>
        <p:nvSpPr>
          <p:cNvPr id="5" name="圆角矩形 4"/>
          <p:cNvSpPr/>
          <p:nvPr/>
        </p:nvSpPr>
        <p:spPr>
          <a:xfrm>
            <a:off x="4200525" y="3795713"/>
            <a:ext cx="2160588" cy="752475"/>
          </a:xfrm>
          <a:prstGeom prst="roundRect">
            <a:avLst/>
          </a:prstGeom>
          <a:solidFill>
            <a:schemeClr val="accent1">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sz="1800" b="1" i="0" u="none" strike="noStrike" kern="1200" cap="none" spc="0" normalizeH="0" baseline="0" noProof="1">
                <a:ln>
                  <a:noFill/>
                </a:ln>
                <a:solidFill>
                  <a:schemeClr val="tx1"/>
                </a:solidFill>
                <a:effectLst/>
                <a:uLnTx/>
                <a:uFillTx/>
                <a:latin typeface="黑体" panose="02010609060101010101" pitchFamily="49" charset="-122"/>
                <a:ea typeface="黑体" panose="02010609060101010101" pitchFamily="49" charset="-122"/>
                <a:cs typeface="+mn-cs"/>
              </a:rPr>
              <a:t>建设</a:t>
            </a:r>
            <a:r>
              <a:rPr kumimoji="0" lang="zh-CN" altLang="en-US" sz="1800" b="1" i="0" u="none" strike="noStrike" kern="1200" cap="none" spc="0" normalizeH="0" baseline="0" noProof="1">
                <a:ln>
                  <a:noFill/>
                </a:ln>
                <a:solidFill>
                  <a:schemeClr val="tx1"/>
                </a:solidFill>
                <a:effectLst/>
                <a:uLnTx/>
                <a:uFillTx/>
                <a:latin typeface="黑体" panose="02010609060101010101" pitchFamily="49" charset="-122"/>
                <a:ea typeface="黑体" panose="02010609060101010101" pitchFamily="49" charset="-122"/>
                <a:cs typeface="+mn-cs"/>
              </a:rPr>
              <a:t>世界</a:t>
            </a:r>
            <a:r>
              <a:rPr kumimoji="0" sz="1800" b="1" i="0" u="none" strike="noStrike" kern="1200" cap="none" spc="0" normalizeH="0" baseline="0" noProof="1">
                <a:ln>
                  <a:noFill/>
                </a:ln>
                <a:solidFill>
                  <a:schemeClr val="tx1"/>
                </a:solidFill>
                <a:effectLst/>
                <a:uLnTx/>
                <a:uFillTx/>
                <a:latin typeface="黑体" panose="02010609060101010101" pitchFamily="49" charset="-122"/>
                <a:ea typeface="黑体" panose="02010609060101010101" pitchFamily="49" charset="-122"/>
                <a:cs typeface="+mn-cs"/>
              </a:rPr>
              <a:t>一流军队</a:t>
            </a:r>
            <a:endParaRPr kumimoji="0" lang="zh-CN" sz="1800" b="1" i="0" u="none" strike="noStrike" kern="1200" cap="none" spc="0" normalizeH="0" baseline="0" noProof="1">
              <a:ln>
                <a:noFill/>
              </a:ln>
              <a:solidFill>
                <a:schemeClr val="tx1"/>
              </a:solidFill>
              <a:effectLst/>
              <a:uLnTx/>
              <a:uFillTx/>
              <a:latin typeface="黑体" panose="02010609060101010101" pitchFamily="49" charset="-122"/>
              <a:ea typeface="黑体" panose="02010609060101010101" pitchFamily="49" charset="-122"/>
              <a:cs typeface="+mn-cs"/>
            </a:endParaRPr>
          </a:p>
        </p:txBody>
      </p:sp>
      <p:sp>
        <p:nvSpPr>
          <p:cNvPr id="6" name="圆角矩形 5"/>
          <p:cNvSpPr/>
          <p:nvPr/>
        </p:nvSpPr>
        <p:spPr>
          <a:xfrm>
            <a:off x="4200525" y="5168900"/>
            <a:ext cx="2230438" cy="752475"/>
          </a:xfrm>
          <a:prstGeom prst="roundRect">
            <a:avLst/>
          </a:prstGeom>
          <a:solidFill>
            <a:schemeClr val="accent1">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sz="2000" b="1" i="0" u="none" strike="noStrike" kern="1200" cap="none" spc="0" normalizeH="0" baseline="0" noProof="1">
                <a:ln>
                  <a:noFill/>
                </a:ln>
                <a:solidFill>
                  <a:schemeClr val="tx1"/>
                </a:solidFill>
                <a:effectLst/>
                <a:uLnTx/>
                <a:uFillTx/>
                <a:latin typeface="黑体" panose="02010609060101010101" pitchFamily="49" charset="-122"/>
                <a:ea typeface="黑体" panose="02010609060101010101" pitchFamily="49" charset="-122"/>
                <a:cs typeface="+mn-cs"/>
              </a:rPr>
              <a:t>发挥拥军爱民</a:t>
            </a:r>
            <a:r>
              <a:rPr kumimoji="0" lang="zh-CN" altLang="en-US" sz="2000" b="1" i="0" u="none" strike="noStrike" kern="1200" cap="none" spc="0" normalizeH="0" baseline="0" noProof="1">
                <a:ln>
                  <a:noFill/>
                </a:ln>
                <a:solidFill>
                  <a:schemeClr val="tx1"/>
                </a:solidFill>
                <a:effectLst/>
                <a:uLnTx/>
                <a:uFillTx/>
                <a:latin typeface="黑体" panose="02010609060101010101" pitchFamily="49" charset="-122"/>
                <a:ea typeface="黑体" panose="02010609060101010101" pitchFamily="49" charset="-122"/>
                <a:cs typeface="+mn-cs"/>
              </a:rPr>
              <a:t>的光荣</a:t>
            </a:r>
            <a:r>
              <a:rPr kumimoji="0" lang="zh-CN" sz="2000" b="1" i="0" u="none" strike="noStrike" kern="1200" cap="none" spc="0" normalizeH="0" baseline="0" noProof="1">
                <a:ln>
                  <a:noFill/>
                </a:ln>
                <a:solidFill>
                  <a:schemeClr val="tx1"/>
                </a:solidFill>
                <a:effectLst/>
                <a:uLnTx/>
                <a:uFillTx/>
                <a:latin typeface="黑体" panose="02010609060101010101" pitchFamily="49" charset="-122"/>
                <a:ea typeface="黑体" panose="02010609060101010101" pitchFamily="49" charset="-122"/>
                <a:cs typeface="+mn-cs"/>
              </a:rPr>
              <a:t>传统</a:t>
            </a:r>
          </a:p>
        </p:txBody>
      </p:sp>
      <p:sp>
        <p:nvSpPr>
          <p:cNvPr id="7" name="圆角矩形 6"/>
          <p:cNvSpPr/>
          <p:nvPr/>
        </p:nvSpPr>
        <p:spPr>
          <a:xfrm>
            <a:off x="4200525" y="1549400"/>
            <a:ext cx="2159000" cy="752475"/>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1">
                <a:ln>
                  <a:noFill/>
                </a:ln>
                <a:solidFill>
                  <a:schemeClr val="tx1"/>
                </a:solidFill>
                <a:effectLst/>
                <a:uLnTx/>
                <a:uFillTx/>
                <a:latin typeface="黑体" panose="02010609060101010101" pitchFamily="49" charset="-122"/>
                <a:ea typeface="黑体" panose="02010609060101010101" pitchFamily="49" charset="-122"/>
                <a:cs typeface="黑体" panose="02010609060101010101" pitchFamily="49" charset="-122"/>
              </a:rPr>
              <a:t>国防和军队</a:t>
            </a:r>
          </a:p>
        </p:txBody>
      </p:sp>
      <p:cxnSp>
        <p:nvCxnSpPr>
          <p:cNvPr id="15375" name="直接箭头连接符 18"/>
          <p:cNvCxnSpPr/>
          <p:nvPr/>
        </p:nvCxnSpPr>
        <p:spPr>
          <a:xfrm>
            <a:off x="6430963" y="5545138"/>
            <a:ext cx="771525" cy="0"/>
          </a:xfrm>
          <a:prstGeom prst="straightConnector1">
            <a:avLst/>
          </a:prstGeom>
          <a:ln w="9525" cap="flat" cmpd="sng">
            <a:solidFill>
              <a:schemeClr val="tx1"/>
            </a:solidFill>
            <a:prstDash val="solid"/>
            <a:headEnd type="none" w="med" len="med"/>
            <a:tailEnd type="arrow" w="med" len="med"/>
          </a:ln>
        </p:spPr>
      </p:cxnSp>
      <p:sp>
        <p:nvSpPr>
          <p:cNvPr id="10" name="文本框 9"/>
          <p:cNvSpPr txBox="1"/>
          <p:nvPr/>
        </p:nvSpPr>
        <p:spPr>
          <a:xfrm>
            <a:off x="7202488" y="4760913"/>
            <a:ext cx="4019550" cy="942975"/>
          </a:xfrm>
          <a:prstGeom prst="rect">
            <a:avLst/>
          </a:prstGeom>
          <a:ln w="12700" cmpd="sng">
            <a:solidFill>
              <a:schemeClr val="accent1">
                <a:shade val="50000"/>
              </a:schemeClr>
            </a:solidFill>
            <a:prstDash val="sysDot"/>
          </a:ln>
        </p:spPr>
        <p:style>
          <a:lnRef idx="2">
            <a:schemeClr val="accent1"/>
          </a:lnRef>
          <a:fillRef idx="1">
            <a:schemeClr val="lt1"/>
          </a:fillRef>
          <a:effectRef idx="0">
            <a:schemeClr val="accent1"/>
          </a:effectRef>
          <a:fontRef idx="minor">
            <a:schemeClr val="dk1"/>
          </a:fontRef>
        </p:style>
        <p:txBody>
          <a:bodyPr>
            <a:spAutoFit/>
          </a:bodyPr>
          <a:lstStyle/>
          <a:p>
            <a:pPr marL="0" marR="0" lvl="0" indent="0" algn="l" defTabSz="914400" rtl="0" eaLnBrk="1" fontAlgn="base" latinLnBrk="0" hangingPunct="1">
              <a:lnSpc>
                <a:spcPct val="150000"/>
              </a:lnSpc>
              <a:spcBef>
                <a:spcPct val="0"/>
              </a:spcBef>
              <a:spcAft>
                <a:spcPct val="0"/>
              </a:spcAft>
              <a:buClrTx/>
              <a:buSzTx/>
              <a:buFontTx/>
              <a:buNone/>
              <a:defRPr/>
            </a:pPr>
            <a:r>
              <a:rPr kumimoji="0" lang="en-US" altLang="zh-CN" sz="2000" b="0" i="0" u="none" strike="noStrike" kern="1200" cap="none" spc="0" normalizeH="0" baseline="0" noProof="1">
                <a:ln>
                  <a:noFill/>
                </a:ln>
                <a:solidFill>
                  <a:schemeClr val="dk1"/>
                </a:solidFill>
                <a:effectLst/>
                <a:uLnTx/>
                <a:uFillTx/>
                <a:latin typeface="+mn-lt"/>
                <a:ea typeface="+mn-ea"/>
                <a:cs typeface="+mn-cs"/>
              </a:rPr>
              <a:t>      </a:t>
            </a:r>
            <a:r>
              <a:rPr kumimoji="0" lang="en-US" altLang="zh-CN" sz="2000" b="0" i="0" u="none" strike="noStrike" kern="1200" cap="none" spc="0" normalizeH="0" baseline="0" noProof="1">
                <a:ln>
                  <a:noFill/>
                </a:ln>
                <a:solidFill>
                  <a:schemeClr val="dk1"/>
                </a:solidFill>
                <a:effectLst/>
                <a:uLnTx/>
                <a:uFillTx/>
                <a:latin typeface="黑体" panose="02010609060101010101" pitchFamily="49" charset="-122"/>
                <a:ea typeface="黑体" panose="02010609060101010101" pitchFamily="49" charset="-122"/>
                <a:cs typeface="黑体" panose="02010609060101010101" pitchFamily="49" charset="-122"/>
              </a:rPr>
              <a:t> </a:t>
            </a:r>
            <a:r>
              <a:rPr kumimoji="0" sz="2000" b="0" i="0" u="none" strike="noStrike" kern="1200" cap="none" spc="0" normalizeH="0" baseline="0" noProof="1">
                <a:ln>
                  <a:noFill/>
                </a:ln>
                <a:solidFill>
                  <a:schemeClr val="tx1"/>
                </a:solidFill>
                <a:effectLst/>
                <a:uLnTx/>
                <a:uFillTx/>
                <a:latin typeface="黑体" panose="02010609060101010101" pitchFamily="49" charset="-122"/>
                <a:ea typeface="黑体" panose="02010609060101010101" pitchFamily="49" charset="-122"/>
                <a:cs typeface="黑体" panose="02010609060101010101" pitchFamily="49" charset="-122"/>
              </a:rPr>
              <a:t>聚焦拥军传统，帮助学生</a:t>
            </a:r>
            <a:r>
              <a:rPr kumimoji="0" lang="zh-CN" altLang="en-US" sz="2000" b="0" i="0" u="none" strike="noStrike" kern="1200" cap="none" spc="0" normalizeH="0" baseline="0" noProof="1">
                <a:ln>
                  <a:noFill/>
                </a:ln>
                <a:solidFill>
                  <a:schemeClr val="tx1"/>
                </a:solidFill>
                <a:effectLst/>
                <a:uLnTx/>
                <a:uFillTx/>
                <a:latin typeface="黑体" panose="02010609060101010101" pitchFamily="49" charset="-122"/>
                <a:ea typeface="黑体" panose="02010609060101010101" pitchFamily="49" charset="-122"/>
                <a:cs typeface="黑体" panose="02010609060101010101" pitchFamily="49" charset="-122"/>
              </a:rPr>
              <a:t>树</a:t>
            </a:r>
            <a:r>
              <a:rPr kumimoji="0" sz="2000" b="0" i="0" u="none" strike="noStrike" kern="1200" cap="none" spc="0" normalizeH="0" baseline="0" noProof="1">
                <a:ln>
                  <a:noFill/>
                </a:ln>
                <a:solidFill>
                  <a:schemeClr val="tx1"/>
                </a:solidFill>
                <a:effectLst/>
                <a:uLnTx/>
                <a:uFillTx/>
                <a:latin typeface="黑体" panose="02010609060101010101" pitchFamily="49" charset="-122"/>
                <a:ea typeface="黑体" panose="02010609060101010101" pitchFamily="49" charset="-122"/>
                <a:cs typeface="黑体" panose="02010609060101010101" pitchFamily="49" charset="-122"/>
              </a:rPr>
              <a:t>立拥军观念</a:t>
            </a:r>
            <a:r>
              <a:rPr kumimoji="0" lang="zh-CN" altLang="en-US" sz="2000" b="0" i="0" u="none" strike="noStrike" kern="1200" cap="none" spc="0" normalizeH="0" baseline="0" noProof="1">
                <a:ln>
                  <a:noFill/>
                </a:ln>
                <a:solidFill>
                  <a:schemeClr val="tx1"/>
                </a:solidFill>
                <a:effectLst/>
                <a:uLnTx/>
                <a:uFillTx/>
                <a:latin typeface="黑体" panose="02010609060101010101" pitchFamily="49" charset="-122"/>
                <a:ea typeface="黑体" panose="02010609060101010101" pitchFamily="49" charset="-122"/>
                <a:cs typeface="黑体" panose="02010609060101010101" pitchFamily="49" charset="-122"/>
              </a:rPr>
              <a:t>及尊敬</a:t>
            </a:r>
            <a:r>
              <a:rPr kumimoji="0" sz="2000" b="0" i="0" u="none" strike="noStrike" kern="1200" cap="none" spc="0" normalizeH="0" baseline="0" noProof="1">
                <a:ln>
                  <a:noFill/>
                </a:ln>
                <a:solidFill>
                  <a:schemeClr val="tx1"/>
                </a:solidFill>
                <a:effectLst/>
                <a:uLnTx/>
                <a:uFillTx/>
                <a:latin typeface="黑体" panose="02010609060101010101" pitchFamily="49" charset="-122"/>
                <a:ea typeface="黑体" panose="02010609060101010101" pitchFamily="49" charset="-122"/>
                <a:cs typeface="黑体" panose="02010609060101010101" pitchFamily="49" charset="-122"/>
              </a:rPr>
              <a:t>人民军队的</a:t>
            </a:r>
            <a:r>
              <a:rPr kumimoji="0" lang="zh-CN" altLang="en-US" sz="2000" b="0" i="0" u="none" strike="noStrike" kern="1200" cap="none" spc="0" normalizeH="0" baseline="0" noProof="1">
                <a:ln>
                  <a:noFill/>
                </a:ln>
                <a:solidFill>
                  <a:schemeClr val="tx1"/>
                </a:solidFill>
                <a:effectLst/>
                <a:uLnTx/>
                <a:uFillTx/>
                <a:latin typeface="黑体" panose="02010609060101010101" pitchFamily="49" charset="-122"/>
                <a:ea typeface="黑体" panose="02010609060101010101" pitchFamily="49" charset="-122"/>
                <a:cs typeface="黑体" panose="02010609060101010101" pitchFamily="49" charset="-122"/>
              </a:rPr>
              <a:t>情感</a:t>
            </a:r>
            <a:r>
              <a:rPr kumimoji="0" sz="2000" b="0" i="0" u="none" strike="noStrike" kern="1200" cap="none" spc="0" normalizeH="0" baseline="0" noProof="1">
                <a:ln>
                  <a:noFill/>
                </a:ln>
                <a:solidFill>
                  <a:schemeClr val="tx1"/>
                </a:solidFill>
                <a:effectLst/>
                <a:uLnTx/>
                <a:uFillTx/>
                <a:latin typeface="黑体" panose="02010609060101010101" pitchFamily="49" charset="-122"/>
                <a:ea typeface="黑体" panose="02010609060101010101" pitchFamily="49" charset="-122"/>
                <a:cs typeface="黑体" panose="02010609060101010101" pitchFamily="49" charset="-122"/>
              </a:rPr>
              <a:t>。</a:t>
            </a:r>
          </a:p>
        </p:txBody>
      </p:sp>
      <p:sp>
        <p:nvSpPr>
          <p:cNvPr id="20" name="文本框 7"/>
          <p:cNvSpPr txBox="1"/>
          <p:nvPr>
            <p:custDataLst>
              <p:tags r:id="rId2"/>
            </p:custDataLst>
          </p:nvPr>
        </p:nvSpPr>
        <p:spPr bwMode="auto">
          <a:xfrm>
            <a:off x="909638" y="587375"/>
            <a:ext cx="2689225" cy="762000"/>
          </a:xfrm>
          <a:prstGeom prst="rect">
            <a:avLst/>
          </a:prstGeom>
          <a:noFill/>
        </p:spPr>
        <p:txBody>
          <a:bodyPr lIns="63500" tIns="25400" rIns="63500" bIns="25400" anchor="b">
            <a:normAutofit fontScale="70000" lnSpcReduction="20000"/>
          </a:bodyPr>
          <a:lstStyle/>
          <a:p>
            <a:pPr marR="0" defTabSz="914400" eaLnBrk="1" hangingPunct="1">
              <a:spcBef>
                <a:spcPts val="0"/>
              </a:spcBef>
              <a:spcAft>
                <a:spcPts val="0"/>
              </a:spcAft>
              <a:buClrTx/>
              <a:buSzPct val="100000"/>
              <a:buFontTx/>
              <a:buNone/>
              <a:defRPr/>
            </a:pPr>
            <a:r>
              <a:rPr kumimoji="0" lang="zh-CN" altLang="en-US" sz="4000" kern="1200" cap="none" spc="280" normalizeH="0" baseline="0" noProof="1">
                <a:solidFill>
                  <a:schemeClr val="dk1"/>
                </a:solidFill>
                <a:latin typeface="黑体" panose="02010609060101010101" pitchFamily="49" charset="-122"/>
                <a:ea typeface="黑体" panose="02010609060101010101" pitchFamily="49" charset="-122"/>
                <a:cs typeface="+mn-cs"/>
                <a:sym typeface="+mn-ea"/>
              </a:rPr>
              <a:t>一、读本分析</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左大括号 3"/>
          <p:cNvSpPr/>
          <p:nvPr/>
        </p:nvSpPr>
        <p:spPr>
          <a:xfrm>
            <a:off x="3033713" y="1822450"/>
            <a:ext cx="887412" cy="4005263"/>
          </a:xfrm>
          <a:prstGeom prst="leftBrace">
            <a:avLst>
              <a:gd name="adj1" fmla="val 8149"/>
              <a:gd name="adj2" fmla="val 50000"/>
            </a:avLst>
          </a:prstGeom>
          <a:noFill/>
          <a:ln w="9525" cap="flat" cmpd="sng">
            <a:solidFill>
              <a:schemeClr val="tx1"/>
            </a:solidFill>
            <a:prstDash val="solid"/>
            <a:headEnd type="none" w="med" len="med"/>
            <a:tailEnd type="none" w="med" len="med"/>
          </a:ln>
        </p:spPr>
        <p:txBody>
          <a:bodyPr/>
          <a:lstStyle/>
          <a:p>
            <a:pPr eaLnBrk="1" hangingPunct="1"/>
            <a:endParaRPr lang="zh-CN" altLang="zh-CN" dirty="0">
              <a:latin typeface="Arial" panose="020B0604020202020204" pitchFamily="34" charset="0"/>
            </a:endParaRPr>
          </a:p>
        </p:txBody>
      </p:sp>
      <p:sp>
        <p:nvSpPr>
          <p:cNvPr id="17411" name="文本框 99"/>
          <p:cNvSpPr txBox="1"/>
          <p:nvPr/>
        </p:nvSpPr>
        <p:spPr>
          <a:xfrm>
            <a:off x="298450" y="2781300"/>
            <a:ext cx="2636838" cy="3046413"/>
          </a:xfrm>
          <a:prstGeom prst="rect">
            <a:avLst/>
          </a:prstGeom>
          <a:noFill/>
          <a:ln w="9525">
            <a:noFill/>
          </a:ln>
        </p:spPr>
        <p:txBody>
          <a:bodyPr>
            <a:spAutoFit/>
          </a:bodyPr>
          <a:lstStyle/>
          <a:p>
            <a:pPr algn="ctr" eaLnBrk="1" hangingPunct="1">
              <a:lnSpc>
                <a:spcPct val="200000"/>
              </a:lnSpc>
            </a:pPr>
            <a:r>
              <a:rPr lang="zh-CN" altLang="en-US" sz="3200" dirty="0">
                <a:latin typeface="黑体" panose="02010609060101010101" pitchFamily="49" charset="-122"/>
                <a:ea typeface="黑体" panose="02010609060101010101" pitchFamily="49" charset="-122"/>
              </a:rPr>
              <a:t>第</a:t>
            </a:r>
            <a:r>
              <a:rPr lang="en-US" altLang="zh-CN" sz="3200" dirty="0">
                <a:latin typeface="黑体" panose="02010609060101010101" pitchFamily="49" charset="-122"/>
                <a:ea typeface="黑体" panose="02010609060101010101" pitchFamily="49" charset="-122"/>
              </a:rPr>
              <a:t>12</a:t>
            </a:r>
            <a:r>
              <a:rPr lang="zh-CN" altLang="en-US" sz="3200" dirty="0">
                <a:latin typeface="黑体" panose="02010609060101010101" pitchFamily="49" charset="-122"/>
                <a:ea typeface="黑体" panose="02010609060101010101" pitchFamily="49" charset="-122"/>
              </a:rPr>
              <a:t>课</a:t>
            </a:r>
            <a:endParaRPr lang="en-US" altLang="zh-CN" sz="3200" dirty="0">
              <a:latin typeface="黑体" panose="02010609060101010101" pitchFamily="49" charset="-122"/>
              <a:ea typeface="黑体" panose="02010609060101010101" pitchFamily="49" charset="-122"/>
            </a:endParaRPr>
          </a:p>
          <a:p>
            <a:pPr algn="ctr" eaLnBrk="1" hangingPunct="1">
              <a:lnSpc>
                <a:spcPct val="200000"/>
              </a:lnSpc>
            </a:pPr>
            <a:r>
              <a:rPr lang="zh-CN" altLang="en-US" sz="3200" dirty="0">
                <a:latin typeface="黑体" panose="02010609060101010101" pitchFamily="49" charset="-122"/>
                <a:ea typeface="黑体" panose="02010609060101010101" pitchFamily="49" charset="-122"/>
              </a:rPr>
              <a:t>强国必须强军</a:t>
            </a:r>
            <a:endParaRPr lang="en-US" altLang="zh-CN" sz="3200" dirty="0">
              <a:latin typeface="黑体" panose="02010609060101010101" pitchFamily="49" charset="-122"/>
              <a:ea typeface="黑体" panose="02010609060101010101" pitchFamily="49" charset="-122"/>
            </a:endParaRPr>
          </a:p>
          <a:p>
            <a:pPr algn="ctr" eaLnBrk="1" hangingPunct="1">
              <a:lnSpc>
                <a:spcPct val="200000"/>
              </a:lnSpc>
            </a:pPr>
            <a:endParaRPr lang="zh-CN" altLang="en-US" sz="3200" dirty="0">
              <a:latin typeface="黑体" panose="02010609060101010101" pitchFamily="49" charset="-122"/>
              <a:ea typeface="黑体" panose="02010609060101010101" pitchFamily="49" charset="-122"/>
            </a:endParaRPr>
          </a:p>
        </p:txBody>
      </p:sp>
      <p:sp>
        <p:nvSpPr>
          <p:cNvPr id="20" name="矩形 19"/>
          <p:cNvSpPr/>
          <p:nvPr/>
        </p:nvSpPr>
        <p:spPr>
          <a:xfrm>
            <a:off x="7215188" y="1822450"/>
            <a:ext cx="1852613" cy="400050"/>
          </a:xfrm>
          <a:prstGeom prst="rect">
            <a:avLst/>
          </a:prstGeom>
        </p:spPr>
        <p:style>
          <a:lnRef idx="2">
            <a:schemeClr val="accent4"/>
          </a:lnRef>
          <a:fillRef idx="1">
            <a:schemeClr val="lt1"/>
          </a:fillRef>
          <a:effectRef idx="0">
            <a:schemeClr val="accent4"/>
          </a:effectRef>
          <a:fontRef idx="minor">
            <a:schemeClr val="dk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zh-CN" sz="2000" b="0" i="0" u="none" strike="noStrike" kern="1200" cap="none" spc="0" normalizeH="0" baseline="0" noProof="0" dirty="0">
                <a:ln>
                  <a:noFill/>
                </a:ln>
                <a:solidFill>
                  <a:schemeClr val="dk1"/>
                </a:solidFill>
                <a:effectLst/>
                <a:uLnTx/>
                <a:uFillTx/>
                <a:latin typeface="黑体" panose="02010609060101010101" pitchFamily="49" charset="-122"/>
                <a:ea typeface="黑体" panose="02010609060101010101" pitchFamily="49" charset="-122"/>
                <a:cs typeface="+mn-cs"/>
              </a:rPr>
              <a:t>内容</a:t>
            </a:r>
            <a:r>
              <a:rPr kumimoji="0" lang="en-US" altLang="zh-CN" sz="2000" b="0" i="0" u="none" strike="noStrike" kern="1200" cap="none" spc="0" normalizeH="0" baseline="0" noProof="0" dirty="0">
                <a:ln>
                  <a:noFill/>
                </a:ln>
                <a:solidFill>
                  <a:schemeClr val="dk1"/>
                </a:solidFill>
                <a:effectLst/>
                <a:uLnTx/>
                <a:uFillTx/>
                <a:latin typeface="黑体" panose="02010609060101010101" pitchFamily="49" charset="-122"/>
                <a:ea typeface="黑体" panose="02010609060101010101" pitchFamily="49" charset="-122"/>
                <a:cs typeface="+mn-cs"/>
              </a:rPr>
              <a:t> </a:t>
            </a:r>
            <a:r>
              <a:rPr kumimoji="0" lang="zh-CN" altLang="zh-CN" sz="2000" b="0" i="0" u="none" strike="noStrike" kern="1200" cap="none" spc="0" normalizeH="0" baseline="0" noProof="0" dirty="0">
                <a:ln>
                  <a:noFill/>
                </a:ln>
                <a:solidFill>
                  <a:schemeClr val="dk1"/>
                </a:solidFill>
                <a:effectLst/>
                <a:uLnTx/>
                <a:uFillTx/>
                <a:latin typeface="黑体" panose="02010609060101010101" pitchFamily="49" charset="-122"/>
                <a:ea typeface="黑体" panose="02010609060101010101" pitchFamily="49" charset="-122"/>
                <a:cs typeface="+mn-cs"/>
              </a:rPr>
              <a:t>相互关联</a:t>
            </a:r>
            <a:endParaRPr kumimoji="0" lang="en-US" altLang="zh-CN" sz="2000" b="0" i="0" u="none" strike="noStrike" kern="1200" cap="none" spc="0" normalizeH="0" baseline="0" noProof="0" dirty="0">
              <a:ln>
                <a:noFill/>
              </a:ln>
              <a:solidFill>
                <a:schemeClr val="dk1"/>
              </a:solidFill>
              <a:effectLst/>
              <a:uLnTx/>
              <a:uFillTx/>
              <a:latin typeface="黑体" panose="02010609060101010101" pitchFamily="49" charset="-122"/>
              <a:ea typeface="黑体" panose="02010609060101010101" pitchFamily="49" charset="-122"/>
              <a:cs typeface="+mn-cs"/>
            </a:endParaRPr>
          </a:p>
        </p:txBody>
      </p:sp>
      <p:sp>
        <p:nvSpPr>
          <p:cNvPr id="21" name="矩形 20"/>
          <p:cNvSpPr/>
          <p:nvPr/>
        </p:nvSpPr>
        <p:spPr>
          <a:xfrm>
            <a:off x="7215188" y="2773363"/>
            <a:ext cx="1852613" cy="400050"/>
          </a:xfrm>
          <a:prstGeom prst="rect">
            <a:avLst/>
          </a:prstGeom>
        </p:spPr>
        <p:style>
          <a:lnRef idx="2">
            <a:schemeClr val="accent4"/>
          </a:lnRef>
          <a:fillRef idx="1">
            <a:schemeClr val="lt1"/>
          </a:fillRef>
          <a:effectRef idx="0">
            <a:schemeClr val="accent4"/>
          </a:effectRef>
          <a:fontRef idx="minor">
            <a:schemeClr val="dk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zh-CN" sz="2000" b="0" i="0" u="none" strike="noStrike" kern="1200" cap="none" spc="0" normalizeH="0" baseline="0" noProof="0" dirty="0">
                <a:ln>
                  <a:noFill/>
                </a:ln>
                <a:solidFill>
                  <a:schemeClr val="dk1"/>
                </a:solidFill>
                <a:effectLst/>
                <a:uLnTx/>
                <a:uFillTx/>
                <a:latin typeface="黑体" panose="02010609060101010101" pitchFamily="49" charset="-122"/>
                <a:ea typeface="黑体" panose="02010609060101010101" pitchFamily="49" charset="-122"/>
                <a:cs typeface="+mn-cs"/>
              </a:rPr>
              <a:t>逻辑</a:t>
            </a:r>
            <a:r>
              <a:rPr kumimoji="0" lang="en-US" altLang="zh-CN" sz="2000" b="0" i="0" u="none" strike="noStrike" kern="1200" cap="none" spc="0" normalizeH="0" baseline="0" noProof="0" dirty="0">
                <a:ln>
                  <a:noFill/>
                </a:ln>
                <a:solidFill>
                  <a:schemeClr val="dk1"/>
                </a:solidFill>
                <a:effectLst/>
                <a:uLnTx/>
                <a:uFillTx/>
                <a:latin typeface="黑体" panose="02010609060101010101" pitchFamily="49" charset="-122"/>
                <a:ea typeface="黑体" panose="02010609060101010101" pitchFamily="49" charset="-122"/>
                <a:cs typeface="+mn-cs"/>
              </a:rPr>
              <a:t> </a:t>
            </a:r>
            <a:r>
              <a:rPr kumimoji="0" lang="zh-CN" altLang="zh-CN" sz="2000" b="0" i="0" u="none" strike="noStrike" kern="1200" cap="none" spc="0" normalizeH="0" baseline="0" noProof="0" dirty="0">
                <a:ln>
                  <a:noFill/>
                </a:ln>
                <a:solidFill>
                  <a:schemeClr val="dk1"/>
                </a:solidFill>
                <a:effectLst/>
                <a:uLnTx/>
                <a:uFillTx/>
                <a:latin typeface="黑体" panose="02010609060101010101" pitchFamily="49" charset="-122"/>
                <a:ea typeface="黑体" panose="02010609060101010101" pitchFamily="49" charset="-122"/>
                <a:cs typeface="+mn-cs"/>
              </a:rPr>
              <a:t>层层递进</a:t>
            </a:r>
          </a:p>
        </p:txBody>
      </p:sp>
      <p:sp>
        <p:nvSpPr>
          <p:cNvPr id="22" name="矩形 21"/>
          <p:cNvSpPr/>
          <p:nvPr/>
        </p:nvSpPr>
        <p:spPr>
          <a:xfrm>
            <a:off x="9648825" y="3754438"/>
            <a:ext cx="1295400" cy="401638"/>
          </a:xfrm>
          <a:prstGeom prst="rect">
            <a:avLst/>
          </a:prstGeom>
        </p:spPr>
        <p:style>
          <a:lnRef idx="2">
            <a:schemeClr val="accent4"/>
          </a:lnRef>
          <a:fillRef idx="1">
            <a:schemeClr val="lt1"/>
          </a:fillRef>
          <a:effectRef idx="0">
            <a:schemeClr val="accent4"/>
          </a:effectRef>
          <a:fontRef idx="minor">
            <a:schemeClr val="dk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chemeClr val="dk1"/>
                </a:solidFill>
                <a:effectLst/>
                <a:uLnTx/>
                <a:uFillTx/>
                <a:latin typeface="黑体" panose="02010609060101010101" pitchFamily="49" charset="-122"/>
                <a:ea typeface="黑体" panose="02010609060101010101" pitchFamily="49" charset="-122"/>
                <a:cs typeface="+mn-cs"/>
              </a:rPr>
              <a:t>责任担当</a:t>
            </a:r>
            <a:r>
              <a:rPr kumimoji="0" lang="en-US" altLang="zh-CN" sz="2000" b="0" i="0" u="none" strike="noStrike" kern="1200" cap="none" spc="0" normalizeH="0" baseline="0" noProof="0" dirty="0">
                <a:ln>
                  <a:noFill/>
                </a:ln>
                <a:solidFill>
                  <a:schemeClr val="dk1"/>
                </a:solidFill>
                <a:effectLst/>
                <a:uLnTx/>
                <a:uFillTx/>
                <a:latin typeface="黑体" panose="02010609060101010101" pitchFamily="49" charset="-122"/>
                <a:ea typeface="黑体" panose="02010609060101010101" pitchFamily="49" charset="-122"/>
                <a:cs typeface="+mn-cs"/>
              </a:rPr>
              <a:t> </a:t>
            </a:r>
          </a:p>
        </p:txBody>
      </p:sp>
      <p:sp>
        <p:nvSpPr>
          <p:cNvPr id="23" name="矩形 22"/>
          <p:cNvSpPr/>
          <p:nvPr/>
        </p:nvSpPr>
        <p:spPr>
          <a:xfrm>
            <a:off x="9648825" y="2768600"/>
            <a:ext cx="1312863" cy="400050"/>
          </a:xfrm>
          <a:prstGeom prst="rect">
            <a:avLst/>
          </a:prstGeom>
        </p:spPr>
        <p:style>
          <a:lnRef idx="2">
            <a:schemeClr val="accent4"/>
          </a:lnRef>
          <a:fillRef idx="1">
            <a:schemeClr val="lt1"/>
          </a:fillRef>
          <a:effectRef idx="0">
            <a:schemeClr val="accent4"/>
          </a:effectRef>
          <a:fontRef idx="minor">
            <a:schemeClr val="dk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chemeClr val="dk1"/>
                </a:solidFill>
                <a:effectLst/>
                <a:uLnTx/>
                <a:uFillTx/>
                <a:latin typeface="黑体" panose="02010609060101010101" pitchFamily="49" charset="-122"/>
                <a:ea typeface="黑体" panose="02010609060101010101" pitchFamily="49" charset="-122"/>
                <a:cs typeface="+mn-cs"/>
              </a:rPr>
              <a:t>国家认同</a:t>
            </a:r>
            <a:r>
              <a:rPr kumimoji="0" lang="en-US" altLang="zh-CN" sz="2000" b="0" i="0" u="none" strike="noStrike" kern="1200" cap="none" spc="0" normalizeH="0" baseline="0" noProof="0" dirty="0">
                <a:ln>
                  <a:noFill/>
                </a:ln>
                <a:solidFill>
                  <a:schemeClr val="dk1"/>
                </a:solidFill>
                <a:effectLst/>
                <a:uLnTx/>
                <a:uFillTx/>
                <a:latin typeface="黑体" panose="02010609060101010101" pitchFamily="49" charset="-122"/>
                <a:ea typeface="黑体" panose="02010609060101010101" pitchFamily="49" charset="-122"/>
                <a:cs typeface="+mn-cs"/>
              </a:rPr>
              <a:t> </a:t>
            </a:r>
          </a:p>
        </p:txBody>
      </p:sp>
      <p:sp>
        <p:nvSpPr>
          <p:cNvPr id="24" name="矩形 23"/>
          <p:cNvSpPr/>
          <p:nvPr/>
        </p:nvSpPr>
        <p:spPr>
          <a:xfrm>
            <a:off x="9631363" y="4941888"/>
            <a:ext cx="1312863" cy="400050"/>
          </a:xfrm>
          <a:prstGeom prst="rect">
            <a:avLst/>
          </a:prstGeom>
        </p:spPr>
        <p:style>
          <a:lnRef idx="2">
            <a:schemeClr val="accent4"/>
          </a:lnRef>
          <a:fillRef idx="1">
            <a:schemeClr val="lt1"/>
          </a:fillRef>
          <a:effectRef idx="0">
            <a:schemeClr val="accent4"/>
          </a:effectRef>
          <a:fontRef idx="minor">
            <a:schemeClr val="dk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chemeClr val="dk1"/>
                </a:solidFill>
                <a:effectLst/>
                <a:uLnTx/>
                <a:uFillTx/>
                <a:latin typeface="黑体" panose="02010609060101010101" pitchFamily="49" charset="-122"/>
                <a:ea typeface="黑体" panose="02010609060101010101" pitchFamily="49" charset="-122"/>
                <a:cs typeface="+mn-cs"/>
              </a:rPr>
              <a:t>内化行为</a:t>
            </a:r>
            <a:r>
              <a:rPr kumimoji="0" lang="en-US" altLang="zh-CN" sz="2000" b="0" i="0" u="none" strike="noStrike" kern="1200" cap="none" spc="0" normalizeH="0" baseline="0" noProof="0" dirty="0">
                <a:ln>
                  <a:noFill/>
                </a:ln>
                <a:solidFill>
                  <a:schemeClr val="dk1"/>
                </a:solidFill>
                <a:effectLst/>
                <a:uLnTx/>
                <a:uFillTx/>
                <a:latin typeface="黑体" panose="02010609060101010101" pitchFamily="49" charset="-122"/>
                <a:ea typeface="黑体" panose="02010609060101010101" pitchFamily="49" charset="-122"/>
                <a:cs typeface="+mn-cs"/>
              </a:rPr>
              <a:t> </a:t>
            </a:r>
          </a:p>
        </p:txBody>
      </p:sp>
      <p:cxnSp>
        <p:nvCxnSpPr>
          <p:cNvPr id="17417" name="直接箭头连接符 9"/>
          <p:cNvCxnSpPr/>
          <p:nvPr/>
        </p:nvCxnSpPr>
        <p:spPr>
          <a:xfrm>
            <a:off x="6900863" y="1585913"/>
            <a:ext cx="0" cy="4335462"/>
          </a:xfrm>
          <a:prstGeom prst="straightConnector1">
            <a:avLst/>
          </a:prstGeom>
          <a:ln w="9525" cap="flat" cmpd="sng">
            <a:solidFill>
              <a:schemeClr val="tx1"/>
            </a:solidFill>
            <a:prstDash val="solid"/>
            <a:headEnd type="none" w="med" len="med"/>
            <a:tailEnd type="arrow" w="med" len="med"/>
          </a:ln>
        </p:spPr>
      </p:cxnSp>
      <p:sp>
        <p:nvSpPr>
          <p:cNvPr id="17418" name="燕尾形箭头 19"/>
          <p:cNvSpPr/>
          <p:nvPr/>
        </p:nvSpPr>
        <p:spPr>
          <a:xfrm>
            <a:off x="9175750" y="3452813"/>
            <a:ext cx="457200" cy="301625"/>
          </a:xfrm>
          <a:prstGeom prst="notchedRightArrow">
            <a:avLst>
              <a:gd name="adj1" fmla="val 50000"/>
              <a:gd name="adj2" fmla="val 49831"/>
            </a:avLst>
          </a:prstGeom>
          <a:solidFill>
            <a:schemeClr val="accent1"/>
          </a:solidFill>
          <a:ln w="9525" cap="flat" cmpd="sng">
            <a:solidFill>
              <a:schemeClr val="tx1"/>
            </a:solidFill>
            <a:prstDash val="solid"/>
            <a:round/>
            <a:headEnd type="none" w="med" len="med"/>
            <a:tailEnd type="none" w="med" len="med"/>
          </a:ln>
        </p:spPr>
        <p:txBody>
          <a:bodyPr/>
          <a:lstStyle/>
          <a:p>
            <a:pPr eaLnBrk="1" hangingPunct="1"/>
            <a:endParaRPr lang="zh-CN" altLang="en-US" dirty="0">
              <a:latin typeface="Arial" panose="020B0604020202020204" pitchFamily="34" charset="0"/>
            </a:endParaRPr>
          </a:p>
        </p:txBody>
      </p:sp>
      <p:sp>
        <p:nvSpPr>
          <p:cNvPr id="35" name="矩形 34"/>
          <p:cNvSpPr/>
          <p:nvPr/>
        </p:nvSpPr>
        <p:spPr>
          <a:xfrm>
            <a:off x="7273925" y="3805238"/>
            <a:ext cx="1852613" cy="400050"/>
          </a:xfrm>
          <a:prstGeom prst="rect">
            <a:avLst/>
          </a:prstGeom>
        </p:spPr>
        <p:style>
          <a:lnRef idx="2">
            <a:schemeClr val="accent4"/>
          </a:lnRef>
          <a:fillRef idx="1">
            <a:schemeClr val="lt1"/>
          </a:fillRef>
          <a:effectRef idx="0">
            <a:schemeClr val="accent4"/>
          </a:effectRef>
          <a:fontRef idx="minor">
            <a:schemeClr val="dk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chemeClr val="dk1"/>
                </a:solidFill>
                <a:effectLst/>
                <a:uLnTx/>
                <a:uFillTx/>
                <a:latin typeface="黑体" panose="02010609060101010101" pitchFamily="49" charset="-122"/>
                <a:ea typeface="黑体" panose="02010609060101010101" pitchFamily="49" charset="-122"/>
                <a:cs typeface="+mn-cs"/>
              </a:rPr>
              <a:t>复兴</a:t>
            </a:r>
            <a:r>
              <a:rPr kumimoji="0" lang="en-US" altLang="zh-CN" sz="2000" b="0" i="0" u="none" strike="noStrike" kern="1200" cap="none" spc="0" normalizeH="0" baseline="0" noProof="0" dirty="0">
                <a:ln>
                  <a:noFill/>
                </a:ln>
                <a:solidFill>
                  <a:schemeClr val="dk1"/>
                </a:solidFill>
                <a:effectLst/>
                <a:uLnTx/>
                <a:uFillTx/>
                <a:latin typeface="黑体" panose="02010609060101010101" pitchFamily="49" charset="-122"/>
                <a:ea typeface="黑体" panose="02010609060101010101" pitchFamily="49" charset="-122"/>
                <a:cs typeface="+mn-cs"/>
              </a:rPr>
              <a:t> </a:t>
            </a:r>
            <a:r>
              <a:rPr kumimoji="0" lang="zh-CN" altLang="en-US" sz="2000" b="0" i="0" u="none" strike="noStrike" kern="1200" cap="none" spc="0" normalizeH="0" baseline="0" noProof="0" dirty="0">
                <a:ln>
                  <a:noFill/>
                </a:ln>
                <a:solidFill>
                  <a:schemeClr val="dk1"/>
                </a:solidFill>
                <a:effectLst/>
                <a:uLnTx/>
                <a:uFillTx/>
                <a:latin typeface="黑体" panose="02010609060101010101" pitchFamily="49" charset="-122"/>
                <a:ea typeface="黑体" panose="02010609060101010101" pitchFamily="49" charset="-122"/>
                <a:cs typeface="+mn-cs"/>
              </a:rPr>
              <a:t>中国梦</a:t>
            </a:r>
            <a:endParaRPr kumimoji="0" lang="zh-CN" altLang="zh-CN" sz="2000" b="0" i="0" u="none" strike="noStrike" kern="1200" cap="none" spc="0" normalizeH="0" baseline="0" noProof="0" dirty="0">
              <a:ln>
                <a:noFill/>
              </a:ln>
              <a:solidFill>
                <a:schemeClr val="dk1"/>
              </a:solidFill>
              <a:effectLst/>
              <a:uLnTx/>
              <a:uFillTx/>
              <a:latin typeface="黑体" panose="02010609060101010101" pitchFamily="49" charset="-122"/>
              <a:ea typeface="黑体" panose="02010609060101010101" pitchFamily="49" charset="-122"/>
              <a:cs typeface="+mn-cs"/>
            </a:endParaRPr>
          </a:p>
        </p:txBody>
      </p:sp>
      <p:sp>
        <p:nvSpPr>
          <p:cNvPr id="36" name="矩形 35"/>
          <p:cNvSpPr/>
          <p:nvPr/>
        </p:nvSpPr>
        <p:spPr>
          <a:xfrm>
            <a:off x="7273925" y="4968875"/>
            <a:ext cx="1852613" cy="400050"/>
          </a:xfrm>
          <a:prstGeom prst="rect">
            <a:avLst/>
          </a:prstGeom>
        </p:spPr>
        <p:style>
          <a:lnRef idx="2">
            <a:schemeClr val="accent4"/>
          </a:lnRef>
          <a:fillRef idx="1">
            <a:schemeClr val="lt1"/>
          </a:fillRef>
          <a:effectRef idx="0">
            <a:schemeClr val="accent4"/>
          </a:effectRef>
          <a:fontRef idx="minor">
            <a:schemeClr val="dk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chemeClr val="dk1"/>
                </a:solidFill>
                <a:effectLst/>
                <a:uLnTx/>
                <a:uFillTx/>
                <a:latin typeface="黑体" panose="02010609060101010101" pitchFamily="49" charset="-122"/>
                <a:ea typeface="黑体" panose="02010609060101010101" pitchFamily="49" charset="-122"/>
                <a:cs typeface="+mn-cs"/>
              </a:rPr>
              <a:t>实现</a:t>
            </a:r>
            <a:r>
              <a:rPr kumimoji="0" lang="en-US" altLang="zh-CN" sz="2000" b="0" i="0" u="none" strike="noStrike" kern="1200" cap="none" spc="0" normalizeH="0" baseline="0" noProof="0" dirty="0">
                <a:ln>
                  <a:noFill/>
                </a:ln>
                <a:solidFill>
                  <a:schemeClr val="dk1"/>
                </a:solidFill>
                <a:effectLst/>
                <a:uLnTx/>
                <a:uFillTx/>
                <a:latin typeface="黑体" panose="02010609060101010101" pitchFamily="49" charset="-122"/>
                <a:ea typeface="黑体" panose="02010609060101010101" pitchFamily="49" charset="-122"/>
                <a:cs typeface="+mn-cs"/>
              </a:rPr>
              <a:t> </a:t>
            </a:r>
            <a:r>
              <a:rPr kumimoji="0" lang="zh-CN" altLang="en-US" sz="2000" b="0" i="0" u="none" strike="noStrike" kern="1200" cap="none" spc="0" normalizeH="0" baseline="0" noProof="0" dirty="0">
                <a:ln>
                  <a:noFill/>
                </a:ln>
                <a:solidFill>
                  <a:schemeClr val="dk1"/>
                </a:solidFill>
                <a:effectLst/>
                <a:uLnTx/>
                <a:uFillTx/>
                <a:latin typeface="黑体" panose="02010609060101010101" pitchFamily="49" charset="-122"/>
                <a:ea typeface="黑体" panose="02010609060101010101" pitchFamily="49" charset="-122"/>
                <a:cs typeface="+mn-cs"/>
              </a:rPr>
              <a:t>强军梦</a:t>
            </a:r>
            <a:endParaRPr kumimoji="0" lang="zh-CN" altLang="zh-CN" sz="2000" b="0" i="0" u="none" strike="noStrike" kern="1200" cap="none" spc="0" normalizeH="0" baseline="0" noProof="0" dirty="0">
              <a:ln>
                <a:noFill/>
              </a:ln>
              <a:solidFill>
                <a:schemeClr val="dk1"/>
              </a:solidFill>
              <a:effectLst/>
              <a:uLnTx/>
              <a:uFillTx/>
              <a:latin typeface="黑体" panose="02010609060101010101" pitchFamily="49" charset="-122"/>
              <a:ea typeface="黑体" panose="02010609060101010101" pitchFamily="49" charset="-122"/>
              <a:cs typeface="+mn-cs"/>
            </a:endParaRPr>
          </a:p>
        </p:txBody>
      </p:sp>
      <p:sp>
        <p:nvSpPr>
          <p:cNvPr id="37" name="矩形 36"/>
          <p:cNvSpPr/>
          <p:nvPr/>
        </p:nvSpPr>
        <p:spPr>
          <a:xfrm>
            <a:off x="9632950" y="1808163"/>
            <a:ext cx="1346200" cy="400050"/>
          </a:xfrm>
          <a:prstGeom prst="rect">
            <a:avLst/>
          </a:prstGeom>
        </p:spPr>
        <p:style>
          <a:lnRef idx="2">
            <a:schemeClr val="accent4"/>
          </a:lnRef>
          <a:fillRef idx="1">
            <a:schemeClr val="lt1"/>
          </a:fillRef>
          <a:effectRef idx="0">
            <a:schemeClr val="accent4"/>
          </a:effectRef>
          <a:fontRef idx="minor">
            <a:schemeClr val="dk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chemeClr val="dk1"/>
                </a:solidFill>
                <a:effectLst/>
                <a:uLnTx/>
                <a:uFillTx/>
                <a:latin typeface="黑体" panose="02010609060101010101" pitchFamily="49" charset="-122"/>
                <a:ea typeface="黑体" panose="02010609060101010101" pitchFamily="49" charset="-122"/>
                <a:cs typeface="+mn-cs"/>
              </a:rPr>
              <a:t>探究关系</a:t>
            </a:r>
            <a:endParaRPr kumimoji="0" lang="en-US" altLang="zh-CN" sz="2000" b="0" i="0" u="none" strike="noStrike" kern="1200" cap="none" spc="0" normalizeH="0" baseline="0" noProof="0" dirty="0">
              <a:ln>
                <a:noFill/>
              </a:ln>
              <a:solidFill>
                <a:schemeClr val="dk1"/>
              </a:solidFill>
              <a:effectLst/>
              <a:uLnTx/>
              <a:uFillTx/>
              <a:latin typeface="黑体" panose="02010609060101010101" pitchFamily="49" charset="-122"/>
              <a:ea typeface="黑体" panose="02010609060101010101" pitchFamily="49" charset="-122"/>
              <a:cs typeface="+mn-cs"/>
            </a:endParaRPr>
          </a:p>
        </p:txBody>
      </p:sp>
      <p:sp>
        <p:nvSpPr>
          <p:cNvPr id="38" name="文本框 7"/>
          <p:cNvSpPr txBox="1"/>
          <p:nvPr>
            <p:custDataLst>
              <p:tags r:id="rId1"/>
            </p:custDataLst>
          </p:nvPr>
        </p:nvSpPr>
        <p:spPr bwMode="auto">
          <a:xfrm>
            <a:off x="909638" y="587375"/>
            <a:ext cx="2689225" cy="762000"/>
          </a:xfrm>
          <a:prstGeom prst="rect">
            <a:avLst/>
          </a:prstGeom>
          <a:noFill/>
        </p:spPr>
        <p:txBody>
          <a:bodyPr lIns="63500" tIns="25400" rIns="63500" bIns="25400" anchor="b">
            <a:normAutofit fontScale="70000" lnSpcReduction="20000"/>
          </a:bodyPr>
          <a:lstStyle/>
          <a:p>
            <a:pPr marR="0" defTabSz="914400" eaLnBrk="1" hangingPunct="1">
              <a:spcBef>
                <a:spcPts val="0"/>
              </a:spcBef>
              <a:spcAft>
                <a:spcPts val="0"/>
              </a:spcAft>
              <a:buClrTx/>
              <a:buSzPct val="100000"/>
              <a:buFontTx/>
              <a:buNone/>
              <a:defRPr/>
            </a:pPr>
            <a:r>
              <a:rPr kumimoji="0" lang="zh-CN" altLang="en-US" sz="4000" kern="1200" cap="none" spc="280" normalizeH="0" baseline="0" noProof="1">
                <a:solidFill>
                  <a:schemeClr val="dk1"/>
                </a:solidFill>
                <a:latin typeface="黑体" panose="02010609060101010101" pitchFamily="49" charset="-122"/>
                <a:ea typeface="黑体" panose="02010609060101010101" pitchFamily="49" charset="-122"/>
                <a:cs typeface="+mn-cs"/>
                <a:sym typeface="+mn-ea"/>
              </a:rPr>
              <a:t>一、读本分析</a:t>
            </a:r>
          </a:p>
        </p:txBody>
      </p:sp>
      <p:sp>
        <p:nvSpPr>
          <p:cNvPr id="19" name="圆角矩形 18"/>
          <p:cNvSpPr/>
          <p:nvPr/>
        </p:nvSpPr>
        <p:spPr>
          <a:xfrm>
            <a:off x="4187825" y="2673350"/>
            <a:ext cx="2187575" cy="752475"/>
          </a:xfrm>
          <a:prstGeom prst="roundRect">
            <a:avLst/>
          </a:prstGeom>
          <a:solidFill>
            <a:schemeClr val="accent1">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1">
                <a:ln>
                  <a:noFill/>
                </a:ln>
                <a:solidFill>
                  <a:schemeClr val="tx1"/>
                </a:solidFill>
                <a:effectLst/>
                <a:uLnTx/>
                <a:uFillTx/>
                <a:latin typeface="黑体" panose="02010609060101010101" pitchFamily="49" charset="-122"/>
                <a:ea typeface="黑体" panose="02010609060101010101" pitchFamily="49" charset="-122"/>
                <a:cs typeface="+mn-cs"/>
              </a:rPr>
              <a:t>和平需要保卫</a:t>
            </a:r>
          </a:p>
        </p:txBody>
      </p:sp>
      <p:sp>
        <p:nvSpPr>
          <p:cNvPr id="25" name="圆角矩形 24"/>
          <p:cNvSpPr/>
          <p:nvPr/>
        </p:nvSpPr>
        <p:spPr>
          <a:xfrm>
            <a:off x="4200525" y="3795713"/>
            <a:ext cx="2160588" cy="752475"/>
          </a:xfrm>
          <a:prstGeom prst="roundRect">
            <a:avLst/>
          </a:prstGeom>
          <a:solidFill>
            <a:schemeClr val="accent1">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sz="1800" b="1" i="0" u="none" strike="noStrike" kern="1200" cap="none" spc="0" normalizeH="0" baseline="0" noProof="1">
                <a:ln>
                  <a:noFill/>
                </a:ln>
                <a:solidFill>
                  <a:schemeClr val="tx1"/>
                </a:solidFill>
                <a:effectLst/>
                <a:uLnTx/>
                <a:uFillTx/>
                <a:latin typeface="黑体" panose="02010609060101010101" pitchFamily="49" charset="-122"/>
                <a:ea typeface="黑体" panose="02010609060101010101" pitchFamily="49" charset="-122"/>
                <a:cs typeface="+mn-cs"/>
              </a:rPr>
              <a:t>建设</a:t>
            </a:r>
            <a:r>
              <a:rPr kumimoji="0" lang="zh-CN" altLang="en-US" sz="1800" b="1" i="0" u="none" strike="noStrike" kern="1200" cap="none" spc="0" normalizeH="0" baseline="0" noProof="1">
                <a:ln>
                  <a:noFill/>
                </a:ln>
                <a:solidFill>
                  <a:schemeClr val="tx1"/>
                </a:solidFill>
                <a:effectLst/>
                <a:uLnTx/>
                <a:uFillTx/>
                <a:latin typeface="黑体" panose="02010609060101010101" pitchFamily="49" charset="-122"/>
                <a:ea typeface="黑体" panose="02010609060101010101" pitchFamily="49" charset="-122"/>
                <a:cs typeface="+mn-cs"/>
              </a:rPr>
              <a:t>世界</a:t>
            </a:r>
            <a:r>
              <a:rPr kumimoji="0" sz="1800" b="1" i="0" u="none" strike="noStrike" kern="1200" cap="none" spc="0" normalizeH="0" baseline="0" noProof="1">
                <a:ln>
                  <a:noFill/>
                </a:ln>
                <a:solidFill>
                  <a:schemeClr val="tx1"/>
                </a:solidFill>
                <a:effectLst/>
                <a:uLnTx/>
                <a:uFillTx/>
                <a:latin typeface="黑体" panose="02010609060101010101" pitchFamily="49" charset="-122"/>
                <a:ea typeface="黑体" panose="02010609060101010101" pitchFamily="49" charset="-122"/>
                <a:cs typeface="+mn-cs"/>
              </a:rPr>
              <a:t>一流军队</a:t>
            </a:r>
            <a:endParaRPr kumimoji="0" lang="zh-CN" sz="1800" b="1" i="0" u="none" strike="noStrike" kern="1200" cap="none" spc="0" normalizeH="0" baseline="0" noProof="1">
              <a:ln>
                <a:noFill/>
              </a:ln>
              <a:solidFill>
                <a:schemeClr val="tx1"/>
              </a:solidFill>
              <a:effectLst/>
              <a:uLnTx/>
              <a:uFillTx/>
              <a:latin typeface="黑体" panose="02010609060101010101" pitchFamily="49" charset="-122"/>
              <a:ea typeface="黑体" panose="02010609060101010101" pitchFamily="49" charset="-122"/>
              <a:cs typeface="+mn-cs"/>
            </a:endParaRPr>
          </a:p>
        </p:txBody>
      </p:sp>
      <p:sp>
        <p:nvSpPr>
          <p:cNvPr id="26" name="圆角矩形 25"/>
          <p:cNvSpPr/>
          <p:nvPr/>
        </p:nvSpPr>
        <p:spPr>
          <a:xfrm>
            <a:off x="4200525" y="5168900"/>
            <a:ext cx="2230438" cy="752475"/>
          </a:xfrm>
          <a:prstGeom prst="roundRect">
            <a:avLst/>
          </a:prstGeom>
          <a:solidFill>
            <a:schemeClr val="accent1">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sz="2000" b="1" i="0" u="none" strike="noStrike" kern="1200" cap="none" spc="0" normalizeH="0" baseline="0" noProof="1">
                <a:ln>
                  <a:noFill/>
                </a:ln>
                <a:solidFill>
                  <a:schemeClr val="tx1"/>
                </a:solidFill>
                <a:effectLst/>
                <a:uLnTx/>
                <a:uFillTx/>
                <a:latin typeface="黑体" panose="02010609060101010101" pitchFamily="49" charset="-122"/>
                <a:ea typeface="黑体" panose="02010609060101010101" pitchFamily="49" charset="-122"/>
                <a:cs typeface="+mn-cs"/>
              </a:rPr>
              <a:t>发挥拥军爱民</a:t>
            </a:r>
            <a:r>
              <a:rPr kumimoji="0" lang="zh-CN" altLang="en-US" sz="2000" b="1" i="0" u="none" strike="noStrike" kern="1200" cap="none" spc="0" normalizeH="0" baseline="0" noProof="1">
                <a:ln>
                  <a:noFill/>
                </a:ln>
                <a:solidFill>
                  <a:schemeClr val="tx1"/>
                </a:solidFill>
                <a:effectLst/>
                <a:uLnTx/>
                <a:uFillTx/>
                <a:latin typeface="黑体" panose="02010609060101010101" pitchFamily="49" charset="-122"/>
                <a:ea typeface="黑体" panose="02010609060101010101" pitchFamily="49" charset="-122"/>
                <a:cs typeface="+mn-cs"/>
              </a:rPr>
              <a:t>的光荣</a:t>
            </a:r>
            <a:r>
              <a:rPr kumimoji="0" lang="zh-CN" sz="2000" b="1" i="0" u="none" strike="noStrike" kern="1200" cap="none" spc="0" normalizeH="0" baseline="0" noProof="1">
                <a:ln>
                  <a:noFill/>
                </a:ln>
                <a:solidFill>
                  <a:schemeClr val="tx1"/>
                </a:solidFill>
                <a:effectLst/>
                <a:uLnTx/>
                <a:uFillTx/>
                <a:latin typeface="黑体" panose="02010609060101010101" pitchFamily="49" charset="-122"/>
                <a:ea typeface="黑体" panose="02010609060101010101" pitchFamily="49" charset="-122"/>
                <a:cs typeface="+mn-cs"/>
              </a:rPr>
              <a:t>传统</a:t>
            </a:r>
          </a:p>
        </p:txBody>
      </p:sp>
      <p:sp>
        <p:nvSpPr>
          <p:cNvPr id="27" name="圆角矩形 26"/>
          <p:cNvSpPr/>
          <p:nvPr/>
        </p:nvSpPr>
        <p:spPr>
          <a:xfrm>
            <a:off x="4200525" y="1549400"/>
            <a:ext cx="2159000" cy="752475"/>
          </a:xfrm>
          <a:prstGeom prst="roundRect">
            <a:avLst/>
          </a:prstGeom>
          <a:solidFill>
            <a:schemeClr val="accent1">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1">
                <a:ln>
                  <a:noFill/>
                </a:ln>
                <a:solidFill>
                  <a:schemeClr val="tx1"/>
                </a:solidFill>
                <a:effectLst/>
                <a:uLnTx/>
                <a:uFillTx/>
                <a:latin typeface="黑体" panose="02010609060101010101" pitchFamily="49" charset="-122"/>
                <a:ea typeface="黑体" panose="02010609060101010101" pitchFamily="49" charset="-122"/>
                <a:cs typeface="黑体" panose="02010609060101010101" pitchFamily="49" charset="-122"/>
              </a:rPr>
              <a:t> </a:t>
            </a:r>
            <a:r>
              <a:rPr kumimoji="0" lang="zh-CN" altLang="en-US" sz="2400" b="1" i="0" u="none" strike="noStrike" kern="1200" cap="none" spc="0" normalizeH="0" baseline="0" noProof="1">
                <a:ln>
                  <a:noFill/>
                </a:ln>
                <a:solidFill>
                  <a:schemeClr val="tx1"/>
                </a:solidFill>
                <a:effectLst/>
                <a:uLnTx/>
                <a:uFillTx/>
                <a:latin typeface="黑体" panose="02010609060101010101" pitchFamily="49" charset="-122"/>
                <a:ea typeface="黑体" panose="02010609060101010101" pitchFamily="49" charset="-122"/>
                <a:cs typeface="黑体" panose="02010609060101010101" pitchFamily="49" charset="-122"/>
              </a:rPr>
              <a:t>国防和军队</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圆角矩形 15"/>
          <p:cNvSpPr/>
          <p:nvPr/>
        </p:nvSpPr>
        <p:spPr bwMode="auto">
          <a:xfrm>
            <a:off x="314325" y="5200206"/>
            <a:ext cx="11604626" cy="1192656"/>
          </a:xfrm>
          <a:prstGeom prst="roundRect">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a:lstStyle/>
          <a:p>
            <a:pPr marL="0" marR="0" lvl="0" indent="0" algn="l" defTabSz="914400" rtl="0" eaLnBrk="1" fontAlgn="base" latinLnBrk="0" hangingPunct="1">
              <a:lnSpc>
                <a:spcPct val="150000"/>
              </a:lnSpc>
              <a:spcBef>
                <a:spcPct val="0"/>
              </a:spcBef>
              <a:spcAft>
                <a:spcPct val="0"/>
              </a:spcAft>
              <a:buClrTx/>
              <a:buSzTx/>
              <a:buFontTx/>
              <a:buNone/>
              <a:defRPr/>
            </a:pPr>
            <a:endParaRPr kumimoji="0" lang="en-US" altLang="zh-CN" sz="1800" b="0" i="0" u="none" strike="noStrike" kern="1200" cap="none" spc="0" normalizeH="0" baseline="0" noProof="0" dirty="0">
              <a:ln>
                <a:noFill/>
              </a:ln>
              <a:solidFill>
                <a:schemeClr val="dk1"/>
              </a:solidFill>
              <a:effectLst/>
              <a:uLnTx/>
              <a:uFillTx/>
              <a:latin typeface="黑体" panose="02010609060101010101" pitchFamily="49" charset="-122"/>
              <a:ea typeface="黑体" panose="02010609060101010101" pitchFamily="49" charset="-122"/>
              <a:cs typeface="+mn-cs"/>
            </a:endParaRPr>
          </a:p>
        </p:txBody>
      </p:sp>
      <p:grpSp>
        <p:nvGrpSpPr>
          <p:cNvPr id="19459" name="组合 2"/>
          <p:cNvGrpSpPr/>
          <p:nvPr/>
        </p:nvGrpSpPr>
        <p:grpSpPr>
          <a:xfrm>
            <a:off x="314325" y="846138"/>
            <a:ext cx="638175" cy="287337"/>
            <a:chOff x="0" y="294482"/>
            <a:chExt cx="477771" cy="216024"/>
          </a:xfrm>
        </p:grpSpPr>
        <p:sp>
          <p:nvSpPr>
            <p:cNvPr id="4" name="矩形 3"/>
            <p:cNvSpPr/>
            <p:nvPr/>
          </p:nvSpPr>
          <p:spPr>
            <a:xfrm>
              <a:off x="0" y="294482"/>
              <a:ext cx="216304" cy="21602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5" name="矩形 4"/>
            <p:cNvSpPr/>
            <p:nvPr/>
          </p:nvSpPr>
          <p:spPr>
            <a:xfrm>
              <a:off x="261467" y="294482"/>
              <a:ext cx="216304" cy="216024"/>
            </a:xfrm>
            <a:prstGeom prst="rect">
              <a:avLst/>
            </a:prstGeom>
            <a:solidFill>
              <a:srgbClr val="BFD8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10" name="文本框 7"/>
          <p:cNvSpPr txBox="1"/>
          <p:nvPr>
            <p:custDataLst>
              <p:tags r:id="rId1"/>
            </p:custDataLst>
          </p:nvPr>
        </p:nvSpPr>
        <p:spPr bwMode="auto">
          <a:xfrm>
            <a:off x="936625" y="465138"/>
            <a:ext cx="2689225" cy="762000"/>
          </a:xfrm>
          <a:prstGeom prst="rect">
            <a:avLst/>
          </a:prstGeom>
          <a:noFill/>
        </p:spPr>
        <p:txBody>
          <a:bodyPr lIns="63500" tIns="25400" rIns="63500" bIns="25400" anchor="b">
            <a:normAutofit fontScale="70000" lnSpcReduction="20000"/>
          </a:bodyPr>
          <a:lstStyle/>
          <a:p>
            <a:pPr marR="0" defTabSz="914400" eaLnBrk="1" hangingPunct="1">
              <a:spcBef>
                <a:spcPts val="0"/>
              </a:spcBef>
              <a:spcAft>
                <a:spcPts val="0"/>
              </a:spcAft>
              <a:buClrTx/>
              <a:buSzPct val="100000"/>
              <a:buFontTx/>
              <a:buNone/>
              <a:defRPr/>
            </a:pPr>
            <a:r>
              <a:rPr kumimoji="0" lang="zh-CN" altLang="en-US" sz="4000" kern="1200" cap="none" spc="280" normalizeH="0" baseline="0" noProof="1">
                <a:solidFill>
                  <a:schemeClr val="dk1"/>
                </a:solidFill>
                <a:latin typeface="黑体" panose="02010609060101010101" pitchFamily="49" charset="-122"/>
                <a:ea typeface="黑体" panose="02010609060101010101" pitchFamily="49" charset="-122"/>
                <a:cs typeface="+mn-cs"/>
                <a:sym typeface="+mn-ea"/>
              </a:rPr>
              <a:t>二、学情分析</a:t>
            </a:r>
          </a:p>
        </p:txBody>
      </p:sp>
      <p:sp>
        <p:nvSpPr>
          <p:cNvPr id="6" name="圆角矩形 5"/>
          <p:cNvSpPr/>
          <p:nvPr/>
        </p:nvSpPr>
        <p:spPr bwMode="auto">
          <a:xfrm>
            <a:off x="198438" y="1328738"/>
            <a:ext cx="11720513" cy="3521075"/>
          </a:xfrm>
          <a:prstGeom prst="roundRect">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a:lstStyle/>
          <a:p>
            <a:pPr marL="0" marR="0" lvl="0" indent="0" algn="l" defTabSz="914400" rtl="0" eaLnBrk="1" fontAlgn="base" latinLnBrk="0" hangingPunct="1">
              <a:lnSpc>
                <a:spcPct val="150000"/>
              </a:lnSpc>
              <a:spcBef>
                <a:spcPct val="0"/>
              </a:spcBef>
              <a:spcAft>
                <a:spcPct val="0"/>
              </a:spcAft>
              <a:buClrTx/>
              <a:buSzTx/>
              <a:buFontTx/>
              <a:buNone/>
              <a:defRPr/>
            </a:pPr>
            <a:endParaRPr kumimoji="0" lang="en-US" altLang="zh-CN" sz="1800" b="0" i="0" u="none" strike="noStrike" kern="1200" cap="none" spc="0" normalizeH="0" baseline="0" noProof="0" dirty="0">
              <a:ln>
                <a:noFill/>
              </a:ln>
              <a:solidFill>
                <a:schemeClr val="dk1"/>
              </a:solidFill>
              <a:effectLst/>
              <a:uLnTx/>
              <a:uFillTx/>
              <a:latin typeface="黑体" panose="02010609060101010101" pitchFamily="49" charset="-122"/>
              <a:ea typeface="黑体" panose="02010609060101010101" pitchFamily="49" charset="-122"/>
              <a:cs typeface="+mn-cs"/>
            </a:endParaRPr>
          </a:p>
        </p:txBody>
      </p:sp>
      <p:sp>
        <p:nvSpPr>
          <p:cNvPr id="19463" name="TextBox 6"/>
          <p:cNvSpPr txBox="1"/>
          <p:nvPr/>
        </p:nvSpPr>
        <p:spPr>
          <a:xfrm>
            <a:off x="4684713" y="1712913"/>
            <a:ext cx="5057775" cy="400050"/>
          </a:xfrm>
          <a:prstGeom prst="rect">
            <a:avLst/>
          </a:prstGeom>
          <a:noFill/>
          <a:ln w="9525">
            <a:noFill/>
          </a:ln>
        </p:spPr>
        <p:txBody>
          <a:bodyPr wrap="none">
            <a:spAutoFit/>
          </a:bodyPr>
          <a:lstStyle/>
          <a:p>
            <a:pPr eaLnBrk="1" hangingPunct="1"/>
            <a:r>
              <a:rPr lang="zh-CN" altLang="en-US" sz="2000" dirty="0">
                <a:solidFill>
                  <a:srgbClr val="002060"/>
                </a:solidFill>
                <a:latin typeface="黑体" panose="02010609060101010101" pitchFamily="49" charset="-122"/>
                <a:ea typeface="黑体" panose="02010609060101010101" pitchFamily="49" charset="-122"/>
              </a:rPr>
              <a:t> ☆ 情感层面，对军人、军队有崇敬之情。</a:t>
            </a:r>
          </a:p>
        </p:txBody>
      </p:sp>
      <p:sp>
        <p:nvSpPr>
          <p:cNvPr id="19464" name="TextBox 14"/>
          <p:cNvSpPr txBox="1"/>
          <p:nvPr/>
        </p:nvSpPr>
        <p:spPr>
          <a:xfrm>
            <a:off x="4673600" y="2513013"/>
            <a:ext cx="7110413" cy="400050"/>
          </a:xfrm>
          <a:prstGeom prst="rect">
            <a:avLst/>
          </a:prstGeom>
          <a:noFill/>
          <a:ln w="9525">
            <a:noFill/>
          </a:ln>
        </p:spPr>
        <p:txBody>
          <a:bodyPr wrap="none">
            <a:spAutoFit/>
          </a:bodyPr>
          <a:lstStyle/>
          <a:p>
            <a:pPr eaLnBrk="1" hangingPunct="1"/>
            <a:r>
              <a:rPr lang="zh-CN" altLang="en-US" sz="2000" dirty="0">
                <a:solidFill>
                  <a:srgbClr val="002060"/>
                </a:solidFill>
                <a:latin typeface="黑体" panose="02010609060101010101" pitchFamily="49" charset="-122"/>
                <a:ea typeface="黑体" panose="02010609060101010101" pitchFamily="49" charset="-122"/>
              </a:rPr>
              <a:t> ☆ </a:t>
            </a:r>
            <a:r>
              <a:rPr lang="zh-CN" altLang="en-US" sz="2000" dirty="0">
                <a:latin typeface="黑体" panose="02010609060101010101" pitchFamily="49" charset="-122"/>
                <a:ea typeface="黑体" panose="02010609060101010101" pitchFamily="49" charset="-122"/>
              </a:rPr>
              <a:t>认知层面，了解军队的作用，保卫国家主权、人民利益。</a:t>
            </a:r>
            <a:endParaRPr lang="en-US" altLang="zh-CN" sz="2000" dirty="0">
              <a:latin typeface="黑体" panose="02010609060101010101" pitchFamily="49" charset="-122"/>
              <a:ea typeface="黑体" panose="02010609060101010101" pitchFamily="49" charset="-122"/>
            </a:endParaRPr>
          </a:p>
        </p:txBody>
      </p:sp>
      <p:sp>
        <p:nvSpPr>
          <p:cNvPr id="19465" name="TextBox 15"/>
          <p:cNvSpPr txBox="1"/>
          <p:nvPr/>
        </p:nvSpPr>
        <p:spPr>
          <a:xfrm>
            <a:off x="4802188" y="3208338"/>
            <a:ext cx="6940550" cy="1477962"/>
          </a:xfrm>
          <a:prstGeom prst="rect">
            <a:avLst/>
          </a:prstGeom>
          <a:noFill/>
          <a:ln w="9525">
            <a:noFill/>
          </a:ln>
        </p:spPr>
        <p:txBody>
          <a:bodyPr>
            <a:spAutoFit/>
          </a:bodyPr>
          <a:lstStyle/>
          <a:p>
            <a:pPr eaLnBrk="1" hangingPunct="1">
              <a:lnSpc>
                <a:spcPct val="150000"/>
              </a:lnSpc>
            </a:pPr>
            <a:r>
              <a:rPr lang="zh-CN" altLang="en-US" sz="2000" dirty="0">
                <a:solidFill>
                  <a:srgbClr val="002060"/>
                </a:solidFill>
                <a:latin typeface="黑体" panose="02010609060101010101" pitchFamily="49" charset="-122"/>
                <a:ea typeface="黑体" panose="02010609060101010101" pitchFamily="49" charset="-122"/>
              </a:rPr>
              <a:t>☆ </a:t>
            </a:r>
            <a:r>
              <a:rPr lang="zh-CN" altLang="en-US" sz="2000" dirty="0">
                <a:latin typeface="黑体" panose="02010609060101010101" pitchFamily="49" charset="-122"/>
                <a:ea typeface="黑体" panose="02010609060101010101" pitchFamily="49" charset="-122"/>
              </a:rPr>
              <a:t>对武器装备、如何打仗</a:t>
            </a:r>
            <a:r>
              <a:rPr lang="en-US" altLang="zh-CN" sz="2000" dirty="0">
                <a:latin typeface="黑体" panose="02010609060101010101" pitchFamily="49" charset="-122"/>
                <a:ea typeface="黑体" panose="02010609060101010101" pitchFamily="49" charset="-122"/>
              </a:rPr>
              <a:t>……</a:t>
            </a:r>
            <a:r>
              <a:rPr lang="zh-CN" altLang="en-US" sz="2000" dirty="0">
                <a:latin typeface="黑体" panose="02010609060101010101" pitchFamily="49" charset="-122"/>
                <a:ea typeface="黑体" panose="02010609060101010101" pitchFamily="49" charset="-122"/>
              </a:rPr>
              <a:t>很感兴趣，将中国梦和强军梦联系起来还比较困难，极少同学能站在整个世界的角度，认识到强军对</a:t>
            </a:r>
            <a:r>
              <a:rPr lang="zh-CN" altLang="en-US" sz="2000" dirty="0">
                <a:solidFill>
                  <a:srgbClr val="C00000"/>
                </a:solidFill>
                <a:latin typeface="黑体" panose="02010609060101010101" pitchFamily="49" charset="-122"/>
                <a:ea typeface="黑体" panose="02010609060101010101" pitchFamily="49" charset="-122"/>
              </a:rPr>
              <a:t>维护世界和平</a:t>
            </a:r>
            <a:r>
              <a:rPr lang="zh-CN" altLang="en-US" sz="2000" dirty="0">
                <a:latin typeface="黑体" panose="02010609060101010101" pitchFamily="49" charset="-122"/>
                <a:ea typeface="黑体" panose="02010609060101010101" pitchFamily="49" charset="-122"/>
              </a:rPr>
              <a:t>的意义。 </a:t>
            </a:r>
            <a:endParaRPr lang="en-US" altLang="zh-CN" sz="2000" dirty="0">
              <a:latin typeface="黑体" panose="02010609060101010101" pitchFamily="49" charset="-122"/>
              <a:ea typeface="黑体" panose="02010609060101010101" pitchFamily="49" charset="-122"/>
            </a:endParaRPr>
          </a:p>
        </p:txBody>
      </p:sp>
      <p:sp>
        <p:nvSpPr>
          <p:cNvPr id="19466" name="TextBox 1"/>
          <p:cNvSpPr txBox="1"/>
          <p:nvPr/>
        </p:nvSpPr>
        <p:spPr>
          <a:xfrm>
            <a:off x="642143" y="5300276"/>
            <a:ext cx="10907713" cy="943528"/>
          </a:xfrm>
          <a:prstGeom prst="rect">
            <a:avLst/>
          </a:prstGeom>
          <a:noFill/>
          <a:ln w="9525">
            <a:noFill/>
          </a:ln>
        </p:spPr>
        <p:txBody>
          <a:bodyPr wrap="square">
            <a:spAutoFit/>
          </a:bodyPr>
          <a:lstStyle/>
          <a:p>
            <a:pPr eaLnBrk="1" hangingPunct="1">
              <a:lnSpc>
                <a:spcPct val="150000"/>
              </a:lnSpc>
            </a:pPr>
            <a:r>
              <a:rPr lang="zh-CN" altLang="en-US" sz="2000" dirty="0">
                <a:latin typeface="黑体" panose="02010609060101010101" pitchFamily="49" charset="-122"/>
                <a:ea typeface="黑体" panose="02010609060101010101" pitchFamily="49" charset="-122"/>
              </a:rPr>
              <a:t>特点：年龄小，看问题比较片面。</a:t>
            </a:r>
            <a:endParaRPr lang="en-US" altLang="zh-CN" sz="2000" dirty="0">
              <a:latin typeface="黑体" panose="02010609060101010101" pitchFamily="49" charset="-122"/>
              <a:ea typeface="黑体" panose="02010609060101010101" pitchFamily="49" charset="-122"/>
            </a:endParaRPr>
          </a:p>
          <a:p>
            <a:pPr eaLnBrk="1" hangingPunct="1">
              <a:lnSpc>
                <a:spcPct val="150000"/>
              </a:lnSpc>
            </a:pPr>
            <a:r>
              <a:rPr lang="zh-CN" altLang="en-US" sz="2000" dirty="0">
                <a:latin typeface="黑体" panose="02010609060101010101" pitchFamily="49" charset="-122"/>
                <a:ea typeface="黑体" panose="02010609060101010101" pitchFamily="49" charset="-122"/>
              </a:rPr>
              <a:t>建议：用讲故事、看图片、回顾历史等方式，引导学生观大局、抓本质、明方向。</a:t>
            </a:r>
            <a:endParaRPr lang="en-US" altLang="zh-CN" sz="2000" dirty="0">
              <a:latin typeface="黑体" panose="02010609060101010101" pitchFamily="49" charset="-122"/>
              <a:ea typeface="黑体" panose="02010609060101010101" pitchFamily="49" charset="-122"/>
            </a:endParaRPr>
          </a:p>
        </p:txBody>
      </p:sp>
      <p:pic>
        <p:nvPicPr>
          <p:cNvPr id="19467" name="Picture 4"/>
          <p:cNvPicPr>
            <a:picLocks noChangeAspect="1"/>
          </p:cNvPicPr>
          <p:nvPr/>
        </p:nvPicPr>
        <p:blipFill>
          <a:blip r:embed="rId4"/>
          <a:srcRect t="24893"/>
          <a:stretch>
            <a:fillRect/>
          </a:stretch>
        </p:blipFill>
        <p:spPr>
          <a:xfrm>
            <a:off x="582613" y="4256088"/>
            <a:ext cx="3746500" cy="504825"/>
          </a:xfrm>
          <a:prstGeom prst="rect">
            <a:avLst/>
          </a:prstGeom>
          <a:noFill/>
          <a:ln w="9525">
            <a:noFill/>
          </a:ln>
        </p:spPr>
      </p:pic>
      <p:pic>
        <p:nvPicPr>
          <p:cNvPr id="19468" name="Picture 17"/>
          <p:cNvPicPr>
            <a:picLocks noChangeAspect="1"/>
          </p:cNvPicPr>
          <p:nvPr/>
        </p:nvPicPr>
        <p:blipFill>
          <a:blip r:embed="rId5"/>
          <a:stretch>
            <a:fillRect/>
          </a:stretch>
        </p:blipFill>
        <p:spPr>
          <a:xfrm>
            <a:off x="582613" y="1543844"/>
            <a:ext cx="2212975" cy="1138238"/>
          </a:xfrm>
          <a:prstGeom prst="rect">
            <a:avLst/>
          </a:prstGeom>
          <a:noFill/>
          <a:ln w="9525">
            <a:noFill/>
          </a:ln>
        </p:spPr>
      </p:pic>
      <p:pic>
        <p:nvPicPr>
          <p:cNvPr id="19469" name="Picture 20"/>
          <p:cNvPicPr>
            <a:picLocks noChangeAspect="1"/>
          </p:cNvPicPr>
          <p:nvPr/>
        </p:nvPicPr>
        <p:blipFill>
          <a:blip r:embed="rId6"/>
          <a:stretch>
            <a:fillRect/>
          </a:stretch>
        </p:blipFill>
        <p:spPr>
          <a:xfrm>
            <a:off x="215900" y="2636838"/>
            <a:ext cx="2261332" cy="1520825"/>
          </a:xfrm>
          <a:prstGeom prst="rect">
            <a:avLst/>
          </a:prstGeom>
          <a:noFill/>
          <a:ln w="9525">
            <a:noFill/>
          </a:ln>
        </p:spPr>
      </p:pic>
      <p:pic>
        <p:nvPicPr>
          <p:cNvPr id="19470" name="Picture 18"/>
          <p:cNvPicPr>
            <a:picLocks noChangeAspect="1"/>
          </p:cNvPicPr>
          <p:nvPr/>
        </p:nvPicPr>
        <p:blipFill>
          <a:blip r:embed="rId7"/>
          <a:stretch>
            <a:fillRect/>
          </a:stretch>
        </p:blipFill>
        <p:spPr>
          <a:xfrm rot="188852">
            <a:off x="2539509" y="2477148"/>
            <a:ext cx="2116309" cy="1110655"/>
          </a:xfrm>
          <a:prstGeom prst="rect">
            <a:avLst/>
          </a:prstGeom>
          <a:noFill/>
          <a:ln w="9525">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6" name="组合 77"/>
          <p:cNvGrpSpPr/>
          <p:nvPr/>
        </p:nvGrpSpPr>
        <p:grpSpPr>
          <a:xfrm>
            <a:off x="909638" y="1066800"/>
            <a:ext cx="10647362" cy="4724400"/>
            <a:chOff x="1804647" y="924261"/>
            <a:chExt cx="5564979" cy="3420883"/>
          </a:xfrm>
        </p:grpSpPr>
        <p:sp>
          <p:nvSpPr>
            <p:cNvPr id="79" name="AutoShape 11"/>
            <p:cNvSpPr/>
            <p:nvPr/>
          </p:nvSpPr>
          <p:spPr>
            <a:xfrm>
              <a:off x="2730622" y="1198990"/>
              <a:ext cx="1712557" cy="1448358"/>
            </a:xfrm>
            <a:custGeom>
              <a:avLst/>
              <a:gdLst>
                <a:gd name="txL" fmla="*/ 3163 w 21600"/>
                <a:gd name="txT" fmla="*/ 3163 h 21600"/>
                <a:gd name="txR" fmla="*/ 18437 w 21600"/>
                <a:gd name="txB" fmla="*/ 18437 h 21600"/>
              </a:gdLst>
              <a:ahLst/>
              <a:cxnLst>
                <a:cxn ang="0">
                  <a:pos x="16170" y="1854"/>
                </a:cxn>
                <a:cxn ang="0">
                  <a:pos x="10799" y="366"/>
                </a:cxn>
                <a:cxn ang="0">
                  <a:pos x="385" y="10157"/>
                </a:cxn>
                <a:cxn ang="0">
                  <a:pos x="20" y="10134"/>
                </a:cxn>
                <a:cxn ang="0">
                  <a:pos x="10799" y="0"/>
                </a:cxn>
                <a:cxn ang="0">
                  <a:pos x="16358" y="1540"/>
                </a:cxn>
                <a:cxn ang="0">
                  <a:pos x="17748" y="-775"/>
                </a:cxn>
                <a:cxn ang="0">
                  <a:pos x="18736" y="3181"/>
                </a:cxn>
                <a:cxn ang="0">
                  <a:pos x="14780" y="4169"/>
                </a:cxn>
                <a:cxn ang="0">
                  <a:pos x="16170" y="1854"/>
                </a:cxn>
              </a:cxnLst>
              <a:rect l="txL" t="txT" r="txR" b="txB"/>
              <a:pathLst>
                <a:path w="21600" h="21600">
                  <a:moveTo>
                    <a:pt x="16170" y="1854"/>
                  </a:moveTo>
                  <a:cubicBezTo>
                    <a:pt x="14548" y="880"/>
                    <a:pt x="12691" y="365"/>
                    <a:pt x="10799" y="366"/>
                  </a:cubicBezTo>
                  <a:cubicBezTo>
                    <a:pt x="5286" y="366"/>
                    <a:pt x="725" y="4654"/>
                    <a:pt x="385" y="10157"/>
                  </a:cubicBezTo>
                  <a:lnTo>
                    <a:pt x="20" y="10134"/>
                  </a:lnTo>
                  <a:cubicBezTo>
                    <a:pt x="371" y="4439"/>
                    <a:pt x="5093" y="0"/>
                    <a:pt x="10799" y="0"/>
                  </a:cubicBezTo>
                  <a:cubicBezTo>
                    <a:pt x="12758" y="-1"/>
                    <a:pt x="14679" y="532"/>
                    <a:pt x="16358" y="1540"/>
                  </a:cubicBezTo>
                  <a:lnTo>
                    <a:pt x="17748" y="-775"/>
                  </a:lnTo>
                  <a:lnTo>
                    <a:pt x="18736" y="3181"/>
                  </a:lnTo>
                  <a:lnTo>
                    <a:pt x="14780" y="4169"/>
                  </a:lnTo>
                  <a:lnTo>
                    <a:pt x="16170" y="1854"/>
                  </a:lnTo>
                  <a:close/>
                </a:path>
              </a:pathLst>
            </a:custGeom>
            <a:solidFill>
              <a:schemeClr val="accent4">
                <a:lumMod val="75000"/>
              </a:schemeClr>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mn-lt"/>
                <a:ea typeface="+mn-ea"/>
                <a:cs typeface="+mn-cs"/>
              </a:endParaRPr>
            </a:p>
          </p:txBody>
        </p:sp>
        <p:sp>
          <p:nvSpPr>
            <p:cNvPr id="80" name="AutoShape 16"/>
            <p:cNvSpPr/>
            <p:nvPr/>
          </p:nvSpPr>
          <p:spPr>
            <a:xfrm>
              <a:off x="4570957" y="2518604"/>
              <a:ext cx="1892607" cy="1452956"/>
            </a:xfrm>
            <a:custGeom>
              <a:avLst/>
              <a:gdLst>
                <a:gd name="txL" fmla="*/ 3163 w 21600"/>
                <a:gd name="txT" fmla="*/ 3163 h 21600"/>
                <a:gd name="txR" fmla="*/ 18437 w 21600"/>
                <a:gd name="txB" fmla="*/ 18437 h 21600"/>
              </a:gdLst>
              <a:ahLst/>
              <a:cxnLst>
                <a:cxn ang="0">
                  <a:pos x="15359" y="20142"/>
                </a:cxn>
                <a:cxn ang="0">
                  <a:pos x="21196" y="10800"/>
                </a:cxn>
                <a:cxn ang="0">
                  <a:pos x="10800" y="404"/>
                </a:cxn>
                <a:cxn ang="0">
                  <a:pos x="405" y="10605"/>
                </a:cxn>
                <a:cxn ang="0">
                  <a:pos x="1" y="10597"/>
                </a:cxn>
                <a:cxn ang="0">
                  <a:pos x="10799" y="0"/>
                </a:cxn>
                <a:cxn ang="0">
                  <a:pos x="21600" y="10800"/>
                </a:cxn>
                <a:cxn ang="0">
                  <a:pos x="15536" y="20505"/>
                </a:cxn>
                <a:cxn ang="0">
                  <a:pos x="16720" y="22932"/>
                </a:cxn>
                <a:cxn ang="0">
                  <a:pos x="12840" y="21597"/>
                </a:cxn>
                <a:cxn ang="0">
                  <a:pos x="14175" y="17716"/>
                </a:cxn>
                <a:cxn ang="0">
                  <a:pos x="15359" y="20142"/>
                </a:cxn>
              </a:cxnLst>
              <a:rect l="txL" t="txT" r="txR" b="txB"/>
              <a:pathLst>
                <a:path w="21600" h="21600">
                  <a:moveTo>
                    <a:pt x="15359" y="20142"/>
                  </a:moveTo>
                  <a:cubicBezTo>
                    <a:pt x="18930" y="18399"/>
                    <a:pt x="21196" y="14773"/>
                    <a:pt x="21196" y="10800"/>
                  </a:cubicBezTo>
                  <a:cubicBezTo>
                    <a:pt x="21196" y="5058"/>
                    <a:pt x="16541" y="404"/>
                    <a:pt x="10800" y="404"/>
                  </a:cubicBezTo>
                  <a:cubicBezTo>
                    <a:pt x="5134" y="403"/>
                    <a:pt x="512" y="4940"/>
                    <a:pt x="405" y="10605"/>
                  </a:cubicBezTo>
                  <a:lnTo>
                    <a:pt x="1" y="10597"/>
                  </a:lnTo>
                  <a:cubicBezTo>
                    <a:pt x="112" y="4712"/>
                    <a:pt x="4914" y="0"/>
                    <a:pt x="10799" y="0"/>
                  </a:cubicBezTo>
                  <a:cubicBezTo>
                    <a:pt x="16764" y="0"/>
                    <a:pt x="21600" y="4835"/>
                    <a:pt x="21600" y="10800"/>
                  </a:cubicBezTo>
                  <a:cubicBezTo>
                    <a:pt x="21600" y="14928"/>
                    <a:pt x="19246" y="18695"/>
                    <a:pt x="15536" y="20505"/>
                  </a:cubicBezTo>
                  <a:lnTo>
                    <a:pt x="16720" y="22932"/>
                  </a:lnTo>
                  <a:lnTo>
                    <a:pt x="12840" y="21597"/>
                  </a:lnTo>
                  <a:lnTo>
                    <a:pt x="14175" y="17716"/>
                  </a:lnTo>
                  <a:lnTo>
                    <a:pt x="15359" y="20142"/>
                  </a:lnTo>
                  <a:close/>
                </a:path>
              </a:pathLst>
            </a:custGeom>
            <a:solidFill>
              <a:schemeClr val="accent4">
                <a:lumMod val="75000"/>
              </a:schemeClr>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mn-lt"/>
                <a:ea typeface="+mn-ea"/>
                <a:cs typeface="+mn-cs"/>
              </a:endParaRPr>
            </a:p>
          </p:txBody>
        </p:sp>
        <p:sp>
          <p:nvSpPr>
            <p:cNvPr id="21514" name="AutoShape 9"/>
            <p:cNvSpPr/>
            <p:nvPr/>
          </p:nvSpPr>
          <p:spPr>
            <a:xfrm>
              <a:off x="1804647" y="1654879"/>
              <a:ext cx="1782253" cy="2690264"/>
            </a:xfrm>
            <a:prstGeom prst="roundRect">
              <a:avLst>
                <a:gd name="adj" fmla="val 10000"/>
              </a:avLst>
            </a:prstGeom>
            <a:solidFill>
              <a:srgbClr val="FFFFFF">
                <a:alpha val="89018"/>
              </a:srgbClr>
            </a:solidFill>
            <a:ln w="12700" cap="flat" cmpd="sng">
              <a:solidFill>
                <a:schemeClr val="accent1"/>
              </a:solidFill>
              <a:prstDash val="solid"/>
              <a:headEnd type="none" w="med" len="med"/>
              <a:tailEnd type="none" w="med" len="med"/>
            </a:ln>
          </p:spPr>
          <p:txBody>
            <a:bodyPr/>
            <a:lstStyle/>
            <a:p>
              <a:pPr eaLnBrk="1" hangingPunct="1"/>
              <a:endParaRPr lang="zh-CN" altLang="en-US" dirty="0">
                <a:latin typeface="Calibri" panose="020F0502020204030204" pitchFamily="34" charset="0"/>
              </a:endParaRPr>
            </a:p>
          </p:txBody>
        </p:sp>
        <p:sp>
          <p:nvSpPr>
            <p:cNvPr id="21515" name="Rectangle 10"/>
            <p:cNvSpPr/>
            <p:nvPr/>
          </p:nvSpPr>
          <p:spPr>
            <a:xfrm>
              <a:off x="2026759" y="2097323"/>
              <a:ext cx="1415697" cy="1541877"/>
            </a:xfrm>
            <a:prstGeom prst="rect">
              <a:avLst/>
            </a:prstGeom>
            <a:noFill/>
            <a:ln w="9525">
              <a:noFill/>
            </a:ln>
          </p:spPr>
          <p:txBody>
            <a:bodyPr lIns="28575" tIns="28575" rIns="28575" bIns="28575"/>
            <a:lstStyle/>
            <a:p>
              <a:pPr marL="228600" lvl="2" indent="-114300" eaLnBrk="1" hangingPunct="1">
                <a:lnSpc>
                  <a:spcPct val="90000"/>
                </a:lnSpc>
                <a:spcAft>
                  <a:spcPct val="15000"/>
                </a:spcAft>
              </a:pPr>
              <a:endParaRPr lang="zh-CN" altLang="en-US" sz="1400" dirty="0">
                <a:solidFill>
                  <a:srgbClr val="000000"/>
                </a:solidFill>
                <a:latin typeface="方正姚体" panose="02010601030101010101" pitchFamily="2" charset="-122"/>
                <a:ea typeface="方正姚体" panose="02010601030101010101" pitchFamily="2" charset="-122"/>
                <a:sym typeface="方正姚体" panose="02010601030101010101" pitchFamily="2" charset="-122"/>
              </a:endParaRPr>
            </a:p>
            <a:p>
              <a:pPr marL="114300" lvl="1" indent="-114300" eaLnBrk="1" hangingPunct="1">
                <a:lnSpc>
                  <a:spcPct val="90000"/>
                </a:lnSpc>
                <a:spcAft>
                  <a:spcPct val="15000"/>
                </a:spcAft>
              </a:pPr>
              <a:endParaRPr lang="zh-CN" altLang="en-US" sz="1400" dirty="0">
                <a:solidFill>
                  <a:srgbClr val="000000"/>
                </a:solidFill>
                <a:latin typeface="方正姚体" panose="02010601030101010101" pitchFamily="2" charset="-122"/>
                <a:ea typeface="方正姚体" panose="02010601030101010101" pitchFamily="2" charset="-122"/>
                <a:sym typeface="方正姚体" panose="02010601030101010101" pitchFamily="2" charset="-122"/>
              </a:endParaRPr>
            </a:p>
            <a:p>
              <a:pPr marL="114300" lvl="1" indent="-114300" eaLnBrk="1" hangingPunct="1">
                <a:lnSpc>
                  <a:spcPct val="90000"/>
                </a:lnSpc>
                <a:spcAft>
                  <a:spcPct val="15000"/>
                </a:spcAft>
              </a:pPr>
              <a:endParaRPr lang="zh-CN" altLang="en-US" dirty="0">
                <a:latin typeface="Calibri" panose="020F0502020204030204" pitchFamily="34" charset="0"/>
              </a:endParaRPr>
            </a:p>
          </p:txBody>
        </p:sp>
        <p:sp>
          <p:nvSpPr>
            <p:cNvPr id="21516" name="AutoShape 12"/>
            <p:cNvSpPr/>
            <p:nvPr/>
          </p:nvSpPr>
          <p:spPr>
            <a:xfrm>
              <a:off x="2015972" y="1418900"/>
              <a:ext cx="1336876" cy="377201"/>
            </a:xfrm>
            <a:prstGeom prst="roundRect">
              <a:avLst>
                <a:gd name="adj" fmla="val 10000"/>
              </a:avLst>
            </a:prstGeom>
            <a:solidFill>
              <a:schemeClr val="accent2"/>
            </a:solidFill>
            <a:ln w="9525">
              <a:noFill/>
            </a:ln>
          </p:spPr>
          <p:txBody>
            <a:bodyPr/>
            <a:lstStyle/>
            <a:p>
              <a:pPr algn="ctr" eaLnBrk="1" hangingPunct="1"/>
              <a:r>
                <a:rPr lang="zh-CN" altLang="en-US" sz="2400" dirty="0">
                  <a:solidFill>
                    <a:srgbClr val="FFFF00"/>
                  </a:solidFill>
                  <a:latin typeface="微软雅黑" panose="020B0503020204020204" pitchFamily="34" charset="-122"/>
                  <a:ea typeface="微软雅黑" panose="020B0503020204020204" pitchFamily="34" charset="-122"/>
                </a:rPr>
                <a:t>目标一</a:t>
              </a:r>
            </a:p>
          </p:txBody>
        </p:sp>
        <p:sp>
          <p:nvSpPr>
            <p:cNvPr id="21517" name="AutoShape 14"/>
            <p:cNvSpPr/>
            <p:nvPr/>
          </p:nvSpPr>
          <p:spPr>
            <a:xfrm>
              <a:off x="3775192" y="1131430"/>
              <a:ext cx="1504113" cy="2718904"/>
            </a:xfrm>
            <a:prstGeom prst="roundRect">
              <a:avLst>
                <a:gd name="adj" fmla="val 10000"/>
              </a:avLst>
            </a:prstGeom>
            <a:solidFill>
              <a:srgbClr val="FFFFFF">
                <a:alpha val="89018"/>
              </a:srgbClr>
            </a:solidFill>
            <a:ln w="12700" cap="flat" cmpd="sng">
              <a:solidFill>
                <a:schemeClr val="accent1"/>
              </a:solidFill>
              <a:prstDash val="solid"/>
              <a:headEnd type="none" w="med" len="med"/>
              <a:tailEnd type="none" w="med" len="med"/>
            </a:ln>
          </p:spPr>
          <p:txBody>
            <a:bodyPr wrap="none" anchor="ctr" anchorCtr="0"/>
            <a:lstStyle/>
            <a:p>
              <a:pPr eaLnBrk="1" hangingPunct="1"/>
              <a:endParaRPr lang="zh-CN" altLang="en-US" dirty="0">
                <a:latin typeface="宋体" panose="02010600030101010101" pitchFamily="2" charset="-122"/>
              </a:endParaRPr>
            </a:p>
          </p:txBody>
        </p:sp>
        <p:sp>
          <p:nvSpPr>
            <p:cNvPr id="21518" name="Rectangle 15"/>
            <p:cNvSpPr/>
            <p:nvPr/>
          </p:nvSpPr>
          <p:spPr>
            <a:xfrm>
              <a:off x="3827509" y="924261"/>
              <a:ext cx="1415697" cy="1879433"/>
            </a:xfrm>
            <a:prstGeom prst="rect">
              <a:avLst/>
            </a:prstGeom>
            <a:noFill/>
            <a:ln w="9525">
              <a:noFill/>
            </a:ln>
          </p:spPr>
          <p:txBody>
            <a:bodyPr lIns="28575" tIns="28575" rIns="28575" bIns="28575"/>
            <a:lstStyle/>
            <a:p>
              <a:pPr marL="171450" lvl="1" indent="-171450" eaLnBrk="1" hangingPunct="1">
                <a:lnSpc>
                  <a:spcPct val="90000"/>
                </a:lnSpc>
                <a:spcAft>
                  <a:spcPct val="15000"/>
                </a:spcAft>
                <a:buChar char="•"/>
              </a:pPr>
              <a:endParaRPr lang="en-US" altLang="zh-CN" dirty="0">
                <a:latin typeface="Calibri" panose="020F0502020204030204" pitchFamily="34" charset="0"/>
              </a:endParaRPr>
            </a:p>
          </p:txBody>
        </p:sp>
        <p:sp>
          <p:nvSpPr>
            <p:cNvPr id="21519" name="AutoShape 17"/>
            <p:cNvSpPr/>
            <p:nvPr/>
          </p:nvSpPr>
          <p:spPr>
            <a:xfrm>
              <a:off x="3858810" y="3850334"/>
              <a:ext cx="1336876" cy="388677"/>
            </a:xfrm>
            <a:prstGeom prst="roundRect">
              <a:avLst>
                <a:gd name="adj" fmla="val 10000"/>
              </a:avLst>
            </a:prstGeom>
            <a:solidFill>
              <a:schemeClr val="accent2"/>
            </a:solidFill>
            <a:ln w="9525">
              <a:noFill/>
            </a:ln>
          </p:spPr>
          <p:txBody>
            <a:bodyPr/>
            <a:lstStyle/>
            <a:p>
              <a:pPr algn="ctr" eaLnBrk="1" hangingPunct="1"/>
              <a:r>
                <a:rPr lang="zh-CN" altLang="en-US" sz="2400" dirty="0">
                  <a:solidFill>
                    <a:srgbClr val="FFFF00"/>
                  </a:solidFill>
                  <a:latin typeface="微软雅黑" panose="020B0503020204020204" pitchFamily="34" charset="-122"/>
                  <a:ea typeface="微软雅黑" panose="020B0503020204020204" pitchFamily="34" charset="-122"/>
                </a:rPr>
                <a:t>目标二</a:t>
              </a:r>
            </a:p>
          </p:txBody>
        </p:sp>
        <p:sp>
          <p:nvSpPr>
            <p:cNvPr id="21520" name="AutoShape 19"/>
            <p:cNvSpPr/>
            <p:nvPr/>
          </p:nvSpPr>
          <p:spPr>
            <a:xfrm>
              <a:off x="5583182" y="2055893"/>
              <a:ext cx="1786444" cy="2289251"/>
            </a:xfrm>
            <a:prstGeom prst="roundRect">
              <a:avLst>
                <a:gd name="adj" fmla="val 10000"/>
              </a:avLst>
            </a:prstGeom>
            <a:solidFill>
              <a:srgbClr val="FFFFFF">
                <a:alpha val="89018"/>
              </a:srgbClr>
            </a:solidFill>
            <a:ln w="12700" cap="flat" cmpd="sng">
              <a:solidFill>
                <a:schemeClr val="accent1"/>
              </a:solidFill>
              <a:prstDash val="solid"/>
              <a:headEnd type="none" w="med" len="med"/>
              <a:tailEnd type="none" w="med" len="med"/>
            </a:ln>
          </p:spPr>
          <p:txBody>
            <a:bodyPr/>
            <a:lstStyle/>
            <a:p>
              <a:pPr eaLnBrk="1" hangingPunct="1"/>
              <a:endParaRPr lang="zh-CN" altLang="en-US" dirty="0">
                <a:latin typeface="Calibri" panose="020F0502020204030204" pitchFamily="34" charset="0"/>
              </a:endParaRPr>
            </a:p>
          </p:txBody>
        </p:sp>
        <p:sp>
          <p:nvSpPr>
            <p:cNvPr id="21521" name="AutoShape 22"/>
            <p:cNvSpPr/>
            <p:nvPr/>
          </p:nvSpPr>
          <p:spPr>
            <a:xfrm>
              <a:off x="5742739" y="1711339"/>
              <a:ext cx="1336876" cy="385984"/>
            </a:xfrm>
            <a:prstGeom prst="roundRect">
              <a:avLst>
                <a:gd name="adj" fmla="val 10000"/>
              </a:avLst>
            </a:prstGeom>
            <a:solidFill>
              <a:schemeClr val="accent2"/>
            </a:solidFill>
            <a:ln w="9525">
              <a:noFill/>
            </a:ln>
          </p:spPr>
          <p:txBody>
            <a:bodyPr/>
            <a:lstStyle/>
            <a:p>
              <a:pPr algn="ctr" eaLnBrk="1" hangingPunct="1"/>
              <a:r>
                <a:rPr lang="zh-CN" altLang="en-US" sz="2400" dirty="0">
                  <a:solidFill>
                    <a:srgbClr val="FFFF00"/>
                  </a:solidFill>
                  <a:latin typeface="微软雅黑" panose="020B0503020204020204" pitchFamily="34" charset="-122"/>
                  <a:ea typeface="微软雅黑" panose="020B0503020204020204" pitchFamily="34" charset="-122"/>
                </a:rPr>
                <a:t>目标三</a:t>
              </a:r>
            </a:p>
          </p:txBody>
        </p:sp>
      </p:grpSp>
      <p:sp>
        <p:nvSpPr>
          <p:cNvPr id="21507" name="TextBox 1"/>
          <p:cNvSpPr txBox="1"/>
          <p:nvPr/>
        </p:nvSpPr>
        <p:spPr>
          <a:xfrm>
            <a:off x="8243888" y="2863850"/>
            <a:ext cx="3090862" cy="2862263"/>
          </a:xfrm>
          <a:prstGeom prst="rect">
            <a:avLst/>
          </a:prstGeom>
          <a:noFill/>
          <a:ln w="9525">
            <a:noFill/>
          </a:ln>
        </p:spPr>
        <p:txBody>
          <a:bodyPr>
            <a:spAutoFit/>
          </a:bodyPr>
          <a:lstStyle/>
          <a:p>
            <a:pPr eaLnBrk="1" hangingPunct="1">
              <a:lnSpc>
                <a:spcPct val="150000"/>
              </a:lnSpc>
            </a:pPr>
            <a:r>
              <a:rPr lang="zh-CN" altLang="en-US" sz="2000" dirty="0">
                <a:latin typeface="Calibri" panose="020F0502020204030204" pitchFamily="34" charset="0"/>
              </a:rPr>
              <a:t>            </a:t>
            </a:r>
            <a:r>
              <a:rPr lang="zh-CN" altLang="en-US" sz="2400" dirty="0">
                <a:latin typeface="黑体" panose="02010609060101010101" pitchFamily="49" charset="-122"/>
                <a:ea typeface="黑体" panose="02010609060101010101" pitchFamily="49" charset="-122"/>
              </a:rPr>
              <a:t>通过历史资料对比感悟“强国必须强军”，了解强军对保卫和平的重要意义</a:t>
            </a:r>
            <a:r>
              <a:rPr lang="en-US" altLang="zh-CN" sz="2400" dirty="0">
                <a:latin typeface="黑体" panose="02010609060101010101" pitchFamily="49" charset="-122"/>
                <a:ea typeface="黑体" panose="02010609060101010101" pitchFamily="49" charset="-122"/>
              </a:rPr>
              <a:t>,</a:t>
            </a:r>
            <a:r>
              <a:rPr lang="zh-CN" altLang="en-US" sz="2400" dirty="0">
                <a:latin typeface="黑体" panose="02010609060101010101" pitchFamily="49" charset="-122"/>
                <a:ea typeface="黑体" panose="02010609060101010101" pitchFamily="49" charset="-122"/>
              </a:rPr>
              <a:t>明确军队建设目标。</a:t>
            </a:r>
          </a:p>
        </p:txBody>
      </p:sp>
      <p:sp>
        <p:nvSpPr>
          <p:cNvPr id="21508" name="矩形 2"/>
          <p:cNvSpPr/>
          <p:nvPr/>
        </p:nvSpPr>
        <p:spPr>
          <a:xfrm>
            <a:off x="4829175" y="1809750"/>
            <a:ext cx="2659063" cy="2862263"/>
          </a:xfrm>
          <a:prstGeom prst="rect">
            <a:avLst/>
          </a:prstGeom>
          <a:noFill/>
          <a:ln w="9525">
            <a:noFill/>
          </a:ln>
        </p:spPr>
        <p:txBody>
          <a:bodyPr>
            <a:spAutoFit/>
          </a:bodyPr>
          <a:lstStyle/>
          <a:p>
            <a:pPr eaLnBrk="1" hangingPunct="1">
              <a:lnSpc>
                <a:spcPct val="150000"/>
              </a:lnSpc>
            </a:pPr>
            <a:r>
              <a:rPr lang="en-US" altLang="zh-CN" sz="2000" dirty="0">
                <a:latin typeface="Times New Roman" panose="02020603050405020304" pitchFamily="18" charset="0"/>
              </a:rPr>
              <a:t>         </a:t>
            </a:r>
            <a:r>
              <a:rPr lang="zh-CN" altLang="zh-CN" sz="2400" dirty="0">
                <a:latin typeface="黑体" panose="02010609060101010101" pitchFamily="49" charset="-122"/>
                <a:ea typeface="黑体" panose="02010609060101010101" pitchFamily="49" charset="-122"/>
              </a:rPr>
              <a:t>通过</a:t>
            </a:r>
            <a:r>
              <a:rPr lang="zh-CN" altLang="en-US" sz="2400" dirty="0">
                <a:latin typeface="黑体" panose="02010609060101010101" pitchFamily="49" charset="-122"/>
                <a:ea typeface="黑体" panose="02010609060101010101" pitchFamily="49" charset="-122"/>
              </a:rPr>
              <a:t>讨论、思辨、</a:t>
            </a:r>
            <a:r>
              <a:rPr lang="zh-CN" altLang="zh-CN" sz="2400" dirty="0">
                <a:latin typeface="黑体" panose="02010609060101010101" pitchFamily="49" charset="-122"/>
                <a:ea typeface="黑体" panose="02010609060101010101" pitchFamily="49" charset="-122"/>
              </a:rPr>
              <a:t>资料收集整理</a:t>
            </a:r>
            <a:r>
              <a:rPr lang="zh-CN" altLang="en-US" sz="2400" dirty="0">
                <a:latin typeface="黑体" panose="02010609060101010101" pitchFamily="49" charset="-122"/>
                <a:ea typeface="黑体" panose="02010609060101010101" pitchFamily="49" charset="-122"/>
              </a:rPr>
              <a:t>，</a:t>
            </a:r>
            <a:r>
              <a:rPr lang="zh-CN" altLang="zh-CN" sz="2400" dirty="0">
                <a:latin typeface="黑体" panose="02010609060101010101" pitchFamily="49" charset="-122"/>
                <a:ea typeface="黑体" panose="02010609060101010101" pitchFamily="49" charset="-122"/>
              </a:rPr>
              <a:t>培养学生</a:t>
            </a:r>
            <a:r>
              <a:rPr lang="zh-CN" altLang="en-US" sz="2400" dirty="0">
                <a:latin typeface="黑体" panose="02010609060101010101" pitchFamily="49" charset="-122"/>
                <a:ea typeface="黑体" panose="02010609060101010101" pitchFamily="49" charset="-122"/>
              </a:rPr>
              <a:t>辩证地看问题的</a:t>
            </a:r>
            <a:r>
              <a:rPr lang="zh-CN" altLang="zh-CN" sz="2400" dirty="0">
                <a:latin typeface="黑体" panose="02010609060101010101" pitchFamily="49" charset="-122"/>
                <a:ea typeface="黑体" panose="02010609060101010101" pitchFamily="49" charset="-122"/>
              </a:rPr>
              <a:t>能力</a:t>
            </a:r>
            <a:r>
              <a:rPr lang="zh-CN" altLang="en-US" sz="2400" dirty="0">
                <a:latin typeface="黑体" panose="02010609060101010101" pitchFamily="49" charset="-122"/>
                <a:ea typeface="黑体" panose="02010609060101010101" pitchFamily="49" charset="-122"/>
              </a:rPr>
              <a:t>，增强忧患意识</a:t>
            </a:r>
            <a:r>
              <a:rPr lang="zh-CN" altLang="zh-CN" sz="2400" dirty="0">
                <a:latin typeface="黑体" panose="02010609060101010101" pitchFamily="49" charset="-122"/>
                <a:ea typeface="黑体" panose="02010609060101010101" pitchFamily="49" charset="-122"/>
              </a:rPr>
              <a:t>。</a:t>
            </a:r>
          </a:p>
        </p:txBody>
      </p:sp>
      <p:sp>
        <p:nvSpPr>
          <p:cNvPr id="21509" name="矩形 3"/>
          <p:cNvSpPr/>
          <p:nvPr/>
        </p:nvSpPr>
        <p:spPr>
          <a:xfrm>
            <a:off x="971550" y="2324100"/>
            <a:ext cx="3348038" cy="3019425"/>
          </a:xfrm>
          <a:prstGeom prst="rect">
            <a:avLst/>
          </a:prstGeom>
          <a:noFill/>
          <a:ln w="9525">
            <a:noFill/>
          </a:ln>
        </p:spPr>
        <p:txBody>
          <a:bodyPr>
            <a:spAutoFit/>
          </a:bodyPr>
          <a:lstStyle/>
          <a:p>
            <a:pPr eaLnBrk="1" hangingPunct="1">
              <a:lnSpc>
                <a:spcPts val="3900"/>
              </a:lnSpc>
            </a:pPr>
            <a:r>
              <a:rPr lang="en-US" altLang="zh-CN" sz="2000" dirty="0">
                <a:latin typeface="Calibri" panose="020F0502020204030204" pitchFamily="34" charset="0"/>
              </a:rPr>
              <a:t>           </a:t>
            </a:r>
            <a:r>
              <a:rPr lang="zh-CN" altLang="zh-CN" sz="2400" dirty="0">
                <a:latin typeface="黑体" panose="02010609060101010101" pitchFamily="49" charset="-122"/>
                <a:ea typeface="黑体" panose="02010609060101010101" pitchFamily="49" charset="-122"/>
              </a:rPr>
              <a:t>通过拥军故事感受“军民鱼水一家亲”的拥军传统，建立拥军观念，做出拥军的行动，长大以后愿意</a:t>
            </a:r>
            <a:r>
              <a:rPr lang="zh-CN" altLang="en-US" sz="2400" dirty="0">
                <a:latin typeface="黑体" panose="02010609060101010101" pitchFamily="49" charset="-122"/>
                <a:ea typeface="黑体" panose="02010609060101010101" pitchFamily="49" charset="-122"/>
              </a:rPr>
              <a:t>为</a:t>
            </a:r>
            <a:r>
              <a:rPr lang="zh-CN" altLang="zh-CN" sz="2400" dirty="0">
                <a:latin typeface="黑体" panose="02010609060101010101" pitchFamily="49" charset="-122"/>
                <a:ea typeface="黑体" panose="02010609060101010101" pitchFamily="49" charset="-122"/>
              </a:rPr>
              <a:t>祖国国防事业</a:t>
            </a:r>
            <a:r>
              <a:rPr lang="zh-CN" altLang="en-US" sz="2400" dirty="0">
                <a:latin typeface="黑体" panose="02010609060101010101" pitchFamily="49" charset="-122"/>
                <a:ea typeface="黑体" panose="02010609060101010101" pitchFamily="49" charset="-122"/>
              </a:rPr>
              <a:t>作贡献</a:t>
            </a:r>
            <a:r>
              <a:rPr lang="zh-CN" altLang="zh-CN" sz="2400" dirty="0">
                <a:latin typeface="黑体" panose="02010609060101010101" pitchFamily="49" charset="-122"/>
                <a:ea typeface="黑体" panose="02010609060101010101" pitchFamily="49" charset="-122"/>
              </a:rPr>
              <a:t>。</a:t>
            </a:r>
            <a:endParaRPr lang="zh-CN" altLang="en-US" sz="2400" dirty="0">
              <a:latin typeface="黑体" panose="02010609060101010101" pitchFamily="49" charset="-122"/>
              <a:ea typeface="黑体" panose="02010609060101010101" pitchFamily="49" charset="-122"/>
            </a:endParaRPr>
          </a:p>
        </p:txBody>
      </p:sp>
      <p:sp>
        <p:nvSpPr>
          <p:cNvPr id="13" name="矩形 12"/>
          <p:cNvSpPr/>
          <p:nvPr>
            <p:custDataLst>
              <p:tags r:id="rId1"/>
            </p:custDataLst>
          </p:nvPr>
        </p:nvSpPr>
        <p:spPr bwMode="auto">
          <a:xfrm>
            <a:off x="609600" y="673100"/>
            <a:ext cx="76200" cy="635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微软雅黑" panose="020B0503020204020204" pitchFamily="34" charset="-122"/>
              <a:ea typeface="微软雅黑" panose="020B0503020204020204" pitchFamily="34" charset="-122"/>
              <a:cs typeface="+mn-cs"/>
            </a:endParaRPr>
          </a:p>
        </p:txBody>
      </p:sp>
      <p:sp>
        <p:nvSpPr>
          <p:cNvPr id="19" name="文本框 7"/>
          <p:cNvSpPr txBox="1"/>
          <p:nvPr>
            <p:custDataLst>
              <p:tags r:id="rId2"/>
            </p:custDataLst>
          </p:nvPr>
        </p:nvSpPr>
        <p:spPr bwMode="auto">
          <a:xfrm>
            <a:off x="909638" y="587375"/>
            <a:ext cx="2689225" cy="762000"/>
          </a:xfrm>
          <a:prstGeom prst="rect">
            <a:avLst/>
          </a:prstGeom>
          <a:noFill/>
        </p:spPr>
        <p:txBody>
          <a:bodyPr lIns="63500" tIns="25400" rIns="63500" bIns="25400" anchor="b">
            <a:normAutofit fontScale="70000" lnSpcReduction="20000"/>
          </a:bodyPr>
          <a:lstStyle/>
          <a:p>
            <a:pPr marR="0" defTabSz="914400" eaLnBrk="1" hangingPunct="1">
              <a:spcBef>
                <a:spcPts val="0"/>
              </a:spcBef>
              <a:spcAft>
                <a:spcPts val="0"/>
              </a:spcAft>
              <a:buClrTx/>
              <a:buSzPct val="100000"/>
              <a:buFontTx/>
              <a:buNone/>
              <a:defRPr/>
            </a:pPr>
            <a:r>
              <a:rPr kumimoji="0" lang="zh-CN" altLang="en-US" sz="4000" kern="1200" cap="none" spc="280" normalizeH="0" baseline="0" noProof="1">
                <a:solidFill>
                  <a:schemeClr val="dk1"/>
                </a:solidFill>
                <a:latin typeface="黑体" panose="02010609060101010101" pitchFamily="49" charset="-122"/>
                <a:ea typeface="黑体" panose="02010609060101010101" pitchFamily="49" charset="-122"/>
                <a:cs typeface="+mn-cs"/>
                <a:sym typeface="+mn-ea"/>
              </a:rPr>
              <a:t>三、教学目标</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4" name="组合 77"/>
          <p:cNvGrpSpPr/>
          <p:nvPr/>
        </p:nvGrpSpPr>
        <p:grpSpPr>
          <a:xfrm>
            <a:off x="909638" y="1066800"/>
            <a:ext cx="10647362" cy="4724400"/>
            <a:chOff x="1804647" y="924261"/>
            <a:chExt cx="5564979" cy="3420883"/>
          </a:xfrm>
        </p:grpSpPr>
        <p:sp>
          <p:nvSpPr>
            <p:cNvPr id="79" name="AutoShape 11"/>
            <p:cNvSpPr/>
            <p:nvPr/>
          </p:nvSpPr>
          <p:spPr>
            <a:xfrm>
              <a:off x="2730622" y="1198990"/>
              <a:ext cx="1712557" cy="1448358"/>
            </a:xfrm>
            <a:custGeom>
              <a:avLst/>
              <a:gdLst>
                <a:gd name="txL" fmla="*/ 3163 w 21600"/>
                <a:gd name="txT" fmla="*/ 3163 h 21600"/>
                <a:gd name="txR" fmla="*/ 18437 w 21600"/>
                <a:gd name="txB" fmla="*/ 18437 h 21600"/>
              </a:gdLst>
              <a:ahLst/>
              <a:cxnLst>
                <a:cxn ang="0">
                  <a:pos x="16170" y="1854"/>
                </a:cxn>
                <a:cxn ang="0">
                  <a:pos x="10799" y="366"/>
                </a:cxn>
                <a:cxn ang="0">
                  <a:pos x="385" y="10157"/>
                </a:cxn>
                <a:cxn ang="0">
                  <a:pos x="20" y="10134"/>
                </a:cxn>
                <a:cxn ang="0">
                  <a:pos x="10799" y="0"/>
                </a:cxn>
                <a:cxn ang="0">
                  <a:pos x="16358" y="1540"/>
                </a:cxn>
                <a:cxn ang="0">
                  <a:pos x="17748" y="-775"/>
                </a:cxn>
                <a:cxn ang="0">
                  <a:pos x="18736" y="3181"/>
                </a:cxn>
                <a:cxn ang="0">
                  <a:pos x="14780" y="4169"/>
                </a:cxn>
                <a:cxn ang="0">
                  <a:pos x="16170" y="1854"/>
                </a:cxn>
              </a:cxnLst>
              <a:rect l="txL" t="txT" r="txR" b="txB"/>
              <a:pathLst>
                <a:path w="21600" h="21600">
                  <a:moveTo>
                    <a:pt x="16170" y="1854"/>
                  </a:moveTo>
                  <a:cubicBezTo>
                    <a:pt x="14548" y="880"/>
                    <a:pt x="12691" y="365"/>
                    <a:pt x="10799" y="366"/>
                  </a:cubicBezTo>
                  <a:cubicBezTo>
                    <a:pt x="5286" y="366"/>
                    <a:pt x="725" y="4654"/>
                    <a:pt x="385" y="10157"/>
                  </a:cubicBezTo>
                  <a:lnTo>
                    <a:pt x="20" y="10134"/>
                  </a:lnTo>
                  <a:cubicBezTo>
                    <a:pt x="371" y="4439"/>
                    <a:pt x="5093" y="0"/>
                    <a:pt x="10799" y="0"/>
                  </a:cubicBezTo>
                  <a:cubicBezTo>
                    <a:pt x="12758" y="-1"/>
                    <a:pt x="14679" y="532"/>
                    <a:pt x="16358" y="1540"/>
                  </a:cubicBezTo>
                  <a:lnTo>
                    <a:pt x="17748" y="-775"/>
                  </a:lnTo>
                  <a:lnTo>
                    <a:pt x="18736" y="3181"/>
                  </a:lnTo>
                  <a:lnTo>
                    <a:pt x="14780" y="4169"/>
                  </a:lnTo>
                  <a:lnTo>
                    <a:pt x="16170" y="1854"/>
                  </a:lnTo>
                  <a:close/>
                </a:path>
              </a:pathLst>
            </a:custGeom>
            <a:solidFill>
              <a:schemeClr val="accent4">
                <a:lumMod val="75000"/>
              </a:schemeClr>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mn-lt"/>
                <a:ea typeface="+mn-ea"/>
                <a:cs typeface="+mn-cs"/>
              </a:endParaRPr>
            </a:p>
          </p:txBody>
        </p:sp>
        <p:sp>
          <p:nvSpPr>
            <p:cNvPr id="80" name="AutoShape 16"/>
            <p:cNvSpPr/>
            <p:nvPr/>
          </p:nvSpPr>
          <p:spPr>
            <a:xfrm>
              <a:off x="4570957" y="2518604"/>
              <a:ext cx="1892607" cy="1452956"/>
            </a:xfrm>
            <a:custGeom>
              <a:avLst/>
              <a:gdLst>
                <a:gd name="txL" fmla="*/ 3163 w 21600"/>
                <a:gd name="txT" fmla="*/ 3163 h 21600"/>
                <a:gd name="txR" fmla="*/ 18437 w 21600"/>
                <a:gd name="txB" fmla="*/ 18437 h 21600"/>
              </a:gdLst>
              <a:ahLst/>
              <a:cxnLst>
                <a:cxn ang="0">
                  <a:pos x="15359" y="20142"/>
                </a:cxn>
                <a:cxn ang="0">
                  <a:pos x="21196" y="10800"/>
                </a:cxn>
                <a:cxn ang="0">
                  <a:pos x="10800" y="404"/>
                </a:cxn>
                <a:cxn ang="0">
                  <a:pos x="405" y="10605"/>
                </a:cxn>
                <a:cxn ang="0">
                  <a:pos x="1" y="10597"/>
                </a:cxn>
                <a:cxn ang="0">
                  <a:pos x="10799" y="0"/>
                </a:cxn>
                <a:cxn ang="0">
                  <a:pos x="21600" y="10800"/>
                </a:cxn>
                <a:cxn ang="0">
                  <a:pos x="15536" y="20505"/>
                </a:cxn>
                <a:cxn ang="0">
                  <a:pos x="16720" y="22932"/>
                </a:cxn>
                <a:cxn ang="0">
                  <a:pos x="12840" y="21597"/>
                </a:cxn>
                <a:cxn ang="0">
                  <a:pos x="14175" y="17716"/>
                </a:cxn>
                <a:cxn ang="0">
                  <a:pos x="15359" y="20142"/>
                </a:cxn>
              </a:cxnLst>
              <a:rect l="txL" t="txT" r="txR" b="txB"/>
              <a:pathLst>
                <a:path w="21600" h="21600">
                  <a:moveTo>
                    <a:pt x="15359" y="20142"/>
                  </a:moveTo>
                  <a:cubicBezTo>
                    <a:pt x="18930" y="18399"/>
                    <a:pt x="21196" y="14773"/>
                    <a:pt x="21196" y="10800"/>
                  </a:cubicBezTo>
                  <a:cubicBezTo>
                    <a:pt x="21196" y="5058"/>
                    <a:pt x="16541" y="404"/>
                    <a:pt x="10800" y="404"/>
                  </a:cubicBezTo>
                  <a:cubicBezTo>
                    <a:pt x="5134" y="403"/>
                    <a:pt x="512" y="4940"/>
                    <a:pt x="405" y="10605"/>
                  </a:cubicBezTo>
                  <a:lnTo>
                    <a:pt x="1" y="10597"/>
                  </a:lnTo>
                  <a:cubicBezTo>
                    <a:pt x="112" y="4712"/>
                    <a:pt x="4914" y="0"/>
                    <a:pt x="10799" y="0"/>
                  </a:cubicBezTo>
                  <a:cubicBezTo>
                    <a:pt x="16764" y="0"/>
                    <a:pt x="21600" y="4835"/>
                    <a:pt x="21600" y="10800"/>
                  </a:cubicBezTo>
                  <a:cubicBezTo>
                    <a:pt x="21600" y="14928"/>
                    <a:pt x="19246" y="18695"/>
                    <a:pt x="15536" y="20505"/>
                  </a:cubicBezTo>
                  <a:lnTo>
                    <a:pt x="16720" y="22932"/>
                  </a:lnTo>
                  <a:lnTo>
                    <a:pt x="12840" y="21597"/>
                  </a:lnTo>
                  <a:lnTo>
                    <a:pt x="14175" y="17716"/>
                  </a:lnTo>
                  <a:lnTo>
                    <a:pt x="15359" y="20142"/>
                  </a:lnTo>
                  <a:close/>
                </a:path>
              </a:pathLst>
            </a:custGeom>
            <a:solidFill>
              <a:schemeClr val="accent4">
                <a:lumMod val="75000"/>
              </a:schemeClr>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mn-lt"/>
                <a:ea typeface="+mn-ea"/>
                <a:cs typeface="+mn-cs"/>
              </a:endParaRPr>
            </a:p>
          </p:txBody>
        </p:sp>
        <p:sp>
          <p:nvSpPr>
            <p:cNvPr id="23563" name="AutoShape 9"/>
            <p:cNvSpPr/>
            <p:nvPr/>
          </p:nvSpPr>
          <p:spPr>
            <a:xfrm>
              <a:off x="1804647" y="1654879"/>
              <a:ext cx="1782253" cy="2690264"/>
            </a:xfrm>
            <a:prstGeom prst="roundRect">
              <a:avLst>
                <a:gd name="adj" fmla="val 10000"/>
              </a:avLst>
            </a:prstGeom>
            <a:solidFill>
              <a:srgbClr val="FFFFFF">
                <a:alpha val="89018"/>
              </a:srgbClr>
            </a:solidFill>
            <a:ln w="12700" cap="flat" cmpd="sng">
              <a:solidFill>
                <a:schemeClr val="accent1"/>
              </a:solidFill>
              <a:prstDash val="solid"/>
              <a:headEnd type="none" w="med" len="med"/>
              <a:tailEnd type="none" w="med" len="med"/>
            </a:ln>
          </p:spPr>
          <p:txBody>
            <a:bodyPr/>
            <a:lstStyle/>
            <a:p>
              <a:pPr eaLnBrk="1" hangingPunct="1"/>
              <a:endParaRPr lang="zh-CN" altLang="en-US" dirty="0">
                <a:latin typeface="Calibri" panose="020F0502020204030204" pitchFamily="34" charset="0"/>
              </a:endParaRPr>
            </a:p>
          </p:txBody>
        </p:sp>
        <p:sp>
          <p:nvSpPr>
            <p:cNvPr id="23564" name="Rectangle 10"/>
            <p:cNvSpPr/>
            <p:nvPr/>
          </p:nvSpPr>
          <p:spPr>
            <a:xfrm>
              <a:off x="2026759" y="2097323"/>
              <a:ext cx="1415697" cy="1541877"/>
            </a:xfrm>
            <a:prstGeom prst="rect">
              <a:avLst/>
            </a:prstGeom>
            <a:noFill/>
            <a:ln w="9525">
              <a:noFill/>
            </a:ln>
          </p:spPr>
          <p:txBody>
            <a:bodyPr lIns="28575" tIns="28575" rIns="28575" bIns="28575"/>
            <a:lstStyle/>
            <a:p>
              <a:pPr marL="228600" lvl="2" indent="-114300" eaLnBrk="1" hangingPunct="1">
                <a:lnSpc>
                  <a:spcPct val="90000"/>
                </a:lnSpc>
                <a:spcAft>
                  <a:spcPct val="15000"/>
                </a:spcAft>
              </a:pPr>
              <a:endParaRPr lang="zh-CN" altLang="en-US" sz="1400" dirty="0">
                <a:solidFill>
                  <a:srgbClr val="000000"/>
                </a:solidFill>
                <a:latin typeface="方正姚体" panose="02010601030101010101" pitchFamily="2" charset="-122"/>
                <a:ea typeface="方正姚体" panose="02010601030101010101" pitchFamily="2" charset="-122"/>
                <a:sym typeface="方正姚体" panose="02010601030101010101" pitchFamily="2" charset="-122"/>
              </a:endParaRPr>
            </a:p>
            <a:p>
              <a:pPr marL="114300" lvl="1" indent="-114300" eaLnBrk="1" hangingPunct="1">
                <a:lnSpc>
                  <a:spcPct val="90000"/>
                </a:lnSpc>
                <a:spcAft>
                  <a:spcPct val="15000"/>
                </a:spcAft>
              </a:pPr>
              <a:endParaRPr lang="zh-CN" altLang="en-US" sz="1400" dirty="0">
                <a:solidFill>
                  <a:srgbClr val="000000"/>
                </a:solidFill>
                <a:latin typeface="方正姚体" panose="02010601030101010101" pitchFamily="2" charset="-122"/>
                <a:ea typeface="方正姚体" panose="02010601030101010101" pitchFamily="2" charset="-122"/>
                <a:sym typeface="方正姚体" panose="02010601030101010101" pitchFamily="2" charset="-122"/>
              </a:endParaRPr>
            </a:p>
            <a:p>
              <a:pPr marL="114300" lvl="1" indent="-114300" eaLnBrk="1" hangingPunct="1">
                <a:lnSpc>
                  <a:spcPct val="90000"/>
                </a:lnSpc>
                <a:spcAft>
                  <a:spcPct val="15000"/>
                </a:spcAft>
              </a:pPr>
              <a:endParaRPr lang="zh-CN" altLang="en-US" dirty="0">
                <a:latin typeface="Calibri" panose="020F0502020204030204" pitchFamily="34" charset="0"/>
              </a:endParaRPr>
            </a:p>
          </p:txBody>
        </p:sp>
        <p:sp>
          <p:nvSpPr>
            <p:cNvPr id="23565" name="AutoShape 12"/>
            <p:cNvSpPr/>
            <p:nvPr/>
          </p:nvSpPr>
          <p:spPr>
            <a:xfrm>
              <a:off x="2015972" y="1418900"/>
              <a:ext cx="1336876" cy="377201"/>
            </a:xfrm>
            <a:prstGeom prst="roundRect">
              <a:avLst>
                <a:gd name="adj" fmla="val 10000"/>
              </a:avLst>
            </a:prstGeom>
            <a:solidFill>
              <a:schemeClr val="accent2"/>
            </a:solidFill>
            <a:ln w="9525">
              <a:noFill/>
            </a:ln>
          </p:spPr>
          <p:txBody>
            <a:bodyPr/>
            <a:lstStyle/>
            <a:p>
              <a:pPr algn="ctr" eaLnBrk="1" hangingPunct="1"/>
              <a:r>
                <a:rPr lang="zh-CN" altLang="en-US" sz="2400" dirty="0">
                  <a:solidFill>
                    <a:srgbClr val="FFFF00"/>
                  </a:solidFill>
                  <a:latin typeface="微软雅黑" panose="020B0503020204020204" pitchFamily="34" charset="-122"/>
                  <a:ea typeface="微软雅黑" panose="020B0503020204020204" pitchFamily="34" charset="-122"/>
                </a:rPr>
                <a:t>目标一</a:t>
              </a:r>
            </a:p>
          </p:txBody>
        </p:sp>
        <p:sp>
          <p:nvSpPr>
            <p:cNvPr id="23566" name="AutoShape 14"/>
            <p:cNvSpPr/>
            <p:nvPr/>
          </p:nvSpPr>
          <p:spPr>
            <a:xfrm>
              <a:off x="3775192" y="1131429"/>
              <a:ext cx="1504113" cy="2599587"/>
            </a:xfrm>
            <a:prstGeom prst="roundRect">
              <a:avLst>
                <a:gd name="adj" fmla="val 10000"/>
              </a:avLst>
            </a:prstGeom>
            <a:solidFill>
              <a:srgbClr val="FFFFFF">
                <a:alpha val="89018"/>
              </a:srgbClr>
            </a:solidFill>
            <a:ln w="12700" cap="flat" cmpd="sng">
              <a:solidFill>
                <a:schemeClr val="accent1"/>
              </a:solidFill>
              <a:prstDash val="solid"/>
              <a:headEnd type="none" w="med" len="med"/>
              <a:tailEnd type="none" w="med" len="med"/>
            </a:ln>
          </p:spPr>
          <p:txBody>
            <a:bodyPr wrap="none" anchor="ctr" anchorCtr="0"/>
            <a:lstStyle/>
            <a:p>
              <a:pPr eaLnBrk="1" hangingPunct="1"/>
              <a:endParaRPr lang="zh-CN" altLang="en-US" dirty="0">
                <a:latin typeface="宋体" panose="02010600030101010101" pitchFamily="2" charset="-122"/>
              </a:endParaRPr>
            </a:p>
          </p:txBody>
        </p:sp>
        <p:sp>
          <p:nvSpPr>
            <p:cNvPr id="23567" name="Rectangle 15"/>
            <p:cNvSpPr/>
            <p:nvPr/>
          </p:nvSpPr>
          <p:spPr>
            <a:xfrm>
              <a:off x="3827509" y="924261"/>
              <a:ext cx="1415697" cy="1879433"/>
            </a:xfrm>
            <a:prstGeom prst="rect">
              <a:avLst/>
            </a:prstGeom>
            <a:noFill/>
            <a:ln w="9525">
              <a:noFill/>
            </a:ln>
          </p:spPr>
          <p:txBody>
            <a:bodyPr lIns="28575" tIns="28575" rIns="28575" bIns="28575"/>
            <a:lstStyle/>
            <a:p>
              <a:pPr marL="171450" lvl="1" indent="-171450" eaLnBrk="1" hangingPunct="1">
                <a:lnSpc>
                  <a:spcPct val="90000"/>
                </a:lnSpc>
                <a:spcAft>
                  <a:spcPct val="15000"/>
                </a:spcAft>
                <a:buChar char="•"/>
              </a:pPr>
              <a:endParaRPr lang="en-US" altLang="zh-CN" dirty="0">
                <a:latin typeface="Calibri" panose="020F0502020204030204" pitchFamily="34" charset="0"/>
              </a:endParaRPr>
            </a:p>
          </p:txBody>
        </p:sp>
        <p:sp>
          <p:nvSpPr>
            <p:cNvPr id="23568" name="AutoShape 19"/>
            <p:cNvSpPr/>
            <p:nvPr/>
          </p:nvSpPr>
          <p:spPr>
            <a:xfrm>
              <a:off x="5583182" y="2055893"/>
              <a:ext cx="1786444" cy="2289251"/>
            </a:xfrm>
            <a:prstGeom prst="roundRect">
              <a:avLst>
                <a:gd name="adj" fmla="val 10000"/>
              </a:avLst>
            </a:prstGeom>
            <a:solidFill>
              <a:srgbClr val="FFFFFF">
                <a:alpha val="89018"/>
              </a:srgbClr>
            </a:solidFill>
            <a:ln w="12700" cap="flat" cmpd="sng">
              <a:solidFill>
                <a:schemeClr val="accent1"/>
              </a:solidFill>
              <a:prstDash val="solid"/>
              <a:headEnd type="none" w="med" len="med"/>
              <a:tailEnd type="none" w="med" len="med"/>
            </a:ln>
          </p:spPr>
          <p:txBody>
            <a:bodyPr/>
            <a:lstStyle/>
            <a:p>
              <a:pPr eaLnBrk="1" hangingPunct="1"/>
              <a:endParaRPr lang="zh-CN" altLang="en-US" dirty="0">
                <a:latin typeface="Calibri" panose="020F0502020204030204" pitchFamily="34" charset="0"/>
              </a:endParaRPr>
            </a:p>
          </p:txBody>
        </p:sp>
        <p:sp>
          <p:nvSpPr>
            <p:cNvPr id="23569" name="AutoShape 22"/>
            <p:cNvSpPr/>
            <p:nvPr/>
          </p:nvSpPr>
          <p:spPr>
            <a:xfrm>
              <a:off x="5742739" y="1711339"/>
              <a:ext cx="1336876" cy="385984"/>
            </a:xfrm>
            <a:prstGeom prst="roundRect">
              <a:avLst>
                <a:gd name="adj" fmla="val 10000"/>
              </a:avLst>
            </a:prstGeom>
            <a:solidFill>
              <a:schemeClr val="accent2"/>
            </a:solidFill>
            <a:ln w="9525">
              <a:noFill/>
            </a:ln>
          </p:spPr>
          <p:txBody>
            <a:bodyPr/>
            <a:lstStyle/>
            <a:p>
              <a:pPr algn="ctr" eaLnBrk="1" hangingPunct="1"/>
              <a:r>
                <a:rPr lang="zh-CN" altLang="en-US" sz="2400" dirty="0">
                  <a:solidFill>
                    <a:srgbClr val="FFFF00"/>
                  </a:solidFill>
                  <a:latin typeface="微软雅黑" panose="020B0503020204020204" pitchFamily="34" charset="-122"/>
                  <a:ea typeface="微软雅黑" panose="020B0503020204020204" pitchFamily="34" charset="-122"/>
                </a:rPr>
                <a:t>目标三</a:t>
              </a:r>
            </a:p>
          </p:txBody>
        </p:sp>
      </p:grpSp>
      <p:sp>
        <p:nvSpPr>
          <p:cNvPr id="23555" name="TextBox 1"/>
          <p:cNvSpPr txBox="1"/>
          <p:nvPr/>
        </p:nvSpPr>
        <p:spPr>
          <a:xfrm>
            <a:off x="8243888" y="2863850"/>
            <a:ext cx="3090862" cy="2862263"/>
          </a:xfrm>
          <a:prstGeom prst="rect">
            <a:avLst/>
          </a:prstGeom>
          <a:noFill/>
          <a:ln w="9525">
            <a:noFill/>
          </a:ln>
        </p:spPr>
        <p:txBody>
          <a:bodyPr>
            <a:spAutoFit/>
          </a:bodyPr>
          <a:lstStyle/>
          <a:p>
            <a:pPr eaLnBrk="1" hangingPunct="1">
              <a:lnSpc>
                <a:spcPct val="150000"/>
              </a:lnSpc>
            </a:pPr>
            <a:r>
              <a:rPr lang="zh-CN" altLang="en-US" sz="2000" dirty="0">
                <a:latin typeface="Calibri" panose="020F0502020204030204" pitchFamily="34" charset="0"/>
              </a:rPr>
              <a:t>            </a:t>
            </a:r>
            <a:r>
              <a:rPr lang="zh-CN" altLang="en-US" sz="2400" dirty="0">
                <a:latin typeface="黑体" panose="02010609060101010101" pitchFamily="49" charset="-122"/>
                <a:ea typeface="黑体" panose="02010609060101010101" pitchFamily="49" charset="-122"/>
              </a:rPr>
              <a:t>通过历史资料对比感悟“强国必须强军”，了解强军对保卫和平的重要意义</a:t>
            </a:r>
            <a:r>
              <a:rPr lang="en-US" altLang="zh-CN" sz="2400" dirty="0">
                <a:latin typeface="黑体" panose="02010609060101010101" pitchFamily="49" charset="-122"/>
                <a:ea typeface="黑体" panose="02010609060101010101" pitchFamily="49" charset="-122"/>
              </a:rPr>
              <a:t>,</a:t>
            </a:r>
            <a:r>
              <a:rPr lang="zh-CN" altLang="en-US" sz="2400" dirty="0">
                <a:latin typeface="黑体" panose="02010609060101010101" pitchFamily="49" charset="-122"/>
                <a:ea typeface="黑体" panose="02010609060101010101" pitchFamily="49" charset="-122"/>
              </a:rPr>
              <a:t>明确军队建设目标。</a:t>
            </a:r>
          </a:p>
        </p:txBody>
      </p:sp>
      <p:sp>
        <p:nvSpPr>
          <p:cNvPr id="23556" name="矩形 2"/>
          <p:cNvSpPr/>
          <p:nvPr/>
        </p:nvSpPr>
        <p:spPr>
          <a:xfrm>
            <a:off x="4829175" y="1809750"/>
            <a:ext cx="2659063" cy="3416300"/>
          </a:xfrm>
          <a:prstGeom prst="rect">
            <a:avLst/>
          </a:prstGeom>
          <a:noFill/>
          <a:ln w="9525">
            <a:noFill/>
          </a:ln>
        </p:spPr>
        <p:txBody>
          <a:bodyPr>
            <a:spAutoFit/>
          </a:bodyPr>
          <a:lstStyle/>
          <a:p>
            <a:pPr eaLnBrk="1" hangingPunct="1">
              <a:lnSpc>
                <a:spcPct val="150000"/>
              </a:lnSpc>
            </a:pPr>
            <a:r>
              <a:rPr lang="en-US" altLang="zh-CN" sz="2000" dirty="0">
                <a:latin typeface="Times New Roman" panose="02020603050405020304" pitchFamily="18" charset="0"/>
              </a:rPr>
              <a:t>          </a:t>
            </a:r>
            <a:r>
              <a:rPr lang="zh-CN" altLang="zh-CN" sz="2400" dirty="0">
                <a:latin typeface="黑体" panose="02010609060101010101" pitchFamily="49" charset="-122"/>
                <a:ea typeface="黑体" panose="02010609060101010101" pitchFamily="49" charset="-122"/>
              </a:rPr>
              <a:t>通过</a:t>
            </a:r>
            <a:r>
              <a:rPr lang="zh-CN" altLang="en-US" sz="2400" dirty="0">
                <a:latin typeface="黑体" panose="02010609060101010101" pitchFamily="49" charset="-122"/>
                <a:ea typeface="黑体" panose="02010609060101010101" pitchFamily="49" charset="-122"/>
              </a:rPr>
              <a:t>讨论、思辨、</a:t>
            </a:r>
            <a:r>
              <a:rPr lang="zh-CN" altLang="zh-CN" sz="2400" dirty="0">
                <a:latin typeface="黑体" panose="02010609060101010101" pitchFamily="49" charset="-122"/>
                <a:ea typeface="黑体" panose="02010609060101010101" pitchFamily="49" charset="-122"/>
              </a:rPr>
              <a:t>资料收集整理</a:t>
            </a:r>
            <a:r>
              <a:rPr lang="zh-CN" altLang="en-US" sz="2400" dirty="0">
                <a:latin typeface="黑体" panose="02010609060101010101" pitchFamily="49" charset="-122"/>
                <a:ea typeface="黑体" panose="02010609060101010101" pitchFamily="49" charset="-122"/>
              </a:rPr>
              <a:t>，</a:t>
            </a:r>
            <a:r>
              <a:rPr lang="zh-CN" altLang="zh-CN" sz="2400" dirty="0">
                <a:latin typeface="黑体" panose="02010609060101010101" pitchFamily="49" charset="-122"/>
                <a:ea typeface="黑体" panose="02010609060101010101" pitchFamily="49" charset="-122"/>
              </a:rPr>
              <a:t>培养学生</a:t>
            </a:r>
            <a:r>
              <a:rPr lang="zh-CN" altLang="en-US" sz="2400" dirty="0">
                <a:latin typeface="黑体" panose="02010609060101010101" pitchFamily="49" charset="-122"/>
                <a:ea typeface="黑体" panose="02010609060101010101" pitchFamily="49" charset="-122"/>
              </a:rPr>
              <a:t>辩证地看问题的</a:t>
            </a:r>
            <a:r>
              <a:rPr lang="zh-CN" altLang="zh-CN" sz="2400" dirty="0">
                <a:latin typeface="黑体" panose="02010609060101010101" pitchFamily="49" charset="-122"/>
                <a:ea typeface="黑体" panose="02010609060101010101" pitchFamily="49" charset="-122"/>
              </a:rPr>
              <a:t>能力</a:t>
            </a:r>
            <a:r>
              <a:rPr lang="zh-CN" altLang="en-US" sz="2400" dirty="0">
                <a:latin typeface="黑体" panose="02010609060101010101" pitchFamily="49" charset="-122"/>
                <a:ea typeface="黑体" panose="02010609060101010101" pitchFamily="49" charset="-122"/>
              </a:rPr>
              <a:t>，增强忧患意识</a:t>
            </a:r>
            <a:r>
              <a:rPr lang="zh-CN" altLang="zh-CN" sz="2400" dirty="0">
                <a:latin typeface="黑体" panose="02010609060101010101" pitchFamily="49" charset="-122"/>
                <a:ea typeface="黑体" panose="02010609060101010101" pitchFamily="49" charset="-122"/>
              </a:rPr>
              <a:t>。</a:t>
            </a:r>
            <a:r>
              <a:rPr lang="zh-CN" altLang="en-US" sz="2400" dirty="0">
                <a:latin typeface="黑体" panose="02010609060101010101" pitchFamily="49" charset="-122"/>
                <a:ea typeface="黑体" panose="02010609060101010101" pitchFamily="49" charset="-122"/>
              </a:rPr>
              <a:t>（难点）</a:t>
            </a:r>
          </a:p>
          <a:p>
            <a:pPr algn="just" eaLnBrk="1" hangingPunct="1">
              <a:lnSpc>
                <a:spcPct val="150000"/>
              </a:lnSpc>
            </a:pPr>
            <a:endParaRPr lang="zh-CN" altLang="zh-CN" sz="2400" dirty="0">
              <a:latin typeface="黑体" panose="02010609060101010101" pitchFamily="49" charset="-122"/>
              <a:ea typeface="黑体" panose="02010609060101010101" pitchFamily="49" charset="-122"/>
            </a:endParaRPr>
          </a:p>
        </p:txBody>
      </p:sp>
      <p:sp>
        <p:nvSpPr>
          <p:cNvPr id="23557" name="矩形 3"/>
          <p:cNvSpPr/>
          <p:nvPr/>
        </p:nvSpPr>
        <p:spPr>
          <a:xfrm>
            <a:off x="1106488" y="2324100"/>
            <a:ext cx="3094037" cy="3592195"/>
          </a:xfrm>
          <a:prstGeom prst="rect">
            <a:avLst/>
          </a:prstGeom>
          <a:noFill/>
          <a:ln w="9525">
            <a:noFill/>
          </a:ln>
        </p:spPr>
        <p:txBody>
          <a:bodyPr>
            <a:spAutoFit/>
          </a:bodyPr>
          <a:lstStyle/>
          <a:p>
            <a:pPr eaLnBrk="1" hangingPunct="1">
              <a:lnSpc>
                <a:spcPts val="3900"/>
              </a:lnSpc>
            </a:pPr>
            <a:r>
              <a:rPr lang="en-US" altLang="zh-CN" sz="2000" dirty="0">
                <a:latin typeface="Calibri" panose="020F0502020204030204" pitchFamily="34" charset="0"/>
              </a:rPr>
              <a:t>           </a:t>
            </a:r>
            <a:r>
              <a:rPr lang="zh-CN" altLang="zh-CN" sz="2400" dirty="0">
                <a:latin typeface="黑体" panose="02010609060101010101" pitchFamily="49" charset="-122"/>
                <a:ea typeface="黑体" panose="02010609060101010101" pitchFamily="49" charset="-122"/>
              </a:rPr>
              <a:t>通过拥军故事感受“军民鱼水一家亲”的拥军传统，建立拥军观念，做出拥军的行动，长大以后愿意</a:t>
            </a:r>
            <a:r>
              <a:rPr lang="zh-CN" altLang="en-US" sz="2400" dirty="0">
                <a:latin typeface="黑体" panose="02010609060101010101" pitchFamily="49" charset="-122"/>
                <a:ea typeface="黑体" panose="02010609060101010101" pitchFamily="49" charset="-122"/>
              </a:rPr>
              <a:t>为</a:t>
            </a:r>
            <a:r>
              <a:rPr lang="zh-CN" altLang="zh-CN" sz="2400" dirty="0">
                <a:latin typeface="黑体" panose="02010609060101010101" pitchFamily="49" charset="-122"/>
                <a:ea typeface="黑体" panose="02010609060101010101" pitchFamily="49" charset="-122"/>
              </a:rPr>
              <a:t>祖国国防事业作</a:t>
            </a:r>
            <a:r>
              <a:rPr lang="zh-CN" altLang="en-US" sz="2400" dirty="0">
                <a:latin typeface="黑体" panose="02010609060101010101" pitchFamily="49" charset="-122"/>
                <a:ea typeface="黑体" panose="02010609060101010101" pitchFamily="49" charset="-122"/>
              </a:rPr>
              <a:t>贡献</a:t>
            </a:r>
            <a:r>
              <a:rPr lang="zh-CN" altLang="zh-CN" sz="2400" dirty="0">
                <a:latin typeface="黑体" panose="02010609060101010101" pitchFamily="49" charset="-122"/>
                <a:ea typeface="黑体" panose="02010609060101010101" pitchFamily="49" charset="-122"/>
              </a:rPr>
              <a:t>。</a:t>
            </a:r>
            <a:r>
              <a:rPr lang="zh-CN" altLang="en-US" sz="2400" dirty="0">
                <a:latin typeface="黑体" panose="02010609060101010101" pitchFamily="49" charset="-122"/>
                <a:ea typeface="黑体" panose="02010609060101010101" pitchFamily="49" charset="-122"/>
              </a:rPr>
              <a:t>（重点）</a:t>
            </a:r>
          </a:p>
        </p:txBody>
      </p:sp>
      <p:sp>
        <p:nvSpPr>
          <p:cNvPr id="13" name="矩形 12"/>
          <p:cNvSpPr/>
          <p:nvPr>
            <p:custDataLst>
              <p:tags r:id="rId1"/>
            </p:custDataLst>
          </p:nvPr>
        </p:nvSpPr>
        <p:spPr bwMode="auto">
          <a:xfrm>
            <a:off x="609600" y="673100"/>
            <a:ext cx="76200" cy="635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微软雅黑" panose="020B0503020204020204" pitchFamily="34" charset="-122"/>
              <a:ea typeface="微软雅黑" panose="020B0503020204020204" pitchFamily="34" charset="-122"/>
              <a:cs typeface="+mn-cs"/>
            </a:endParaRPr>
          </a:p>
        </p:txBody>
      </p:sp>
      <p:sp>
        <p:nvSpPr>
          <p:cNvPr id="18" name="文本框 7"/>
          <p:cNvSpPr txBox="1"/>
          <p:nvPr>
            <p:custDataLst>
              <p:tags r:id="rId2"/>
            </p:custDataLst>
          </p:nvPr>
        </p:nvSpPr>
        <p:spPr bwMode="auto">
          <a:xfrm>
            <a:off x="909638" y="587375"/>
            <a:ext cx="2940050" cy="762000"/>
          </a:xfrm>
          <a:prstGeom prst="rect">
            <a:avLst/>
          </a:prstGeom>
          <a:noFill/>
        </p:spPr>
        <p:txBody>
          <a:bodyPr lIns="63500" tIns="25400" rIns="63500" bIns="25400" anchor="b">
            <a:normAutofit fontScale="70000" lnSpcReduction="20000"/>
          </a:bodyPr>
          <a:lstStyle/>
          <a:p>
            <a:pPr marR="0" defTabSz="914400" eaLnBrk="1" hangingPunct="1">
              <a:spcBef>
                <a:spcPts val="0"/>
              </a:spcBef>
              <a:spcAft>
                <a:spcPts val="0"/>
              </a:spcAft>
              <a:buClrTx/>
              <a:buSzPct val="100000"/>
              <a:buFontTx/>
              <a:buNone/>
              <a:defRPr/>
            </a:pPr>
            <a:r>
              <a:rPr kumimoji="0" lang="zh-CN" altLang="en-US" sz="4000" kern="1200" cap="none" spc="280" normalizeH="0" baseline="0" noProof="1">
                <a:solidFill>
                  <a:schemeClr val="dk1"/>
                </a:solidFill>
                <a:latin typeface="黑体" panose="02010609060101010101" pitchFamily="49" charset="-122"/>
                <a:ea typeface="黑体" panose="02010609060101010101" pitchFamily="49" charset="-122"/>
                <a:cs typeface="+mn-cs"/>
                <a:sym typeface="+mn-ea"/>
              </a:rPr>
              <a:t>四、教学重难点</a:t>
            </a:r>
          </a:p>
        </p:txBody>
      </p:sp>
      <p:sp>
        <p:nvSpPr>
          <p:cNvPr id="23560" name="AutoShape 17"/>
          <p:cNvSpPr/>
          <p:nvPr/>
        </p:nvSpPr>
        <p:spPr>
          <a:xfrm>
            <a:off x="4840288" y="5108575"/>
            <a:ext cx="2557462" cy="536575"/>
          </a:xfrm>
          <a:prstGeom prst="roundRect">
            <a:avLst>
              <a:gd name="adj" fmla="val 10000"/>
            </a:avLst>
          </a:prstGeom>
          <a:solidFill>
            <a:schemeClr val="accent2"/>
          </a:solidFill>
          <a:ln w="9525">
            <a:noFill/>
          </a:ln>
        </p:spPr>
        <p:txBody>
          <a:bodyPr/>
          <a:lstStyle/>
          <a:p>
            <a:pPr algn="ctr" eaLnBrk="1" hangingPunct="1"/>
            <a:r>
              <a:rPr lang="zh-CN" altLang="en-US" sz="2400" dirty="0">
                <a:solidFill>
                  <a:srgbClr val="FFFF00"/>
                </a:solidFill>
                <a:latin typeface="微软雅黑" panose="020B0503020204020204" pitchFamily="34" charset="-122"/>
                <a:ea typeface="微软雅黑" panose="020B0503020204020204" pitchFamily="34" charset="-122"/>
              </a:rPr>
              <a:t>目标二</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OMMONDATA" val="eyJoZGlkIjoiOTkwYTZkYzY5NDk3NDQxZGFlN2JmYmMwNDNhMDhkZDAifQ=="/>
</p:tagLst>
</file>

<file path=ppt/tags/tag10.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64*384"/>
  <p:tag name="KSO_WM_SLIDE_POSITION" val="48*72"/>
  <p:tag name="KSO_WM_BEAUTIFY_FLAG" val="#wm#"/>
  <p:tag name="KSO_WM_SLIDE_TYPE" val="text"/>
  <p:tag name="KSO_WM_SLIDE_LAYOUT_CNT" val="1_2"/>
  <p:tag name="KSO_WM_SLIDE_LAYOUT" val="a_f"/>
  <p:tag name="KSO_WM_SLIDE_ITEM_CNT" val="0"/>
  <p:tag name="KSO_WM_SLIDE_INDEX" val="1"/>
  <p:tag name="KSO_WM_SLIDE_ID" val="diagram20217195_1"/>
  <p:tag name="KSO_WM_TAG_VERSION" val="1.0"/>
  <p:tag name="KSO_WM_TEMPLATE_INDEX" val="20217195"/>
  <p:tag name="KSO_WM_TEMPLATE_CATEGORY" val="diagram"/>
  <p:tag name="KSO_WM_TEMPLATE_THUMBS_INDEX" val="1、6、10、14、20、26、27、28、29、31"/>
  <p:tag name="KSO_WM_SLIDE_COLORSCHEME_VERSION" val="3.2"/>
  <p:tag name="KSO_WM_SLIDE_CONSTRAINT" val="%7b%22slideConstraint%22%3a%7b%22seriesAreas%22%3a%5b%5d%2c%22singleAreas%22%3a%5b%7b%22shapes%22%3a%5b7%5d%2c%22serialConstraintIndex%22%3a-1%2c%22areatextmark%22%3a0%2c%22pictureprocessmark%22%3a0%7d%5d%7d%7d"/>
  <p:tag name="KSO_WM_TEMPLATE_SUBCATEGORY" val="21"/>
  <p:tag name="KSO_WM_TEMPLATE_MASTER_TYPE" val="0"/>
  <p:tag name="KSO_WM_TEMPLATE_COLOR_TYPE" val="1"/>
  <p:tag name="KSO_WM_SLIDE_BACKGROUND" val="[&quot;general&quot;]"/>
  <p:tag name="KSO_WM_SLIDE_RATIO" val="1.777778"/>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m&quot;,&quot;text_direction&quot;:&quot;horizontal&quot;,&quot;support_big_font&quot;:false,&quot;picture_toward&quot;:0,&quot;picture_dockside&quot;:[],&quot;fill_id&quot;:&quot;2309cd69c72c4ec9add97218b8be879d&quot;,&quot;fill_align&quot;:&quot;cm&quot;,&quot;chip_types&quot;:[&quot;text&quot;,&quot;picture&quot;]},{&quot;text_align&quot;:&quot;lm&quot;,&quot;text_direction&quot;:&quot;horizontal&quot;,&quot;support_big_font&quot;:false,&quot;picture_toward&quot;:0,&quot;picture_dockside&quot;:[],&quot;fill_id&quot;:&quot;f9453295f896499082c4596d22b07337&quot;,&quot;fill_align&quot;:&quot;cm&quot;,&quot;chip_types&quot;:[&quot;text&quot;,&quot;picture&quot;]}]]"/>
  <p:tag name="KSO_WM_CHIP_XID" val="5f5ee1ca4d6848d78f644aec"/>
  <p:tag name="KSO_WM_SLIDE_CAN_ADD_NAVIGATION" val="1"/>
  <p:tag name="KSO_WM_CHIP_GROUPID" val="5f5ee1ca4d6848d78f644aec"/>
  <p:tag name="KSO_WM_SLIDE_BK_DARK_LIGHT" val="2"/>
  <p:tag name="KSO_WM_SLIDE_BACKGROUND_TYPE" val="general"/>
  <p:tag name="KSO_WM_SLIDE_SUPPORT_FEATURE_TYPE" val="0"/>
  <p:tag name="KSO_WM_TEMPLATE_ASSEMBLE_XID" val="5fd03d16731c600c306e6ea1"/>
  <p:tag name="KSO_WM_TEMPLATE_ASSEMBLE_GROUPID" val="5fd03d16731c600c306e6ea1"/>
  <p:tag name="KSO_WM_SLIDE_LAYOUT_INFO" val="{&quot;backgroundInfo&quot;:[{&quot;bottom&quot;:0,&quot;bottomAbs&quot;:false,&quot;left&quot;:0,&quot;leftAbs&quot;:false,&quot;right&quot;:0,&quot;rightAbs&quot;:false,&quot;top&quot;:0,&quot;topAbs&quot;:false,&quot;type&quot;:&quot;general&quot;}],&quot;id&quot;:&quot;2020-12-09T11:00:21&quot;,&quot;maxSize&quot;:{&quot;size1&quot;:26.699999999999999},&quot;minSize&quot;:{&quot;size1&quot;:20},&quot;normalSize&quot;:{&quot;size1&quot;:26.699999999999999},&quot;subLayout&quot;:[{&quot;id&quot;:&quot;2020-12-09T11:00:21&quot;,&quot;margin&quot;:{&quot;bottom&quot;:0.026000002399086952,&quot;left&quot;:1.6929999589920044,&quot;right&quot;:1.6929999589920044,&quot;top&quot;:1.6929999589920044},&quot;type&quot;:0},{&quot;direction&quot;:1,&quot;id&quot;:&quot;2020-12-09T11:00:21&quot;,&quot;maxSize&quot;:{&quot;size1&quot;:62.5},&quot;minSize&quot;:{&quot;size1&quot;:30},&quot;normalSize&quot;:{&quot;size1&quot;:46.299999999999997},&quot;subLayout&quot;:[{&quot;id&quot;:&quot;2020-12-09T11:00:21&quot;,&quot;margin&quot;:{&quot;bottom&quot;:2.5399999618530273,&quot;left&quot;:2.9630000591278076,&quot;right&quot;:0.026000002399086952,&quot;top&quot;:2.0899999141693115},&quot;type&quot;:0},{&quot;id&quot;:&quot;2020-12-09T11:00:21&quot;,&quot;margin&quot;:{&quot;bottom&quot;:2.5399999618530273,&quot;left&quot;:2.9630000591278076,&quot;right&quot;:2.5399999618530273,&quot;top&quot;:2.1170001029968262},&quot;type&quot;:0}],&quot;type&quot;:0}],&quot;type&quot;:0}"/>
  <p:tag name="KSO_WM_CHIP_DECFILLPROP" val="[]"/>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7195_1*i*2"/>
  <p:tag name="KSO_WM_TEMPLATE_CATEGORY" val="diagram"/>
  <p:tag name="KSO_WM_TEMPLATE_INDEX" val="20217195"/>
  <p:tag name="KSO_WM_UNIT_LAYERLEVEL" val="1"/>
  <p:tag name="KSO_WM_TAG_VERSION" val="1.0"/>
  <p:tag name="KSO_WM_BEAUTIFY_FLAG" val="#wm#"/>
  <p:tag name="KSO_WM_UNIT_BLOCK" val="0"/>
  <p:tag name="KSO_WM_UNIT_SM_LIMIT_TYPE" val="2"/>
  <p:tag name="KSO_WM_UNIT_DEC_AREA_ID" val="7a632435d0fe4e2ba5cb0e4fafd470f8"/>
  <p:tag name="KSO_WM_UNIT_DECORATE_INFO" val="{&quot;DecorateInfoH&quot;:{&quot;IsAbs&quot;:false},&quot;DecorateInfoW&quot;:{&quot;IsAbs&quot;:false},&quot;DecorateInfoX&quot;:{&quot;IsAbs&quot;:true,&quot;Pos&quot;:2},&quot;DecorateInfoY&quot;:{&quot;IsAbs&quot;:true,&quot;Pos&quot;:2},&quot;ReferentInfo&quot;:{&quot;Id&quot;:&quot;5382ae3935734542b6acba3b14876ef9&quot;,&quot;X&quot;:{&quot;Pos&quot;:2},&quot;Y&quot;:{&quot;Pos&quot;:2}},&quot;whChangeMode&quot;:1}"/>
  <p:tag name="KSO_WM_CHIP_GROUPID" val="5f5ee1ca4d6848d78f644aec"/>
  <p:tag name="KSO_WM_CHIP_XID" val="5f5ee1ca4d6848d78f644aec"/>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286"/>
  <p:tag name="KSO_WM_TEMPLATE_ASSEMBLE_XID" val="5fd03d16731c600c306e6ea1"/>
  <p:tag name="KSO_WM_TEMPLATE_ASSEMBLE_GROUPID" val="5fd03d16731c600c306e6ea1"/>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17195_1*i*4"/>
  <p:tag name="KSO_WM_TEMPLATE_CATEGORY" val="diagram"/>
  <p:tag name="KSO_WM_TEMPLATE_INDEX" val="20217195"/>
  <p:tag name="KSO_WM_UNIT_LAYERLEVEL" val="1"/>
  <p:tag name="KSO_WM_TAG_VERSION" val="1.0"/>
  <p:tag name="KSO_WM_BEAUTIFY_FLAG" val="#wm#"/>
  <p:tag name="KSO_WM_UNIT_BLOCK" val="0"/>
  <p:tag name="KSO_WM_UNIT_SM_LIMIT_TYPE" val="2"/>
  <p:tag name="KSO_WM_UNIT_DEC_AREA_ID" val="27d77f1d3aa04208b8552145788a8c2a"/>
  <p:tag name="KSO_WM_UNIT_DECORATE_INFO" val="{&quot;DecorateInfoH&quot;:{&quot;IsAbs&quot;:false},&quot;DecorateInfoW&quot;:{&quot;IsAbs&quot;:false},&quot;DecorateInfoX&quot;:{&quot;IsAbs&quot;:true,&quot;Pos&quot;:1},&quot;DecorateInfoY&quot;:{&quot;IsAbs&quot;:true,&quot;Pos&quot;:1},&quot;ReferentInfo&quot;:{&quot;Id&quot;:&quot;fb399819c67c4be48723e5d2e6d246ed&quot;,&quot;X&quot;:{&quot;Pos&quot;:1},&quot;Y&quot;:{&quot;Pos&quot;:1}},&quot;whChangeMode&quot;:1}"/>
  <p:tag name="KSO_WM_CHIP_GROUPID" val="5f5ee1ca4d6848d78f644aec"/>
  <p:tag name="KSO_WM_CHIP_XID" val="5f5ee1ca4d6848d78f644aec"/>
  <p:tag name="KSO_WM_UNIT_FILL_FORE_SCHEMECOLOR_INDEX_BRIGHTNESS" val="0"/>
  <p:tag name="KSO_WM_UNIT_FILL_FORE_SCHEMECOLOR_INDEX" val="16"/>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286"/>
  <p:tag name="KSO_WM_TEMPLATE_ASSEMBLE_XID" val="5fd03d16731c600c306e6ea1"/>
  <p:tag name="KSO_WM_TEMPLATE_ASSEMBLE_GROUPID" val="5fd03d16731c600c306e6ea1"/>
</p:tagLst>
</file>

<file path=ppt/tags/tag13.xml><?xml version="1.0" encoding="utf-8"?>
<p:tagLst xmlns:a="http://schemas.openxmlformats.org/drawingml/2006/main" xmlns:r="http://schemas.openxmlformats.org/officeDocument/2006/relationships"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
  <p:tag name="KSO_WM_UNIT_NOCLEAR" val="0"/>
  <p:tag name="KSO_WM_UNIT_HIGHLIGHT" val="0"/>
  <p:tag name="KSO_WM_UNIT_COMPATIBLE" val="0"/>
  <p:tag name="KSO_WM_UNIT_DIAGRAM_ISNUMVISUAL" val="0"/>
  <p:tag name="KSO_WM_UNIT_DIAGRAM_ISREFERUNIT" val="0"/>
  <p:tag name="KSO_WM_UNIT_TYPE" val="f"/>
  <p:tag name="KSO_WM_UNIT_INDEX" val="2"/>
  <p:tag name="KSO_WM_UNIT_ID" val="diagram20217195_1*f*2"/>
  <p:tag name="KSO_WM_TEMPLATE_CATEGORY" val="diagram"/>
  <p:tag name="KSO_WM_TEMPLATE_INDEX" val="20217195"/>
  <p:tag name="KSO_WM_UNIT_LAYERLEVEL" val="1"/>
  <p:tag name="KSO_WM_TAG_VERSION" val="1.0"/>
  <p:tag name="KSO_WM_BEAUTIFY_FLAG" val="#wm#"/>
  <p:tag name="KSO_WM_UNIT_DEFAULT_FONT" val="14;20;2"/>
  <p:tag name="KSO_WM_UNIT_BLOCK" val="0"/>
  <p:tag name="KSO_WM_UNIT_VALUE" val="144"/>
  <p:tag name="KSO_WM_UNIT_SHOW_EDIT_AREA_INDICATION" val="1"/>
  <p:tag name="KSO_WM_CHIP_GROUPID" val="5e6b05596848fb12bee65ac8"/>
  <p:tag name="KSO_WM_CHIP_XID" val="5e6b05596848fb12bee65aca"/>
  <p:tag name="KSO_WM_UNIT_DEC_AREA_ID" val="fb399819c67c4be48723e5d2e6d246e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7fc2bf8f31b64d4896fa2212e1655695"/>
  <p:tag name="KSO_WM_UNIT_SUPPORT_UNIT_TYPE" val="[&quot;d&quot;]"/>
  <p:tag name="KSO_WM_UNIT_TEXT_FILL_FORE_SCHEMECOLOR_INDEX_BRIGHTNESS" val="0.25"/>
  <p:tag name="KSO_WM_UNIT_TEXT_FILL_FORE_SCHEMECOLOR_INDEX" val="13"/>
  <p:tag name="KSO_WM_UNIT_TEXT_FILL_TYPE" val="1"/>
  <p:tag name="KSO_WM_TEMPLATE_ASSEMBLE_XID" val="5fd03d16731c600c306e6ea1"/>
  <p:tag name="KSO_WM_TEMPLATE_ASSEMBLE_GROUPID" val="5fd03d16731c600c306e6ea1"/>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12673_1*i*4"/>
  <p:tag name="KSO_WM_TEMPLATE_CATEGORY" val="diagram"/>
  <p:tag name="KSO_WM_TEMPLATE_INDEX" val="20212673"/>
  <p:tag name="KSO_WM_UNIT_LAYERLEVEL" val="1"/>
  <p:tag name="KSO_WM_TAG_VERSION" val="1.0"/>
  <p:tag name="KSO_WM_BEAUTIFY_FLAG" val="#wm#"/>
  <p:tag name="KSO_WM_UNIT_COLOR_SCHEME_SHAPE_ID" val="26"/>
  <p:tag name="KSO_WM_UNIT_COLOR_SCHEME_PARENT_PAGE" val="0_1"/>
  <p:tag name="KSO_WM_UNIT_ADJUSTLAYOUT_ID" val="26"/>
  <p:tag name="KSO_WM_UNIT_BLOCK" val="0"/>
  <p:tag name="KSO_WM_UNIT_SM_LIMIT_TYPE" val="2"/>
  <p:tag name="KSO_WM_UNIT_DEC_AREA_ID" val="88500d61126a4af3998c28d8fcb2f0f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1}"/>
  <p:tag name="KSO_WM_CHIP_GROUPID" val="5ef3209bc6295c63c1a2e089"/>
  <p:tag name="KSO_WM_CHIP_XID" val="5ef3209bc6295c63c1a2e08a"/>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0"/>
  <p:tag name="KSO_WM_TEMPLATE_ASSEMBLE_XID" val="5fd0db201fa9d42129dd89c7"/>
  <p:tag name="KSO_WM_TEMPLATE_ASSEMBLE_GROUPID" val="5fd0db201fa9d42129dd89c7"/>
</p:tagLst>
</file>

<file path=ppt/tags/tag15.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22"/>
  <p:tag name="KSO_WM_UNIT_HIGHLIGHT" val="0"/>
  <p:tag name="KSO_WM_UNIT_COMPATIBLE" val="0"/>
  <p:tag name="KSO_WM_UNIT_DIAGRAM_ISNUMVISUAL" val="0"/>
  <p:tag name="KSO_WM_UNIT_DIAGRAM_ISREFERUNIT" val="0"/>
  <p:tag name="KSO_WM_UNIT_TYPE" val="a"/>
  <p:tag name="KSO_WM_UNIT_INDEX" val="1"/>
  <p:tag name="KSO_WM_UNIT_ID" val="diagram20212673_1*a*1"/>
  <p:tag name="KSO_WM_TEMPLATE_CATEGORY" val="diagram"/>
  <p:tag name="KSO_WM_TEMPLATE_INDEX" val="20212673"/>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caa1cd9546b34a2696de646e4abcf23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b&quot;,&quot;fill_mode&quot;:&quot;full&quot;,&quot;sacle_strategy&quot;:&quot;smart&quot;}"/>
  <p:tag name="KSO_WM_ASSEMBLE_CHIP_INDEX" val="710de4e5fb864eab96654f57096fda66"/>
  <p:tag name="KSO_WM_UNIT_TEXT_FILL_FORE_SCHEMECOLOR_INDEX_BRIGHTNESS" val="0"/>
  <p:tag name="KSO_WM_UNIT_TEXT_FILL_FORE_SCHEMECOLOR_INDEX" val="13"/>
  <p:tag name="KSO_WM_UNIT_TEXT_FILL_TYPE" val="1"/>
  <p:tag name="KSO_WM_TEMPLATE_ASSEMBLE_XID" val="5fd0db201fa9d42129dd89c7"/>
  <p:tag name="KSO_WM_TEMPLATE_ASSEMBLE_GROUPID" val="5fd0db201fa9d42129dd89c7"/>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12673_1*i*4"/>
  <p:tag name="KSO_WM_TEMPLATE_CATEGORY" val="diagram"/>
  <p:tag name="KSO_WM_TEMPLATE_INDEX" val="20212673"/>
  <p:tag name="KSO_WM_UNIT_LAYERLEVEL" val="1"/>
  <p:tag name="KSO_WM_TAG_VERSION" val="1.0"/>
  <p:tag name="KSO_WM_BEAUTIFY_FLAG" val="#wm#"/>
  <p:tag name="KSO_WM_UNIT_COLOR_SCHEME_SHAPE_ID" val="26"/>
  <p:tag name="KSO_WM_UNIT_COLOR_SCHEME_PARENT_PAGE" val="0_1"/>
  <p:tag name="KSO_WM_UNIT_ADJUSTLAYOUT_ID" val="26"/>
  <p:tag name="KSO_WM_UNIT_BLOCK" val="0"/>
  <p:tag name="KSO_WM_UNIT_SM_LIMIT_TYPE" val="2"/>
  <p:tag name="KSO_WM_UNIT_DEC_AREA_ID" val="88500d61126a4af3998c28d8fcb2f0f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1}"/>
  <p:tag name="KSO_WM_CHIP_GROUPID" val="5ef3209bc6295c63c1a2e089"/>
  <p:tag name="KSO_WM_CHIP_XID" val="5ef3209bc6295c63c1a2e08a"/>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0"/>
  <p:tag name="KSO_WM_TEMPLATE_ASSEMBLE_XID" val="5fd0db201fa9d42129dd89c7"/>
  <p:tag name="KSO_WM_TEMPLATE_ASSEMBLE_GROUPID" val="5fd0db201fa9d42129dd89c7"/>
</p:tagLst>
</file>

<file path=ppt/tags/tag17.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22"/>
  <p:tag name="KSO_WM_UNIT_HIGHLIGHT" val="0"/>
  <p:tag name="KSO_WM_UNIT_COMPATIBLE" val="0"/>
  <p:tag name="KSO_WM_UNIT_DIAGRAM_ISNUMVISUAL" val="0"/>
  <p:tag name="KSO_WM_UNIT_DIAGRAM_ISREFERUNIT" val="0"/>
  <p:tag name="KSO_WM_UNIT_TYPE" val="a"/>
  <p:tag name="KSO_WM_UNIT_INDEX" val="1"/>
  <p:tag name="KSO_WM_UNIT_ID" val="diagram20212673_1*a*1"/>
  <p:tag name="KSO_WM_TEMPLATE_CATEGORY" val="diagram"/>
  <p:tag name="KSO_WM_TEMPLATE_INDEX" val="20212673"/>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caa1cd9546b34a2696de646e4abcf23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b&quot;,&quot;fill_mode&quot;:&quot;full&quot;,&quot;sacle_strategy&quot;:&quot;smart&quot;}"/>
  <p:tag name="KSO_WM_ASSEMBLE_CHIP_INDEX" val="710de4e5fb864eab96654f57096fda66"/>
  <p:tag name="KSO_WM_UNIT_TEXT_FILL_FORE_SCHEMECOLOR_INDEX_BRIGHTNESS" val="0"/>
  <p:tag name="KSO_WM_UNIT_TEXT_FILL_FORE_SCHEMECOLOR_INDEX" val="13"/>
  <p:tag name="KSO_WM_UNIT_TEXT_FILL_TYPE" val="1"/>
  <p:tag name="KSO_WM_TEMPLATE_ASSEMBLE_XID" val="5fd0db201fa9d42129dd89c7"/>
  <p:tag name="KSO_WM_TEMPLATE_ASSEMBLE_GROUPID" val="5fd0db201fa9d42129dd89c7"/>
</p:tagLst>
</file>

<file path=ppt/tags/tag18.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22"/>
  <p:tag name="KSO_WM_UNIT_HIGHLIGHT" val="0"/>
  <p:tag name="KSO_WM_UNIT_COMPATIBLE" val="0"/>
  <p:tag name="KSO_WM_UNIT_DIAGRAM_ISNUMVISUAL" val="0"/>
  <p:tag name="KSO_WM_UNIT_DIAGRAM_ISREFERUNIT" val="0"/>
  <p:tag name="KSO_WM_UNIT_TYPE" val="a"/>
  <p:tag name="KSO_WM_UNIT_INDEX" val="1"/>
  <p:tag name="KSO_WM_UNIT_ID" val="diagram20212673_1*a*1"/>
  <p:tag name="KSO_WM_TEMPLATE_CATEGORY" val="diagram"/>
  <p:tag name="KSO_WM_TEMPLATE_INDEX" val="20212673"/>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caa1cd9546b34a2696de646e4abcf23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b&quot;,&quot;fill_mode&quot;:&quot;full&quot;,&quot;sacle_strategy&quot;:&quot;smart&quot;}"/>
  <p:tag name="KSO_WM_ASSEMBLE_CHIP_INDEX" val="710de4e5fb864eab96654f57096fda66"/>
  <p:tag name="KSO_WM_UNIT_TEXT_FILL_FORE_SCHEMECOLOR_INDEX_BRIGHTNESS" val="0"/>
  <p:tag name="KSO_WM_UNIT_TEXT_FILL_FORE_SCHEMECOLOR_INDEX" val="13"/>
  <p:tag name="KSO_WM_UNIT_TEXT_FILL_TYPE" val="1"/>
  <p:tag name="KSO_WM_TEMPLATE_ASSEMBLE_XID" val="5fd0db201fa9d42129dd89c7"/>
  <p:tag name="KSO_WM_TEMPLATE_ASSEMBLE_GROUPID" val="5fd0db201fa9d42129dd89c7"/>
</p:tagLst>
</file>

<file path=ppt/tags/tag19.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22"/>
  <p:tag name="KSO_WM_UNIT_HIGHLIGHT" val="0"/>
  <p:tag name="KSO_WM_UNIT_COMPATIBLE" val="0"/>
  <p:tag name="KSO_WM_UNIT_DIAGRAM_ISNUMVISUAL" val="0"/>
  <p:tag name="KSO_WM_UNIT_DIAGRAM_ISREFERUNIT" val="0"/>
  <p:tag name="KSO_WM_UNIT_TYPE" val="a"/>
  <p:tag name="KSO_WM_UNIT_INDEX" val="1"/>
  <p:tag name="KSO_WM_UNIT_ID" val="diagram20212673_1*a*1"/>
  <p:tag name="KSO_WM_TEMPLATE_CATEGORY" val="diagram"/>
  <p:tag name="KSO_WM_TEMPLATE_INDEX" val="20212673"/>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caa1cd9546b34a2696de646e4abcf23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b&quot;,&quot;fill_mode&quot;:&quot;full&quot;,&quot;sacle_strategy&quot;:&quot;smart&quot;}"/>
  <p:tag name="KSO_WM_ASSEMBLE_CHIP_INDEX" val="710de4e5fb864eab96654f57096fda66"/>
  <p:tag name="KSO_WM_UNIT_TEXT_FILL_FORE_SCHEMECOLOR_INDEX_BRIGHTNESS" val="0"/>
  <p:tag name="KSO_WM_UNIT_TEXT_FILL_FORE_SCHEMECOLOR_INDEX" val="13"/>
  <p:tag name="KSO_WM_UNIT_TEXT_FILL_TYPE" val="1"/>
  <p:tag name="KSO_WM_TEMPLATE_ASSEMBLE_XID" val="5fd0db201fa9d42129dd89c7"/>
  <p:tag name="KSO_WM_TEMPLATE_ASSEMBLE_GROUPID" val="5fd0db201fa9d42129dd89c7"/>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12673_1*i*4"/>
  <p:tag name="KSO_WM_TEMPLATE_CATEGORY" val="diagram"/>
  <p:tag name="KSO_WM_TEMPLATE_INDEX" val="20212673"/>
  <p:tag name="KSO_WM_UNIT_LAYERLEVEL" val="1"/>
  <p:tag name="KSO_WM_TAG_VERSION" val="1.0"/>
  <p:tag name="KSO_WM_BEAUTIFY_FLAG" val="#wm#"/>
  <p:tag name="KSO_WM_UNIT_COLOR_SCHEME_SHAPE_ID" val="26"/>
  <p:tag name="KSO_WM_UNIT_COLOR_SCHEME_PARENT_PAGE" val="0_1"/>
  <p:tag name="KSO_WM_UNIT_ADJUSTLAYOUT_ID" val="26"/>
  <p:tag name="KSO_WM_UNIT_BLOCK" val="0"/>
  <p:tag name="KSO_WM_UNIT_SM_LIMIT_TYPE" val="2"/>
  <p:tag name="KSO_WM_UNIT_DEC_AREA_ID" val="88500d61126a4af3998c28d8fcb2f0f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1}"/>
  <p:tag name="KSO_WM_CHIP_GROUPID" val="5ef3209bc6295c63c1a2e089"/>
  <p:tag name="KSO_WM_CHIP_XID" val="5ef3209bc6295c63c1a2e08a"/>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0"/>
  <p:tag name="KSO_WM_TEMPLATE_ASSEMBLE_XID" val="5fd0db201fa9d42129dd89c7"/>
  <p:tag name="KSO_WM_TEMPLATE_ASSEMBLE_GROUPID" val="5fd0db201fa9d42129dd89c7"/>
</p:tagLst>
</file>

<file path=ppt/tags/tag21.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22"/>
  <p:tag name="KSO_WM_UNIT_HIGHLIGHT" val="0"/>
  <p:tag name="KSO_WM_UNIT_COMPATIBLE" val="0"/>
  <p:tag name="KSO_WM_UNIT_DIAGRAM_ISNUMVISUAL" val="0"/>
  <p:tag name="KSO_WM_UNIT_DIAGRAM_ISREFERUNIT" val="0"/>
  <p:tag name="KSO_WM_UNIT_TYPE" val="a"/>
  <p:tag name="KSO_WM_UNIT_INDEX" val="1"/>
  <p:tag name="KSO_WM_UNIT_ID" val="diagram20212673_1*a*1"/>
  <p:tag name="KSO_WM_TEMPLATE_CATEGORY" val="diagram"/>
  <p:tag name="KSO_WM_TEMPLATE_INDEX" val="20212673"/>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caa1cd9546b34a2696de646e4abcf23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b&quot;,&quot;fill_mode&quot;:&quot;full&quot;,&quot;sacle_strategy&quot;:&quot;smart&quot;}"/>
  <p:tag name="KSO_WM_ASSEMBLE_CHIP_INDEX" val="710de4e5fb864eab96654f57096fda66"/>
  <p:tag name="KSO_WM_UNIT_TEXT_FILL_FORE_SCHEMECOLOR_INDEX_BRIGHTNESS" val="0"/>
  <p:tag name="KSO_WM_UNIT_TEXT_FILL_FORE_SCHEMECOLOR_INDEX" val="13"/>
  <p:tag name="KSO_WM_UNIT_TEXT_FILL_TYPE" val="1"/>
  <p:tag name="KSO_WM_TEMPLATE_ASSEMBLE_XID" val="5fd0db201fa9d42129dd89c7"/>
  <p:tag name="KSO_WM_TEMPLATE_ASSEMBLE_GROUPID" val="5fd0db201fa9d42129dd89c7"/>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12673_1*i*4"/>
  <p:tag name="KSO_WM_TEMPLATE_CATEGORY" val="diagram"/>
  <p:tag name="KSO_WM_TEMPLATE_INDEX" val="20212673"/>
  <p:tag name="KSO_WM_UNIT_LAYERLEVEL" val="1"/>
  <p:tag name="KSO_WM_TAG_VERSION" val="1.0"/>
  <p:tag name="KSO_WM_BEAUTIFY_FLAG" val="#wm#"/>
  <p:tag name="KSO_WM_UNIT_COLOR_SCHEME_SHAPE_ID" val="26"/>
  <p:tag name="KSO_WM_UNIT_COLOR_SCHEME_PARENT_PAGE" val="0_1"/>
  <p:tag name="KSO_WM_UNIT_ADJUSTLAYOUT_ID" val="26"/>
  <p:tag name="KSO_WM_UNIT_BLOCK" val="0"/>
  <p:tag name="KSO_WM_UNIT_SM_LIMIT_TYPE" val="2"/>
  <p:tag name="KSO_WM_UNIT_DEC_AREA_ID" val="88500d61126a4af3998c28d8fcb2f0f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1}"/>
  <p:tag name="KSO_WM_CHIP_GROUPID" val="5ef3209bc6295c63c1a2e089"/>
  <p:tag name="KSO_WM_CHIP_XID" val="5ef3209bc6295c63c1a2e08a"/>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0"/>
  <p:tag name="KSO_WM_TEMPLATE_ASSEMBLE_XID" val="5fd0db201fa9d42129dd89c7"/>
  <p:tag name="KSO_WM_TEMPLATE_ASSEMBLE_GROUPID" val="5fd0db201fa9d42129dd89c7"/>
</p:tagLst>
</file>

<file path=ppt/tags/tag23.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22"/>
  <p:tag name="KSO_WM_UNIT_HIGHLIGHT" val="0"/>
  <p:tag name="KSO_WM_UNIT_COMPATIBLE" val="0"/>
  <p:tag name="KSO_WM_UNIT_DIAGRAM_ISNUMVISUAL" val="0"/>
  <p:tag name="KSO_WM_UNIT_DIAGRAM_ISREFERUNIT" val="0"/>
  <p:tag name="KSO_WM_UNIT_TYPE" val="a"/>
  <p:tag name="KSO_WM_UNIT_INDEX" val="1"/>
  <p:tag name="KSO_WM_UNIT_ID" val="diagram20212673_1*a*1"/>
  <p:tag name="KSO_WM_TEMPLATE_CATEGORY" val="diagram"/>
  <p:tag name="KSO_WM_TEMPLATE_INDEX" val="20212673"/>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caa1cd9546b34a2696de646e4abcf23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b&quot;,&quot;fill_mode&quot;:&quot;full&quot;,&quot;sacle_strategy&quot;:&quot;smart&quot;}"/>
  <p:tag name="KSO_WM_ASSEMBLE_CHIP_INDEX" val="710de4e5fb864eab96654f57096fda66"/>
  <p:tag name="KSO_WM_UNIT_TEXT_FILL_FORE_SCHEMECOLOR_INDEX_BRIGHTNESS" val="0"/>
  <p:tag name="KSO_WM_UNIT_TEXT_FILL_FORE_SCHEMECOLOR_INDEX" val="13"/>
  <p:tag name="KSO_WM_UNIT_TEXT_FILL_TYPE" val="1"/>
  <p:tag name="KSO_WM_TEMPLATE_ASSEMBLE_XID" val="5fd0db201fa9d42129dd89c7"/>
  <p:tag name="KSO_WM_TEMPLATE_ASSEMBLE_GROUPID" val="5fd0db201fa9d42129dd89c7"/>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12673_1*i*4"/>
  <p:tag name="KSO_WM_TEMPLATE_CATEGORY" val="diagram"/>
  <p:tag name="KSO_WM_TEMPLATE_INDEX" val="20212673"/>
  <p:tag name="KSO_WM_UNIT_LAYERLEVEL" val="1"/>
  <p:tag name="KSO_WM_TAG_VERSION" val="1.0"/>
  <p:tag name="KSO_WM_BEAUTIFY_FLAG" val="#wm#"/>
  <p:tag name="KSO_WM_UNIT_COLOR_SCHEME_SHAPE_ID" val="26"/>
  <p:tag name="KSO_WM_UNIT_COLOR_SCHEME_PARENT_PAGE" val="0_1"/>
  <p:tag name="KSO_WM_UNIT_ADJUSTLAYOUT_ID" val="26"/>
  <p:tag name="KSO_WM_UNIT_BLOCK" val="0"/>
  <p:tag name="KSO_WM_UNIT_SM_LIMIT_TYPE" val="2"/>
  <p:tag name="KSO_WM_UNIT_DEC_AREA_ID" val="88500d61126a4af3998c28d8fcb2f0f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1}"/>
  <p:tag name="KSO_WM_CHIP_GROUPID" val="5ef3209bc6295c63c1a2e089"/>
  <p:tag name="KSO_WM_CHIP_XID" val="5ef3209bc6295c63c1a2e08a"/>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0"/>
  <p:tag name="KSO_WM_TEMPLATE_ASSEMBLE_XID" val="5fd0db201fa9d42129dd89c7"/>
  <p:tag name="KSO_WM_TEMPLATE_ASSEMBLE_GROUPID" val="5fd0db201fa9d42129dd89c7"/>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12673_1*i*4"/>
  <p:tag name="KSO_WM_TEMPLATE_CATEGORY" val="diagram"/>
  <p:tag name="KSO_WM_TEMPLATE_INDEX" val="20212673"/>
  <p:tag name="KSO_WM_UNIT_LAYERLEVEL" val="1"/>
  <p:tag name="KSO_WM_TAG_VERSION" val="1.0"/>
  <p:tag name="KSO_WM_BEAUTIFY_FLAG" val="#wm#"/>
  <p:tag name="KSO_WM_UNIT_COLOR_SCHEME_SHAPE_ID" val="26"/>
  <p:tag name="KSO_WM_UNIT_COLOR_SCHEME_PARENT_PAGE" val="0_1"/>
  <p:tag name="KSO_WM_UNIT_ADJUSTLAYOUT_ID" val="26"/>
  <p:tag name="KSO_WM_UNIT_BLOCK" val="0"/>
  <p:tag name="KSO_WM_UNIT_SM_LIMIT_TYPE" val="2"/>
  <p:tag name="KSO_WM_UNIT_DEC_AREA_ID" val="88500d61126a4af3998c28d8fcb2f0f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1}"/>
  <p:tag name="KSO_WM_CHIP_GROUPID" val="5ef3209bc6295c63c1a2e089"/>
  <p:tag name="KSO_WM_CHIP_XID" val="5ef3209bc6295c63c1a2e08a"/>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0"/>
  <p:tag name="KSO_WM_TEMPLATE_ASSEMBLE_XID" val="5fd0db201fa9d42129dd89c7"/>
  <p:tag name="KSO_WM_TEMPLATE_ASSEMBLE_GROUPID" val="5fd0db201fa9d42129dd89c7"/>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12673_1*i*4"/>
  <p:tag name="KSO_WM_TEMPLATE_CATEGORY" val="diagram"/>
  <p:tag name="KSO_WM_TEMPLATE_INDEX" val="20212673"/>
  <p:tag name="KSO_WM_UNIT_LAYERLEVEL" val="1"/>
  <p:tag name="KSO_WM_TAG_VERSION" val="1.0"/>
  <p:tag name="KSO_WM_BEAUTIFY_FLAG" val="#wm#"/>
  <p:tag name="KSO_WM_UNIT_COLOR_SCHEME_SHAPE_ID" val="26"/>
  <p:tag name="KSO_WM_UNIT_COLOR_SCHEME_PARENT_PAGE" val="0_1"/>
  <p:tag name="KSO_WM_UNIT_ADJUSTLAYOUT_ID" val="26"/>
  <p:tag name="KSO_WM_UNIT_BLOCK" val="0"/>
  <p:tag name="KSO_WM_UNIT_SM_LIMIT_TYPE" val="2"/>
  <p:tag name="KSO_WM_UNIT_DEC_AREA_ID" val="88500d61126a4af3998c28d8fcb2f0f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1}"/>
  <p:tag name="KSO_WM_CHIP_GROUPID" val="5ef3209bc6295c63c1a2e089"/>
  <p:tag name="KSO_WM_CHIP_XID" val="5ef3209bc6295c63c1a2e08a"/>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0"/>
  <p:tag name="KSO_WM_TEMPLATE_ASSEMBLE_XID" val="5fd0db201fa9d42129dd89c7"/>
  <p:tag name="KSO_WM_TEMPLATE_ASSEMBLE_GROUPID" val="5fd0db201fa9d42129dd89c7"/>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12673_1*i*4"/>
  <p:tag name="KSO_WM_TEMPLATE_CATEGORY" val="diagram"/>
  <p:tag name="KSO_WM_TEMPLATE_INDEX" val="20212673"/>
  <p:tag name="KSO_WM_UNIT_LAYERLEVEL" val="1"/>
  <p:tag name="KSO_WM_TAG_VERSION" val="1.0"/>
  <p:tag name="KSO_WM_BEAUTIFY_FLAG" val="#wm#"/>
  <p:tag name="KSO_WM_UNIT_COLOR_SCHEME_SHAPE_ID" val="26"/>
  <p:tag name="KSO_WM_UNIT_COLOR_SCHEME_PARENT_PAGE" val="0_1"/>
  <p:tag name="KSO_WM_UNIT_ADJUSTLAYOUT_ID" val="26"/>
  <p:tag name="KSO_WM_UNIT_BLOCK" val="0"/>
  <p:tag name="KSO_WM_UNIT_SM_LIMIT_TYPE" val="2"/>
  <p:tag name="KSO_WM_UNIT_DEC_AREA_ID" val="88500d61126a4af3998c28d8fcb2f0f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1}"/>
  <p:tag name="KSO_WM_CHIP_GROUPID" val="5ef3209bc6295c63c1a2e089"/>
  <p:tag name="KSO_WM_CHIP_XID" val="5ef3209bc6295c63c1a2e08a"/>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0"/>
  <p:tag name="KSO_WM_TEMPLATE_ASSEMBLE_XID" val="5fd0db201fa9d42129dd89c7"/>
  <p:tag name="KSO_WM_TEMPLATE_ASSEMBLE_GROUPID" val="5fd0db201fa9d42129dd89c7"/>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12673_1*i*4"/>
  <p:tag name="KSO_WM_TEMPLATE_CATEGORY" val="diagram"/>
  <p:tag name="KSO_WM_TEMPLATE_INDEX" val="20212673"/>
  <p:tag name="KSO_WM_UNIT_LAYERLEVEL" val="1"/>
  <p:tag name="KSO_WM_TAG_VERSION" val="1.0"/>
  <p:tag name="KSO_WM_BEAUTIFY_FLAG" val="#wm#"/>
  <p:tag name="KSO_WM_UNIT_COLOR_SCHEME_SHAPE_ID" val="26"/>
  <p:tag name="KSO_WM_UNIT_COLOR_SCHEME_PARENT_PAGE" val="0_1"/>
  <p:tag name="KSO_WM_UNIT_ADJUSTLAYOUT_ID" val="26"/>
  <p:tag name="KSO_WM_UNIT_BLOCK" val="0"/>
  <p:tag name="KSO_WM_UNIT_SM_LIMIT_TYPE" val="2"/>
  <p:tag name="KSO_WM_UNIT_DEC_AREA_ID" val="88500d61126a4af3998c28d8fcb2f0f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1}"/>
  <p:tag name="KSO_WM_CHIP_GROUPID" val="5ef3209bc6295c63c1a2e089"/>
  <p:tag name="KSO_WM_CHIP_XID" val="5ef3209bc6295c63c1a2e08a"/>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0"/>
  <p:tag name="KSO_WM_TEMPLATE_ASSEMBLE_XID" val="5fd0db201fa9d42129dd89c7"/>
  <p:tag name="KSO_WM_TEMPLATE_ASSEMBLE_GROUPID" val="5fd0db201fa9d42129dd89c7"/>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12673_1*i*4"/>
  <p:tag name="KSO_WM_TEMPLATE_CATEGORY" val="diagram"/>
  <p:tag name="KSO_WM_TEMPLATE_INDEX" val="20212673"/>
  <p:tag name="KSO_WM_UNIT_LAYERLEVEL" val="1"/>
  <p:tag name="KSO_WM_TAG_VERSION" val="1.0"/>
  <p:tag name="KSO_WM_BEAUTIFY_FLAG" val="#wm#"/>
  <p:tag name="KSO_WM_UNIT_COLOR_SCHEME_SHAPE_ID" val="26"/>
  <p:tag name="KSO_WM_UNIT_COLOR_SCHEME_PARENT_PAGE" val="0_1"/>
  <p:tag name="KSO_WM_UNIT_ADJUSTLAYOUT_ID" val="26"/>
  <p:tag name="KSO_WM_UNIT_BLOCK" val="0"/>
  <p:tag name="KSO_WM_UNIT_SM_LIMIT_TYPE" val="2"/>
  <p:tag name="KSO_WM_UNIT_DEC_AREA_ID" val="88500d61126a4af3998c28d8fcb2f0f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1}"/>
  <p:tag name="KSO_WM_CHIP_GROUPID" val="5ef3209bc6295c63c1a2e089"/>
  <p:tag name="KSO_WM_CHIP_XID" val="5ef3209bc6295c63c1a2e08a"/>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0"/>
  <p:tag name="KSO_WM_TEMPLATE_ASSEMBLE_XID" val="5fd0db201fa9d42129dd89c7"/>
  <p:tag name="KSO_WM_TEMPLATE_ASSEMBLE_GROUPID" val="5fd0db201fa9d42129dd89c7"/>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SLIDE_SUBTYPE" val="picTxt"/>
  <p:tag name="KSO_WM_TEMPLATE_TOPIC_DEFAULT" val="1"/>
  <p:tag name="KSO_WM_TEMPLATE_JOB_ID" val="2"/>
  <p:tag name="KSO_WM_TEMPLATE_SCENE_ID" val="1"/>
  <p:tag name="KSO_WM_TEMPLATE_OUTLINE_ID" val="15"/>
  <p:tag name="KSO_WM_TEMPLATE_TOPIC_ID" val="2869567"/>
  <p:tag name="KSO_WM_SLIDE_SIZE" val="816*360"/>
  <p:tag name="KSO_WM_SLIDE_POSITION" val="72*96"/>
  <p:tag name="KSO_WM_BEAUTIFY_FLAG" val="#wm#"/>
  <p:tag name="KSO_WM_SLIDE_TYPE" val="text"/>
  <p:tag name="KSO_WM_SLIDE_LAYOUT_CNT" val="1_1_1"/>
  <p:tag name="KSO_WM_SLIDE_LAYOUT" val="a_d_f"/>
  <p:tag name="KSO_WM_SLIDE_ITEM_CNT" val="0"/>
  <p:tag name="KSO_WM_SLIDE_INDEX" val="1"/>
  <p:tag name="KSO_WM_SLIDE_ID" val="diagram20208633_1"/>
  <p:tag name="KSO_WM_TAG_VERSION" val="1.0"/>
  <p:tag name="KSO_WM_TEMPLATE_INDEX" val="20208633"/>
  <p:tag name="KSO_WM_TEMPLATE_CATEGORY" val="diagram"/>
  <p:tag name="KSO_WM_TEMPLATE_THUMBS_INDEX" val="1、6、10、14、20、26、27、28、29、31"/>
  <p:tag name="KSO_WM_SLIDE_COLORSCHEME_VERSION" val="3.2"/>
  <p:tag name="KSO_WM_SLIDE_CONSTRAINT" val="%7b%22slideConstraint%22%3a%7b%22seriesAreas%22%3a%5b%5d%2c%22singleAreas%22%3a%5b%7b%22shapes%22%3a%5b7%5d%2c%22serialConstraintIndex%22%3a-1%2c%22areatextmark%22%3a0%2c%22pictureprocessmark%22%3a0%7d%5d%7d%7d"/>
  <p:tag name="KSO_WM_TEMPLATE_SUBCATEGORY" val="21"/>
  <p:tag name="KSO_WM_TEMPLATE_MASTER_TYPE" val="0"/>
  <p:tag name="KSO_WM_TEMPLATE_COLOR_TYPE" val="1"/>
  <p:tag name="KSO_WM_SLIDE_BACKGROUND" val="[&quot;general&quot;]"/>
  <p:tag name="KSO_WM_SLIDE_RATIO" val="1.777778"/>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lm&quot;,&quot;text_direction&quot;:&quot;horizontal&quot;,&quot;support_big_font&quot;:false,&quot;picture_toward&quot;:0,&quot;picture_dockside&quot;:[],&quot;fill_id&quot;:&quot;2e21ee4c3f5a46d492b80b7d436d6952&quot;,&quot;fill_align&quot;:&quot;lm&quot;,&quot;chip_types&quot;:[&quot;picture&quot;]},{&quot;text_align&quot;:&quot;lm&quot;,&quot;text_direction&quot;:&quot;horizontal&quot;,&quot;support_big_font&quot;:false,&quot;picture_toward&quot;:0,&quot;picture_dockside&quot;:[],&quot;fill_id&quot;:&quot;b2d3d7ed895e4c8baab6afdad95d4072&quot;,&quot;fill_align&quot;:&quot;lm&quot;,&quot;chip_types&quot;:[&quot;text&quot;,&quot;header&quot;]},{&quot;text_align&quot;:&quot;lm&quot;,&quot;text_direction&quot;:&quot;horizontal&quot;,&quot;support_big_font&quot;:false,&quot;picture_toward&quot;:0,&quot;picture_dockside&quot;:[],&quot;fill_id&quot;:&quot;06e999aafa324b2b801eef8472f3b03d&quot;,&quot;fill_align&quot;:&quot;lm&quot;,&quot;chip_types&quot;:[&quot;text&quot;]}]]"/>
  <p:tag name="KSO_WM_CHIP_XID" val="5ef20a1da491bb0086638ab8"/>
  <p:tag name="KSO_WM_SLIDE_CAN_ADD_NAVIGATION" val="1"/>
  <p:tag name="KSO_WM_CHIP_GROUPID" val="5ef20a1da491bb0086638ab7"/>
  <p:tag name="KSO_WM_SLIDE_BK_DARK_LIGHT" val="2"/>
  <p:tag name="KSO_WM_SLIDE_BACKGROUND_TYPE" val="general"/>
  <p:tag name="KSO_WM_SLIDE_SUPPORT_FEATURE_TYPE" val="0"/>
  <p:tag name="KSO_WM_TEMPLATE_ASSEMBLE_XID" val="5fd0a66e1fa9d42129dce2f9"/>
  <p:tag name="KSO_WM_TEMPLATE_ASSEMBLE_GROUPID" val="5fd0a66e1fa9d42129dce2f9"/>
  <p:tag name="KSO_WM_CHIP_DECFILLPROP" val="[]"/>
  <p:tag name="KSO_WM_SLIDE_LAYOUT_INFO" val="{&quot;backgroundInfo&quot;:[{&quot;bottom&quot;:0,&quot;bottomAbs&quot;:false,&quot;left&quot;:0,&quot;leftAbs&quot;:false,&quot;right&quot;:0,&quot;rightAbs&quot;:false,&quot;top&quot;:0,&quot;topAbs&quot;:false,&quot;type&quot;:&quot;general&quot;}],&quot;id&quot;:&quot;2020-12-09T18:26:55&quot;,&quot;maxSize&quot;:{&quot;size1&quot;:51.100000000000001},&quot;minSize&quot;:{&quot;size1&quot;:51.100000000000001},&quot;normalSize&quot;:{&quot;size1&quot;:51.100000000000001},&quot;subLayout&quot;:[{&quot;id&quot;:&quot;2020-12-09T18:26:55&quot;,&quot;type&quot;:0},{&quot;id&quot;:&quot;2020-12-09T18:26:55&quot;,&quot;margin&quot;:{&quot;bottom&quot;:3.3870000839233398,&quot;left&quot;:3.1749999523162842,&quot;right&quot;:16.722000122070312,&quot;top&quot;:2.1170001029968262},&quot;type&quot;:0}],&quot;type&quot;:0}"/>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8633_1*i*1"/>
  <p:tag name="KSO_WM_TEMPLATE_CATEGORY" val="diagram"/>
  <p:tag name="KSO_WM_TEMPLATE_INDEX" val="20208633"/>
  <p:tag name="KSO_WM_UNIT_LAYERLEVEL" val="1"/>
  <p:tag name="KSO_WM_TAG_VERSION" val="1.0"/>
  <p:tag name="KSO_WM_BEAUTIFY_FLAG" val="#wm#"/>
  <p:tag name="KSO_WM_UNIT_BLOCK" val="0"/>
  <p:tag name="KSO_WM_UNIT_SM_LIMIT_TYPE" val="2"/>
  <p:tag name="KSO_WM_UNIT_DEC_AREA_ID" val="54453765f0ec47c49060bdc22adf5647"/>
  <p:tag name="KSO_WM_UNIT_DECORATE_INFO" val="{&quot;ReferentInfo&quot;:{&quot;Id&quot;:&quot;slide&quot;,&quot;X&quot;:{&quot;Pos&quot;:2},&quot;Y&quot;:{&quot;Pos&quot;:0}},&quot;DecorateInfoX&quot;:{&quot;Pos&quot;:2,&quot;IsAbs&quot;:false},&quot;DecorateInfoY&quot;:{&quot;Pos&quot;:0,&quot;IsAbs&quot;:false},&quot;DecorateInfoW&quot;:{&quot;IsAbs&quot;:false},&quot;DecorateInfoH&quot;:{&quot;IsAbs&quot;:false},&quot;whChangeMode&quot;:0}"/>
  <p:tag name="KSO_WM_CHIP_GROUPID" val="5ef20a1da491bb0086638ab7"/>
  <p:tag name="KSO_WM_CHIP_XID" val="5ef20a1da491bb0086638ab8"/>
  <p:tag name="KSO_WM_UNIT_LINE_FORE_SCHEMECOLOR_INDEX_BRIGHTNESS" val="0"/>
  <p:tag name="KSO_WM_UNIT_LINE_FORE_SCHEMECOLOR_INDEX" val="8"/>
  <p:tag name="KSO_WM_UNIT_LINE_FILL_TYPE" val="2"/>
  <p:tag name="KSO_WM_UNIT_TEXT_FILL_FORE_SCHEMECOLOR_INDEX_BRIGHTNESS" val="0"/>
  <p:tag name="KSO_WM_UNIT_TEXT_FILL_FORE_SCHEMECOLOR_INDEX" val="2"/>
  <p:tag name="KSO_WM_UNIT_TEXT_FILL_TYPE" val="1"/>
  <p:tag name="KSO_WM_UNIT_VALUE" val="198"/>
  <p:tag name="KSO_WM_TEMPLATE_ASSEMBLE_XID" val="5fd0a66e1fa9d42129dce2f9"/>
  <p:tag name="KSO_WM_TEMPLATE_ASSEMBLE_GROUPID" val="5fd0a66e1fa9d42129dce2f9"/>
</p:tagLst>
</file>

<file path=ppt/tags/tag7.xml><?xml version="1.0" encoding="utf-8"?>
<p:tagLst xmlns:a="http://schemas.openxmlformats.org/drawingml/2006/main" xmlns:r="http://schemas.openxmlformats.org/officeDocument/2006/relationships"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08633_1*f*1"/>
  <p:tag name="KSO_WM_TEMPLATE_CATEGORY" val="diagram"/>
  <p:tag name="KSO_WM_TEMPLATE_INDEX" val="20208633"/>
  <p:tag name="KSO_WM_UNIT_LAYERLEVEL" val="1"/>
  <p:tag name="KSO_WM_TAG_VERSION" val="1.0"/>
  <p:tag name="KSO_WM_BEAUTIFY_FLAG" val="#wm#"/>
  <p:tag name="KSO_WM_UNIT_DEFAULT_FONT" val="14;20;2"/>
  <p:tag name="KSO_WM_UNIT_BLOCK" val="0"/>
  <p:tag name="KSO_WM_UNIT_VALUE" val="96"/>
  <p:tag name="KSO_WM_UNIT_SHOW_EDIT_AREA_INDICATION" val="1"/>
  <p:tag name="KSO_WM_CHIP_GROUPID" val="5e6b05596848fb12bee65ac8"/>
  <p:tag name="KSO_WM_CHIP_XID" val="5e6b05596848fb12bee65aca"/>
  <p:tag name="KSO_WM_UNIT_DEC_AREA_ID" val="b21a8fe360944ebe881423726941a2c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2f6e5d71e4b141d7889fdcec88134960"/>
  <p:tag name="KSO_WM_UNIT_TEXT_FILL_FORE_SCHEMECOLOR_INDEX_BRIGHTNESS" val="0.25"/>
  <p:tag name="KSO_WM_UNIT_TEXT_FILL_FORE_SCHEMECOLOR_INDEX" val="13"/>
  <p:tag name="KSO_WM_UNIT_TEXT_FILL_TYPE" val="1"/>
  <p:tag name="KSO_WM_TEMPLATE_ASSEMBLE_XID" val="5fd0a66e1fa9d42129dce2f9"/>
  <p:tag name="KSO_WM_TEMPLATE_ASSEMBLE_GROUPID" val="5fd0a66e1fa9d42129dce2f9"/>
</p:tagLst>
</file>

<file path=ppt/tags/tag8.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22"/>
  <p:tag name="KSO_WM_UNIT_HIGHLIGHT" val="0"/>
  <p:tag name="KSO_WM_UNIT_COMPATIBLE" val="0"/>
  <p:tag name="KSO_WM_UNIT_DIAGRAM_ISNUMVISUAL" val="0"/>
  <p:tag name="KSO_WM_UNIT_DIAGRAM_ISREFERUNIT" val="0"/>
  <p:tag name="KSO_WM_UNIT_TYPE" val="a"/>
  <p:tag name="KSO_WM_UNIT_INDEX" val="1"/>
  <p:tag name="KSO_WM_UNIT_ID" val="diagram20212673_1*a*1"/>
  <p:tag name="KSO_WM_TEMPLATE_CATEGORY" val="diagram"/>
  <p:tag name="KSO_WM_TEMPLATE_INDEX" val="20212673"/>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caa1cd9546b34a2696de646e4abcf23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b&quot;,&quot;fill_mode&quot;:&quot;full&quot;,&quot;sacle_strategy&quot;:&quot;smart&quot;}"/>
  <p:tag name="KSO_WM_ASSEMBLE_CHIP_INDEX" val="710de4e5fb864eab96654f57096fda66"/>
  <p:tag name="KSO_WM_UNIT_TEXT_FILL_FORE_SCHEMECOLOR_INDEX_BRIGHTNESS" val="0"/>
  <p:tag name="KSO_WM_UNIT_TEXT_FILL_FORE_SCHEMECOLOR_INDEX" val="13"/>
  <p:tag name="KSO_WM_UNIT_TEXT_FILL_TYPE" val="1"/>
  <p:tag name="KSO_WM_TEMPLATE_ASSEMBLE_XID" val="5fd0db201fa9d42129dd89c7"/>
  <p:tag name="KSO_WM_TEMPLATE_ASSEMBLE_GROUPID" val="5fd0db201fa9d42129dd89c7"/>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12673_1*i*4"/>
  <p:tag name="KSO_WM_TEMPLATE_CATEGORY" val="diagram"/>
  <p:tag name="KSO_WM_TEMPLATE_INDEX" val="20212673"/>
  <p:tag name="KSO_WM_UNIT_LAYERLEVEL" val="1"/>
  <p:tag name="KSO_WM_TAG_VERSION" val="1.0"/>
  <p:tag name="KSO_WM_BEAUTIFY_FLAG" val="#wm#"/>
  <p:tag name="KSO_WM_UNIT_COLOR_SCHEME_SHAPE_ID" val="26"/>
  <p:tag name="KSO_WM_UNIT_COLOR_SCHEME_PARENT_PAGE" val="0_1"/>
  <p:tag name="KSO_WM_UNIT_ADJUSTLAYOUT_ID" val="26"/>
  <p:tag name="KSO_WM_UNIT_BLOCK" val="0"/>
  <p:tag name="KSO_WM_UNIT_SM_LIMIT_TYPE" val="2"/>
  <p:tag name="KSO_WM_UNIT_DEC_AREA_ID" val="88500d61126a4af3998c28d8fcb2f0f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1}"/>
  <p:tag name="KSO_WM_CHIP_GROUPID" val="5ef3209bc6295c63c1a2e089"/>
  <p:tag name="KSO_WM_CHIP_XID" val="5ef3209bc6295c63c1a2e08a"/>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0"/>
  <p:tag name="KSO_WM_TEMPLATE_ASSEMBLE_XID" val="5fd0db201fa9d42129dd89c7"/>
  <p:tag name="KSO_WM_TEMPLATE_ASSEMBLE_GROUPID" val="5fd0db201fa9d42129dd89c7"/>
</p:tagLst>
</file>

<file path=ppt/theme/theme1.xml><?xml version="1.0" encoding="utf-8"?>
<a:theme xmlns:a="http://schemas.openxmlformats.org/drawingml/2006/main" name="Office 主题">
  <a:themeElements>
    <a:clrScheme name="蓝色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主题">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蓝色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主题">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TotalTime>
  <Words>2167</Words>
  <Application>Microsoft Office PowerPoint</Application>
  <PresentationFormat>宽屏</PresentationFormat>
  <Paragraphs>269</Paragraphs>
  <Slides>35</Slides>
  <Notes>35</Notes>
  <HiddenSlides>0</HiddenSlides>
  <MMClips>0</MMClips>
  <ScaleCrop>false</ScaleCrop>
  <HeadingPairs>
    <vt:vector size="6" baseType="variant">
      <vt:variant>
        <vt:lpstr>已用的字体</vt:lpstr>
      </vt:variant>
      <vt:variant>
        <vt:i4>9</vt:i4>
      </vt:variant>
      <vt:variant>
        <vt:lpstr>主题</vt:lpstr>
      </vt:variant>
      <vt:variant>
        <vt:i4>2</vt:i4>
      </vt:variant>
      <vt:variant>
        <vt:lpstr>幻灯片标题</vt:lpstr>
      </vt:variant>
      <vt:variant>
        <vt:i4>35</vt:i4>
      </vt:variant>
    </vt:vector>
  </HeadingPairs>
  <TitlesOfParts>
    <vt:vector size="46" baseType="lpstr">
      <vt:lpstr>方正姚体</vt:lpstr>
      <vt:lpstr>黑体</vt:lpstr>
      <vt:lpstr>宋体</vt:lpstr>
      <vt:lpstr>微软雅黑</vt:lpstr>
      <vt:lpstr>Arial</vt:lpstr>
      <vt:lpstr>Calibri</vt:lpstr>
      <vt:lpstr>Calibri Light</vt:lpstr>
      <vt:lpstr>Times New Roman</vt:lpstr>
      <vt:lpstr>Wingdings</vt:lpstr>
      <vt:lpstr>Office 主题</vt:lpstr>
      <vt:lpstr>2_Office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Nee</dc:creator>
  <cp:lastModifiedBy>彭超 刘</cp:lastModifiedBy>
  <cp:revision>425</cp:revision>
  <dcterms:created xsi:type="dcterms:W3CDTF">2013-10-25T14:41:00Z</dcterms:created>
  <dcterms:modified xsi:type="dcterms:W3CDTF">2024-08-25T08:38:32Z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2052-12.1.0.16412</vt:lpwstr>
  </property>
  <property fmtid="{D5CDD505-2E9C-101B-9397-08002B2CF9AE}" pid="3" name="ICV">
    <vt:lpwstr>469E991EB5A04778A2807F98E0BEB0E6_13</vt:lpwstr>
  </property>
</Properties>
</file>