
<file path=[Content_Types].xml><?xml version="1.0" encoding="utf-8"?>
<Types xmlns="http://schemas.openxmlformats.org/package/2006/content-types">
  <Default Extension="eps" ContentType="image/jpeg"/>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7" r:id="rId2"/>
  </p:sldMasterIdLst>
  <p:notesMasterIdLst>
    <p:notesMasterId r:id="rId37"/>
  </p:notesMasterIdLst>
  <p:sldIdLst>
    <p:sldId id="342" r:id="rId3"/>
    <p:sldId id="368" r:id="rId4"/>
    <p:sldId id="440" r:id="rId5"/>
    <p:sldId id="271" r:id="rId6"/>
    <p:sldId id="441" r:id="rId7"/>
    <p:sldId id="322" r:id="rId8"/>
    <p:sldId id="444" r:id="rId9"/>
    <p:sldId id="445" r:id="rId10"/>
    <p:sldId id="446" r:id="rId11"/>
    <p:sldId id="476" r:id="rId12"/>
    <p:sldId id="507" r:id="rId13"/>
    <p:sldId id="434" r:id="rId14"/>
    <p:sldId id="477" r:id="rId15"/>
    <p:sldId id="304" r:id="rId16"/>
    <p:sldId id="305" r:id="rId17"/>
    <p:sldId id="343" r:id="rId18"/>
    <p:sldId id="344" r:id="rId19"/>
    <p:sldId id="416" r:id="rId20"/>
    <p:sldId id="417" r:id="rId21"/>
    <p:sldId id="277" r:id="rId22"/>
    <p:sldId id="418" r:id="rId23"/>
    <p:sldId id="308" r:id="rId24"/>
    <p:sldId id="309" r:id="rId25"/>
    <p:sldId id="392" r:id="rId26"/>
    <p:sldId id="313" r:id="rId27"/>
    <p:sldId id="312" r:id="rId28"/>
    <p:sldId id="296" r:id="rId29"/>
    <p:sldId id="364" r:id="rId30"/>
    <p:sldId id="346" r:id="rId31"/>
    <p:sldId id="404" r:id="rId32"/>
    <p:sldId id="347" r:id="rId33"/>
    <p:sldId id="539" r:id="rId34"/>
    <p:sldId id="540" r:id="rId35"/>
    <p:sldId id="415" r:id="rId36"/>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9">
          <p15:clr>
            <a:srgbClr val="A4A3A4"/>
          </p15:clr>
        </p15:guide>
        <p15:guide id="2" pos="384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gongpu@outlook.com"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EFA9"/>
    <a:srgbClr val="26A9E1"/>
    <a:srgbClr val="000000"/>
    <a:srgbClr val="21C7C7"/>
    <a:srgbClr val="264457"/>
    <a:srgbClr val="043651"/>
    <a:srgbClr val="0000CC"/>
    <a:srgbClr val="00724D"/>
    <a:srgbClr val="CAF6D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0"/>
    <p:restoredTop sz="96182"/>
  </p:normalViewPr>
  <p:slideViewPr>
    <p:cSldViewPr snapToGrid="0" showGuides="1">
      <p:cViewPr varScale="1">
        <p:scale>
          <a:sx n="59" d="100"/>
          <a:sy n="59" d="100"/>
        </p:scale>
        <p:origin x="72" y="1310"/>
      </p:cViewPr>
      <p:guideLst>
        <p:guide orient="horz" pos="2159"/>
        <p:guide pos="3842"/>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1">
  <dgm:title val=""/>
  <dgm:desc val=""/>
  <dgm:catLst>
    <dgm:cat type="accent6" pri="11100"/>
  </dgm:catLst>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C516718-9016-49FA-93EE-D9DC9A9FEF49}" type="doc">
      <dgm:prSet loTypeId="urn:microsoft.com/office/officeart/2008/layout/HorizontalMultiLevelHierarchy#1" loCatId="hierarchy" qsTypeId="urn:microsoft.com/office/officeart/2005/8/quickstyle/simple1#3" qsCatId="simple" csTypeId="urn:microsoft.com/office/officeart/2005/8/colors/accent1_1#1" csCatId="accent1" phldr="1"/>
      <dgm:spPr/>
      <dgm:t>
        <a:bodyPr/>
        <a:lstStyle/>
        <a:p>
          <a:endParaRPr lang="zh-CN" altLang="en-US"/>
        </a:p>
      </dgm:t>
    </dgm:pt>
    <dgm:pt modelId="{A4C7AF7D-5A43-4D54-9A35-AAB423193944}">
      <dgm:prSet phldrT="[文本]"/>
      <dgm:spPr/>
      <dgm:t>
        <a:bodyPr vert="vert"/>
        <a:lstStyle/>
        <a:p>
          <a:r>
            <a:rPr lang="zh-CN" altLang="en-US" dirty="0">
              <a:latin typeface="微软雅黑" panose="020B0503020204020204" pitchFamily="34" charset="-122"/>
              <a:ea typeface="微软雅黑" panose="020B0503020204020204" pitchFamily="34" charset="-122"/>
            </a:rPr>
            <a:t>儿童视角</a:t>
          </a:r>
        </a:p>
      </dgm:t>
    </dgm:pt>
    <dgm:pt modelId="{C62AA314-3682-444D-936E-CFBD2A5C0859}" type="parTrans" cxnId="{214DCF52-0943-4161-8B93-AF20691D489E}">
      <dgm:prSet/>
      <dgm:spPr/>
      <dgm:t>
        <a:bodyPr/>
        <a:lstStyle/>
        <a:p>
          <a:endParaRPr lang="zh-CN" altLang="en-US">
            <a:latin typeface="微软雅黑" panose="020B0503020204020204" pitchFamily="34" charset="-122"/>
            <a:ea typeface="微软雅黑" panose="020B0503020204020204" pitchFamily="34" charset="-122"/>
          </a:endParaRPr>
        </a:p>
      </dgm:t>
    </dgm:pt>
    <dgm:pt modelId="{6A41E740-E1D3-4287-9021-EA35BAC6DD37}" type="sibTrans" cxnId="{214DCF52-0943-4161-8B93-AF20691D489E}">
      <dgm:prSet/>
      <dgm:spPr/>
      <dgm:t>
        <a:bodyPr/>
        <a:lstStyle/>
        <a:p>
          <a:endParaRPr lang="zh-CN" altLang="en-US">
            <a:latin typeface="微软雅黑" panose="020B0503020204020204" pitchFamily="34" charset="-122"/>
            <a:ea typeface="微软雅黑" panose="020B0503020204020204" pitchFamily="34" charset="-122"/>
          </a:endParaRPr>
        </a:p>
      </dgm:t>
    </dgm:pt>
    <dgm:pt modelId="{8D8FED8E-EF96-4AB2-8DC8-162C8E1A5CDA}">
      <dgm:prSet phldrT="[文本]"/>
      <dgm:spPr/>
      <dgm:t>
        <a:bodyPr/>
        <a:lstStyle/>
        <a:p>
          <a:r>
            <a:rPr lang="zh-CN" altLang="en-US" dirty="0">
              <a:latin typeface="微软雅黑" panose="020B0503020204020204" pitchFamily="34" charset="-122"/>
              <a:ea typeface="微软雅黑" panose="020B0503020204020204" pitchFamily="34" charset="-122"/>
            </a:rPr>
            <a:t>联系儿童生活</a:t>
          </a:r>
        </a:p>
      </dgm:t>
    </dgm:pt>
    <dgm:pt modelId="{87024F93-FF3A-476E-B66A-09E080CDF944}" type="parTrans" cxnId="{6FF8F9E7-75C9-4971-A5B5-918432A161C1}">
      <dgm:prSet custT="1">
        <dgm:style>
          <a:lnRef idx="1">
            <a:schemeClr val="accent1"/>
          </a:lnRef>
          <a:fillRef idx="0">
            <a:schemeClr val="accent1"/>
          </a:fillRef>
          <a:effectRef idx="0">
            <a:schemeClr val="accent1"/>
          </a:effectRef>
          <a:fontRef idx="minor">
            <a:schemeClr val="tx1"/>
          </a:fontRef>
        </dgm:style>
      </dgm:prSet>
      <dgm:spPr/>
      <dgm:t>
        <a:bodyPr/>
        <a:lstStyle/>
        <a:p>
          <a:endParaRPr lang="zh-CN" altLang="en-US" sz="1800">
            <a:latin typeface="微软雅黑" panose="020B0503020204020204" pitchFamily="34" charset="-122"/>
            <a:ea typeface="微软雅黑" panose="020B0503020204020204" pitchFamily="34" charset="-122"/>
          </a:endParaRPr>
        </a:p>
      </dgm:t>
    </dgm:pt>
    <dgm:pt modelId="{2810771F-92AB-4945-A948-BA2966EF6945}" type="sibTrans" cxnId="{6FF8F9E7-75C9-4971-A5B5-918432A161C1}">
      <dgm:prSet/>
      <dgm:spPr/>
      <dgm:t>
        <a:bodyPr/>
        <a:lstStyle/>
        <a:p>
          <a:endParaRPr lang="zh-CN" altLang="en-US">
            <a:latin typeface="微软雅黑" panose="020B0503020204020204" pitchFamily="34" charset="-122"/>
            <a:ea typeface="微软雅黑" panose="020B0503020204020204" pitchFamily="34" charset="-122"/>
          </a:endParaRPr>
        </a:p>
      </dgm:t>
    </dgm:pt>
    <dgm:pt modelId="{6B205E2B-4A4B-4792-B1C4-0C51F1C89839}">
      <dgm:prSet phldrT="[文本]"/>
      <dgm:spPr/>
      <dgm:t>
        <a:bodyPr/>
        <a:lstStyle/>
        <a:p>
          <a:r>
            <a:rPr lang="zh-CN" altLang="en-US" dirty="0">
              <a:latin typeface="微软雅黑" panose="020B0503020204020204" pitchFamily="34" charset="-122"/>
              <a:ea typeface="微软雅黑" panose="020B0503020204020204" pitchFamily="34" charset="-122"/>
            </a:rPr>
            <a:t>激发儿童情感</a:t>
          </a:r>
        </a:p>
      </dgm:t>
    </dgm:pt>
    <dgm:pt modelId="{D7712609-1A2E-4DE0-8343-F94F2CE5013E}" type="parTrans" cxnId="{6D844DEE-252E-4A9A-B79E-178DCA2C1797}">
      <dgm:prSet/>
      <dgm:spPr/>
      <dgm:t>
        <a:bodyPr/>
        <a:lstStyle/>
        <a:p>
          <a:endParaRPr lang="zh-CN" altLang="en-US">
            <a:latin typeface="微软雅黑" panose="020B0503020204020204" pitchFamily="34" charset="-122"/>
            <a:ea typeface="微软雅黑" panose="020B0503020204020204" pitchFamily="34" charset="-122"/>
          </a:endParaRPr>
        </a:p>
      </dgm:t>
    </dgm:pt>
    <dgm:pt modelId="{ADCA4322-71AE-489C-9490-A058B667AA2D}" type="sibTrans" cxnId="{6D844DEE-252E-4A9A-B79E-178DCA2C1797}">
      <dgm:prSet/>
      <dgm:spPr/>
      <dgm:t>
        <a:bodyPr/>
        <a:lstStyle/>
        <a:p>
          <a:endParaRPr lang="zh-CN" altLang="en-US">
            <a:latin typeface="微软雅黑" panose="020B0503020204020204" pitchFamily="34" charset="-122"/>
            <a:ea typeface="微软雅黑" panose="020B0503020204020204" pitchFamily="34" charset="-122"/>
          </a:endParaRPr>
        </a:p>
      </dgm:t>
    </dgm:pt>
    <dgm:pt modelId="{5CA4C768-6594-48B5-B357-94B08DF6A71E}">
      <dgm:prSet phldrT="[文本]"/>
      <dgm:spPr/>
      <dgm:t>
        <a:bodyPr/>
        <a:lstStyle/>
        <a:p>
          <a:r>
            <a:rPr lang="zh-CN" altLang="en-US" dirty="0">
              <a:latin typeface="微软雅黑" panose="020B0503020204020204" pitchFamily="34" charset="-122"/>
              <a:ea typeface="微软雅黑" panose="020B0503020204020204" pitchFamily="34" charset="-122"/>
            </a:rPr>
            <a:t>引导儿童行为</a:t>
          </a:r>
        </a:p>
      </dgm:t>
    </dgm:pt>
    <dgm:pt modelId="{CD34AC1E-3C40-4A3B-9D2C-72B19D5D301A}" type="parTrans" cxnId="{AC05AAB0-4A61-4954-8A28-4204B16A7F37}">
      <dgm:prSet>
        <dgm:style>
          <a:lnRef idx="1">
            <a:schemeClr val="accent1"/>
          </a:lnRef>
          <a:fillRef idx="0">
            <a:schemeClr val="accent1"/>
          </a:fillRef>
          <a:effectRef idx="0">
            <a:schemeClr val="accent1"/>
          </a:effectRef>
          <a:fontRef idx="minor">
            <a:schemeClr val="tx1"/>
          </a:fontRef>
        </dgm:style>
      </dgm:prSet>
      <dgm:spPr/>
      <dgm:t>
        <a:bodyPr/>
        <a:lstStyle/>
        <a:p>
          <a:endParaRPr lang="zh-CN" altLang="en-US">
            <a:latin typeface="微软雅黑" panose="020B0503020204020204" pitchFamily="34" charset="-122"/>
            <a:ea typeface="微软雅黑" panose="020B0503020204020204" pitchFamily="34" charset="-122"/>
          </a:endParaRPr>
        </a:p>
      </dgm:t>
    </dgm:pt>
    <dgm:pt modelId="{856EBEDF-DBEE-472D-A77E-34C756EFBDB7}" type="sibTrans" cxnId="{AC05AAB0-4A61-4954-8A28-4204B16A7F37}">
      <dgm:prSet/>
      <dgm:spPr/>
      <dgm:t>
        <a:bodyPr/>
        <a:lstStyle/>
        <a:p>
          <a:endParaRPr lang="zh-CN" altLang="en-US">
            <a:latin typeface="微软雅黑" panose="020B0503020204020204" pitchFamily="34" charset="-122"/>
            <a:ea typeface="微软雅黑" panose="020B0503020204020204" pitchFamily="34" charset="-122"/>
          </a:endParaRPr>
        </a:p>
      </dgm:t>
    </dgm:pt>
    <dgm:pt modelId="{9DDA90D1-FA7B-4ADF-B99B-F2E97FF80C22}" type="pres">
      <dgm:prSet presAssocID="{8C516718-9016-49FA-93EE-D9DC9A9FEF49}" presName="Name0" presStyleCnt="0">
        <dgm:presLayoutVars>
          <dgm:chPref val="1"/>
          <dgm:dir/>
          <dgm:animOne val="branch"/>
          <dgm:animLvl val="lvl"/>
          <dgm:resizeHandles val="exact"/>
        </dgm:presLayoutVars>
      </dgm:prSet>
      <dgm:spPr/>
    </dgm:pt>
    <dgm:pt modelId="{233F4489-8EDB-4D19-8BA8-CF9F677F181A}" type="pres">
      <dgm:prSet presAssocID="{A4C7AF7D-5A43-4D54-9A35-AAB423193944}" presName="root1" presStyleCnt="0"/>
      <dgm:spPr/>
    </dgm:pt>
    <dgm:pt modelId="{CDD132A7-3EB5-440D-B0E6-CBD4A3EA884F}" type="pres">
      <dgm:prSet presAssocID="{A4C7AF7D-5A43-4D54-9A35-AAB423193944}" presName="LevelOneTextNode" presStyleLbl="node0" presStyleIdx="0" presStyleCnt="1" custScaleX="194730" custScaleY="19875">
        <dgm:presLayoutVars>
          <dgm:chPref val="3"/>
        </dgm:presLayoutVars>
      </dgm:prSet>
      <dgm:spPr/>
    </dgm:pt>
    <dgm:pt modelId="{7550D6EB-2C18-490E-9B1D-36601FA1526E}" type="pres">
      <dgm:prSet presAssocID="{A4C7AF7D-5A43-4D54-9A35-AAB423193944}" presName="level2hierChild" presStyleCnt="0"/>
      <dgm:spPr/>
    </dgm:pt>
    <dgm:pt modelId="{3F042847-96B8-4E60-854E-AA7D2715EB30}" type="pres">
      <dgm:prSet presAssocID="{87024F93-FF3A-476E-B66A-09E080CDF944}" presName="conn2-1" presStyleLbl="parChTrans1D2" presStyleIdx="0" presStyleCnt="3"/>
      <dgm:spPr/>
    </dgm:pt>
    <dgm:pt modelId="{9C2080CB-8A78-4E26-98AB-ACC2F3E695E7}" type="pres">
      <dgm:prSet presAssocID="{87024F93-FF3A-476E-B66A-09E080CDF944}" presName="connTx" presStyleLbl="parChTrans1D2" presStyleIdx="0" presStyleCnt="3"/>
      <dgm:spPr/>
    </dgm:pt>
    <dgm:pt modelId="{0BD6B48E-891F-44CD-A215-A4D203C53DD4}" type="pres">
      <dgm:prSet presAssocID="{8D8FED8E-EF96-4AB2-8DC8-162C8E1A5CDA}" presName="root2" presStyleCnt="0"/>
      <dgm:spPr/>
    </dgm:pt>
    <dgm:pt modelId="{61D3D81B-C5AB-49A2-BE42-CC10DD6D420D}" type="pres">
      <dgm:prSet presAssocID="{8D8FED8E-EF96-4AB2-8DC8-162C8E1A5CDA}" presName="LevelTwoTextNode" presStyleLbl="node2" presStyleIdx="0" presStyleCnt="3" custScaleX="98768">
        <dgm:presLayoutVars>
          <dgm:chPref val="3"/>
        </dgm:presLayoutVars>
      </dgm:prSet>
      <dgm:spPr/>
    </dgm:pt>
    <dgm:pt modelId="{BBFB804C-8709-497C-9F47-F174B2A743AC}" type="pres">
      <dgm:prSet presAssocID="{8D8FED8E-EF96-4AB2-8DC8-162C8E1A5CDA}" presName="level3hierChild" presStyleCnt="0"/>
      <dgm:spPr/>
    </dgm:pt>
    <dgm:pt modelId="{729C977C-30E0-478A-94AA-5F4C7D83E97D}" type="pres">
      <dgm:prSet presAssocID="{D7712609-1A2E-4DE0-8343-F94F2CE5013E}" presName="conn2-1" presStyleLbl="parChTrans1D2" presStyleIdx="1" presStyleCnt="3"/>
      <dgm:spPr/>
    </dgm:pt>
    <dgm:pt modelId="{CC685339-A869-41D0-BAD1-D5EFE544FBE2}" type="pres">
      <dgm:prSet presAssocID="{D7712609-1A2E-4DE0-8343-F94F2CE5013E}" presName="connTx" presStyleLbl="parChTrans1D2" presStyleIdx="1" presStyleCnt="3"/>
      <dgm:spPr/>
    </dgm:pt>
    <dgm:pt modelId="{CD00857B-56AC-4F1C-A7E5-A5D2CEC26F85}" type="pres">
      <dgm:prSet presAssocID="{6B205E2B-4A4B-4792-B1C4-0C51F1C89839}" presName="root2" presStyleCnt="0"/>
      <dgm:spPr/>
    </dgm:pt>
    <dgm:pt modelId="{A2CAAC15-3119-4C07-8287-262DA1203A38}" type="pres">
      <dgm:prSet presAssocID="{6B205E2B-4A4B-4792-B1C4-0C51F1C89839}" presName="LevelTwoTextNode" presStyleLbl="node2" presStyleIdx="1" presStyleCnt="3" custScaleX="100470">
        <dgm:presLayoutVars>
          <dgm:chPref val="3"/>
        </dgm:presLayoutVars>
      </dgm:prSet>
      <dgm:spPr/>
    </dgm:pt>
    <dgm:pt modelId="{2B754E5A-9CE2-4ABA-AD73-0CD299D00BE8}" type="pres">
      <dgm:prSet presAssocID="{6B205E2B-4A4B-4792-B1C4-0C51F1C89839}" presName="level3hierChild" presStyleCnt="0"/>
      <dgm:spPr/>
    </dgm:pt>
    <dgm:pt modelId="{0220D443-85C2-4153-A2C0-DE83B1BA11F5}" type="pres">
      <dgm:prSet presAssocID="{CD34AC1E-3C40-4A3B-9D2C-72B19D5D301A}" presName="conn2-1" presStyleLbl="parChTrans1D2" presStyleIdx="2" presStyleCnt="3"/>
      <dgm:spPr/>
    </dgm:pt>
    <dgm:pt modelId="{AB64A33F-4098-46DB-9E2D-52EFD9A635FB}" type="pres">
      <dgm:prSet presAssocID="{CD34AC1E-3C40-4A3B-9D2C-72B19D5D301A}" presName="connTx" presStyleLbl="parChTrans1D2" presStyleIdx="2" presStyleCnt="3"/>
      <dgm:spPr/>
    </dgm:pt>
    <dgm:pt modelId="{ACFEA462-38FE-4B48-B591-D8319F6BD5BC}" type="pres">
      <dgm:prSet presAssocID="{5CA4C768-6594-48B5-B357-94B08DF6A71E}" presName="root2" presStyleCnt="0"/>
      <dgm:spPr/>
    </dgm:pt>
    <dgm:pt modelId="{0A9CEEC5-E33C-440C-ABCE-FD002C416479}" type="pres">
      <dgm:prSet presAssocID="{5CA4C768-6594-48B5-B357-94B08DF6A71E}" presName="LevelTwoTextNode" presStyleLbl="node2" presStyleIdx="2" presStyleCnt="3" custScaleX="101421">
        <dgm:presLayoutVars>
          <dgm:chPref val="3"/>
        </dgm:presLayoutVars>
      </dgm:prSet>
      <dgm:spPr/>
    </dgm:pt>
    <dgm:pt modelId="{AAD9970E-4BF0-43A8-8081-F8868BB81433}" type="pres">
      <dgm:prSet presAssocID="{5CA4C768-6594-48B5-B357-94B08DF6A71E}" presName="level3hierChild" presStyleCnt="0"/>
      <dgm:spPr/>
    </dgm:pt>
  </dgm:ptLst>
  <dgm:cxnLst>
    <dgm:cxn modelId="{28B05E16-BD95-4139-8DC4-DD24D29F6677}" type="presOf" srcId="{CD34AC1E-3C40-4A3B-9D2C-72B19D5D301A}" destId="{0220D443-85C2-4153-A2C0-DE83B1BA11F5}" srcOrd="0" destOrd="0" presId="urn:microsoft.com/office/officeart/2008/layout/HorizontalMultiLevelHierarchy#1"/>
    <dgm:cxn modelId="{BAB21517-368C-4611-8335-91C63C1FC3ED}" type="presOf" srcId="{5CA4C768-6594-48B5-B357-94B08DF6A71E}" destId="{0A9CEEC5-E33C-440C-ABCE-FD002C416479}" srcOrd="0" destOrd="0" presId="urn:microsoft.com/office/officeart/2008/layout/HorizontalMultiLevelHierarchy#1"/>
    <dgm:cxn modelId="{54633F1F-D6CD-4EB1-9D44-7811E75A60CE}" type="presOf" srcId="{87024F93-FF3A-476E-B66A-09E080CDF944}" destId="{9C2080CB-8A78-4E26-98AB-ACC2F3E695E7}" srcOrd="1" destOrd="0" presId="urn:microsoft.com/office/officeart/2008/layout/HorizontalMultiLevelHierarchy#1"/>
    <dgm:cxn modelId="{611E6C2D-EE50-4529-9736-840616FCF902}" type="presOf" srcId="{87024F93-FF3A-476E-B66A-09E080CDF944}" destId="{3F042847-96B8-4E60-854E-AA7D2715EB30}" srcOrd="0" destOrd="0" presId="urn:microsoft.com/office/officeart/2008/layout/HorizontalMultiLevelHierarchy#1"/>
    <dgm:cxn modelId="{7519F563-41DB-4F66-8E8B-9EB91B26EE6C}" type="presOf" srcId="{6B205E2B-4A4B-4792-B1C4-0C51F1C89839}" destId="{A2CAAC15-3119-4C07-8287-262DA1203A38}" srcOrd="0" destOrd="0" presId="urn:microsoft.com/office/officeart/2008/layout/HorizontalMultiLevelHierarchy#1"/>
    <dgm:cxn modelId="{214DCF52-0943-4161-8B93-AF20691D489E}" srcId="{8C516718-9016-49FA-93EE-D9DC9A9FEF49}" destId="{A4C7AF7D-5A43-4D54-9A35-AAB423193944}" srcOrd="0" destOrd="0" parTransId="{C62AA314-3682-444D-936E-CFBD2A5C0859}" sibTransId="{6A41E740-E1D3-4287-9021-EA35BAC6DD37}"/>
    <dgm:cxn modelId="{4B443C54-7189-4DDC-93D3-D0AF681F8B63}" type="presOf" srcId="{A4C7AF7D-5A43-4D54-9A35-AAB423193944}" destId="{CDD132A7-3EB5-440D-B0E6-CBD4A3EA884F}" srcOrd="0" destOrd="0" presId="urn:microsoft.com/office/officeart/2008/layout/HorizontalMultiLevelHierarchy#1"/>
    <dgm:cxn modelId="{81427556-406B-4617-B7AC-0F1BB9F6B122}" type="presOf" srcId="{8D8FED8E-EF96-4AB2-8DC8-162C8E1A5CDA}" destId="{61D3D81B-C5AB-49A2-BE42-CC10DD6D420D}" srcOrd="0" destOrd="0" presId="urn:microsoft.com/office/officeart/2008/layout/HorizontalMultiLevelHierarchy#1"/>
    <dgm:cxn modelId="{B091CF7C-6A64-4BE7-BDA9-AE2D2CD6C04C}" type="presOf" srcId="{D7712609-1A2E-4DE0-8343-F94F2CE5013E}" destId="{729C977C-30E0-478A-94AA-5F4C7D83E97D}" srcOrd="0" destOrd="0" presId="urn:microsoft.com/office/officeart/2008/layout/HorizontalMultiLevelHierarchy#1"/>
    <dgm:cxn modelId="{AC05AAB0-4A61-4954-8A28-4204B16A7F37}" srcId="{A4C7AF7D-5A43-4D54-9A35-AAB423193944}" destId="{5CA4C768-6594-48B5-B357-94B08DF6A71E}" srcOrd="2" destOrd="0" parTransId="{CD34AC1E-3C40-4A3B-9D2C-72B19D5D301A}" sibTransId="{856EBEDF-DBEE-472D-A77E-34C756EFBDB7}"/>
    <dgm:cxn modelId="{82809CB2-8324-441F-862F-6B4520D25A05}" type="presOf" srcId="{8C516718-9016-49FA-93EE-D9DC9A9FEF49}" destId="{9DDA90D1-FA7B-4ADF-B99B-F2E97FF80C22}" srcOrd="0" destOrd="0" presId="urn:microsoft.com/office/officeart/2008/layout/HorizontalMultiLevelHierarchy#1"/>
    <dgm:cxn modelId="{B231A1C3-2F34-427E-83DF-C9C1203B0626}" type="presOf" srcId="{CD34AC1E-3C40-4A3B-9D2C-72B19D5D301A}" destId="{AB64A33F-4098-46DB-9E2D-52EFD9A635FB}" srcOrd="1" destOrd="0" presId="urn:microsoft.com/office/officeart/2008/layout/HorizontalMultiLevelHierarchy#1"/>
    <dgm:cxn modelId="{887E0FDA-A29E-4B21-BE9E-549E75FA1EF5}" type="presOf" srcId="{D7712609-1A2E-4DE0-8343-F94F2CE5013E}" destId="{CC685339-A869-41D0-BAD1-D5EFE544FBE2}" srcOrd="1" destOrd="0" presId="urn:microsoft.com/office/officeart/2008/layout/HorizontalMultiLevelHierarchy#1"/>
    <dgm:cxn modelId="{6FF8F9E7-75C9-4971-A5B5-918432A161C1}" srcId="{A4C7AF7D-5A43-4D54-9A35-AAB423193944}" destId="{8D8FED8E-EF96-4AB2-8DC8-162C8E1A5CDA}" srcOrd="0" destOrd="0" parTransId="{87024F93-FF3A-476E-B66A-09E080CDF944}" sibTransId="{2810771F-92AB-4945-A948-BA2966EF6945}"/>
    <dgm:cxn modelId="{6D844DEE-252E-4A9A-B79E-178DCA2C1797}" srcId="{A4C7AF7D-5A43-4D54-9A35-AAB423193944}" destId="{6B205E2B-4A4B-4792-B1C4-0C51F1C89839}" srcOrd="1" destOrd="0" parTransId="{D7712609-1A2E-4DE0-8343-F94F2CE5013E}" sibTransId="{ADCA4322-71AE-489C-9490-A058B667AA2D}"/>
    <dgm:cxn modelId="{C810307B-5756-476A-AE21-8B41F3EEB6EE}" type="presParOf" srcId="{9DDA90D1-FA7B-4ADF-B99B-F2E97FF80C22}" destId="{233F4489-8EDB-4D19-8BA8-CF9F677F181A}" srcOrd="0" destOrd="0" presId="urn:microsoft.com/office/officeart/2008/layout/HorizontalMultiLevelHierarchy#1"/>
    <dgm:cxn modelId="{B36AC4F5-7414-419E-AB7A-8A4CC8C41723}" type="presParOf" srcId="{233F4489-8EDB-4D19-8BA8-CF9F677F181A}" destId="{CDD132A7-3EB5-440D-B0E6-CBD4A3EA884F}" srcOrd="0" destOrd="0" presId="urn:microsoft.com/office/officeart/2008/layout/HorizontalMultiLevelHierarchy#1"/>
    <dgm:cxn modelId="{074B57C1-316C-4284-9AD6-F4FE44C397B5}" type="presParOf" srcId="{233F4489-8EDB-4D19-8BA8-CF9F677F181A}" destId="{7550D6EB-2C18-490E-9B1D-36601FA1526E}" srcOrd="1" destOrd="0" presId="urn:microsoft.com/office/officeart/2008/layout/HorizontalMultiLevelHierarchy#1"/>
    <dgm:cxn modelId="{E498B1F5-AFD2-45D6-B499-2364EB05C37D}" type="presParOf" srcId="{7550D6EB-2C18-490E-9B1D-36601FA1526E}" destId="{3F042847-96B8-4E60-854E-AA7D2715EB30}" srcOrd="0" destOrd="0" presId="urn:microsoft.com/office/officeart/2008/layout/HorizontalMultiLevelHierarchy#1"/>
    <dgm:cxn modelId="{247F6606-EB04-410E-9BC7-265198AFDAA7}" type="presParOf" srcId="{3F042847-96B8-4E60-854E-AA7D2715EB30}" destId="{9C2080CB-8A78-4E26-98AB-ACC2F3E695E7}" srcOrd="0" destOrd="0" presId="urn:microsoft.com/office/officeart/2008/layout/HorizontalMultiLevelHierarchy#1"/>
    <dgm:cxn modelId="{F15E7C92-0D9A-4E98-A046-FBF84C763C25}" type="presParOf" srcId="{7550D6EB-2C18-490E-9B1D-36601FA1526E}" destId="{0BD6B48E-891F-44CD-A215-A4D203C53DD4}" srcOrd="1" destOrd="0" presId="urn:microsoft.com/office/officeart/2008/layout/HorizontalMultiLevelHierarchy#1"/>
    <dgm:cxn modelId="{BAC9C112-A6AD-4865-8ED3-5CDC37E29994}" type="presParOf" srcId="{0BD6B48E-891F-44CD-A215-A4D203C53DD4}" destId="{61D3D81B-C5AB-49A2-BE42-CC10DD6D420D}" srcOrd="0" destOrd="0" presId="urn:microsoft.com/office/officeart/2008/layout/HorizontalMultiLevelHierarchy#1"/>
    <dgm:cxn modelId="{9F7DE2BB-7506-44D8-8686-8F7AC9CF0D23}" type="presParOf" srcId="{0BD6B48E-891F-44CD-A215-A4D203C53DD4}" destId="{BBFB804C-8709-497C-9F47-F174B2A743AC}" srcOrd="1" destOrd="0" presId="urn:microsoft.com/office/officeart/2008/layout/HorizontalMultiLevelHierarchy#1"/>
    <dgm:cxn modelId="{D403B306-AB2E-414E-A970-5570397BEFDA}" type="presParOf" srcId="{7550D6EB-2C18-490E-9B1D-36601FA1526E}" destId="{729C977C-30E0-478A-94AA-5F4C7D83E97D}" srcOrd="2" destOrd="0" presId="urn:microsoft.com/office/officeart/2008/layout/HorizontalMultiLevelHierarchy#1"/>
    <dgm:cxn modelId="{6D21C02B-C3AB-43B1-BF7F-D2E54EC14A0F}" type="presParOf" srcId="{729C977C-30E0-478A-94AA-5F4C7D83E97D}" destId="{CC685339-A869-41D0-BAD1-D5EFE544FBE2}" srcOrd="0" destOrd="0" presId="urn:microsoft.com/office/officeart/2008/layout/HorizontalMultiLevelHierarchy#1"/>
    <dgm:cxn modelId="{C983945E-4306-4995-8A76-A134962FEF1B}" type="presParOf" srcId="{7550D6EB-2C18-490E-9B1D-36601FA1526E}" destId="{CD00857B-56AC-4F1C-A7E5-A5D2CEC26F85}" srcOrd="3" destOrd="0" presId="urn:microsoft.com/office/officeart/2008/layout/HorizontalMultiLevelHierarchy#1"/>
    <dgm:cxn modelId="{CB27A9DC-3CD1-45ED-ADC0-23BF9C298485}" type="presParOf" srcId="{CD00857B-56AC-4F1C-A7E5-A5D2CEC26F85}" destId="{A2CAAC15-3119-4C07-8287-262DA1203A38}" srcOrd="0" destOrd="0" presId="urn:microsoft.com/office/officeart/2008/layout/HorizontalMultiLevelHierarchy#1"/>
    <dgm:cxn modelId="{3914EA9C-6ADA-449A-9710-7EDE8F61908D}" type="presParOf" srcId="{CD00857B-56AC-4F1C-A7E5-A5D2CEC26F85}" destId="{2B754E5A-9CE2-4ABA-AD73-0CD299D00BE8}" srcOrd="1" destOrd="0" presId="urn:microsoft.com/office/officeart/2008/layout/HorizontalMultiLevelHierarchy#1"/>
    <dgm:cxn modelId="{138CD1A0-4795-4477-907E-D7151A54705B}" type="presParOf" srcId="{7550D6EB-2C18-490E-9B1D-36601FA1526E}" destId="{0220D443-85C2-4153-A2C0-DE83B1BA11F5}" srcOrd="4" destOrd="0" presId="urn:microsoft.com/office/officeart/2008/layout/HorizontalMultiLevelHierarchy#1"/>
    <dgm:cxn modelId="{D9E16C25-8CDC-4602-A97C-7F15DA5849D1}" type="presParOf" srcId="{0220D443-85C2-4153-A2C0-DE83B1BA11F5}" destId="{AB64A33F-4098-46DB-9E2D-52EFD9A635FB}" srcOrd="0" destOrd="0" presId="urn:microsoft.com/office/officeart/2008/layout/HorizontalMultiLevelHierarchy#1"/>
    <dgm:cxn modelId="{7693279C-390C-49E5-9F06-593711B99FC8}" type="presParOf" srcId="{7550D6EB-2C18-490E-9B1D-36601FA1526E}" destId="{ACFEA462-38FE-4B48-B591-D8319F6BD5BC}" srcOrd="5" destOrd="0" presId="urn:microsoft.com/office/officeart/2008/layout/HorizontalMultiLevelHierarchy#1"/>
    <dgm:cxn modelId="{0171ED92-DAB4-456C-A3CA-DAC9AFB143B2}" type="presParOf" srcId="{ACFEA462-38FE-4B48-B591-D8319F6BD5BC}" destId="{0A9CEEC5-E33C-440C-ABCE-FD002C416479}" srcOrd="0" destOrd="0" presId="urn:microsoft.com/office/officeart/2008/layout/HorizontalMultiLevelHierarchy#1"/>
    <dgm:cxn modelId="{0905CFBA-2D0D-4F42-97A3-88DA24902246}" type="presParOf" srcId="{ACFEA462-38FE-4B48-B591-D8319F6BD5BC}" destId="{AAD9970E-4BF0-43A8-8081-F8868BB81433}" srcOrd="1" destOrd="0" presId="urn:microsoft.com/office/officeart/2008/layout/HorizontalMultiLevelHierarchy#1"/>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1D179-D23D-41D4-AEEF-E4B9FEB06903}" type="doc">
      <dgm:prSet loTypeId="urn:microsoft.com/office/officeart/2005/8/layout/process1" loCatId="process" qsTypeId="urn:microsoft.com/office/officeart/2005/8/quickstyle/simple5#1" qsCatId="simple" csTypeId="urn:microsoft.com/office/officeart/2005/8/colors/accent1_2#1" csCatId="accent1" phldr="0"/>
      <dgm:spPr/>
    </dgm:pt>
    <dgm:pt modelId="{3F25DA44-7F3E-4C17-A40B-7F663FDBEA65}">
      <dgm:prSet phldrT="[文本]" phldr="0" custT="0"/>
      <dgm:spPr/>
      <dgm:t>
        <a:bodyPr vert="horz" wrap="square"/>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a:lnSpc>
              <a:spcPct val="100000"/>
            </a:lnSpc>
            <a:spcBef>
              <a:spcPct val="0"/>
            </a:spcBef>
            <a:spcAft>
              <a:spcPct val="35000"/>
            </a:spcAft>
          </a:pPr>
          <a:r>
            <a:rPr lang="zh-CN" altLang="en-US" b="1" dirty="0">
              <a:solidFill>
                <a:srgbClr val="000000"/>
              </a:solidFill>
            </a:rPr>
            <a:t>习近平新时代中国特色社会主义思想</a:t>
          </a:r>
        </a:p>
      </dgm:t>
    </dgm:pt>
    <dgm:pt modelId="{EE9066D1-3403-4469-8E8C-0D40A82430F2}" type="parTrans" cxnId="{C3EEDBE6-1ACA-4626-AF28-2728A05354CF}">
      <dgm:prSet/>
      <dgm:spPr/>
      <dgm:t>
        <a:bodyPr/>
        <a:lstStyle/>
        <a:p>
          <a:endParaRPr lang="zh-CN" altLang="en-US"/>
        </a:p>
      </dgm:t>
    </dgm:pt>
    <dgm:pt modelId="{8EC5AF5E-9C9F-410A-A755-A3EA5186F948}" type="sibTrans" cxnId="{C3EEDBE6-1ACA-4626-AF28-2728A05354CF}">
      <dgm:prSet/>
      <dgm:spPr/>
      <dgm:t>
        <a:bodyPr/>
        <a:lstStyle/>
        <a:p>
          <a:endParaRPr lang="zh-CN" altLang="en-US"/>
        </a:p>
      </dgm:t>
    </dgm:pt>
    <dgm:pt modelId="{2E2F4D3A-969C-4DB2-9FA9-5C4A40369351}">
      <dgm:prSet phldrT="[文本]" phldr="0" custT="0"/>
      <dgm:spPr/>
      <dgm:t>
        <a:bodyPr vert="horz" wrap="square"/>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a:lnSpc>
              <a:spcPct val="100000"/>
            </a:lnSpc>
            <a:spcBef>
              <a:spcPct val="0"/>
            </a:spcBef>
            <a:spcAft>
              <a:spcPct val="35000"/>
            </a:spcAft>
          </a:pPr>
          <a:r>
            <a:rPr lang="zh-CN" altLang="en-US" b="1">
              <a:solidFill>
                <a:srgbClr val="000000"/>
              </a:solidFill>
            </a:rPr>
            <a:t>儿童生活</a:t>
          </a:r>
        </a:p>
      </dgm:t>
    </dgm:pt>
    <dgm:pt modelId="{1E934BFE-4D40-486C-8784-F698A10C4CF5}" type="parTrans" cxnId="{60ED460B-7920-40D9-B706-14D2CC5D0D7F}">
      <dgm:prSet/>
      <dgm:spPr/>
      <dgm:t>
        <a:bodyPr/>
        <a:lstStyle/>
        <a:p>
          <a:endParaRPr lang="zh-CN" altLang="en-US"/>
        </a:p>
      </dgm:t>
    </dgm:pt>
    <dgm:pt modelId="{EC1AFF77-9232-4EEB-95CB-85CEAB3B1FC0}" type="sibTrans" cxnId="{60ED460B-7920-40D9-B706-14D2CC5D0D7F}">
      <dgm:prSet/>
      <dgm:spPr/>
      <dgm:t>
        <a:bodyPr/>
        <a:lstStyle/>
        <a:p>
          <a:endParaRPr lang="zh-CN" altLang="en-US"/>
        </a:p>
      </dgm:t>
    </dgm:pt>
    <dgm:pt modelId="{37B86CFA-59B5-46FA-8A6B-9FB187CE14DF}">
      <dgm:prSet phldrT="[文本]" phldr="0" custT="0"/>
      <dgm:spPr/>
      <dgm:t>
        <a:bodyPr vert="horz" wrap="square"/>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a:lnSpc>
              <a:spcPct val="100000"/>
            </a:lnSpc>
            <a:spcBef>
              <a:spcPct val="0"/>
            </a:spcBef>
            <a:spcAft>
              <a:spcPct val="35000"/>
            </a:spcAft>
          </a:pPr>
          <a:r>
            <a:rPr lang="zh-CN" altLang="en-US" b="1">
              <a:solidFill>
                <a:srgbClr val="000000"/>
              </a:solidFill>
            </a:rPr>
            <a:t>铸魂育人</a:t>
          </a:r>
        </a:p>
      </dgm:t>
    </dgm:pt>
    <dgm:pt modelId="{9DABF4F3-A9E6-40B1-A863-AC9409CC14BB}" type="parTrans" cxnId="{585ECB7D-7662-44D6-8F50-F721BB9BA8B8}">
      <dgm:prSet/>
      <dgm:spPr/>
      <dgm:t>
        <a:bodyPr/>
        <a:lstStyle/>
        <a:p>
          <a:endParaRPr lang="zh-CN" altLang="en-US"/>
        </a:p>
      </dgm:t>
    </dgm:pt>
    <dgm:pt modelId="{18EFF3C3-47F9-402B-A3F3-E9310EA281B4}" type="sibTrans" cxnId="{585ECB7D-7662-44D6-8F50-F721BB9BA8B8}">
      <dgm:prSet/>
      <dgm:spPr/>
      <dgm:t>
        <a:bodyPr/>
        <a:lstStyle/>
        <a:p>
          <a:endParaRPr lang="zh-CN" altLang="en-US"/>
        </a:p>
      </dgm:t>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3">
        <dgm:presLayoutVars>
          <dgm:bulletEnabled val="1"/>
        </dgm:presLayoutVars>
      </dgm:prSet>
      <dgm:spPr/>
    </dgm:pt>
    <dgm:pt modelId="{8A5CF0CE-3323-464D-9C63-05C1BDB053F5}" type="pres">
      <dgm:prSet presAssocID="{8EC5AF5E-9C9F-410A-A755-A3EA5186F948}" presName="sibTrans" presStyleLbl="sibTrans2D1" presStyleIdx="0" presStyleCnt="2"/>
      <dgm:spPr/>
    </dgm:pt>
    <dgm:pt modelId="{5FA465F6-7607-499F-BFB2-52F4E071FB67}" type="pres">
      <dgm:prSet presAssocID="{8EC5AF5E-9C9F-410A-A755-A3EA5186F948}" presName="connectorText" presStyleLbl="sibTrans2D1" presStyleIdx="0" presStyleCnt="2"/>
      <dgm:spPr/>
    </dgm:pt>
    <dgm:pt modelId="{552FB8E7-A5FB-4CC3-94C3-CE0BDF19F9F1}" type="pres">
      <dgm:prSet presAssocID="{2E2F4D3A-969C-4DB2-9FA9-5C4A40369351}" presName="node" presStyleLbl="node1" presStyleIdx="1" presStyleCnt="3">
        <dgm:presLayoutVars>
          <dgm:bulletEnabled val="1"/>
        </dgm:presLayoutVars>
      </dgm:prSet>
      <dgm:spPr/>
    </dgm:pt>
    <dgm:pt modelId="{353C3794-50AA-4D44-83C9-CE28317C3317}" type="pres">
      <dgm:prSet presAssocID="{EC1AFF77-9232-4EEB-95CB-85CEAB3B1FC0}" presName="sibTrans" presStyleLbl="sibTrans2D1" presStyleIdx="1" presStyleCnt="2"/>
      <dgm:spPr/>
    </dgm:pt>
    <dgm:pt modelId="{5AFF040D-0639-4120-9E39-DA822CF9F321}" type="pres">
      <dgm:prSet presAssocID="{EC1AFF77-9232-4EEB-95CB-85CEAB3B1FC0}" presName="connectorText" presStyleLbl="sibTrans2D1" presStyleIdx="1" presStyleCnt="2"/>
      <dgm:spPr/>
    </dgm:pt>
    <dgm:pt modelId="{A1E15D63-E1FF-4A28-A04F-A2B65927BC31}" type="pres">
      <dgm:prSet presAssocID="{37B86CFA-59B5-46FA-8A6B-9FB187CE14DF}" presName="node" presStyleLbl="node1" presStyleIdx="2" presStyleCnt="3">
        <dgm:presLayoutVars>
          <dgm:bulletEnabled val="1"/>
        </dgm:presLayoutVars>
      </dgm:prSet>
      <dgm:spPr/>
    </dgm:pt>
  </dgm:ptLst>
  <dgm:cxnLst>
    <dgm:cxn modelId="{60ED460B-7920-40D9-B706-14D2CC5D0D7F}" srcId="{8EB1D179-D23D-41D4-AEEF-E4B9FEB06903}" destId="{2E2F4D3A-969C-4DB2-9FA9-5C4A40369351}" srcOrd="1" destOrd="0" parTransId="{1E934BFE-4D40-486C-8784-F698A10C4CF5}" sibTransId="{EC1AFF77-9232-4EEB-95CB-85CEAB3B1FC0}"/>
    <dgm:cxn modelId="{95BD9C17-C1A2-4C77-B371-2930200E13C0}" type="presOf" srcId="{8EB1D179-D23D-41D4-AEEF-E4B9FEB06903}" destId="{BF708676-7EFC-4C81-9D3A-3E677EAC1C7B}" srcOrd="0" destOrd="0" presId="urn:microsoft.com/office/officeart/2005/8/layout/process1"/>
    <dgm:cxn modelId="{FC570E2A-4446-4324-A358-287E5D3886A1}" type="presOf" srcId="{8EC5AF5E-9C9F-410A-A755-A3EA5186F948}" destId="{8A5CF0CE-3323-464D-9C63-05C1BDB053F5}" srcOrd="0" destOrd="0" presId="urn:microsoft.com/office/officeart/2005/8/layout/process1"/>
    <dgm:cxn modelId="{CBA7D936-CF50-41B0-A837-32447ED8D3C9}" type="presOf" srcId="{3F25DA44-7F3E-4C17-A40B-7F663FDBEA65}" destId="{111DEAC9-5D4C-4A6A-A44E-082A26F60596}" srcOrd="0" destOrd="0" presId="urn:microsoft.com/office/officeart/2005/8/layout/process1"/>
    <dgm:cxn modelId="{669B424C-E66B-48C4-B019-CFEA42ED84D9}" type="presOf" srcId="{37B86CFA-59B5-46FA-8A6B-9FB187CE14DF}" destId="{A1E15D63-E1FF-4A28-A04F-A2B65927BC31}" srcOrd="0" destOrd="0" presId="urn:microsoft.com/office/officeart/2005/8/layout/process1"/>
    <dgm:cxn modelId="{585ECB7D-7662-44D6-8F50-F721BB9BA8B8}" srcId="{8EB1D179-D23D-41D4-AEEF-E4B9FEB06903}" destId="{37B86CFA-59B5-46FA-8A6B-9FB187CE14DF}" srcOrd="2" destOrd="0" parTransId="{9DABF4F3-A9E6-40B1-A863-AC9409CC14BB}" sibTransId="{18EFF3C3-47F9-402B-A3F3-E9310EA281B4}"/>
    <dgm:cxn modelId="{556399A0-967B-40C1-BEEA-C15BDA3C91FE}" type="presOf" srcId="{EC1AFF77-9232-4EEB-95CB-85CEAB3B1FC0}" destId="{5AFF040D-0639-4120-9E39-DA822CF9F321}" srcOrd="1" destOrd="0" presId="urn:microsoft.com/office/officeart/2005/8/layout/process1"/>
    <dgm:cxn modelId="{CCBF77B3-BD41-4BB8-B6AB-92C073B478A1}" type="presOf" srcId="{8EC5AF5E-9C9F-410A-A755-A3EA5186F948}" destId="{5FA465F6-7607-499F-BFB2-52F4E071FB67}" srcOrd="1" destOrd="0" presId="urn:microsoft.com/office/officeart/2005/8/layout/process1"/>
    <dgm:cxn modelId="{64C16CB7-B19B-44E2-9C30-70C201EB9895}" type="presOf" srcId="{2E2F4D3A-969C-4DB2-9FA9-5C4A40369351}" destId="{552FB8E7-A5FB-4CC3-94C3-CE0BDF19F9F1}" srcOrd="0" destOrd="0" presId="urn:microsoft.com/office/officeart/2005/8/layout/process1"/>
    <dgm:cxn modelId="{78270BC0-251C-4FDE-91AF-12B9AF981717}" type="presOf" srcId="{EC1AFF77-9232-4EEB-95CB-85CEAB3B1FC0}" destId="{353C3794-50AA-4D44-83C9-CE28317C3317}" srcOrd="0" destOrd="0" presId="urn:microsoft.com/office/officeart/2005/8/layout/process1"/>
    <dgm:cxn modelId="{C3EEDBE6-1ACA-4626-AF28-2728A05354CF}" srcId="{8EB1D179-D23D-41D4-AEEF-E4B9FEB06903}" destId="{3F25DA44-7F3E-4C17-A40B-7F663FDBEA65}" srcOrd="0" destOrd="0" parTransId="{EE9066D1-3403-4469-8E8C-0D40A82430F2}" sibTransId="{8EC5AF5E-9C9F-410A-A755-A3EA5186F948}"/>
    <dgm:cxn modelId="{D2845E8C-1A86-4732-B679-E8B7AFFAE1AE}" type="presParOf" srcId="{BF708676-7EFC-4C81-9D3A-3E677EAC1C7B}" destId="{111DEAC9-5D4C-4A6A-A44E-082A26F60596}" srcOrd="0" destOrd="0" presId="urn:microsoft.com/office/officeart/2005/8/layout/process1"/>
    <dgm:cxn modelId="{B116C14E-75A1-4CD5-B984-1414B172CFF4}" type="presParOf" srcId="{BF708676-7EFC-4C81-9D3A-3E677EAC1C7B}" destId="{8A5CF0CE-3323-464D-9C63-05C1BDB053F5}" srcOrd="1" destOrd="0" presId="urn:microsoft.com/office/officeart/2005/8/layout/process1"/>
    <dgm:cxn modelId="{C2AF53F6-54A5-4946-A904-04BB7AED0712}" type="presParOf" srcId="{8A5CF0CE-3323-464D-9C63-05C1BDB053F5}" destId="{5FA465F6-7607-499F-BFB2-52F4E071FB67}" srcOrd="0" destOrd="0" presId="urn:microsoft.com/office/officeart/2005/8/layout/process1"/>
    <dgm:cxn modelId="{4B241B9D-290B-4BD0-B537-BB911001254D}" type="presParOf" srcId="{BF708676-7EFC-4C81-9D3A-3E677EAC1C7B}" destId="{552FB8E7-A5FB-4CC3-94C3-CE0BDF19F9F1}" srcOrd="2" destOrd="0" presId="urn:microsoft.com/office/officeart/2005/8/layout/process1"/>
    <dgm:cxn modelId="{7FDAF8BE-833D-450A-B053-25DC68085E5B}" type="presParOf" srcId="{BF708676-7EFC-4C81-9D3A-3E677EAC1C7B}" destId="{353C3794-50AA-4D44-83C9-CE28317C3317}" srcOrd="3" destOrd="0" presId="urn:microsoft.com/office/officeart/2005/8/layout/process1"/>
    <dgm:cxn modelId="{6F95980A-FF57-4479-B3F9-0F4437495F1F}" type="presParOf" srcId="{353C3794-50AA-4D44-83C9-CE28317C3317}" destId="{5AFF040D-0639-4120-9E39-DA822CF9F321}" srcOrd="0" destOrd="0" presId="urn:microsoft.com/office/officeart/2005/8/layout/process1"/>
    <dgm:cxn modelId="{2E2D79DF-A030-4F10-8D1B-18363A0891D6}" type="presParOf" srcId="{BF708676-7EFC-4C81-9D3A-3E677EAC1C7B}" destId="{A1E15D63-E1FF-4A28-A04F-A2B65927BC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320EB-5352-40AA-A0A9-C13066E1373C}" type="doc">
      <dgm:prSet loTypeId="urn:microsoft.com/office/officeart/2005/8/layout/list1#1" loCatId="list" qsTypeId="urn:microsoft.com/office/officeart/2005/8/quickstyle/simple5#2" qsCatId="simple" csTypeId="urn:microsoft.com/office/officeart/2005/8/colors/accent1_2#2" csCatId="accent1" phldr="1"/>
      <dgm:spPr/>
      <dgm:t>
        <a:bodyPr/>
        <a:lstStyle/>
        <a:p>
          <a:endParaRPr lang="zh-CN" altLang="en-US"/>
        </a:p>
      </dgm:t>
    </dgm:pt>
    <dgm:pt modelId="{773C5012-55F9-436E-B78B-2A38D8AAA0C0}">
      <dgm:prSet phldrT="[文本]" phldr="0" custT="0"/>
      <dgm:spPr/>
      <dgm:t>
        <a:bodyPr vert="horz" wrap="square"/>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35000"/>
            </a:spcAft>
          </a:pPr>
          <a:r>
            <a:rPr lang="zh-CN" altLang="en-US" b="1" dirty="0">
              <a:solidFill>
                <a:srgbClr val="000000"/>
              </a:solidFill>
            </a:rPr>
            <a:t>一、听春天的故事，走近改革开放</a:t>
          </a:r>
        </a:p>
      </dgm:t>
    </dgm:pt>
    <dgm:pt modelId="{E1399106-9BE2-43F4-9430-F473CB36780F}" type="parTrans" cxnId="{FE66BE37-A9E6-483F-B8BF-9F0296A7AEEE}">
      <dgm:prSet/>
      <dgm:spPr/>
      <dgm:t>
        <a:bodyPr/>
        <a:lstStyle/>
        <a:p>
          <a:endParaRPr lang="zh-CN" altLang="en-US"/>
        </a:p>
      </dgm:t>
    </dgm:pt>
    <dgm:pt modelId="{507A6FE3-4D55-4ED6-A973-429D64C5DF28}" type="sibTrans" cxnId="{FE66BE37-A9E6-483F-B8BF-9F0296A7AEEE}">
      <dgm:prSet/>
      <dgm:spPr/>
      <dgm:t>
        <a:bodyPr/>
        <a:lstStyle/>
        <a:p>
          <a:endParaRPr lang="zh-CN" altLang="en-US"/>
        </a:p>
      </dgm:t>
    </dgm:pt>
    <dgm:pt modelId="{CA58FE74-4619-4E47-BA6C-E0CD35AF5AC2}">
      <dgm:prSet phldrT="[文本]" phldr="0" custT="0"/>
      <dgm:spPr/>
      <dgm:t>
        <a:bodyPr vert="horz" wrap="square"/>
        <a:lstStyle>
          <a:lvl1pPr algn="l">
            <a:defRPr sz="21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a:lnSpc>
              <a:spcPct val="100000"/>
            </a:lnSpc>
            <a:spcBef>
              <a:spcPct val="0"/>
            </a:spcBef>
            <a:spcAft>
              <a:spcPct val="35000"/>
            </a:spcAft>
          </a:pPr>
          <a:r>
            <a:rPr lang="zh-CN" altLang="en-US" b="1">
              <a:solidFill>
                <a:srgbClr val="000000"/>
              </a:solidFill>
            </a:rPr>
            <a:t>二、访家中三代人，感受改革开放</a:t>
          </a:r>
        </a:p>
      </dgm:t>
    </dgm:pt>
    <dgm:pt modelId="{EBAD4DA7-135F-4F4E-9475-804E7DC205D2}" type="parTrans" cxnId="{6EEC5FF4-26EF-49BB-8AFF-C4F99B5CC950}">
      <dgm:prSet/>
      <dgm:spPr/>
      <dgm:t>
        <a:bodyPr/>
        <a:lstStyle/>
        <a:p>
          <a:endParaRPr lang="zh-CN" altLang="en-US"/>
        </a:p>
      </dgm:t>
    </dgm:pt>
    <dgm:pt modelId="{5723A07A-E737-45B0-B84E-97FB4DE86580}" type="sibTrans" cxnId="{6EEC5FF4-26EF-49BB-8AFF-C4F99B5CC950}">
      <dgm:prSet/>
      <dgm:spPr/>
      <dgm:t>
        <a:bodyPr/>
        <a:lstStyle/>
        <a:p>
          <a:endParaRPr lang="zh-CN" altLang="en-US"/>
        </a:p>
      </dgm:t>
    </dgm:pt>
    <dgm:pt modelId="{D3284563-CEAB-43B3-81C4-5F6C081CBB78}">
      <dgm:prSet phldrT="[文本]" phldr="0" custT="0"/>
      <dgm:spPr/>
      <dgm:t>
        <a:bodyPr vert="horz" wrap="square"/>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a:lnSpc>
              <a:spcPct val="100000"/>
            </a:lnSpc>
            <a:spcBef>
              <a:spcPct val="0"/>
            </a:spcBef>
            <a:spcAft>
              <a:spcPct val="35000"/>
            </a:spcAft>
          </a:pPr>
          <a:r>
            <a:rPr lang="zh-CN" altLang="en-US" b="1">
              <a:solidFill>
                <a:srgbClr val="000000"/>
              </a:solidFill>
            </a:rPr>
            <a:t>三、找前后的变化，理解改革开放</a:t>
          </a:r>
          <a:endParaRPr/>
        </a:p>
      </dgm:t>
    </dgm:pt>
    <dgm:pt modelId="{A2E240DA-ABFA-4A24-BE34-ABE926603D67}" type="parTrans" cxnId="{0C56AA86-50E9-42C2-9E65-59497CE9B49A}">
      <dgm:prSet/>
      <dgm:spPr/>
      <dgm:t>
        <a:bodyPr/>
        <a:lstStyle/>
        <a:p>
          <a:endParaRPr lang="zh-CN" altLang="en-US"/>
        </a:p>
      </dgm:t>
    </dgm:pt>
    <dgm:pt modelId="{2E43EE94-FE21-4F90-81B3-CED5B1ECC8C9}" type="sibTrans" cxnId="{0C56AA86-50E9-42C2-9E65-59497CE9B49A}">
      <dgm:prSet/>
      <dgm:spPr/>
      <dgm:t>
        <a:bodyPr/>
        <a:lstStyle/>
        <a:p>
          <a:endParaRPr lang="zh-CN" altLang="en-US"/>
        </a:p>
      </dgm:t>
    </dgm:pt>
    <dgm:pt modelId="{AA17730F-8790-4F77-9FFF-E6B37EF1F52F}">
      <dgm:prSet phldr="0" custT="0"/>
      <dgm:spPr/>
      <dgm:t>
        <a:bodyPr vert="horz" wrap="square"/>
        <a:lstStyle>
          <a:lvl1pPr algn="l">
            <a:defRPr sz="2600"/>
          </a:lvl1pPr>
          <a:lvl2pPr marL="228600" indent="-228600" algn="l">
            <a:defRPr sz="2000"/>
          </a:lvl2pPr>
          <a:lvl3pPr marL="457200" indent="-228600" algn="l">
            <a:defRPr sz="2000"/>
          </a:lvl3pPr>
          <a:lvl4pPr marL="685800" indent="-228600" algn="l">
            <a:defRPr sz="2000"/>
          </a:lvl4pPr>
          <a:lvl5pPr marL="914400" indent="-228600" algn="l">
            <a:defRPr sz="2000"/>
          </a:lvl5pPr>
          <a:lvl6pPr marL="1143000" indent="-228600" algn="l">
            <a:defRPr sz="2000"/>
          </a:lvl6pPr>
          <a:lvl7pPr marL="1371600" indent="-228600" algn="l">
            <a:defRPr sz="2000"/>
          </a:lvl7pPr>
          <a:lvl8pPr marL="1600200" indent="-228600" algn="l">
            <a:defRPr sz="2000"/>
          </a:lvl8pPr>
          <a:lvl9pPr marL="1828800" indent="-228600" algn="l">
            <a:defRPr sz="2000"/>
          </a:lvl9pPr>
        </a:lstStyle>
        <a:p>
          <a:pPr>
            <a:lnSpc>
              <a:spcPct val="100000"/>
            </a:lnSpc>
            <a:spcBef>
              <a:spcPct val="0"/>
            </a:spcBef>
            <a:spcAft>
              <a:spcPct val="35000"/>
            </a:spcAft>
          </a:pPr>
          <a:r>
            <a:rPr lang="zh-CN" altLang="en-US" b="1" dirty="0">
              <a:solidFill>
                <a:srgbClr val="000000"/>
              </a:solidFill>
              <a:sym typeface="+mn-ea"/>
            </a:rPr>
            <a:t>四、接起棒继续跑，传承改革精神</a:t>
          </a:r>
        </a:p>
      </dgm:t>
    </dgm:pt>
    <dgm:pt modelId="{42B01049-7918-40C2-A531-81B57558D55F}" type="parTrans" cxnId="{B9B1662C-482C-4C8E-B347-EF6D7F573B75}">
      <dgm:prSet/>
      <dgm:spPr/>
    </dgm:pt>
    <dgm:pt modelId="{CBEE24F1-9DB2-4B65-8B12-4BD6BCF5CA1C}" type="sibTrans" cxnId="{B9B1662C-482C-4C8E-B347-EF6D7F573B75}">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Lbl="node1" presStyleIdx="0" presStyleCnt="4"/>
      <dgm:spPr/>
    </dgm:pt>
    <dgm:pt modelId="{D0971512-D8E1-4E4B-89F4-FF2EB164C196}" type="pres">
      <dgm:prSet presAssocID="{773C5012-55F9-436E-B78B-2A38D8AAA0C0}" presName="parentText" presStyleLbl="node1" presStyleIdx="0" presStyleCnt="4">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0" presStyleCnt="4">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Lbl="node1" presStyleIdx="0" presStyleCnt="4"/>
      <dgm:spPr/>
    </dgm:pt>
    <dgm:pt modelId="{DD07B078-3354-4F1B-9438-E4F95C4B43A6}" type="pres">
      <dgm:prSet presAssocID="{CA58FE74-4619-4E47-BA6C-E0CD35AF5AC2}" presName="parentText" presStyleLbl="node1" presStyleIdx="1" presStyleCnt="4">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1" presStyleCnt="4">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Lbl="node1" presStyleIdx="1" presStyleCnt="4"/>
      <dgm:spPr/>
    </dgm:pt>
    <dgm:pt modelId="{F8B30F84-9FC1-4455-B8FC-CA5DC2189586}" type="pres">
      <dgm:prSet presAssocID="{D3284563-CEAB-43B3-81C4-5F6C081CBB78}" presName="parentText" presStyleLbl="node1" presStyleIdx="2" presStyleCnt="4">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2" presStyleCnt="4">
        <dgm:presLayoutVars>
          <dgm:bulletEnabled val="1"/>
        </dgm:presLayoutVars>
      </dgm:prSet>
      <dgm:spPr/>
    </dgm:pt>
    <dgm:pt modelId="{08F0834F-7492-4606-9809-6AF85D3A2943}" type="pres">
      <dgm:prSet presAssocID="{2E43EE94-FE21-4F90-81B3-CED5B1ECC8C9}" presName="spaceBetweenRectangles" presStyleCnt="0"/>
      <dgm:spPr/>
    </dgm:pt>
    <dgm:pt modelId="{6645DDC7-FFA3-4695-89F1-32D03796932A}" type="pres">
      <dgm:prSet presAssocID="{AA17730F-8790-4F77-9FFF-E6B37EF1F52F}" presName="parentLin" presStyleCnt="0"/>
      <dgm:spPr/>
    </dgm:pt>
    <dgm:pt modelId="{D1722FF5-5C6C-4A94-81C0-5620D9B92F92}" type="pres">
      <dgm:prSet presAssocID="{AA17730F-8790-4F77-9FFF-E6B37EF1F52F}" presName="parentLeftMargin" presStyleLbl="node1" presStyleIdx="2" presStyleCnt="4"/>
      <dgm:spPr/>
    </dgm:pt>
    <dgm:pt modelId="{E2AFD15A-65A3-451F-9997-AB41A90FE971}" type="pres">
      <dgm:prSet presAssocID="{AA17730F-8790-4F77-9FFF-E6B37EF1F52F}" presName="parentText" presStyleLbl="node1" presStyleIdx="3" presStyleCnt="4">
        <dgm:presLayoutVars>
          <dgm:chMax val="0"/>
          <dgm:bulletEnabled val="1"/>
        </dgm:presLayoutVars>
      </dgm:prSet>
      <dgm:spPr/>
    </dgm:pt>
    <dgm:pt modelId="{A6139260-257A-4B49-B4C9-20562A8667A7}" type="pres">
      <dgm:prSet presAssocID="{AA17730F-8790-4F77-9FFF-E6B37EF1F52F}" presName="negativeSpace" presStyleCnt="0"/>
      <dgm:spPr/>
    </dgm:pt>
    <dgm:pt modelId="{65F5E3B0-45BE-4D7F-B4C9-00AD87C7231B}" type="pres">
      <dgm:prSet presAssocID="{AA17730F-8790-4F77-9FFF-E6B37EF1F52F}" presName="childText" presStyleLbl="conFgAcc1" presStyleIdx="3" presStyleCnt="4">
        <dgm:presLayoutVars>
          <dgm:bulletEnabled val="1"/>
        </dgm:presLayoutVars>
      </dgm:prSet>
      <dgm:spPr/>
    </dgm:pt>
  </dgm:ptLst>
  <dgm:cxnLst>
    <dgm:cxn modelId="{19F5D110-5FC5-4610-AFBD-3EB8D12ED635}" type="presOf" srcId="{CA58FE74-4619-4E47-BA6C-E0CD35AF5AC2}" destId="{AEA4B341-6C57-43B8-BC42-9813D43D1335}" srcOrd="0" destOrd="0" presId="urn:microsoft.com/office/officeart/2005/8/layout/list1#1"/>
    <dgm:cxn modelId="{4BD95F1D-3CC1-4EE8-B205-33F500056D42}" type="presOf" srcId="{CA58FE74-4619-4E47-BA6C-E0CD35AF5AC2}" destId="{DD07B078-3354-4F1B-9438-E4F95C4B43A6}" srcOrd="1" destOrd="0" presId="urn:microsoft.com/office/officeart/2005/8/layout/list1#1"/>
    <dgm:cxn modelId="{B9B1662C-482C-4C8E-B347-EF6D7F573B75}" srcId="{26C320EB-5352-40AA-A0A9-C13066E1373C}" destId="{AA17730F-8790-4F77-9FFF-E6B37EF1F52F}" srcOrd="3" destOrd="0" parTransId="{42B01049-7918-40C2-A531-81B57558D55F}" sibTransId="{CBEE24F1-9DB2-4B65-8B12-4BD6BCF5CA1C}"/>
    <dgm:cxn modelId="{FE66BE37-A9E6-483F-B8BF-9F0296A7AEEE}" srcId="{26C320EB-5352-40AA-A0A9-C13066E1373C}" destId="{773C5012-55F9-436E-B78B-2A38D8AAA0C0}" srcOrd="0" destOrd="0" parTransId="{E1399106-9BE2-43F4-9430-F473CB36780F}" sibTransId="{507A6FE3-4D55-4ED6-A973-429D64C5DF28}"/>
    <dgm:cxn modelId="{AE741938-4870-4B84-9D0C-2BED61D078E5}" type="presOf" srcId="{773C5012-55F9-436E-B78B-2A38D8AAA0C0}" destId="{D0971512-D8E1-4E4B-89F4-FF2EB164C196}" srcOrd="1" destOrd="0" presId="urn:microsoft.com/office/officeart/2005/8/layout/list1#1"/>
    <dgm:cxn modelId="{A11B3E42-744D-4F8A-8E31-480202326E46}" type="presOf" srcId="{AA17730F-8790-4F77-9FFF-E6B37EF1F52F}" destId="{E2AFD15A-65A3-451F-9997-AB41A90FE971}" srcOrd="1" destOrd="0" presId="urn:microsoft.com/office/officeart/2005/8/layout/list1#1"/>
    <dgm:cxn modelId="{99310849-0814-4B5B-A211-58CDA63FBDA3}" type="presOf" srcId="{D3284563-CEAB-43B3-81C4-5F6C081CBB78}" destId="{F8B30F84-9FC1-4455-B8FC-CA5DC2189586}" srcOrd="1" destOrd="0" presId="urn:microsoft.com/office/officeart/2005/8/layout/list1#1"/>
    <dgm:cxn modelId="{9F16FD6F-4779-413B-8725-000B77CC794B}" type="presOf" srcId="{D3284563-CEAB-43B3-81C4-5F6C081CBB78}" destId="{09CBCBA7-E2EE-4654-BCFB-AB2C2D77E66B}" srcOrd="0" destOrd="0" presId="urn:microsoft.com/office/officeart/2005/8/layout/list1#1"/>
    <dgm:cxn modelId="{5EA3827A-60BB-4D3D-8524-6FCDE0B16518}" type="presOf" srcId="{AA17730F-8790-4F77-9FFF-E6B37EF1F52F}" destId="{D1722FF5-5C6C-4A94-81C0-5620D9B92F92}" srcOrd="0" destOrd="0" presId="urn:microsoft.com/office/officeart/2005/8/layout/list1#1"/>
    <dgm:cxn modelId="{7CF2D07E-8FDE-4503-AD68-77147589EAD8}" type="presOf" srcId="{773C5012-55F9-436E-B78B-2A38D8AAA0C0}" destId="{58B158CB-C1D2-4676-88E6-6B3937A00A96}" srcOrd="0" destOrd="0" presId="urn:microsoft.com/office/officeart/2005/8/layout/list1#1"/>
    <dgm:cxn modelId="{145AEA7E-76C6-4445-BD61-DA85F7543CA6}" type="presOf" srcId="{26C320EB-5352-40AA-A0A9-C13066E1373C}" destId="{E5EECCA3-F875-4B71-92CC-9CCDFB7DBFEF}" srcOrd="0" destOrd="0" presId="urn:microsoft.com/office/officeart/2005/8/layout/list1#1"/>
    <dgm:cxn modelId="{0C56AA86-50E9-42C2-9E65-59497CE9B49A}" srcId="{26C320EB-5352-40AA-A0A9-C13066E1373C}" destId="{D3284563-CEAB-43B3-81C4-5F6C081CBB78}" srcOrd="2" destOrd="0" parTransId="{A2E240DA-ABFA-4A24-BE34-ABE926603D67}" sibTransId="{2E43EE94-FE21-4F90-81B3-CED5B1ECC8C9}"/>
    <dgm:cxn modelId="{6EEC5FF4-26EF-49BB-8AFF-C4F99B5CC950}" srcId="{26C320EB-5352-40AA-A0A9-C13066E1373C}" destId="{CA58FE74-4619-4E47-BA6C-E0CD35AF5AC2}" srcOrd="1" destOrd="0" parTransId="{EBAD4DA7-135F-4F4E-9475-804E7DC205D2}" sibTransId="{5723A07A-E737-45B0-B84E-97FB4DE86580}"/>
    <dgm:cxn modelId="{6799147D-92A5-44EC-835F-C5E815138F4C}" type="presParOf" srcId="{E5EECCA3-F875-4B71-92CC-9CCDFB7DBFEF}" destId="{667CAF5C-37C0-43B7-8B7E-02CCA3754DB9}" srcOrd="0" destOrd="0" presId="urn:microsoft.com/office/officeart/2005/8/layout/list1#1"/>
    <dgm:cxn modelId="{743F8234-E5AE-4E90-AB8B-B4B0B8A33A36}" type="presParOf" srcId="{667CAF5C-37C0-43B7-8B7E-02CCA3754DB9}" destId="{58B158CB-C1D2-4676-88E6-6B3937A00A96}" srcOrd="0" destOrd="0" presId="urn:microsoft.com/office/officeart/2005/8/layout/list1#1"/>
    <dgm:cxn modelId="{BDD6995D-2C49-44A6-8EB8-9D2301307228}" type="presParOf" srcId="{667CAF5C-37C0-43B7-8B7E-02CCA3754DB9}" destId="{D0971512-D8E1-4E4B-89F4-FF2EB164C196}" srcOrd="1" destOrd="0" presId="urn:microsoft.com/office/officeart/2005/8/layout/list1#1"/>
    <dgm:cxn modelId="{FE1EC9ED-F30E-441A-8D35-9DC126FE9C35}" type="presParOf" srcId="{E5EECCA3-F875-4B71-92CC-9CCDFB7DBFEF}" destId="{05E10EBB-C85A-471E-9935-B48B9C39A12E}" srcOrd="1" destOrd="0" presId="urn:microsoft.com/office/officeart/2005/8/layout/list1#1"/>
    <dgm:cxn modelId="{63D55B7E-6FC6-422E-BA7C-5F2AC6F5FDEE}" type="presParOf" srcId="{E5EECCA3-F875-4B71-92CC-9CCDFB7DBFEF}" destId="{1F055725-8984-42CB-98CB-8E7728DD5EAB}" srcOrd="2" destOrd="0" presId="urn:microsoft.com/office/officeart/2005/8/layout/list1#1"/>
    <dgm:cxn modelId="{5C86A145-A6A5-44AC-98AF-BDC26BE61F06}" type="presParOf" srcId="{E5EECCA3-F875-4B71-92CC-9CCDFB7DBFEF}" destId="{5785404B-F53E-4CF2-A702-90A46E89CED8}" srcOrd="3" destOrd="0" presId="urn:microsoft.com/office/officeart/2005/8/layout/list1#1"/>
    <dgm:cxn modelId="{137A4CB6-3E92-4941-9007-1F2547950627}" type="presParOf" srcId="{E5EECCA3-F875-4B71-92CC-9CCDFB7DBFEF}" destId="{EF963990-07B7-4DBC-8CFE-C86D15B61BB6}" srcOrd="4" destOrd="0" presId="urn:microsoft.com/office/officeart/2005/8/layout/list1#1"/>
    <dgm:cxn modelId="{49945C97-6A01-40CB-B9EC-53336F0C718E}" type="presParOf" srcId="{EF963990-07B7-4DBC-8CFE-C86D15B61BB6}" destId="{AEA4B341-6C57-43B8-BC42-9813D43D1335}" srcOrd="0" destOrd="0" presId="urn:microsoft.com/office/officeart/2005/8/layout/list1#1"/>
    <dgm:cxn modelId="{EC67D27D-3F8B-4E39-A623-4179A9A3C133}" type="presParOf" srcId="{EF963990-07B7-4DBC-8CFE-C86D15B61BB6}" destId="{DD07B078-3354-4F1B-9438-E4F95C4B43A6}" srcOrd="1" destOrd="0" presId="urn:microsoft.com/office/officeart/2005/8/layout/list1#1"/>
    <dgm:cxn modelId="{46475743-BE21-4A23-AEC5-F2924EEF7CC6}" type="presParOf" srcId="{E5EECCA3-F875-4B71-92CC-9CCDFB7DBFEF}" destId="{98F9047E-C8BE-4990-B6F7-84F4581E1FEA}" srcOrd="5" destOrd="0" presId="urn:microsoft.com/office/officeart/2005/8/layout/list1#1"/>
    <dgm:cxn modelId="{6BEC461B-1E85-4E6C-B7E5-33839CDC66CE}" type="presParOf" srcId="{E5EECCA3-F875-4B71-92CC-9CCDFB7DBFEF}" destId="{FB20FF5F-D131-4A8A-AEBC-01A2B84D6655}" srcOrd="6" destOrd="0" presId="urn:microsoft.com/office/officeart/2005/8/layout/list1#1"/>
    <dgm:cxn modelId="{5B16987C-AA92-4B80-899D-510003BBE897}" type="presParOf" srcId="{E5EECCA3-F875-4B71-92CC-9CCDFB7DBFEF}" destId="{AC1FEB9E-7ED9-4E44-9D47-B63AE5862158}" srcOrd="7" destOrd="0" presId="urn:microsoft.com/office/officeart/2005/8/layout/list1#1"/>
    <dgm:cxn modelId="{BB712003-E9A2-4C3E-8BD1-9CC41284838F}" type="presParOf" srcId="{E5EECCA3-F875-4B71-92CC-9CCDFB7DBFEF}" destId="{04A221FB-3A34-4804-9E1E-FAA254BEF819}" srcOrd="8" destOrd="0" presId="urn:microsoft.com/office/officeart/2005/8/layout/list1#1"/>
    <dgm:cxn modelId="{D982AC1A-EFBD-42B9-827D-C4E37E0118AA}" type="presParOf" srcId="{04A221FB-3A34-4804-9E1E-FAA254BEF819}" destId="{09CBCBA7-E2EE-4654-BCFB-AB2C2D77E66B}" srcOrd="0" destOrd="0" presId="urn:microsoft.com/office/officeart/2005/8/layout/list1#1"/>
    <dgm:cxn modelId="{94C066E5-01D6-4B87-90AC-887BB76F5A58}" type="presParOf" srcId="{04A221FB-3A34-4804-9E1E-FAA254BEF819}" destId="{F8B30F84-9FC1-4455-B8FC-CA5DC2189586}" srcOrd="1" destOrd="0" presId="urn:microsoft.com/office/officeart/2005/8/layout/list1#1"/>
    <dgm:cxn modelId="{3B0FAC2B-696C-4EE7-80AA-66D605482C55}" type="presParOf" srcId="{E5EECCA3-F875-4B71-92CC-9CCDFB7DBFEF}" destId="{75AF99AA-34AA-4169-A0AA-91E0CC0C2D15}" srcOrd="9" destOrd="0" presId="urn:microsoft.com/office/officeart/2005/8/layout/list1#1"/>
    <dgm:cxn modelId="{5FB1ECFA-6FC5-44CC-B385-125FB054C13F}" type="presParOf" srcId="{E5EECCA3-F875-4B71-92CC-9CCDFB7DBFEF}" destId="{F855875C-E8B4-4273-8C6C-6A8EC3091B3C}" srcOrd="10" destOrd="0" presId="urn:microsoft.com/office/officeart/2005/8/layout/list1#1"/>
    <dgm:cxn modelId="{50237D4E-91F9-4BEF-A555-8131F877FFFF}" type="presParOf" srcId="{E5EECCA3-F875-4B71-92CC-9CCDFB7DBFEF}" destId="{08F0834F-7492-4606-9809-6AF85D3A2943}" srcOrd="11" destOrd="0" presId="urn:microsoft.com/office/officeart/2005/8/layout/list1#1"/>
    <dgm:cxn modelId="{383ED77C-F8FE-40B9-92B7-555803187F87}" type="presParOf" srcId="{E5EECCA3-F875-4B71-92CC-9CCDFB7DBFEF}" destId="{6645DDC7-FFA3-4695-89F1-32D03796932A}" srcOrd="12" destOrd="0" presId="urn:microsoft.com/office/officeart/2005/8/layout/list1#1"/>
    <dgm:cxn modelId="{D3B6A057-A296-42F5-B5C8-7B7A940F7002}" type="presParOf" srcId="{6645DDC7-FFA3-4695-89F1-32D03796932A}" destId="{D1722FF5-5C6C-4A94-81C0-5620D9B92F92}" srcOrd="0" destOrd="0" presId="urn:microsoft.com/office/officeart/2005/8/layout/list1#1"/>
    <dgm:cxn modelId="{333130A3-77AE-4780-98DC-53E8AF75D856}" type="presParOf" srcId="{6645DDC7-FFA3-4695-89F1-32D03796932A}" destId="{E2AFD15A-65A3-451F-9997-AB41A90FE971}" srcOrd="1" destOrd="0" presId="urn:microsoft.com/office/officeart/2005/8/layout/list1#1"/>
    <dgm:cxn modelId="{A9F51099-D12E-4D9C-B752-B7AB141082E1}" type="presParOf" srcId="{E5EECCA3-F875-4B71-92CC-9CCDFB7DBFEF}" destId="{A6139260-257A-4B49-B4C9-20562A8667A7}" srcOrd="13" destOrd="0" presId="urn:microsoft.com/office/officeart/2005/8/layout/list1#1"/>
    <dgm:cxn modelId="{54D73E90-DC00-4B80-9ACB-130707975182}" type="presParOf" srcId="{E5EECCA3-F875-4B71-92CC-9CCDFB7DBFEF}" destId="{65F5E3B0-45BE-4D7F-B4C9-00AD87C7231B}" srcOrd="14"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B1D179-D23D-41D4-AEEF-E4B9FEB06903}" type="doc">
      <dgm:prSet loTypeId="urn:microsoft.com/office/officeart/2005/8/layout/process1" loCatId="process" qsTypeId="urn:microsoft.com/office/officeart/2005/8/quickstyle/simple2#1" qsCatId="simple" csTypeId="urn:microsoft.com/office/officeart/2005/8/colors/accent6_1#1" csCatId="accent1" phldr="0"/>
      <dgm:spPr/>
    </dgm:pt>
    <dgm:pt modelId="{3F25DA44-7F3E-4C17-A40B-7F663FDBEA65}">
      <dgm:prSet phldrT="[文本]" phldr="0" custT="0"/>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b="1">
              <a:solidFill>
                <a:srgbClr val="000000"/>
              </a:solidFill>
            </a:rPr>
            <a:t>一张白纸</a:t>
          </a:r>
        </a:p>
        <a:p>
          <a:pPr>
            <a:lnSpc>
              <a:spcPct val="100000"/>
            </a:lnSpc>
            <a:spcBef>
              <a:spcPct val="0"/>
            </a:spcBef>
            <a:spcAft>
              <a:spcPct val="35000"/>
            </a:spcAft>
          </a:pPr>
          <a:r>
            <a:rPr lang="zh-CN" altLang="en-US" b="1">
              <a:solidFill>
                <a:srgbClr val="000000"/>
              </a:solidFill>
            </a:rPr>
            <a:t>从零开始</a:t>
          </a:r>
        </a:p>
      </dgm:t>
    </dgm:pt>
    <dgm:pt modelId="{EE9066D1-3403-4469-8E8C-0D40A82430F2}" type="parTrans" cxnId="{C23CD15F-B91A-4341-A466-76DF03F61795}">
      <dgm:prSet/>
      <dgm:spPr/>
    </dgm:pt>
    <dgm:pt modelId="{8EC5AF5E-9C9F-410A-A755-A3EA5186F948}" type="sibTrans" cxnId="{C23CD15F-B91A-4341-A466-76DF03F61795}">
      <dgm:prSet/>
      <dgm:spPr/>
      <dgm:t>
        <a:bodyPr/>
        <a:lstStyle/>
        <a:p>
          <a:endParaRPr lang="zh-CN" altLang="en-US"/>
        </a:p>
      </dgm:t>
    </dgm:pt>
    <dgm:pt modelId="{2E2F4D3A-969C-4DB2-9FA9-5C4A40369351}">
      <dgm:prSet phldrT="[文本]" phldr="0" custT="0"/>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b="1">
              <a:solidFill>
                <a:srgbClr val="000000"/>
              </a:solidFill>
            </a:rPr>
            <a:t>高楼林立</a:t>
          </a:r>
        </a:p>
        <a:p>
          <a:pPr>
            <a:lnSpc>
              <a:spcPct val="100000"/>
            </a:lnSpc>
            <a:spcBef>
              <a:spcPct val="0"/>
            </a:spcBef>
            <a:spcAft>
              <a:spcPct val="35000"/>
            </a:spcAft>
          </a:pPr>
          <a:r>
            <a:rPr lang="zh-CN" altLang="en-US" b="1">
              <a:solidFill>
                <a:srgbClr val="000000"/>
              </a:solidFill>
            </a:rPr>
            <a:t>绿草如茵</a:t>
          </a:r>
        </a:p>
      </dgm:t>
    </dgm:pt>
    <dgm:pt modelId="{1E934BFE-4D40-486C-8784-F698A10C4CF5}" type="parTrans" cxnId="{DDD63714-9DD6-4642-A727-19EB95C67A4C}">
      <dgm:prSet/>
      <dgm:spPr/>
    </dgm:pt>
    <dgm:pt modelId="{EC1AFF77-9232-4EEB-95CB-85CEAB3B1FC0}" type="sibTrans" cxnId="{DDD63714-9DD6-4642-A727-19EB95C67A4C}">
      <dgm:prSet/>
      <dgm:spPr/>
      <dgm:t>
        <a:bodyPr/>
        <a:lstStyle/>
        <a:p>
          <a:endParaRPr lang="zh-CN" altLang="en-US"/>
        </a:p>
      </dgm:t>
    </dgm:pt>
    <dgm:pt modelId="{37B86CFA-59B5-46FA-8A6B-9FB187CE14DF}">
      <dgm:prSet phldrT="[文本]" phldr="0" custT="0"/>
      <dgm:spPr/>
      <dgm:t>
        <a:bodyPr vert="horz" wrap="square"/>
        <a:lstStyle>
          <a:lvl1pPr algn="ctr">
            <a:defRPr sz="27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b="1">
              <a:solidFill>
                <a:srgbClr val="000000"/>
              </a:solidFill>
            </a:rPr>
            <a:t>庆祝大会</a:t>
          </a:r>
        </a:p>
      </dgm:t>
    </dgm:pt>
    <dgm:pt modelId="{9DABF4F3-A9E6-40B1-A863-AC9409CC14BB}" type="parTrans" cxnId="{4750DBD4-91BA-42D5-9804-BDC186B553EB}">
      <dgm:prSet/>
      <dgm:spPr/>
    </dgm:pt>
    <dgm:pt modelId="{18EFF3C3-47F9-402B-A3F3-E9310EA281B4}" type="sibTrans" cxnId="{4750DBD4-91BA-42D5-9804-BDC186B553EB}">
      <dgm:prSet/>
      <dgm:spPr/>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3">
        <dgm:presLayoutVars>
          <dgm:bulletEnabled val="1"/>
        </dgm:presLayoutVars>
      </dgm:prSet>
      <dgm:spPr/>
    </dgm:pt>
    <dgm:pt modelId="{8A5CF0CE-3323-464D-9C63-05C1BDB053F5}" type="pres">
      <dgm:prSet presAssocID="{8EC5AF5E-9C9F-410A-A755-A3EA5186F948}" presName="sibTrans" presStyleLbl="sibTrans2D1" presStyleIdx="0" presStyleCnt="2"/>
      <dgm:spPr/>
    </dgm:pt>
    <dgm:pt modelId="{5FA465F6-7607-499F-BFB2-52F4E071FB67}" type="pres">
      <dgm:prSet presAssocID="{8EC5AF5E-9C9F-410A-A755-A3EA5186F948}" presName="connectorText" presStyleLbl="sibTrans2D1" presStyleIdx="0" presStyleCnt="2"/>
      <dgm:spPr/>
    </dgm:pt>
    <dgm:pt modelId="{552FB8E7-A5FB-4CC3-94C3-CE0BDF19F9F1}" type="pres">
      <dgm:prSet presAssocID="{2E2F4D3A-969C-4DB2-9FA9-5C4A40369351}" presName="node" presStyleLbl="node1" presStyleIdx="1" presStyleCnt="3">
        <dgm:presLayoutVars>
          <dgm:bulletEnabled val="1"/>
        </dgm:presLayoutVars>
      </dgm:prSet>
      <dgm:spPr/>
    </dgm:pt>
    <dgm:pt modelId="{353C3794-50AA-4D44-83C9-CE28317C3317}" type="pres">
      <dgm:prSet presAssocID="{EC1AFF77-9232-4EEB-95CB-85CEAB3B1FC0}" presName="sibTrans" presStyleLbl="sibTrans2D1" presStyleIdx="1" presStyleCnt="2"/>
      <dgm:spPr/>
    </dgm:pt>
    <dgm:pt modelId="{5AFF040D-0639-4120-9E39-DA822CF9F321}" type="pres">
      <dgm:prSet presAssocID="{EC1AFF77-9232-4EEB-95CB-85CEAB3B1FC0}" presName="connectorText" presStyleLbl="sibTrans2D1" presStyleIdx="1" presStyleCnt="2"/>
      <dgm:spPr/>
    </dgm:pt>
    <dgm:pt modelId="{A1E15D63-E1FF-4A28-A04F-A2B65927BC31}" type="pres">
      <dgm:prSet presAssocID="{37B86CFA-59B5-46FA-8A6B-9FB187CE14DF}" presName="node" presStyleLbl="node1" presStyleIdx="2" presStyleCnt="3">
        <dgm:presLayoutVars>
          <dgm:bulletEnabled val="1"/>
        </dgm:presLayoutVars>
      </dgm:prSet>
      <dgm:spPr/>
    </dgm:pt>
  </dgm:ptLst>
  <dgm:cxnLst>
    <dgm:cxn modelId="{364A2E13-575D-4E22-85AA-D18EE72333AB}" type="presOf" srcId="{EC1AFF77-9232-4EEB-95CB-85CEAB3B1FC0}" destId="{353C3794-50AA-4D44-83C9-CE28317C3317}" srcOrd="0" destOrd="0" presId="urn:microsoft.com/office/officeart/2005/8/layout/process1"/>
    <dgm:cxn modelId="{DDD63714-9DD6-4642-A727-19EB95C67A4C}" srcId="{8EB1D179-D23D-41D4-AEEF-E4B9FEB06903}" destId="{2E2F4D3A-969C-4DB2-9FA9-5C4A40369351}" srcOrd="1" destOrd="0" parTransId="{1E934BFE-4D40-486C-8784-F698A10C4CF5}" sibTransId="{EC1AFF77-9232-4EEB-95CB-85CEAB3B1FC0}"/>
    <dgm:cxn modelId="{C1CC3F1B-7E80-4DE9-AB38-15CE7656D8CD}" type="presOf" srcId="{2E2F4D3A-969C-4DB2-9FA9-5C4A40369351}" destId="{552FB8E7-A5FB-4CC3-94C3-CE0BDF19F9F1}" srcOrd="0" destOrd="0" presId="urn:microsoft.com/office/officeart/2005/8/layout/process1"/>
    <dgm:cxn modelId="{E51B2839-D929-44DF-AA5E-52F07723D426}" type="presOf" srcId="{37B86CFA-59B5-46FA-8A6B-9FB187CE14DF}" destId="{A1E15D63-E1FF-4A28-A04F-A2B65927BC31}" srcOrd="0" destOrd="0" presId="urn:microsoft.com/office/officeart/2005/8/layout/process1"/>
    <dgm:cxn modelId="{F0639C3C-3989-4951-AB12-3725034E1D14}" type="presOf" srcId="{3F25DA44-7F3E-4C17-A40B-7F663FDBEA65}" destId="{111DEAC9-5D4C-4A6A-A44E-082A26F60596}" srcOrd="0" destOrd="0" presId="urn:microsoft.com/office/officeart/2005/8/layout/process1"/>
    <dgm:cxn modelId="{C23CD15F-B91A-4341-A466-76DF03F61795}" srcId="{8EB1D179-D23D-41D4-AEEF-E4B9FEB06903}" destId="{3F25DA44-7F3E-4C17-A40B-7F663FDBEA65}" srcOrd="0" destOrd="0" parTransId="{EE9066D1-3403-4469-8E8C-0D40A82430F2}" sibTransId="{8EC5AF5E-9C9F-410A-A755-A3EA5186F948}"/>
    <dgm:cxn modelId="{0A494F53-E73E-429E-AEDA-063DD87EBB51}" type="presOf" srcId="{8EC5AF5E-9C9F-410A-A755-A3EA5186F948}" destId="{5FA465F6-7607-499F-BFB2-52F4E071FB67}" srcOrd="1" destOrd="0" presId="urn:microsoft.com/office/officeart/2005/8/layout/process1"/>
    <dgm:cxn modelId="{0A54DD7B-8880-4257-94C3-4D5184AFFDA9}" type="presOf" srcId="{8EC5AF5E-9C9F-410A-A755-A3EA5186F948}" destId="{8A5CF0CE-3323-464D-9C63-05C1BDB053F5}" srcOrd="0" destOrd="0" presId="urn:microsoft.com/office/officeart/2005/8/layout/process1"/>
    <dgm:cxn modelId="{165C27D0-837F-4D81-B358-900ECD7E04AA}" type="presOf" srcId="{8EB1D179-D23D-41D4-AEEF-E4B9FEB06903}" destId="{BF708676-7EFC-4C81-9D3A-3E677EAC1C7B}" srcOrd="0" destOrd="0" presId="urn:microsoft.com/office/officeart/2005/8/layout/process1"/>
    <dgm:cxn modelId="{4750DBD4-91BA-42D5-9804-BDC186B553EB}" srcId="{8EB1D179-D23D-41D4-AEEF-E4B9FEB06903}" destId="{37B86CFA-59B5-46FA-8A6B-9FB187CE14DF}" srcOrd="2" destOrd="0" parTransId="{9DABF4F3-A9E6-40B1-A863-AC9409CC14BB}" sibTransId="{18EFF3C3-47F9-402B-A3F3-E9310EA281B4}"/>
    <dgm:cxn modelId="{382700DD-8558-4B8B-BE57-8C3075FA36A5}" type="presOf" srcId="{EC1AFF77-9232-4EEB-95CB-85CEAB3B1FC0}" destId="{5AFF040D-0639-4120-9E39-DA822CF9F321}" srcOrd="1" destOrd="0" presId="urn:microsoft.com/office/officeart/2005/8/layout/process1"/>
    <dgm:cxn modelId="{17FE35C6-6563-4F3B-BC50-5850AA5BA935}" type="presParOf" srcId="{BF708676-7EFC-4C81-9D3A-3E677EAC1C7B}" destId="{111DEAC9-5D4C-4A6A-A44E-082A26F60596}" srcOrd="0" destOrd="0" presId="urn:microsoft.com/office/officeart/2005/8/layout/process1"/>
    <dgm:cxn modelId="{EEAE86A2-A23C-4D74-99A6-449AFC77EAA7}" type="presParOf" srcId="{BF708676-7EFC-4C81-9D3A-3E677EAC1C7B}" destId="{8A5CF0CE-3323-464D-9C63-05C1BDB053F5}" srcOrd="1" destOrd="0" presId="urn:microsoft.com/office/officeart/2005/8/layout/process1"/>
    <dgm:cxn modelId="{A1C8A57F-878D-4A7E-B026-F754EEC39A94}" type="presParOf" srcId="{8A5CF0CE-3323-464D-9C63-05C1BDB053F5}" destId="{5FA465F6-7607-499F-BFB2-52F4E071FB67}" srcOrd="0" destOrd="0" presId="urn:microsoft.com/office/officeart/2005/8/layout/process1"/>
    <dgm:cxn modelId="{A085CA17-2CEB-4B68-A8AE-D1218E430B8B}" type="presParOf" srcId="{BF708676-7EFC-4C81-9D3A-3E677EAC1C7B}" destId="{552FB8E7-A5FB-4CC3-94C3-CE0BDF19F9F1}" srcOrd="2" destOrd="0" presId="urn:microsoft.com/office/officeart/2005/8/layout/process1"/>
    <dgm:cxn modelId="{767C5B6D-0716-41F3-A275-69080CE15A65}" type="presParOf" srcId="{BF708676-7EFC-4C81-9D3A-3E677EAC1C7B}" destId="{353C3794-50AA-4D44-83C9-CE28317C3317}" srcOrd="3" destOrd="0" presId="urn:microsoft.com/office/officeart/2005/8/layout/process1"/>
    <dgm:cxn modelId="{325514E7-9818-4F92-9AA9-4B9A7F9F2163}" type="presParOf" srcId="{353C3794-50AA-4D44-83C9-CE28317C3317}" destId="{5AFF040D-0639-4120-9E39-DA822CF9F321}" srcOrd="0" destOrd="0" presId="urn:microsoft.com/office/officeart/2005/8/layout/process1"/>
    <dgm:cxn modelId="{5B842CE7-D5D2-44BB-B086-7BB73C20026B}" type="presParOf" srcId="{BF708676-7EFC-4C81-9D3A-3E677EAC1C7B}" destId="{A1E15D63-E1FF-4A28-A04F-A2B65927BC3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0D443-85C2-4153-A2C0-DE83B1BA11F5}">
      <dsp:nvSpPr>
        <dsp:cNvPr id="0" name=""/>
        <dsp:cNvSpPr/>
      </dsp:nvSpPr>
      <dsp:spPr>
        <a:xfrm>
          <a:off x="2805686" y="2205037"/>
          <a:ext cx="549671" cy="1047392"/>
        </a:xfrm>
        <a:custGeom>
          <a:avLst/>
          <a:gdLst/>
          <a:ahLst/>
          <a:cxnLst/>
          <a:rect l="0" t="0" r="0" b="0"/>
          <a:pathLst>
            <a:path>
              <a:moveTo>
                <a:pt x="0" y="0"/>
              </a:moveTo>
              <a:lnTo>
                <a:pt x="274835" y="0"/>
              </a:lnTo>
              <a:lnTo>
                <a:pt x="274835" y="1047392"/>
              </a:lnTo>
              <a:lnTo>
                <a:pt x="549671" y="1047392"/>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3050951" y="2699162"/>
        <a:ext cx="59143" cy="59143"/>
      </dsp:txXfrm>
    </dsp:sp>
    <dsp:sp modelId="{729C977C-30E0-478A-94AA-5F4C7D83E97D}">
      <dsp:nvSpPr>
        <dsp:cNvPr id="0" name=""/>
        <dsp:cNvSpPr/>
      </dsp:nvSpPr>
      <dsp:spPr>
        <a:xfrm>
          <a:off x="2805686" y="2159317"/>
          <a:ext cx="549671" cy="91440"/>
        </a:xfrm>
        <a:custGeom>
          <a:avLst/>
          <a:gdLst/>
          <a:ahLst/>
          <a:cxnLst/>
          <a:rect l="0" t="0" r="0" b="0"/>
          <a:pathLst>
            <a:path>
              <a:moveTo>
                <a:pt x="0" y="45720"/>
              </a:moveTo>
              <a:lnTo>
                <a:pt x="54967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latin typeface="微软雅黑" panose="020B0503020204020204" pitchFamily="34" charset="-122"/>
            <a:ea typeface="微软雅黑" panose="020B0503020204020204" pitchFamily="34" charset="-122"/>
          </a:endParaRPr>
        </a:p>
      </dsp:txBody>
      <dsp:txXfrm>
        <a:off x="3066780" y="2191295"/>
        <a:ext cx="27483" cy="27483"/>
      </dsp:txXfrm>
    </dsp:sp>
    <dsp:sp modelId="{3F042847-96B8-4E60-854E-AA7D2715EB30}">
      <dsp:nvSpPr>
        <dsp:cNvPr id="0" name=""/>
        <dsp:cNvSpPr/>
      </dsp:nvSpPr>
      <dsp:spPr>
        <a:xfrm>
          <a:off x="2805686" y="1157644"/>
          <a:ext cx="549671" cy="1047392"/>
        </a:xfrm>
        <a:custGeom>
          <a:avLst/>
          <a:gdLst/>
          <a:ahLst/>
          <a:cxnLst/>
          <a:rect l="0" t="0" r="0" b="0"/>
          <a:pathLst>
            <a:path>
              <a:moveTo>
                <a:pt x="0" y="1047392"/>
              </a:moveTo>
              <a:lnTo>
                <a:pt x="274835" y="1047392"/>
              </a:lnTo>
              <a:lnTo>
                <a:pt x="274835" y="0"/>
              </a:lnTo>
              <a:lnTo>
                <a:pt x="549671" y="0"/>
              </a:lnTo>
            </a:path>
          </a:pathLst>
        </a:custGeom>
        <a:noFill/>
        <a:ln w="635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latin typeface="微软雅黑" panose="020B0503020204020204" pitchFamily="34" charset="-122"/>
            <a:ea typeface="微软雅黑" panose="020B0503020204020204" pitchFamily="34" charset="-122"/>
          </a:endParaRPr>
        </a:p>
      </dsp:txBody>
      <dsp:txXfrm>
        <a:off x="3050951" y="1651769"/>
        <a:ext cx="59143" cy="59143"/>
      </dsp:txXfrm>
    </dsp:sp>
    <dsp:sp modelId="{CDD132A7-3EB5-440D-B0E6-CBD4A3EA884F}">
      <dsp:nvSpPr>
        <dsp:cNvPr id="0" name=""/>
        <dsp:cNvSpPr/>
      </dsp:nvSpPr>
      <dsp:spPr>
        <a:xfrm rot="16200000">
          <a:off x="1551600" y="1389202"/>
          <a:ext cx="876502" cy="163167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latin typeface="微软雅黑" panose="020B0503020204020204" pitchFamily="34" charset="-122"/>
              <a:ea typeface="微软雅黑" panose="020B0503020204020204" pitchFamily="34" charset="-122"/>
            </a:rPr>
            <a:t>儿童视角</a:t>
          </a:r>
        </a:p>
      </dsp:txBody>
      <dsp:txXfrm>
        <a:off x="1551600" y="1389202"/>
        <a:ext cx="876502" cy="1631670"/>
      </dsp:txXfrm>
    </dsp:sp>
    <dsp:sp modelId="{61D3D81B-C5AB-49A2-BE42-CC10DD6D420D}">
      <dsp:nvSpPr>
        <dsp:cNvPr id="0" name=""/>
        <dsp:cNvSpPr/>
      </dsp:nvSpPr>
      <dsp:spPr>
        <a:xfrm>
          <a:off x="3355358" y="738687"/>
          <a:ext cx="2714498" cy="83791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latin typeface="微软雅黑" panose="020B0503020204020204" pitchFamily="34" charset="-122"/>
              <a:ea typeface="微软雅黑" panose="020B0503020204020204" pitchFamily="34" charset="-122"/>
            </a:rPr>
            <a:t>联系儿童生活</a:t>
          </a:r>
        </a:p>
      </dsp:txBody>
      <dsp:txXfrm>
        <a:off x="3355358" y="738687"/>
        <a:ext cx="2714498" cy="837914"/>
      </dsp:txXfrm>
    </dsp:sp>
    <dsp:sp modelId="{A2CAAC15-3119-4C07-8287-262DA1203A38}">
      <dsp:nvSpPr>
        <dsp:cNvPr id="0" name=""/>
        <dsp:cNvSpPr/>
      </dsp:nvSpPr>
      <dsp:spPr>
        <a:xfrm>
          <a:off x="3355358" y="1786080"/>
          <a:ext cx="2761276" cy="83791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latin typeface="微软雅黑" panose="020B0503020204020204" pitchFamily="34" charset="-122"/>
              <a:ea typeface="微软雅黑" panose="020B0503020204020204" pitchFamily="34" charset="-122"/>
            </a:rPr>
            <a:t>激发儿童情感</a:t>
          </a:r>
        </a:p>
      </dsp:txBody>
      <dsp:txXfrm>
        <a:off x="3355358" y="1786080"/>
        <a:ext cx="2761276" cy="837914"/>
      </dsp:txXfrm>
    </dsp:sp>
    <dsp:sp modelId="{0A9CEEC5-E33C-440C-ABCE-FD002C416479}">
      <dsp:nvSpPr>
        <dsp:cNvPr id="0" name=""/>
        <dsp:cNvSpPr/>
      </dsp:nvSpPr>
      <dsp:spPr>
        <a:xfrm>
          <a:off x="3355358" y="2833473"/>
          <a:ext cx="2787412" cy="83791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CN" altLang="en-US" sz="3100" kern="1200" dirty="0">
              <a:latin typeface="微软雅黑" panose="020B0503020204020204" pitchFamily="34" charset="-122"/>
              <a:ea typeface="微软雅黑" panose="020B0503020204020204" pitchFamily="34" charset="-122"/>
            </a:rPr>
            <a:t>引导儿童行为</a:t>
          </a:r>
        </a:p>
      </dsp:txBody>
      <dsp:txXfrm>
        <a:off x="3355358" y="2833473"/>
        <a:ext cx="2787412" cy="837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DEAC9-5D4C-4A6A-A44E-082A26F60596}">
      <dsp:nvSpPr>
        <dsp:cNvPr id="0" name=""/>
        <dsp:cNvSpPr/>
      </dsp:nvSpPr>
      <dsp:spPr>
        <a:xfrm>
          <a:off x="7143" y="205297"/>
          <a:ext cx="2135187" cy="12811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zh-CN" altLang="en-US" sz="2100" b="1" kern="1200" dirty="0">
              <a:solidFill>
                <a:srgbClr val="000000"/>
              </a:solidFill>
            </a:rPr>
            <a:t>习近平新时代中国特色社会主义思想</a:t>
          </a:r>
        </a:p>
      </dsp:txBody>
      <dsp:txXfrm>
        <a:off x="44665" y="242819"/>
        <a:ext cx="2060143" cy="1206068"/>
      </dsp:txXfrm>
    </dsp:sp>
    <dsp:sp modelId="{8A5CF0CE-3323-464D-9C63-05C1BDB053F5}">
      <dsp:nvSpPr>
        <dsp:cNvPr id="0" name=""/>
        <dsp:cNvSpPr/>
      </dsp:nvSpPr>
      <dsp:spPr>
        <a:xfrm>
          <a:off x="2355850" y="581090"/>
          <a:ext cx="452659" cy="5295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p>
      </dsp:txBody>
      <dsp:txXfrm>
        <a:off x="2355850" y="686995"/>
        <a:ext cx="316861" cy="317716"/>
      </dsp:txXfrm>
    </dsp:sp>
    <dsp:sp modelId="{552FB8E7-A5FB-4CC3-94C3-CE0BDF19F9F1}">
      <dsp:nvSpPr>
        <dsp:cNvPr id="0" name=""/>
        <dsp:cNvSpPr/>
      </dsp:nvSpPr>
      <dsp:spPr>
        <a:xfrm>
          <a:off x="2996406" y="205297"/>
          <a:ext cx="2135187" cy="12811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zh-CN" altLang="en-US" sz="2100" b="1" kern="1200">
              <a:solidFill>
                <a:srgbClr val="000000"/>
              </a:solidFill>
            </a:rPr>
            <a:t>儿童生活</a:t>
          </a:r>
        </a:p>
      </dsp:txBody>
      <dsp:txXfrm>
        <a:off x="3033928" y="242819"/>
        <a:ext cx="2060143" cy="1206068"/>
      </dsp:txXfrm>
    </dsp:sp>
    <dsp:sp modelId="{353C3794-50AA-4D44-83C9-CE28317C3317}">
      <dsp:nvSpPr>
        <dsp:cNvPr id="0" name=""/>
        <dsp:cNvSpPr/>
      </dsp:nvSpPr>
      <dsp:spPr>
        <a:xfrm>
          <a:off x="5345112" y="581090"/>
          <a:ext cx="452659" cy="5295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p>
      </dsp:txBody>
      <dsp:txXfrm>
        <a:off x="5345112" y="686995"/>
        <a:ext cx="316861" cy="317716"/>
      </dsp:txXfrm>
    </dsp:sp>
    <dsp:sp modelId="{A1E15D63-E1FF-4A28-A04F-A2B65927BC31}">
      <dsp:nvSpPr>
        <dsp:cNvPr id="0" name=""/>
        <dsp:cNvSpPr/>
      </dsp:nvSpPr>
      <dsp:spPr>
        <a:xfrm>
          <a:off x="5985668" y="205297"/>
          <a:ext cx="2135187" cy="12811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ct val="35000"/>
            </a:spcAft>
            <a:buNone/>
          </a:pPr>
          <a:r>
            <a:rPr lang="zh-CN" altLang="en-US" sz="2100" b="1" kern="1200">
              <a:solidFill>
                <a:srgbClr val="000000"/>
              </a:solidFill>
            </a:rPr>
            <a:t>铸魂育人</a:t>
          </a:r>
        </a:p>
      </dsp:txBody>
      <dsp:txXfrm>
        <a:off x="6023190" y="242819"/>
        <a:ext cx="2060143" cy="1206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55725-8984-42CB-98CB-8E7728DD5EAB}">
      <dsp:nvSpPr>
        <dsp:cNvPr id="0" name=""/>
        <dsp:cNvSpPr/>
      </dsp:nvSpPr>
      <dsp:spPr>
        <a:xfrm>
          <a:off x="0" y="407274"/>
          <a:ext cx="817372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0971512-D8E1-4E4B-89F4-FF2EB164C196}">
      <dsp:nvSpPr>
        <dsp:cNvPr id="0" name=""/>
        <dsp:cNvSpPr/>
      </dsp:nvSpPr>
      <dsp:spPr>
        <a:xfrm>
          <a:off x="408686" y="23514"/>
          <a:ext cx="5721604" cy="767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263" tIns="0" rIns="216263" bIns="0" numCol="1" spcCol="1270" anchor="ctr" anchorCtr="0">
          <a:noAutofit/>
        </a:bodyPr>
        <a:lstStyle/>
        <a:p>
          <a:pPr marL="0" lvl="0" indent="0" algn="l" defTabSz="1155700">
            <a:lnSpc>
              <a:spcPct val="100000"/>
            </a:lnSpc>
            <a:spcBef>
              <a:spcPct val="0"/>
            </a:spcBef>
            <a:spcAft>
              <a:spcPct val="35000"/>
            </a:spcAft>
            <a:buNone/>
          </a:pPr>
          <a:r>
            <a:rPr lang="zh-CN" altLang="en-US" sz="2600" b="1" kern="1200" dirty="0">
              <a:solidFill>
                <a:srgbClr val="000000"/>
              </a:solidFill>
            </a:rPr>
            <a:t>一、听春天的故事，走近改革开放</a:t>
          </a:r>
        </a:p>
      </dsp:txBody>
      <dsp:txXfrm>
        <a:off x="446153" y="60981"/>
        <a:ext cx="5646670" cy="692586"/>
      </dsp:txXfrm>
    </dsp:sp>
    <dsp:sp modelId="{FB20FF5F-D131-4A8A-AEBC-01A2B84D6655}">
      <dsp:nvSpPr>
        <dsp:cNvPr id="0" name=""/>
        <dsp:cNvSpPr/>
      </dsp:nvSpPr>
      <dsp:spPr>
        <a:xfrm>
          <a:off x="0" y="1586634"/>
          <a:ext cx="817372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D07B078-3354-4F1B-9438-E4F95C4B43A6}">
      <dsp:nvSpPr>
        <dsp:cNvPr id="0" name=""/>
        <dsp:cNvSpPr/>
      </dsp:nvSpPr>
      <dsp:spPr>
        <a:xfrm>
          <a:off x="408686" y="1202874"/>
          <a:ext cx="5721604" cy="767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263" tIns="0" rIns="216263" bIns="0" numCol="1" spcCol="1270" anchor="ctr" anchorCtr="0">
          <a:noAutofit/>
        </a:bodyPr>
        <a:lstStyle/>
        <a:p>
          <a:pPr marL="0" lvl="0" indent="0" algn="l" defTabSz="1155700">
            <a:lnSpc>
              <a:spcPct val="100000"/>
            </a:lnSpc>
            <a:spcBef>
              <a:spcPct val="0"/>
            </a:spcBef>
            <a:spcAft>
              <a:spcPct val="35000"/>
            </a:spcAft>
            <a:buNone/>
          </a:pPr>
          <a:r>
            <a:rPr lang="zh-CN" altLang="en-US" sz="2600" b="1" kern="1200">
              <a:solidFill>
                <a:srgbClr val="000000"/>
              </a:solidFill>
            </a:rPr>
            <a:t>二、访家中三代人，感受改革开放</a:t>
          </a:r>
        </a:p>
      </dsp:txBody>
      <dsp:txXfrm>
        <a:off x="446153" y="1240341"/>
        <a:ext cx="5646670" cy="692586"/>
      </dsp:txXfrm>
    </dsp:sp>
    <dsp:sp modelId="{F855875C-E8B4-4273-8C6C-6A8EC3091B3C}">
      <dsp:nvSpPr>
        <dsp:cNvPr id="0" name=""/>
        <dsp:cNvSpPr/>
      </dsp:nvSpPr>
      <dsp:spPr>
        <a:xfrm>
          <a:off x="0" y="2765995"/>
          <a:ext cx="817372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8B30F84-9FC1-4455-B8FC-CA5DC2189586}">
      <dsp:nvSpPr>
        <dsp:cNvPr id="0" name=""/>
        <dsp:cNvSpPr/>
      </dsp:nvSpPr>
      <dsp:spPr>
        <a:xfrm>
          <a:off x="408686" y="2382235"/>
          <a:ext cx="5721604" cy="767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263" tIns="0" rIns="216263" bIns="0" numCol="1" spcCol="1270" anchor="ctr" anchorCtr="0">
          <a:noAutofit/>
        </a:bodyPr>
        <a:lstStyle/>
        <a:p>
          <a:pPr marL="0" lvl="0" indent="0" algn="l" defTabSz="1155700">
            <a:lnSpc>
              <a:spcPct val="100000"/>
            </a:lnSpc>
            <a:spcBef>
              <a:spcPct val="0"/>
            </a:spcBef>
            <a:spcAft>
              <a:spcPct val="35000"/>
            </a:spcAft>
            <a:buNone/>
          </a:pPr>
          <a:r>
            <a:rPr lang="zh-CN" altLang="en-US" sz="2600" b="1" kern="1200">
              <a:solidFill>
                <a:srgbClr val="000000"/>
              </a:solidFill>
            </a:rPr>
            <a:t>三、找前后的变化，理解改革开放</a:t>
          </a:r>
          <a:endParaRPr sz="2600" kern="1200"/>
        </a:p>
      </dsp:txBody>
      <dsp:txXfrm>
        <a:off x="446153" y="2419702"/>
        <a:ext cx="5646670" cy="692586"/>
      </dsp:txXfrm>
    </dsp:sp>
    <dsp:sp modelId="{65F5E3B0-45BE-4D7F-B4C9-00AD87C7231B}">
      <dsp:nvSpPr>
        <dsp:cNvPr id="0" name=""/>
        <dsp:cNvSpPr/>
      </dsp:nvSpPr>
      <dsp:spPr>
        <a:xfrm>
          <a:off x="0" y="3945355"/>
          <a:ext cx="8173720"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2AFD15A-65A3-451F-9997-AB41A90FE971}">
      <dsp:nvSpPr>
        <dsp:cNvPr id="0" name=""/>
        <dsp:cNvSpPr/>
      </dsp:nvSpPr>
      <dsp:spPr>
        <a:xfrm>
          <a:off x="408686" y="3561595"/>
          <a:ext cx="5721604" cy="7675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263" tIns="0" rIns="216263" bIns="0" numCol="1" spcCol="1270" anchor="ctr" anchorCtr="0">
          <a:noAutofit/>
        </a:bodyPr>
        <a:lstStyle/>
        <a:p>
          <a:pPr marL="0" lvl="0" indent="0" algn="l" defTabSz="1155700">
            <a:lnSpc>
              <a:spcPct val="100000"/>
            </a:lnSpc>
            <a:spcBef>
              <a:spcPct val="0"/>
            </a:spcBef>
            <a:spcAft>
              <a:spcPct val="35000"/>
            </a:spcAft>
            <a:buNone/>
          </a:pPr>
          <a:r>
            <a:rPr lang="zh-CN" altLang="en-US" sz="2600" b="1" kern="1200" dirty="0">
              <a:solidFill>
                <a:srgbClr val="000000"/>
              </a:solidFill>
              <a:sym typeface="+mn-ea"/>
            </a:rPr>
            <a:t>四、接起棒继续跑，传承改革精神</a:t>
          </a:r>
        </a:p>
      </dsp:txBody>
      <dsp:txXfrm>
        <a:off x="446153" y="3599062"/>
        <a:ext cx="5646670"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DEAC9-5D4C-4A6A-A44E-082A26F60596}">
      <dsp:nvSpPr>
        <dsp:cNvPr id="0" name=""/>
        <dsp:cNvSpPr/>
      </dsp:nvSpPr>
      <dsp:spPr>
        <a:xfrm>
          <a:off x="7143" y="2068671"/>
          <a:ext cx="2135187" cy="1281112"/>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zh-CN" altLang="en-US" sz="2500" b="1" kern="1200">
              <a:solidFill>
                <a:srgbClr val="000000"/>
              </a:solidFill>
            </a:rPr>
            <a:t>一张白纸</a:t>
          </a:r>
        </a:p>
        <a:p>
          <a:pPr marL="0" lvl="0" indent="0" algn="ctr" defTabSz="1111250">
            <a:lnSpc>
              <a:spcPct val="100000"/>
            </a:lnSpc>
            <a:spcBef>
              <a:spcPct val="0"/>
            </a:spcBef>
            <a:spcAft>
              <a:spcPct val="35000"/>
            </a:spcAft>
            <a:buNone/>
          </a:pPr>
          <a:r>
            <a:rPr lang="zh-CN" altLang="en-US" sz="2500" b="1" kern="1200">
              <a:solidFill>
                <a:srgbClr val="000000"/>
              </a:solidFill>
            </a:rPr>
            <a:t>从零开始</a:t>
          </a:r>
        </a:p>
      </dsp:txBody>
      <dsp:txXfrm>
        <a:off x="44665" y="2106193"/>
        <a:ext cx="2060143" cy="1206068"/>
      </dsp:txXfrm>
    </dsp:sp>
    <dsp:sp modelId="{8A5CF0CE-3323-464D-9C63-05C1BDB053F5}">
      <dsp:nvSpPr>
        <dsp:cNvPr id="0" name=""/>
        <dsp:cNvSpPr/>
      </dsp:nvSpPr>
      <dsp:spPr>
        <a:xfrm>
          <a:off x="2355850" y="2444464"/>
          <a:ext cx="452659" cy="52952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kern="1200"/>
        </a:p>
      </dsp:txBody>
      <dsp:txXfrm>
        <a:off x="2355850" y="2550369"/>
        <a:ext cx="316861" cy="317716"/>
      </dsp:txXfrm>
    </dsp:sp>
    <dsp:sp modelId="{552FB8E7-A5FB-4CC3-94C3-CE0BDF19F9F1}">
      <dsp:nvSpPr>
        <dsp:cNvPr id="0" name=""/>
        <dsp:cNvSpPr/>
      </dsp:nvSpPr>
      <dsp:spPr>
        <a:xfrm>
          <a:off x="2996406" y="2068671"/>
          <a:ext cx="2135187" cy="1281112"/>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zh-CN" altLang="en-US" sz="2500" b="1" kern="1200">
              <a:solidFill>
                <a:srgbClr val="000000"/>
              </a:solidFill>
            </a:rPr>
            <a:t>高楼林立</a:t>
          </a:r>
        </a:p>
        <a:p>
          <a:pPr marL="0" lvl="0" indent="0" algn="ctr" defTabSz="1111250">
            <a:lnSpc>
              <a:spcPct val="100000"/>
            </a:lnSpc>
            <a:spcBef>
              <a:spcPct val="0"/>
            </a:spcBef>
            <a:spcAft>
              <a:spcPct val="35000"/>
            </a:spcAft>
            <a:buNone/>
          </a:pPr>
          <a:r>
            <a:rPr lang="zh-CN" altLang="en-US" sz="2500" b="1" kern="1200">
              <a:solidFill>
                <a:srgbClr val="000000"/>
              </a:solidFill>
            </a:rPr>
            <a:t>绿草如茵</a:t>
          </a:r>
        </a:p>
      </dsp:txBody>
      <dsp:txXfrm>
        <a:off x="3033928" y="2106193"/>
        <a:ext cx="2060143" cy="1206068"/>
      </dsp:txXfrm>
    </dsp:sp>
    <dsp:sp modelId="{353C3794-50AA-4D44-83C9-CE28317C3317}">
      <dsp:nvSpPr>
        <dsp:cNvPr id="0" name=""/>
        <dsp:cNvSpPr/>
      </dsp:nvSpPr>
      <dsp:spPr>
        <a:xfrm>
          <a:off x="5345112" y="2444464"/>
          <a:ext cx="452659" cy="529526"/>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kern="1200"/>
        </a:p>
      </dsp:txBody>
      <dsp:txXfrm>
        <a:off x="5345112" y="2550369"/>
        <a:ext cx="316861" cy="317716"/>
      </dsp:txXfrm>
    </dsp:sp>
    <dsp:sp modelId="{A1E15D63-E1FF-4A28-A04F-A2B65927BC31}">
      <dsp:nvSpPr>
        <dsp:cNvPr id="0" name=""/>
        <dsp:cNvSpPr/>
      </dsp:nvSpPr>
      <dsp:spPr>
        <a:xfrm>
          <a:off x="5985668" y="2068671"/>
          <a:ext cx="2135187" cy="1281112"/>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zh-CN" altLang="en-US" sz="2500" b="1" kern="1200">
              <a:solidFill>
                <a:srgbClr val="000000"/>
              </a:solidFill>
            </a:rPr>
            <a:t>庆祝大会</a:t>
          </a:r>
        </a:p>
      </dsp:txBody>
      <dsp:txXfrm>
        <a:off x="6023190" y="2106193"/>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2">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p:spPr>
        <p:txBody>
          <a:bodyPr vert="horz" wrap="square" lIns="91440" tIns="45720" rIns="91440" bIns="45720" numCol="1" anchor="t" anchorCtr="0" compatLnSpc="1"/>
          <a:lstStyle>
            <a:lvl1pPr eaLnBrk="1" hangingPunct="1">
              <a:buFont typeface="Arial" panose="020B0604020202020204" pitchFamily="34" charset="0"/>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p:spPr>
        <p:txBody>
          <a:bodyPr vert="horz" wrap="square" lIns="91440" tIns="45720" rIns="91440" bIns="45720" numCol="1" anchor="t" anchorCtr="0" compatLnSpc="1"/>
          <a:lstStyle>
            <a:lvl1pPr algn="r" eaLnBrk="1" hangingPunct="1">
              <a:buFont typeface="Arial" panose="020B0604020202020204" pitchFamily="34" charset="0"/>
              <a:buNone/>
              <a:defRPr>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814C9FC-5F9A-4586-BBEB-7C228CB48230}"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2024/8/25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72" name="幻灯片图像占位符 3"/>
          <p:cNvSpPr>
            <a:spLocks noGrp="1" noRot="1" noChangeAspect="1"/>
          </p:cNvSpPr>
          <p:nvPr>
            <p:ph type="sldImg"/>
          </p:nvPr>
        </p:nvSpPr>
        <p:spPr>
          <a:xfrm>
            <a:off x="685800" y="1143000"/>
            <a:ext cx="5486400" cy="3086100"/>
          </a:xfrm>
          <a:prstGeom prst="rect">
            <a:avLst/>
          </a:prstGeom>
          <a:noFill/>
          <a:ln w="12700">
            <a:noFill/>
          </a:ln>
        </p:spPr>
      </p:sp>
      <p:sp>
        <p:nvSpPr>
          <p:cNvPr id="2053" name="备注占位符 4"/>
          <p:cNvSpPr>
            <a:spLocks noGrp="1" noRot="1" noChangeAspect="1" noChangeArrowheads="1"/>
          </p:cNvSpPr>
          <p:nvPr/>
        </p:nvSpPr>
        <p:spPr bwMode="auto">
          <a:xfrm>
            <a:off x="685800" y="4400550"/>
            <a:ext cx="5486400" cy="3600450"/>
          </a:xfrm>
          <a:prstGeom prst="rect">
            <a:avLst/>
          </a:prstGeom>
          <a:noFill/>
          <a:ln>
            <a:noFill/>
          </a:ln>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p>
          <a:p>
            <a:pPr marL="0" marR="0" lvl="0" indent="0" algn="l" defTabSz="0" rtl="0" eaLnBrk="0" fontAlgn="base" latinLnBrk="0" hangingPunct="0">
              <a:lnSpc>
                <a:spcPct val="100000"/>
              </a:lnSpc>
              <a:spcBef>
                <a:spcPct val="30000"/>
              </a:spcBef>
              <a:spcAft>
                <a:spcPct val="0"/>
              </a:spcAft>
              <a:buClrTx/>
              <a:buSzTx/>
              <a:buFontTx/>
              <a:buNone/>
              <a:defRPr/>
            </a:pPr>
            <a:r>
              <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p>
        </p:txBody>
      </p:sp>
      <p:sp>
        <p:nvSpPr>
          <p:cNvPr id="2054" name="页脚占位符 5"/>
          <p:cNvSpPr>
            <a:spLocks noGrp="1" noChangeArrowheads="1"/>
          </p:cNvSpPr>
          <p:nvPr>
            <p:ph type="ftr" sz="quarter" idx="4"/>
          </p:nvPr>
        </p:nvSpPr>
        <p:spPr bwMode="auto">
          <a:xfrm>
            <a:off x="0" y="8685213"/>
            <a:ext cx="2971800" cy="458788"/>
          </a:xfrm>
          <a:prstGeom prst="rect">
            <a:avLst/>
          </a:prstGeom>
          <a:noFill/>
          <a:ln>
            <a:noFill/>
          </a:ln>
        </p:spPr>
        <p:txBody>
          <a:bodyPr vert="horz" wrap="square" lIns="91440" tIns="45720" rIns="91440" bIns="45720" numCol="1" anchor="b" anchorCtr="0" compatLnSpc="1"/>
          <a:lstStyle>
            <a:lvl1pPr eaLnBrk="1" hangingPunct="1">
              <a:buFont typeface="Arial" panose="020B0604020202020204" pitchFamily="34" charset="0"/>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4613" y="8685213"/>
            <a:ext cx="2971800" cy="458788"/>
          </a:xfrm>
          <a:prstGeom prst="rect">
            <a:avLst/>
          </a:prstGeom>
          <a:noFill/>
          <a:ln>
            <a:noFill/>
          </a:ln>
        </p:spPr>
        <p:txBody>
          <a:bodyPr vert="horz" wrap="square" lIns="91440" tIns="45720" rIns="91440" bIns="45720" numCol="1" anchor="b" anchorCtr="0" compatLnSpc="1"/>
          <a:lstStyle/>
          <a:p>
            <a:pPr lvl="0" algn="r" eaLnBrk="1" hangingPunct="1"/>
            <a:fld id="{9A0DB2DC-4C9A-4742-B13C-FB6460FD3503}" type="slidenum">
              <a:rPr lang="zh-CN" altLang="en-US" dirty="0"/>
              <a:pPr lvl="0" algn="r" eaLnBrk="1" hangingPunct="1"/>
              <a:t>‹#›</a:t>
            </a:fld>
            <a:endParaRPr lang="zh-CN" altLang="en-US" sz="1200" dirty="0"/>
          </a:p>
        </p:txBody>
      </p:sp>
    </p:spTree>
    <p:extLst>
      <p:ext uri="{BB962C8B-B14F-4D97-AF65-F5344CB8AC3E}">
        <p14:creationId xmlns:p14="http://schemas.microsoft.com/office/powerpoint/2010/main" val="1631830008"/>
      </p:ext>
    </p:extLst>
  </p:cSld>
  <p:clrMap bg1="lt1" tx1="dk1" bg2="lt2" tx2="dk2" accent1="accent1" accent2="accent2" accent3="accent3" accent4="accent4" accent5="accent5" accent6="accent6" hlink="hlink" folHlink="folHlink"/>
  <p:hf sldNum="0"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在精读原文和分析读本结构的基础上，还要重点强调的是儿童视角。在使用读本时，要联系儿童生活、激发儿童情感、最后引导儿童的行为。</a:t>
            </a:r>
            <a:endParaRPr lang="zh-CN" altLang="en-US" dirty="0"/>
          </a:p>
        </p:txBody>
      </p:sp>
      <p:sp>
        <p:nvSpPr>
          <p:cNvPr id="4" name="灯片编号占位符 3"/>
          <p:cNvSpPr>
            <a:spLocks noGrp="1"/>
          </p:cNvSpPr>
          <p:nvPr>
            <p:ph type="sldNum" sz="quarter" idx="10"/>
          </p:nvPr>
        </p:nvSpPr>
        <p:spPr/>
        <p:txBody>
          <a:bodyPr/>
          <a:lstStyle/>
          <a:p>
            <a:fld id="{16256A25-4E88-4BC2-AF1F-EF595676566A}" type="slidenum">
              <a:rPr lang="zh-CN" altLang="en-US" smtClean="0"/>
              <a:pPr/>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日期占位符 2"/>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814C9FC-5F9A-4586-BBEB-7C228CB48230}"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2024/8/25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文本占位符 3"/>
          <p:cNvSpPr>
            <a:spLocks noGrp="1"/>
          </p:cNvSpPr>
          <p:nvPr>
            <p:ph type="body" sz="quarter"/>
          </p:nvPr>
        </p:nvSpPr>
        <p:spPr>
          <a:xfrm>
            <a:off x="662016" y="3931500"/>
            <a:ext cx="5296132" cy="3216682"/>
          </a:xfrm>
          <a:prstGeom prst="rect">
            <a:avLst/>
          </a:prstGeom>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日期占位符 2"/>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814C9FC-5F9A-4586-BBEB-7C228CB48230}"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2024/8/25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文本占位符 3"/>
          <p:cNvSpPr>
            <a:spLocks noGrp="1"/>
          </p:cNvSpPr>
          <p:nvPr>
            <p:ph type="body" sz="quarter"/>
          </p:nvPr>
        </p:nvSpPr>
        <p:spPr>
          <a:xfrm>
            <a:off x="662016" y="3931500"/>
            <a:ext cx="5296132" cy="3216682"/>
          </a:xfrm>
          <a:prstGeom prst="rect">
            <a:avLst/>
          </a:prstGeom>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日期占位符 2"/>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814C9FC-5F9A-4586-BBEB-7C228CB48230}"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2024/8/25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文本占位符 3"/>
          <p:cNvSpPr>
            <a:spLocks noGrp="1"/>
          </p:cNvSpPr>
          <p:nvPr>
            <p:ph type="body" sz="quarter"/>
          </p:nvPr>
        </p:nvSpPr>
        <p:spPr>
          <a:xfrm>
            <a:off x="662016" y="3931500"/>
            <a:ext cx="5296132" cy="3216682"/>
          </a:xfrm>
          <a:prstGeom prst="rect">
            <a:avLst/>
          </a:prstGeom>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日期占位符 2"/>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814C9FC-5F9A-4586-BBEB-7C228CB48230}"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t>2024/8/25</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文本占位符 3"/>
          <p:cNvSpPr>
            <a:spLocks noGrp="1"/>
          </p:cNvSpPr>
          <p:nvPr>
            <p:ph type="body" sz="quarter"/>
          </p:nvPr>
        </p:nvSpPr>
        <p:spPr>
          <a:xfrm>
            <a:off x="662016" y="3931500"/>
            <a:ext cx="5296132" cy="3216682"/>
          </a:xfrm>
          <a:prstGeom prst="rect">
            <a:avLst/>
          </a:prstGeom>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gradFill rotWithShape="0">
          <a:gsLst>
            <a:gs pos="0">
              <a:schemeClr val="folHlink"/>
            </a:gs>
            <a:gs pos="100000">
              <a:schemeClr val="bg1">
                <a:alpha val="100000"/>
              </a:schemeClr>
            </a:gs>
          </a:gsLst>
          <a:lin ang="5400000" scaled="1"/>
          <a:tileRect/>
        </a:gradFill>
        <a:effectLst/>
      </p:bgPr>
    </p:bg>
    <p:spTree>
      <p:nvGrpSpPr>
        <p:cNvPr id="1" name=""/>
        <p:cNvGrpSpPr/>
        <p:nvPr/>
      </p:nvGrpSpPr>
      <p:grpSpPr>
        <a:xfrm>
          <a:off x="0" y="0"/>
          <a:ext cx="0" cy="0"/>
          <a:chOff x="0" y="0"/>
          <a:chExt cx="0" cy="0"/>
        </a:xfrm>
      </p:grpSpPr>
      <p:grpSp>
        <p:nvGrpSpPr>
          <p:cNvPr id="2050" name="组合 2049"/>
          <p:cNvGrpSpPr>
            <a:grpSpLocks noChangeAspect="1"/>
          </p:cNvGrpSpPr>
          <p:nvPr/>
        </p:nvGrpSpPr>
        <p:grpSpPr>
          <a:xfrm>
            <a:off x="2256367" y="4411663"/>
            <a:ext cx="2489200" cy="2330450"/>
            <a:chOff x="0" y="0"/>
            <a:chExt cx="1188" cy="1367"/>
          </a:xfrm>
        </p:grpSpPr>
        <p:sp>
          <p:nvSpPr>
            <p:cNvPr id="2051" name="未知"/>
            <p:cNvSpPr>
              <a:spLocks noChangeAspect="1"/>
            </p:cNvSpPr>
            <p:nvPr/>
          </p:nvSpPr>
          <p:spPr>
            <a:xfrm>
              <a:off x="698" y="345"/>
              <a:ext cx="490" cy="530"/>
            </a:xfrm>
            <a:custGeom>
              <a:avLst/>
              <a:gdLst/>
              <a:ahLst/>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zh-CN" altLang="en-US"/>
            </a:p>
          </p:txBody>
        </p:sp>
        <p:sp>
          <p:nvSpPr>
            <p:cNvPr id="2052" name="未知"/>
            <p:cNvSpPr>
              <a:spLocks noChangeAspect="1"/>
            </p:cNvSpPr>
            <p:nvPr/>
          </p:nvSpPr>
          <p:spPr>
            <a:xfrm>
              <a:off x="592" y="513"/>
              <a:ext cx="163" cy="530"/>
            </a:xfrm>
            <a:custGeom>
              <a:avLst/>
              <a:gdLst/>
              <a:ahLst/>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zh-CN" altLang="en-US"/>
            </a:p>
          </p:txBody>
        </p:sp>
        <p:sp>
          <p:nvSpPr>
            <p:cNvPr id="2053" name="未知"/>
            <p:cNvSpPr>
              <a:spLocks noChangeAspect="1"/>
            </p:cNvSpPr>
            <p:nvPr/>
          </p:nvSpPr>
          <p:spPr>
            <a:xfrm>
              <a:off x="297" y="499"/>
              <a:ext cx="352" cy="408"/>
            </a:xfrm>
            <a:custGeom>
              <a:avLst/>
              <a:gdLst/>
              <a:ahLst/>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zh-CN" altLang="en-US"/>
            </a:p>
          </p:txBody>
        </p:sp>
        <p:sp>
          <p:nvSpPr>
            <p:cNvPr id="2054" name="未知"/>
            <p:cNvSpPr>
              <a:spLocks noChangeAspect="1"/>
            </p:cNvSpPr>
            <p:nvPr/>
          </p:nvSpPr>
          <p:spPr>
            <a:xfrm>
              <a:off x="576" y="274"/>
              <a:ext cx="125" cy="116"/>
            </a:xfrm>
            <a:custGeom>
              <a:avLst/>
              <a:gdLst/>
              <a:ahLst/>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zh-CN" altLang="en-US"/>
            </a:p>
          </p:txBody>
        </p:sp>
        <p:sp>
          <p:nvSpPr>
            <p:cNvPr id="2055" name="未知"/>
            <p:cNvSpPr>
              <a:spLocks noChangeAspect="1"/>
            </p:cNvSpPr>
            <p:nvPr/>
          </p:nvSpPr>
          <p:spPr>
            <a:xfrm>
              <a:off x="556" y="175"/>
              <a:ext cx="161" cy="70"/>
            </a:xfrm>
            <a:custGeom>
              <a:avLst/>
              <a:gdLst/>
              <a:ahLst/>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zh-CN" altLang="en-US"/>
            </a:p>
          </p:txBody>
        </p:sp>
        <p:sp>
          <p:nvSpPr>
            <p:cNvPr id="2056" name="未知"/>
            <p:cNvSpPr>
              <a:spLocks noChangeAspect="1"/>
            </p:cNvSpPr>
            <p:nvPr/>
          </p:nvSpPr>
          <p:spPr>
            <a:xfrm>
              <a:off x="279" y="2"/>
              <a:ext cx="186" cy="216"/>
            </a:xfrm>
            <a:custGeom>
              <a:avLst/>
              <a:gdLst/>
              <a:ahLst/>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zh-CN" altLang="en-US"/>
            </a:p>
          </p:txBody>
        </p:sp>
        <p:sp>
          <p:nvSpPr>
            <p:cNvPr id="2057" name="未知"/>
            <p:cNvSpPr>
              <a:spLocks noChangeAspect="1"/>
            </p:cNvSpPr>
            <p:nvPr/>
          </p:nvSpPr>
          <p:spPr>
            <a:xfrm>
              <a:off x="340" y="254"/>
              <a:ext cx="277" cy="156"/>
            </a:xfrm>
            <a:custGeom>
              <a:avLst/>
              <a:gdLst/>
              <a:ahLst/>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zh-CN" altLang="en-US"/>
            </a:p>
          </p:txBody>
        </p:sp>
        <p:sp>
          <p:nvSpPr>
            <p:cNvPr id="2058" name="未知"/>
            <p:cNvSpPr>
              <a:spLocks noChangeAspect="1"/>
            </p:cNvSpPr>
            <p:nvPr/>
          </p:nvSpPr>
          <p:spPr>
            <a:xfrm>
              <a:off x="2" y="120"/>
              <a:ext cx="302" cy="270"/>
            </a:xfrm>
            <a:custGeom>
              <a:avLst/>
              <a:gdLst/>
              <a:ahLst/>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zh-CN" altLang="en-US"/>
            </a:p>
          </p:txBody>
        </p:sp>
        <p:sp>
          <p:nvSpPr>
            <p:cNvPr id="2059" name="未知"/>
            <p:cNvSpPr>
              <a:spLocks noChangeAspect="1"/>
            </p:cNvSpPr>
            <p:nvPr/>
          </p:nvSpPr>
          <p:spPr>
            <a:xfrm>
              <a:off x="206" y="630"/>
              <a:ext cx="375" cy="737"/>
            </a:xfrm>
            <a:custGeom>
              <a:avLst/>
              <a:gdLst/>
              <a:ahLst/>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zh-CN" altLang="en-US"/>
            </a:p>
          </p:txBody>
        </p:sp>
      </p:grpSp>
      <p:sp>
        <p:nvSpPr>
          <p:cNvPr id="2060" name="未知"/>
          <p:cNvSpPr>
            <a:spLocks noChangeAspect="1"/>
          </p:cNvSpPr>
          <p:nvPr/>
        </p:nvSpPr>
        <p:spPr>
          <a:xfrm>
            <a:off x="3043767" y="2293938"/>
            <a:ext cx="9196917" cy="4591050"/>
          </a:xfrm>
          <a:custGeom>
            <a:avLst/>
            <a:gdLst/>
            <a:ahLst/>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zh-CN" altLang="en-US"/>
          </a:p>
        </p:txBody>
      </p:sp>
      <p:sp>
        <p:nvSpPr>
          <p:cNvPr id="2061" name="标题 2060"/>
          <p:cNvSpPr>
            <a:spLocks noGrp="1"/>
          </p:cNvSpPr>
          <p:nvPr>
            <p:ph type="ctrTitle" sz="quarter"/>
          </p:nvPr>
        </p:nvSpPr>
        <p:spPr>
          <a:xfrm>
            <a:off x="527051" y="2130425"/>
            <a:ext cx="11233149" cy="1470025"/>
          </a:xfrm>
          <a:prstGeom prst="rect">
            <a:avLst/>
          </a:prstGeom>
          <a:noFill/>
          <a:ln w="9525">
            <a:noFill/>
          </a:ln>
        </p:spPr>
        <p:txBody>
          <a:bodyPr anchor="ctr"/>
          <a:lstStyle>
            <a:lvl1pPr lvl="0" algn="l">
              <a:defRPr sz="3600" b="0" baseline="0">
                <a:solidFill>
                  <a:schemeClr val="tx1"/>
                </a:solidFill>
              </a:defRPr>
            </a:lvl1pPr>
          </a:lstStyle>
          <a:p>
            <a:pPr lvl="0"/>
            <a:r>
              <a:rPr lang="zh-CN" altLang="en-US"/>
              <a:t>单击此处编辑母版标题样式</a:t>
            </a:r>
          </a:p>
        </p:txBody>
      </p:sp>
      <p:sp>
        <p:nvSpPr>
          <p:cNvPr id="2062" name="副标题 2061"/>
          <p:cNvSpPr>
            <a:spLocks noGrp="1"/>
          </p:cNvSpPr>
          <p:nvPr>
            <p:ph type="subTitle" sz="quarter" idx="1"/>
          </p:nvPr>
        </p:nvSpPr>
        <p:spPr>
          <a:xfrm>
            <a:off x="1828800" y="3886200"/>
            <a:ext cx="8534400" cy="1198563"/>
          </a:xfrm>
          <a:prstGeom prst="rect">
            <a:avLst/>
          </a:prstGeom>
          <a:noFill/>
          <a:ln w="9525">
            <a:noFill/>
          </a:ln>
        </p:spPr>
        <p:txBody>
          <a:bodyPr anchor="ctr" anchorCtr="1"/>
          <a:lstStyle>
            <a:lvl1pPr marL="0" lvl="0" indent="0" algn="l">
              <a:buNone/>
              <a:defRPr sz="3200"/>
            </a:lvl1pPr>
            <a:lvl2pPr marL="457200" lvl="1" indent="0" algn="ctr">
              <a:buNone/>
              <a:defRPr sz="2800"/>
            </a:lvl2pPr>
            <a:lvl3pPr marL="914400" lvl="2" indent="0" algn="ctr">
              <a:buNone/>
              <a:defRPr sz="2800"/>
            </a:lvl3pPr>
            <a:lvl4pPr marL="1371600" lvl="3" indent="0" algn="ctr">
              <a:buNone/>
              <a:defRPr sz="2800"/>
            </a:lvl4pPr>
            <a:lvl5pPr marL="1828800" lvl="4" indent="0" algn="ctr">
              <a:buNone/>
              <a:defRPr sz="2800"/>
            </a:lvl5pPr>
          </a:lstStyle>
          <a:p>
            <a:pPr lvl="0"/>
            <a:r>
              <a:rPr lang="zh-CN" altLang="en-US"/>
              <a:t>单击此处编辑母版副标题样式</a:t>
            </a:r>
          </a:p>
        </p:txBody>
      </p:sp>
      <p:sp>
        <p:nvSpPr>
          <p:cNvPr id="2063" name="日期占位符 2062"/>
          <p:cNvSpPr>
            <a:spLocks noGrp="1"/>
          </p:cNvSpPr>
          <p:nvPr>
            <p:ph type="dt" sz="quarter" idx="2"/>
          </p:nvPr>
        </p:nvSpPr>
        <p:spPr>
          <a:xfrm>
            <a:off x="609600" y="6245225"/>
            <a:ext cx="2844800" cy="476250"/>
          </a:xfrm>
          <a:prstGeom prst="rect">
            <a:avLst/>
          </a:prstGeom>
          <a:noFill/>
          <a:ln w="9525">
            <a:noFill/>
          </a:ln>
        </p:spPr>
        <p:txBody>
          <a:bodyPr anchor="t"/>
          <a:lstStyle>
            <a:lvl1pPr>
              <a:defRPr sz="1400"/>
            </a:lvl1pPr>
          </a:lstStyle>
          <a:p>
            <a:fld id="{5B85B963-134E-4C3B-B87F-9FAD2280667F}" type="datetimeFigureOut">
              <a:rPr lang="zh-CN" altLang="en-US" smtClean="0"/>
              <a:pPr/>
              <a:t>2024/8/25</a:t>
            </a:fld>
            <a:endParaRPr lang="zh-CN" altLang="en-US"/>
          </a:p>
        </p:txBody>
      </p:sp>
      <p:sp>
        <p:nvSpPr>
          <p:cNvPr id="2064" name="页脚占位符 2063"/>
          <p:cNvSpPr>
            <a:spLocks noGrp="1"/>
          </p:cNvSpPr>
          <p:nvPr>
            <p:ph type="ftr" sz="quarter" idx="3"/>
          </p:nvPr>
        </p:nvSpPr>
        <p:spPr>
          <a:xfrm>
            <a:off x="4165600" y="6245225"/>
            <a:ext cx="3860800" cy="476250"/>
          </a:xfrm>
          <a:prstGeom prst="rect">
            <a:avLst/>
          </a:prstGeom>
          <a:noFill/>
          <a:ln w="9525">
            <a:noFill/>
          </a:ln>
        </p:spPr>
        <p:txBody>
          <a:bodyPr anchor="t"/>
          <a:lstStyle>
            <a:lvl1pPr algn="ctr">
              <a:defRPr sz="1400"/>
            </a:lvl1pPr>
          </a:lstStyle>
          <a:p>
            <a:endParaRPr lang="zh-CN" altLang="en-US"/>
          </a:p>
        </p:txBody>
      </p:sp>
      <p:sp>
        <p:nvSpPr>
          <p:cNvPr id="2065" name="灯片编号占位符 2064"/>
          <p:cNvSpPr>
            <a:spLocks noGrp="1"/>
          </p:cNvSpPr>
          <p:nvPr>
            <p:ph type="sldNum" sz="quarter" idx="4"/>
          </p:nvPr>
        </p:nvSpPr>
        <p:spPr>
          <a:xfrm>
            <a:off x="8737600" y="6245225"/>
            <a:ext cx="2844800" cy="476250"/>
          </a:xfrm>
          <a:prstGeom prst="rect">
            <a:avLst/>
          </a:prstGeom>
          <a:noFill/>
          <a:ln w="9525">
            <a:noFill/>
          </a:ln>
        </p:spPr>
        <p:txBody>
          <a:bodyPr anchor="t"/>
          <a:lstStyle>
            <a:lvl1pPr algn="r">
              <a:defRPr sz="1400"/>
            </a:lvl1pPr>
          </a:lstStyle>
          <a:p>
            <a:fld id="{EE17D720-D46B-43A3-B078-730B936A0BD8}" type="slidenum">
              <a:rPr lang="zh-CN" altLang="en-US" smtClean="0"/>
              <a:pPr/>
              <a:t>‹#›</a:t>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
    <p:bg>
      <p:bgPr>
        <a:solidFill>
          <a:schemeClr val="bg1"/>
        </a:solidFill>
        <a:effectLst/>
      </p:bgPr>
    </p:bg>
    <p:spTree>
      <p:nvGrpSpPr>
        <p:cNvPr id="1" name=""/>
        <p:cNvGrpSpPr/>
        <p:nvPr/>
      </p:nvGrpSpPr>
      <p:grpSpPr>
        <a:xfrm>
          <a:off x="0" y="0"/>
          <a:ext cx="0" cy="0"/>
          <a:chOff x="0" y="0"/>
          <a:chExt cx="0" cy="0"/>
        </a:xfrm>
      </p:grpSpPr>
      <p:pic>
        <p:nvPicPr>
          <p:cNvPr id="2051" name="图片 2" descr="01"/>
          <p:cNvPicPr>
            <a:picLocks noChangeAspect="1"/>
          </p:cNvPicPr>
          <p:nvPr userDrawn="1"/>
        </p:nvPicPr>
        <p:blipFill>
          <a:blip r:embed="rId2" cstate="print"/>
          <a:stretch>
            <a:fillRect/>
          </a:stretch>
        </p:blipFill>
        <p:spPr>
          <a:xfrm>
            <a:off x="-139700" y="0"/>
            <a:ext cx="12331700" cy="6935788"/>
          </a:xfrm>
          <a:prstGeom prst="rect">
            <a:avLst/>
          </a:prstGeom>
          <a:noFill/>
          <a:ln w="9525">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
    <p:bg>
      <p:bgPr>
        <a:solidFill>
          <a:schemeClr val="bg1"/>
        </a:solidFill>
        <a:effectLst/>
      </p:bgPr>
    </p:bg>
    <p:spTree>
      <p:nvGrpSpPr>
        <p:cNvPr id="1" name=""/>
        <p:cNvGrpSpPr/>
        <p:nvPr/>
      </p:nvGrpSpPr>
      <p:grpSpPr>
        <a:xfrm>
          <a:off x="0" y="0"/>
          <a:ext cx="0" cy="0"/>
          <a:chOff x="0" y="0"/>
          <a:chExt cx="0" cy="0"/>
        </a:xfrm>
      </p:grpSpPr>
      <p:pic>
        <p:nvPicPr>
          <p:cNvPr id="2051" name="图片 2" descr="01"/>
          <p:cNvPicPr>
            <a:picLocks noChangeAspect="1"/>
          </p:cNvPicPr>
          <p:nvPr userDrawn="1"/>
        </p:nvPicPr>
        <p:blipFill>
          <a:blip r:embed="rId2" cstate="print"/>
          <a:stretch>
            <a:fillRect/>
          </a:stretch>
        </p:blipFill>
        <p:spPr>
          <a:xfrm>
            <a:off x="-139700" y="0"/>
            <a:ext cx="12331700" cy="6935788"/>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05728"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3075" name="图片 5" descr="01c"/>
          <p:cNvPicPr>
            <a:picLocks noChangeAspect="1"/>
          </p:cNvPicPr>
          <p:nvPr userDrawn="1"/>
        </p:nvPicPr>
        <p:blipFill>
          <a:blip r:embed="rId2" cstate="print"/>
          <a:stretch>
            <a:fillRect/>
          </a:stretch>
        </p:blipFill>
        <p:spPr>
          <a:xfrm>
            <a:off x="-111125" y="0"/>
            <a:ext cx="12303125" cy="6919913"/>
          </a:xfrm>
          <a:prstGeom prst="rect">
            <a:avLst/>
          </a:prstGeom>
          <a:noFill/>
          <a:ln w="9525">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0"/>
            <a:ext cx="0" cy="0"/>
          </a:xfrm>
        </p:spPr>
        <p:txBody>
          <a:bodyPr/>
          <a:lstStyle>
            <a:lvl1pPr>
              <a:defRPr/>
            </a:lvl1pPr>
          </a:lstStyle>
          <a:p>
            <a:pPr>
              <a:defRPr/>
            </a:pPr>
            <a:fld id="{4A25181F-339D-4E72-8CA4-91DF33C9980A}" type="datetimeFigureOut">
              <a:rPr lang="zh-CN" altLang="en-US"/>
              <a:pPr>
                <a:defRPr/>
              </a:pPr>
              <a:t>2024/8/25</a:t>
            </a:fld>
            <a:endParaRPr lang="zh-CN" altLang="en-US"/>
          </a:p>
        </p:txBody>
      </p:sp>
      <p:sp>
        <p:nvSpPr>
          <p:cNvPr id="5" name="页脚占位符 4"/>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0" y="0"/>
            <a:ext cx="0" cy="0"/>
          </a:xfrm>
        </p:spPr>
        <p:txBody>
          <a:bodyPr/>
          <a:lstStyle>
            <a:lvl1pPr>
              <a:defRPr/>
            </a:lvl1pPr>
          </a:lstStyle>
          <a:p>
            <a:pPr>
              <a:defRPr/>
            </a:pPr>
            <a:fld id="{B29B77B1-87A6-47F2-A8D2-38AF20C2F11A}" type="slidenum">
              <a:rPr lang="zh-CN" altLang="en-US"/>
              <a:pPr>
                <a:defRPr/>
              </a:pPr>
              <a:t>‹#›</a:t>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0"/>
            <a:ext cx="0" cy="0"/>
          </a:xfrm>
        </p:spPr>
        <p:txBody>
          <a:bodyPr/>
          <a:lstStyle>
            <a:lvl1pPr>
              <a:defRPr/>
            </a:lvl1pPr>
          </a:lstStyle>
          <a:p>
            <a:pPr>
              <a:defRPr/>
            </a:pPr>
            <a:fld id="{0E7868FA-C1E4-464D-AE1B-778874793273}" type="datetimeFigureOut">
              <a:rPr lang="zh-CN" altLang="en-US"/>
              <a:pPr>
                <a:defRPr/>
              </a:pPr>
              <a:t>2024/8/25</a:t>
            </a:fld>
            <a:endParaRPr lang="zh-CN" altLang="en-US"/>
          </a:p>
        </p:txBody>
      </p:sp>
      <p:sp>
        <p:nvSpPr>
          <p:cNvPr id="5" name="页脚占位符 4"/>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0" y="0"/>
            <a:ext cx="0" cy="0"/>
          </a:xfrm>
        </p:spPr>
        <p:txBody>
          <a:bodyPr/>
          <a:lstStyle>
            <a:lvl1pPr>
              <a:defRPr/>
            </a:lvl1pPr>
          </a:lstStyle>
          <a:p>
            <a:pPr>
              <a:defRPr/>
            </a:pPr>
            <a:fld id="{16F10C5D-01B7-4A0A-9A8F-29E712680592}" type="slidenum">
              <a:rPr lang="zh-CN" altLang="en-US"/>
              <a:pPr>
                <a:defRPr/>
              </a:pPr>
              <a:t>‹#›</a:t>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7A17371-FDA8-004D-B5E7-F1A79B210D92}" type="datetimeFigureOut">
              <a:rPr kumimoji="1" lang="zh-CN" altLang="en-US" smtClean="0"/>
              <a:pPr/>
              <a:t>2024/8/25</a:t>
            </a:fld>
            <a:endParaRPr kumimoji="1" lang="zh-CN" altLang="en-US"/>
          </a:p>
        </p:txBody>
      </p:sp>
      <p:sp>
        <p:nvSpPr>
          <p:cNvPr id="3" name="Footer Placeholder 2"/>
          <p:cNvSpPr>
            <a:spLocks noGrp="1"/>
          </p:cNvSpPr>
          <p:nvPr>
            <p:ph type="ftr" sz="quarter" idx="11"/>
          </p:nvPr>
        </p:nvSpPr>
        <p:spPr>
          <a:xfrm>
            <a:off x="4165600" y="6356352"/>
            <a:ext cx="3860800" cy="365125"/>
          </a:xfrm>
        </p:spPr>
        <p:txBody>
          <a:bodyPr/>
          <a:lstStyle/>
          <a:p>
            <a:endParaRPr kumimoji="1" lang="zh-CN" altLang="en-US"/>
          </a:p>
        </p:txBody>
      </p:sp>
      <p:sp>
        <p:nvSpPr>
          <p:cNvPr id="4" name="Slide Number Placeholder 3"/>
          <p:cNvSpPr>
            <a:spLocks noGrp="1"/>
          </p:cNvSpPr>
          <p:nvPr>
            <p:ph type="sldNum" sz="quarter" idx="12"/>
          </p:nvPr>
        </p:nvSpPr>
        <p:spPr>
          <a:xfrm>
            <a:off x="8737600" y="6356352"/>
            <a:ext cx="2844800" cy="365125"/>
          </a:xfrm>
        </p:spPr>
        <p:txBody>
          <a:bodyPr/>
          <a:lstStyle/>
          <a:p>
            <a:fld id="{B9E74BD2-46D8-0140-A111-A6E348E95334}" type="slidenum">
              <a:rPr kumimoji="1" lang="zh-CN" altLang="en-US" smtClean="0"/>
              <a:pPr/>
              <a:t>‹#›</a:t>
            </a:fld>
            <a:endParaRPr kumimoji="1"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0"/>
          </a:xfrm>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a:xfrm>
            <a:off x="4165600" y="6245225"/>
            <a:ext cx="3860800" cy="476250"/>
          </a:xfrm>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a:xfrm>
            <a:off x="8737600" y="6245225"/>
            <a:ext cx="2844800" cy="476250"/>
          </a:xfrm>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1186775"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lvl="0"/>
            <a:endParaRPr lang="zh-CN" altLang="en-US">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1.jpeg"/><Relationship Id="rId4" Type="http://schemas.openxmlformats.org/officeDocument/2006/relationships/slideLayout" Target="../slideLayouts/slideLayout4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alpha val="100000"/>
              </a:schemeClr>
            </a:gs>
          </a:gsLst>
          <a:lin ang="5400000" scaled="1"/>
          <a:tileRect/>
        </a:gradFill>
        <a:effectLst/>
      </p:bgPr>
    </p:bg>
    <p:spTree>
      <p:nvGrpSpPr>
        <p:cNvPr id="1" name=""/>
        <p:cNvGrpSpPr/>
        <p:nvPr/>
      </p:nvGrpSpPr>
      <p:grpSpPr>
        <a:xfrm>
          <a:off x="0" y="0"/>
          <a:ext cx="0" cy="0"/>
          <a:chOff x="0" y="0"/>
          <a:chExt cx="0" cy="0"/>
        </a:xfrm>
      </p:grpSpPr>
      <p:grpSp>
        <p:nvGrpSpPr>
          <p:cNvPr id="1026" name="组合 1025"/>
          <p:cNvGrpSpPr>
            <a:grpSpLocks noChangeAspect="1"/>
          </p:cNvGrpSpPr>
          <p:nvPr/>
        </p:nvGrpSpPr>
        <p:grpSpPr>
          <a:xfrm>
            <a:off x="7016751" y="4076700"/>
            <a:ext cx="1862667" cy="1749425"/>
            <a:chOff x="0" y="0"/>
            <a:chExt cx="796" cy="977"/>
          </a:xfrm>
        </p:grpSpPr>
        <p:sp>
          <p:nvSpPr>
            <p:cNvPr id="1027" name="未知"/>
            <p:cNvSpPr>
              <a:spLocks noChangeAspect="1"/>
            </p:cNvSpPr>
            <p:nvPr/>
          </p:nvSpPr>
          <p:spPr>
            <a:xfrm>
              <a:off x="537" y="379"/>
              <a:ext cx="259" cy="451"/>
            </a:xfrm>
            <a:custGeom>
              <a:avLst/>
              <a:gdLst/>
              <a:ahLst/>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zh-CN" altLang="en-US"/>
            </a:p>
          </p:txBody>
        </p:sp>
        <p:sp>
          <p:nvSpPr>
            <p:cNvPr id="1028" name="未知"/>
            <p:cNvSpPr>
              <a:spLocks noChangeAspect="1"/>
            </p:cNvSpPr>
            <p:nvPr/>
          </p:nvSpPr>
          <p:spPr>
            <a:xfrm>
              <a:off x="272" y="460"/>
              <a:ext cx="250" cy="329"/>
            </a:xfrm>
            <a:custGeom>
              <a:avLst/>
              <a:gdLst/>
              <a:ahLst/>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zh-CN" altLang="en-US"/>
            </a:p>
          </p:txBody>
        </p:sp>
        <p:sp>
          <p:nvSpPr>
            <p:cNvPr id="1029" name="未知"/>
            <p:cNvSpPr>
              <a:spLocks noChangeAspect="1"/>
            </p:cNvSpPr>
            <p:nvPr/>
          </p:nvSpPr>
          <p:spPr>
            <a:xfrm>
              <a:off x="200" y="399"/>
              <a:ext cx="238" cy="313"/>
            </a:xfrm>
            <a:custGeom>
              <a:avLst/>
              <a:gdLst/>
              <a:ahLst/>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zh-CN" altLang="en-US"/>
            </a:p>
          </p:txBody>
        </p:sp>
        <p:sp>
          <p:nvSpPr>
            <p:cNvPr id="1030" name="未知"/>
            <p:cNvSpPr>
              <a:spLocks noChangeAspect="1"/>
            </p:cNvSpPr>
            <p:nvPr/>
          </p:nvSpPr>
          <p:spPr>
            <a:xfrm>
              <a:off x="469" y="299"/>
              <a:ext cx="112" cy="52"/>
            </a:xfrm>
            <a:custGeom>
              <a:avLst/>
              <a:gdLst/>
              <a:ahLst/>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zh-CN" altLang="en-US"/>
            </a:p>
          </p:txBody>
        </p:sp>
        <p:sp>
          <p:nvSpPr>
            <p:cNvPr id="1031" name="未知"/>
            <p:cNvSpPr>
              <a:spLocks noChangeAspect="1"/>
            </p:cNvSpPr>
            <p:nvPr/>
          </p:nvSpPr>
          <p:spPr>
            <a:xfrm>
              <a:off x="506" y="200"/>
              <a:ext cx="109" cy="63"/>
            </a:xfrm>
            <a:custGeom>
              <a:avLst/>
              <a:gdLst/>
              <a:ahLst/>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zh-CN" altLang="en-US"/>
            </a:p>
          </p:txBody>
        </p:sp>
        <p:sp>
          <p:nvSpPr>
            <p:cNvPr id="1032" name="未知"/>
            <p:cNvSpPr>
              <a:spLocks noChangeAspect="1"/>
            </p:cNvSpPr>
            <p:nvPr/>
          </p:nvSpPr>
          <p:spPr>
            <a:xfrm>
              <a:off x="358" y="2"/>
              <a:ext cx="118" cy="168"/>
            </a:xfrm>
            <a:custGeom>
              <a:avLst/>
              <a:gdLst/>
              <a:ahLst/>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zh-CN" altLang="en-US"/>
            </a:p>
          </p:txBody>
        </p:sp>
        <p:sp>
          <p:nvSpPr>
            <p:cNvPr id="1033" name="未知"/>
            <p:cNvSpPr>
              <a:spLocks noChangeAspect="1"/>
            </p:cNvSpPr>
            <p:nvPr/>
          </p:nvSpPr>
          <p:spPr>
            <a:xfrm>
              <a:off x="313" y="184"/>
              <a:ext cx="206" cy="127"/>
            </a:xfrm>
            <a:custGeom>
              <a:avLst/>
              <a:gdLst/>
              <a:ahLst/>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zh-CN" altLang="en-US"/>
            </a:p>
          </p:txBody>
        </p:sp>
        <p:sp>
          <p:nvSpPr>
            <p:cNvPr id="1034" name="未知"/>
            <p:cNvSpPr>
              <a:spLocks noChangeAspect="1"/>
            </p:cNvSpPr>
            <p:nvPr/>
          </p:nvSpPr>
          <p:spPr>
            <a:xfrm>
              <a:off x="73" y="63"/>
              <a:ext cx="278" cy="107"/>
            </a:xfrm>
            <a:custGeom>
              <a:avLst/>
              <a:gdLst/>
              <a:ahLst/>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zh-CN" altLang="en-US"/>
            </a:p>
          </p:txBody>
        </p:sp>
        <p:sp>
          <p:nvSpPr>
            <p:cNvPr id="1035" name="未知"/>
            <p:cNvSpPr>
              <a:spLocks noChangeAspect="1"/>
            </p:cNvSpPr>
            <p:nvPr/>
          </p:nvSpPr>
          <p:spPr>
            <a:xfrm>
              <a:off x="2" y="494"/>
              <a:ext cx="370" cy="483"/>
            </a:xfrm>
            <a:custGeom>
              <a:avLst/>
              <a:gdLst/>
              <a:ahLst/>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zh-CN" altLang="en-US"/>
            </a:p>
          </p:txBody>
        </p:sp>
      </p:grpSp>
      <p:sp>
        <p:nvSpPr>
          <p:cNvPr id="1036" name="未知"/>
          <p:cNvSpPr>
            <a:spLocks noChangeAspect="1"/>
          </p:cNvSpPr>
          <p:nvPr/>
        </p:nvSpPr>
        <p:spPr>
          <a:xfrm>
            <a:off x="2840567" y="4749800"/>
            <a:ext cx="9351433" cy="2135188"/>
          </a:xfrm>
          <a:custGeom>
            <a:avLst/>
            <a:gdLst/>
            <a:ahLst/>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zh-CN" altLang="en-US"/>
          </a:p>
        </p:txBody>
      </p:sp>
      <p:sp>
        <p:nvSpPr>
          <p:cNvPr id="1037" name="标题 1036"/>
          <p:cNvSpPr>
            <a:spLocks noGrp="1"/>
          </p:cNvSpPr>
          <p:nvPr>
            <p:ph type="title"/>
          </p:nvPr>
        </p:nvSpPr>
        <p:spPr>
          <a:xfrm>
            <a:off x="609600" y="274638"/>
            <a:ext cx="10972800" cy="1143000"/>
          </a:xfrm>
          <a:prstGeom prst="rect">
            <a:avLst/>
          </a:prstGeom>
          <a:noFill/>
          <a:ln w="9525">
            <a:noFill/>
          </a:ln>
        </p:spPr>
        <p:txBody>
          <a:bodyPr anchor="ctr"/>
          <a:lstStyle/>
          <a:p>
            <a:pPr lvl="0"/>
            <a:r>
              <a:rPr lang="zh-CN" altLang="en-US"/>
              <a:t>单击此处编辑母版标题样式</a:t>
            </a:r>
          </a:p>
        </p:txBody>
      </p:sp>
      <p:sp>
        <p:nvSpPr>
          <p:cNvPr id="1038" name="文本占位符 1037"/>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39" name="日期占位符 1038"/>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20204" pitchFamily="34" charset="0"/>
            </a:endParaRPr>
          </a:p>
        </p:txBody>
      </p:sp>
      <p:sp>
        <p:nvSpPr>
          <p:cNvPr id="1040" name="页脚占位符 1039"/>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20204" pitchFamily="34" charset="0"/>
            </a:endParaRPr>
          </a:p>
        </p:txBody>
      </p:sp>
      <p:sp>
        <p:nvSpPr>
          <p:cNvPr id="1041" name="灯片编号占位符 1040"/>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20204" pitchFamily="34" charset="0"/>
              </a:rPr>
              <a:pPr lvl="0"/>
              <a:t>‹#›</a:t>
            </a:fld>
            <a:endParaRPr lang="zh-CN" altLang="en-US">
              <a:latin typeface="Arial" panose="020B0604020202020204" pitchFamily="34" charset="0"/>
            </a:endParaRPr>
          </a:p>
        </p:txBody>
      </p:sp>
      <p:pic>
        <p:nvPicPr>
          <p:cNvPr id="2" name="图片 1" descr="01b"/>
          <p:cNvPicPr>
            <a:picLocks noChangeAspect="1"/>
          </p:cNvPicPr>
          <p:nvPr userDrawn="1"/>
        </p:nvPicPr>
        <p:blipFill>
          <a:blip r:embed="rId40" cstate="print"/>
          <a:stretch>
            <a:fillRect/>
          </a:stretch>
        </p:blipFill>
        <p:spPr>
          <a:xfrm>
            <a:off x="-93662" y="0"/>
            <a:ext cx="12285662" cy="69103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sldNum="0" hdr="0" ftr="0" dt="0"/>
  <p:txStyles>
    <p:titleStyle>
      <a:lvl1pPr marL="0" lvl="0" indent="0" algn="l" defTabSz="914400" eaLnBrk="1" fontAlgn="base" latinLnBrk="0" hangingPunct="1">
        <a:lnSpc>
          <a:spcPct val="100000"/>
        </a:lnSpc>
        <a:spcBef>
          <a:spcPct val="0"/>
        </a:spcBef>
        <a:spcAft>
          <a:spcPct val="0"/>
        </a:spcAft>
        <a:buNone/>
        <a:defRPr sz="3600" b="0" i="0" u="none" kern="1200" baseline="0">
          <a:solidFill>
            <a:schemeClr val="tx1"/>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descr="01b"/>
          <p:cNvPicPr>
            <a:picLocks noChangeAspect="1"/>
          </p:cNvPicPr>
          <p:nvPr userDrawn="1"/>
        </p:nvPicPr>
        <p:blipFill>
          <a:blip r:embed="rId10" cstate="print"/>
          <a:stretch>
            <a:fillRect/>
          </a:stretch>
        </p:blipFill>
        <p:spPr>
          <a:xfrm>
            <a:off x="-93662" y="0"/>
            <a:ext cx="12285662" cy="691038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sldNum="0" hdr="0" ftr="0" dt="0"/>
  <p:txStyles>
    <p:titleStyle>
      <a:lvl1pPr marL="914400" indent="-914400" algn="l" rtl="0" eaLnBrk="0" fontAlgn="base" hangingPunct="0">
        <a:lnSpc>
          <a:spcPct val="90000"/>
        </a:lnSpc>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8.jpg"/><Relationship Id="rId5" Type="http://schemas.openxmlformats.org/officeDocument/2006/relationships/image" Target="../media/image27.eps"/><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8.jpg"/><Relationship Id="rId5" Type="http://schemas.openxmlformats.org/officeDocument/2006/relationships/image" Target="../media/image27.eps"/><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4a"/><Relationship Id="rId7" Type="http://schemas.openxmlformats.org/officeDocument/2006/relationships/slideLayout" Target="../slideLayouts/slideLayout18.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32.jpeg"/><Relationship Id="rId4" Type="http://schemas.openxmlformats.org/officeDocument/2006/relationships/audio" Target="../media/media2.m4a"/><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6077"/>
          </a:schemeClr>
        </a:solidFill>
        <a:effectLst/>
      </p:bgPr>
    </p:bg>
    <p:spTree>
      <p:nvGrpSpPr>
        <p:cNvPr id="1" name=""/>
        <p:cNvGrpSpPr/>
        <p:nvPr/>
      </p:nvGrpSpPr>
      <p:grpSpPr>
        <a:xfrm>
          <a:off x="0" y="0"/>
          <a:ext cx="0" cy="0"/>
          <a:chOff x="0" y="0"/>
          <a:chExt cx="0" cy="0"/>
        </a:xfrm>
      </p:grpSpPr>
      <p:sp>
        <p:nvSpPr>
          <p:cNvPr id="4098" name="直接连接符 17"/>
          <p:cNvSpPr/>
          <p:nvPr/>
        </p:nvSpPr>
        <p:spPr>
          <a:xfrm>
            <a:off x="4776788" y="4632325"/>
            <a:ext cx="2622550" cy="1588"/>
          </a:xfrm>
          <a:prstGeom prst="line">
            <a:avLst/>
          </a:prstGeom>
          <a:ln w="6350">
            <a:noFill/>
          </a:ln>
        </p:spPr>
      </p:sp>
      <p:sp>
        <p:nvSpPr>
          <p:cNvPr id="4099" name="文本框 24"/>
          <p:cNvSpPr/>
          <p:nvPr/>
        </p:nvSpPr>
        <p:spPr>
          <a:xfrm>
            <a:off x="3618212" y="5567194"/>
            <a:ext cx="6361112" cy="961289"/>
          </a:xfrm>
          <a:prstGeom prst="rect">
            <a:avLst/>
          </a:prstGeom>
          <a:noFill/>
          <a:ln w="9525">
            <a:noFill/>
          </a:ln>
        </p:spPr>
        <p:txBody>
          <a:bodyPr>
            <a:spAutoFit/>
          </a:bodyPr>
          <a:lstStyle/>
          <a:p>
            <a:pPr>
              <a:lnSpc>
                <a:spcPct val="15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Calibri" panose="020F0502020204030204" pitchFamily="34" charset="0"/>
              </a:rPr>
              <a:t>报告人：何秀华</a:t>
            </a:r>
            <a:endParaRPr lang="en-US" altLang="zh-CN" sz="2000" dirty="0">
              <a:latin typeface="微软雅黑" panose="020B0503020204020204" pitchFamily="34" charset="-122"/>
              <a:ea typeface="微软雅黑" panose="020B0503020204020204" pitchFamily="34" charset="-122"/>
              <a:sym typeface="Calibri" panose="020F0502020204030204" pitchFamily="34" charset="0"/>
            </a:endParaRPr>
          </a:p>
          <a:p>
            <a:pPr>
              <a:lnSpc>
                <a:spcPct val="150000"/>
              </a:lnSpc>
              <a:buFont typeface="Arial" panose="020B0604020202020204" pitchFamily="34" charset="0"/>
              <a:buNone/>
            </a:pPr>
            <a:r>
              <a:rPr lang="zh-CN" altLang="en-US" sz="2000" dirty="0">
                <a:latin typeface="微软雅黑" panose="020B0503020204020204" pitchFamily="34" charset="-122"/>
                <a:ea typeface="微软雅黑" panose="020B0503020204020204" pitchFamily="34" charset="-122"/>
                <a:sym typeface="Calibri" panose="020F0502020204030204" pitchFamily="34" charset="0"/>
              </a:rPr>
              <a:t>单   位：清华大学附属小学</a:t>
            </a:r>
          </a:p>
        </p:txBody>
      </p:sp>
      <p:sp>
        <p:nvSpPr>
          <p:cNvPr id="4100" name="矩形 2"/>
          <p:cNvSpPr/>
          <p:nvPr/>
        </p:nvSpPr>
        <p:spPr>
          <a:xfrm>
            <a:off x="1036638" y="1647825"/>
            <a:ext cx="11155362" cy="2011363"/>
          </a:xfrm>
          <a:prstGeom prst="rect">
            <a:avLst/>
          </a:prstGeom>
          <a:noFill/>
          <a:ln w="9525">
            <a:noFill/>
          </a:ln>
        </p:spPr>
        <p:txBody>
          <a:bodyPr/>
          <a:lstStyle/>
          <a:p>
            <a:pPr>
              <a:buFont typeface="Arial" panose="020B0604020202020204" pitchFamily="34" charset="0"/>
              <a:buNone/>
            </a:pPr>
            <a:endParaRPr lang="zh-CN" altLang="en-US" dirty="0">
              <a:latin typeface="Arial" panose="020B0604020202020204" pitchFamily="34" charset="0"/>
              <a:sym typeface="Calibri" panose="020F0502020204030204" pitchFamily="34" charset="0"/>
            </a:endParaRPr>
          </a:p>
        </p:txBody>
      </p:sp>
      <p:sp>
        <p:nvSpPr>
          <p:cNvPr id="4101" name="文本框 22"/>
          <p:cNvSpPr/>
          <p:nvPr/>
        </p:nvSpPr>
        <p:spPr>
          <a:xfrm>
            <a:off x="435928" y="2225675"/>
            <a:ext cx="10558463" cy="2014911"/>
          </a:xfrm>
          <a:prstGeom prst="rect">
            <a:avLst/>
          </a:prstGeom>
          <a:noFill/>
          <a:ln w="9525">
            <a:noFill/>
          </a:ln>
        </p:spPr>
        <p:txBody>
          <a:bodyPr>
            <a:spAutoFit/>
          </a:bodyPr>
          <a:lstStyle/>
          <a:p>
            <a:pPr algn="ctr">
              <a:lnSpc>
                <a:spcPct val="150000"/>
              </a:lnSpc>
              <a:buFont typeface="Arial" panose="020B0604020202020204" pitchFamily="34" charset="0"/>
              <a:buNone/>
            </a:pPr>
            <a:r>
              <a:rPr lang="zh-CN" altLang="en-US"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第</a:t>
            </a:r>
            <a:r>
              <a:rPr lang="en-US" altLang="zh-CN"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48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讲  唯改革才有出路 </a:t>
            </a:r>
            <a:r>
              <a:rPr lang="zh-CN" altLang="en-US" sz="10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40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40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buFont typeface="Arial" panose="020B0604020202020204" pitchFamily="34" charset="0"/>
              <a:buNone/>
            </a:pPr>
            <a:r>
              <a:rPr lang="en-US" altLang="zh-CN" sz="40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4000" b="1" dirty="0">
                <a:solidFill>
                  <a:srgbClr val="264457"/>
                </a:solidFill>
                <a:latin typeface="微软雅黑" panose="020B0503020204020204" pitchFamily="34" charset="-122"/>
                <a:ea typeface="微软雅黑" panose="020B0503020204020204" pitchFamily="34" charset="-122"/>
                <a:sym typeface="微软雅黑" panose="020B0503020204020204" pitchFamily="34" charset="-122"/>
              </a:rPr>
              <a:t>试教经验分享</a:t>
            </a:r>
          </a:p>
        </p:txBody>
      </p:sp>
      <p:sp>
        <p:nvSpPr>
          <p:cNvPr id="100" name="文本框 99"/>
          <p:cNvSpPr txBox="1"/>
          <p:nvPr/>
        </p:nvSpPr>
        <p:spPr>
          <a:xfrm>
            <a:off x="23142" y="1290806"/>
            <a:ext cx="10740391" cy="523220"/>
          </a:xfrm>
          <a:prstGeom prst="rect">
            <a:avLst/>
          </a:prstGeom>
          <a:noFill/>
          <a:ln w="9525">
            <a:noFill/>
          </a:ln>
        </p:spPr>
        <p:txBody>
          <a:bodyPr wrap="square">
            <a:spAutoFit/>
          </a:bodyPr>
          <a:lstStyle/>
          <a:p>
            <a:r>
              <a:rPr lang="zh-CN" sz="2800" b="1" dirty="0">
                <a:solidFill>
                  <a:srgbClr val="264457"/>
                </a:solidFill>
                <a:latin typeface="黑体" panose="02010609060101010101" pitchFamily="49" charset="-122"/>
                <a:ea typeface="黑体" panose="02010609060101010101" pitchFamily="49" charset="-122"/>
              </a:rPr>
              <a:t>《习近平新时代中国特色社会主义思想学生读本》</a:t>
            </a:r>
            <a:r>
              <a:rPr lang="zh-CN" altLang="en-US" sz="2800" b="1" dirty="0">
                <a:solidFill>
                  <a:srgbClr val="264457"/>
                </a:solidFill>
                <a:latin typeface="黑体" panose="02010609060101010101" pitchFamily="49" charset="-122"/>
                <a:ea typeface="黑体" panose="02010609060101010101" pitchFamily="49" charset="-122"/>
              </a:rPr>
              <a:t>（</a:t>
            </a:r>
            <a:r>
              <a:rPr lang="zh-CN" altLang="zh-CN" sz="2800" b="1" dirty="0">
                <a:solidFill>
                  <a:srgbClr val="264457"/>
                </a:solidFill>
                <a:latin typeface="黑体" panose="02010609060101010101" pitchFamily="49" charset="-122"/>
                <a:ea typeface="黑体" panose="02010609060101010101" pitchFamily="49" charset="-122"/>
              </a:rPr>
              <a:t>小学高年级</a:t>
            </a:r>
            <a:r>
              <a:rPr lang="zh-CN" altLang="en-US" sz="2800" b="1" dirty="0">
                <a:solidFill>
                  <a:srgbClr val="264457"/>
                </a:solidFill>
                <a:latin typeface="黑体" panose="02010609060101010101" pitchFamily="49" charset="-122"/>
                <a:ea typeface="黑体" panose="02010609060101010101" pitchFamily="49" charset="-122"/>
              </a:rPr>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672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一、读本的教学价值</a:t>
            </a:r>
            <a:r>
              <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内容解析</a:t>
            </a:r>
          </a:p>
        </p:txBody>
      </p:sp>
      <p:sp>
        <p:nvSpPr>
          <p:cNvPr id="100" name="文本框 99"/>
          <p:cNvSpPr txBox="1"/>
          <p:nvPr/>
        </p:nvSpPr>
        <p:spPr>
          <a:xfrm>
            <a:off x="308610" y="4569967"/>
            <a:ext cx="11491963" cy="2154436"/>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r>
              <a:rPr sz="2600" dirty="0" err="1">
                <a:solidFill>
                  <a:srgbClr val="000000"/>
                </a:solidFill>
                <a:latin typeface="宋体" panose="02010600030101010101" pitchFamily="2" charset="-122"/>
                <a:cs typeface="宋体" panose="02010600030101010101" pitchFamily="2" charset="-122"/>
              </a:rPr>
              <a:t>第二</a:t>
            </a:r>
            <a:r>
              <a:rPr lang="zh-CN" altLang="en-US" sz="2600" dirty="0">
                <a:solidFill>
                  <a:srgbClr val="000000"/>
                </a:solidFill>
                <a:latin typeface="宋体" panose="02010600030101010101" pitchFamily="2" charset="-122"/>
                <a:cs typeface="宋体" panose="02010600030101010101" pitchFamily="2" charset="-122"/>
              </a:rPr>
              <a:t>部分</a:t>
            </a:r>
            <a:r>
              <a:rPr lang="en-US"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将改革开放进行到底</a:t>
            </a:r>
            <a:r>
              <a:rPr lang="en-US"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a:t>
            </a:r>
            <a:r>
              <a:rPr sz="2600" dirty="0" err="1">
                <a:solidFill>
                  <a:srgbClr val="000000"/>
                </a:solidFill>
                <a:latin typeface="宋体" panose="02010600030101010101" pitchFamily="2" charset="-122"/>
                <a:cs typeface="宋体" panose="02010600030101010101" pitchFamily="2" charset="-122"/>
              </a:rPr>
              <a:t>主要是告诉学生我国坚持改革开放，有将改革开放进行到底的决心</a:t>
            </a:r>
            <a:r>
              <a:rPr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正文前三段</a:t>
            </a:r>
            <a:r>
              <a:rPr sz="2600" dirty="0">
                <a:solidFill>
                  <a:srgbClr val="000000"/>
                </a:solidFill>
                <a:latin typeface="宋体" panose="02010600030101010101" pitchFamily="2" charset="-122"/>
                <a:cs typeface="宋体" panose="02010600030101010101" pitchFamily="2" charset="-122"/>
              </a:rPr>
              <a:t>分别从2012、2018、2020三个时间点对深圳前海的全面改革开放发展进行</a:t>
            </a:r>
            <a:r>
              <a:rPr lang="zh-CN" altLang="en-US" sz="2600" dirty="0">
                <a:solidFill>
                  <a:srgbClr val="000000"/>
                </a:solidFill>
                <a:latin typeface="宋体" panose="02010600030101010101" pitchFamily="2" charset="-122"/>
                <a:cs typeface="宋体" panose="02010600030101010101" pitchFamily="2" charset="-122"/>
              </a:rPr>
              <a:t>了</a:t>
            </a:r>
            <a:r>
              <a:rPr sz="2600" dirty="0" err="1">
                <a:solidFill>
                  <a:srgbClr val="000000"/>
                </a:solidFill>
                <a:latin typeface="宋体" panose="02010600030101010101" pitchFamily="2" charset="-122"/>
                <a:cs typeface="宋体" panose="02010600030101010101" pitchFamily="2" charset="-122"/>
              </a:rPr>
              <a:t>介绍</a:t>
            </a:r>
            <a:r>
              <a:rPr lang="zh-CN"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引用了</a:t>
            </a:r>
            <a:r>
              <a:rPr sz="2600" dirty="0" err="1">
                <a:solidFill>
                  <a:srgbClr val="000000"/>
                </a:solidFill>
                <a:latin typeface="宋体" panose="02010600030101010101" pitchFamily="2" charset="-122"/>
                <a:cs typeface="宋体" panose="02010600030101010101" pitchFamily="2" charset="-122"/>
              </a:rPr>
              <a:t>习总书记</a:t>
            </a:r>
            <a:r>
              <a:rPr lang="zh-CN" altLang="en-US" sz="2600" dirty="0">
                <a:solidFill>
                  <a:srgbClr val="000000"/>
                </a:solidFill>
                <a:latin typeface="宋体" panose="02010600030101010101" pitchFamily="2" charset="-122"/>
                <a:cs typeface="宋体" panose="02010600030101010101" pitchFamily="2" charset="-122"/>
              </a:rPr>
              <a:t>在一个地方</a:t>
            </a:r>
            <a:r>
              <a:rPr sz="2600" dirty="0" err="1">
                <a:solidFill>
                  <a:srgbClr val="000000"/>
                </a:solidFill>
                <a:latin typeface="宋体" panose="02010600030101010101" pitchFamily="2" charset="-122"/>
                <a:cs typeface="宋体" panose="02010600030101010101" pitchFamily="2" charset="-122"/>
              </a:rPr>
              <a:t>的三次重要讲话，打开了全面改革开放的横、纵切面</a:t>
            </a:r>
            <a:r>
              <a:rPr sz="2600" dirty="0">
                <a:solidFill>
                  <a:srgbClr val="000000"/>
                </a:solidFill>
                <a:latin typeface="宋体" panose="02010600030101010101" pitchFamily="2" charset="-122"/>
                <a:cs typeface="宋体" panose="02010600030101010101" pitchFamily="2" charset="-122"/>
              </a:rPr>
              <a:t>。</a:t>
            </a:r>
            <a:r>
              <a:rPr lang="zh-CN" sz="2600" dirty="0">
                <a:solidFill>
                  <a:srgbClr val="000000"/>
                </a:solidFill>
                <a:latin typeface="宋体" panose="02010600030101010101" pitchFamily="2" charset="-122"/>
                <a:cs typeface="宋体" panose="02010600030101010101" pitchFamily="2" charset="-122"/>
              </a:rPr>
              <a:t>其中，</a:t>
            </a:r>
            <a:r>
              <a:rPr lang="zh-CN" altLang="en-US" sz="2600" dirty="0">
                <a:solidFill>
                  <a:srgbClr val="000000"/>
                </a:solidFill>
                <a:latin typeface="宋体" panose="02010600030101010101" pitchFamily="2" charset="-122"/>
                <a:cs typeface="宋体" panose="02010600030101010101" pitchFamily="2" charset="-122"/>
              </a:rPr>
              <a:t>读本的</a:t>
            </a:r>
            <a:r>
              <a:rPr lang="zh-CN" sz="2600" dirty="0">
                <a:solidFill>
                  <a:srgbClr val="000000"/>
                </a:solidFill>
                <a:latin typeface="宋体" panose="02010600030101010101" pitchFamily="2" charset="-122"/>
                <a:cs typeface="宋体" panose="02010600030101010101" pitchFamily="2" charset="-122"/>
              </a:rPr>
              <a:t>两幅</a:t>
            </a:r>
            <a:r>
              <a:rPr sz="2600" dirty="0" err="1">
                <a:solidFill>
                  <a:srgbClr val="000000"/>
                </a:solidFill>
                <a:latin typeface="宋体" panose="02010600030101010101" pitchFamily="2" charset="-122"/>
                <a:cs typeface="宋体" panose="02010600030101010101" pitchFamily="2" charset="-122"/>
              </a:rPr>
              <a:t>配图形成了强烈对比</a:t>
            </a:r>
            <a:r>
              <a:rPr sz="2600" dirty="0">
                <a:solidFill>
                  <a:srgbClr val="000000"/>
                </a:solidFill>
                <a:latin typeface="宋体" panose="02010600030101010101" pitchFamily="2" charset="-122"/>
                <a:cs typeface="宋体" panose="02010600030101010101" pitchFamily="2" charset="-122"/>
              </a:rPr>
              <a:t>，</a:t>
            </a:r>
            <a:r>
              <a:rPr lang="zh-CN" sz="2600" dirty="0">
                <a:solidFill>
                  <a:srgbClr val="000000"/>
                </a:solidFill>
                <a:latin typeface="宋体" panose="02010600030101010101" pitchFamily="2" charset="-122"/>
                <a:cs typeface="宋体" panose="02010600030101010101" pitchFamily="2" charset="-122"/>
              </a:rPr>
              <a:t>使人</a:t>
            </a:r>
            <a:r>
              <a:rPr sz="2600" dirty="0">
                <a:solidFill>
                  <a:srgbClr val="000000"/>
                </a:solidFill>
                <a:latin typeface="宋体" panose="02010600030101010101" pitchFamily="2" charset="-122"/>
                <a:cs typeface="宋体" panose="02010600030101010101" pitchFamily="2" charset="-122"/>
              </a:rPr>
              <a:t>鲜明地感受到改革开放带来的巨大变化。</a:t>
            </a:r>
          </a:p>
        </p:txBody>
      </p:sp>
      <p:pic>
        <p:nvPicPr>
          <p:cNvPr id="1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373"/>
          <a:stretch/>
        </p:blipFill>
        <p:spPr bwMode="auto">
          <a:xfrm>
            <a:off x="5121943" y="1319519"/>
            <a:ext cx="2181879" cy="271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2307" y="1331595"/>
            <a:ext cx="2181879" cy="2820654"/>
          </a:xfrm>
          <a:prstGeom prst="rect">
            <a:avLst/>
          </a:prstGeom>
          <a:solidFill>
            <a:srgbClr val="FF0000"/>
          </a:solidFill>
          <a:ln w="28575">
            <a:solidFill>
              <a:srgbClr val="FF0000"/>
            </a:solidFill>
            <a:miter lim="800000"/>
            <a:headEnd/>
            <a:tailEnd/>
          </a:ln>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4185" y="1319519"/>
            <a:ext cx="2219205" cy="2832729"/>
          </a:xfrm>
          <a:prstGeom prst="rect">
            <a:avLst/>
          </a:prstGeom>
          <a:solidFill>
            <a:srgbClr val="FF0000"/>
          </a:solidFill>
          <a:ln w="28575">
            <a:solidFill>
              <a:srgbClr val="FF0000"/>
            </a:solidFill>
            <a:miter lim="800000"/>
            <a:headEnd/>
            <a:tailEnd/>
          </a:ln>
        </p:spPr>
      </p:pic>
      <p:pic>
        <p:nvPicPr>
          <p:cNvPr id="3" name="图片 2">
            <a:extLst>
              <a:ext uri="{FF2B5EF4-FFF2-40B4-BE49-F238E27FC236}">
                <a16:creationId xmlns:a16="http://schemas.microsoft.com/office/drawing/2014/main" id="{F6CD244E-1B49-BE86-642D-5040CB5DFBCD}"/>
              </a:ext>
            </a:extLst>
          </p:cNvPr>
          <p:cNvPicPr>
            <a:picLocks noChangeAspect="1"/>
          </p:cNvPicPr>
          <p:nvPr/>
        </p:nvPicPr>
        <p:blipFill>
          <a:blip r:embed="rId5"/>
          <a:stretch>
            <a:fillRect/>
          </a:stretch>
        </p:blipFill>
        <p:spPr>
          <a:xfrm>
            <a:off x="713007" y="1433170"/>
            <a:ext cx="4319694" cy="28676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672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一、读本的教学价值</a:t>
            </a:r>
            <a:r>
              <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内容解析</a:t>
            </a:r>
          </a:p>
        </p:txBody>
      </p:sp>
      <p:sp>
        <p:nvSpPr>
          <p:cNvPr id="100" name="文本框 99"/>
          <p:cNvSpPr txBox="1"/>
          <p:nvPr/>
        </p:nvSpPr>
        <p:spPr>
          <a:xfrm>
            <a:off x="547244" y="4649787"/>
            <a:ext cx="10969625" cy="1354217"/>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r>
              <a:rPr sz="2600" dirty="0">
                <a:solidFill>
                  <a:srgbClr val="000000"/>
                </a:solidFill>
                <a:latin typeface="宋体" panose="02010600030101010101" pitchFamily="2" charset="-122"/>
                <a:cs typeface="宋体" panose="02010600030101010101" pitchFamily="2" charset="-122"/>
              </a:rPr>
              <a:t>本</a:t>
            </a:r>
            <a:r>
              <a:rPr lang="zh-CN" altLang="en-US" sz="2600" dirty="0">
                <a:solidFill>
                  <a:srgbClr val="000000"/>
                </a:solidFill>
                <a:latin typeface="宋体" panose="02010600030101010101" pitchFamily="2" charset="-122"/>
                <a:cs typeface="宋体" panose="02010600030101010101" pitchFamily="2" charset="-122"/>
              </a:rPr>
              <a:t>讲在</a:t>
            </a:r>
            <a:r>
              <a:rPr sz="2600" dirty="0" err="1">
                <a:solidFill>
                  <a:srgbClr val="000000"/>
                </a:solidFill>
                <a:latin typeface="宋体" panose="02010600030101010101" pitchFamily="2" charset="-122"/>
                <a:cs typeface="宋体" panose="02010600030101010101" pitchFamily="2" charset="-122"/>
              </a:rPr>
              <a:t>结语中</a:t>
            </a:r>
            <a:r>
              <a:rPr lang="zh-CN"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以对话框的形式</a:t>
            </a:r>
            <a:r>
              <a:rPr lang="zh-CN" sz="2600" dirty="0">
                <a:solidFill>
                  <a:srgbClr val="000000"/>
                </a:solidFill>
                <a:latin typeface="宋体" panose="02010600030101010101" pitchFamily="2" charset="-122"/>
                <a:cs typeface="宋体" panose="02010600030101010101" pitchFamily="2" charset="-122"/>
              </a:rPr>
              <a:t>引入</a:t>
            </a:r>
            <a:r>
              <a:rPr lang="zh-CN" altLang="en-US" sz="2600" dirty="0">
                <a:solidFill>
                  <a:srgbClr val="000000"/>
                </a:solidFill>
                <a:latin typeface="宋体" panose="02010600030101010101" pitchFamily="2" charset="-122"/>
                <a:cs typeface="宋体" panose="02010600030101010101" pitchFamily="2" charset="-122"/>
              </a:rPr>
              <a:t>习</a:t>
            </a:r>
            <a:r>
              <a:rPr sz="2600" dirty="0" err="1">
                <a:solidFill>
                  <a:srgbClr val="000000"/>
                </a:solidFill>
                <a:latin typeface="宋体" panose="02010600030101010101" pitchFamily="2" charset="-122"/>
                <a:cs typeface="宋体" panose="02010600030101010101" pitchFamily="2" charset="-122"/>
              </a:rPr>
              <a:t>总书记讲话原文</a:t>
            </a:r>
            <a:r>
              <a:rPr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并以正文最后一段</a:t>
            </a:r>
            <a:r>
              <a:rPr sz="2600" dirty="0" err="1">
                <a:solidFill>
                  <a:srgbClr val="000000"/>
                </a:solidFill>
                <a:latin typeface="宋体" panose="02010600030101010101" pitchFamily="2" charset="-122"/>
                <a:cs typeface="宋体" panose="02010600030101010101" pitchFamily="2" charset="-122"/>
              </a:rPr>
              <a:t>与之呼应，编者的主要目的是启发学生坚定改革开放</a:t>
            </a:r>
            <a:r>
              <a:rPr lang="zh-CN" altLang="en-US" sz="2600" dirty="0">
                <a:solidFill>
                  <a:srgbClr val="000000"/>
                </a:solidFill>
                <a:latin typeface="宋体" panose="02010600030101010101" pitchFamily="2" charset="-122"/>
                <a:cs typeface="宋体" panose="02010600030101010101" pitchFamily="2" charset="-122"/>
              </a:rPr>
              <a:t>道路</a:t>
            </a:r>
            <a:r>
              <a:rPr sz="2600" dirty="0">
                <a:solidFill>
                  <a:srgbClr val="000000"/>
                </a:solidFill>
                <a:latin typeface="宋体" panose="02010600030101010101" pitchFamily="2" charset="-122"/>
                <a:cs typeface="宋体" panose="02010600030101010101" pitchFamily="2" charset="-122"/>
              </a:rPr>
              <a:t>，</a:t>
            </a:r>
            <a:r>
              <a:rPr sz="2600" dirty="0" err="1">
                <a:solidFill>
                  <a:srgbClr val="000000"/>
                </a:solidFill>
                <a:latin typeface="宋体" panose="02010600030101010101" pitchFamily="2" charset="-122"/>
                <a:cs typeface="宋体" panose="02010600030101010101" pitchFamily="2" charset="-122"/>
              </a:rPr>
              <a:t>明确肩</a:t>
            </a:r>
            <a:r>
              <a:rPr lang="zh-CN" altLang="en-US" sz="2600" dirty="0">
                <a:solidFill>
                  <a:srgbClr val="000000"/>
                </a:solidFill>
                <a:latin typeface="宋体" panose="02010600030101010101" pitchFamily="2" charset="-122"/>
                <a:cs typeface="宋体" panose="02010600030101010101" pitchFamily="2" charset="-122"/>
              </a:rPr>
              <a:t>负</a:t>
            </a:r>
            <a:r>
              <a:rPr sz="2600" dirty="0" err="1">
                <a:solidFill>
                  <a:srgbClr val="000000"/>
                </a:solidFill>
                <a:latin typeface="宋体" panose="02010600030101010101" pitchFamily="2" charset="-122"/>
                <a:cs typeface="宋体" panose="02010600030101010101" pitchFamily="2" charset="-122"/>
              </a:rPr>
              <a:t>的责任</a:t>
            </a:r>
            <a:r>
              <a:rPr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树立</a:t>
            </a:r>
            <a:r>
              <a:rPr sz="2600" dirty="0" err="1">
                <a:solidFill>
                  <a:srgbClr val="000000"/>
                </a:solidFill>
                <a:latin typeface="宋体" panose="02010600030101010101" pitchFamily="2" charset="-122"/>
                <a:cs typeface="宋体" panose="02010600030101010101" pitchFamily="2" charset="-122"/>
              </a:rPr>
              <a:t>做改革开放的支持者、拥护者和</a:t>
            </a:r>
            <a:r>
              <a:rPr lang="zh-CN" sz="2600" dirty="0">
                <a:solidFill>
                  <a:srgbClr val="000000"/>
                </a:solidFill>
                <a:latin typeface="宋体" panose="02010600030101010101" pitchFamily="2" charset="-122"/>
                <a:cs typeface="宋体" panose="02010600030101010101" pitchFamily="2" charset="-122"/>
              </a:rPr>
              <a:t>践行</a:t>
            </a:r>
            <a:r>
              <a:rPr sz="2600" dirty="0">
                <a:solidFill>
                  <a:srgbClr val="000000"/>
                </a:solidFill>
                <a:latin typeface="宋体" panose="02010600030101010101" pitchFamily="2" charset="-122"/>
                <a:cs typeface="宋体" panose="02010600030101010101" pitchFamily="2" charset="-122"/>
              </a:rPr>
              <a:t>者</a:t>
            </a:r>
            <a:r>
              <a:rPr lang="zh-CN" altLang="en-US" sz="2600" dirty="0">
                <a:solidFill>
                  <a:srgbClr val="000000"/>
                </a:solidFill>
                <a:latin typeface="宋体" panose="02010600030101010101" pitchFamily="2" charset="-122"/>
                <a:cs typeface="宋体" panose="02010600030101010101" pitchFamily="2" charset="-122"/>
              </a:rPr>
              <a:t>的</a:t>
            </a:r>
            <a:r>
              <a:rPr sz="2600" dirty="0" err="1">
                <a:solidFill>
                  <a:srgbClr val="000000"/>
                </a:solidFill>
                <a:latin typeface="宋体" panose="02010600030101010101" pitchFamily="2" charset="-122"/>
                <a:cs typeface="宋体" panose="02010600030101010101" pitchFamily="2" charset="-122"/>
              </a:rPr>
              <a:t>理想信念</a:t>
            </a:r>
            <a:r>
              <a:rPr sz="2600" dirty="0">
                <a:solidFill>
                  <a:srgbClr val="000000"/>
                </a:solidFill>
                <a:latin typeface="宋体" panose="02010600030101010101" pitchFamily="2" charset="-122"/>
                <a:cs typeface="宋体" panose="02010600030101010101" pitchFamily="2" charset="-122"/>
              </a:rPr>
              <a:t>。</a:t>
            </a:r>
          </a:p>
        </p:txBody>
      </p:sp>
      <p:pic>
        <p:nvPicPr>
          <p:cNvPr id="1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6" b="9244"/>
          <a:stretch/>
        </p:blipFill>
        <p:spPr bwMode="auto">
          <a:xfrm>
            <a:off x="4889684" y="1465240"/>
            <a:ext cx="2062881" cy="286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2565" y="1534639"/>
            <a:ext cx="2124997" cy="274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8269" y="1534639"/>
            <a:ext cx="2124997" cy="271247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 name="图片 2">
            <a:extLst>
              <a:ext uri="{FF2B5EF4-FFF2-40B4-BE49-F238E27FC236}">
                <a16:creationId xmlns:a16="http://schemas.microsoft.com/office/drawing/2014/main" id="{503696DF-9BB8-E41D-A2FD-731F0A6AA69B}"/>
              </a:ext>
            </a:extLst>
          </p:cNvPr>
          <p:cNvPicPr>
            <a:picLocks noChangeAspect="1"/>
          </p:cNvPicPr>
          <p:nvPr/>
        </p:nvPicPr>
        <p:blipFill>
          <a:blip r:embed="rId5"/>
          <a:stretch>
            <a:fillRect/>
          </a:stretch>
        </p:blipFill>
        <p:spPr>
          <a:xfrm>
            <a:off x="547244" y="1492597"/>
            <a:ext cx="4319694" cy="28676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p:cNvSpPr>
            <a:spLocks noChangeArrowheads="1"/>
          </p:cNvSpPr>
          <p:nvPr/>
        </p:nvSpPr>
        <p:spPr bwMode="auto">
          <a:xfrm>
            <a:off x="843302" y="1661005"/>
            <a:ext cx="54975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000000"/>
                </a:solidFill>
              </a:rPr>
              <a:t>（三）儿童视角</a:t>
            </a:r>
          </a:p>
        </p:txBody>
      </p:sp>
      <p:sp>
        <p:nvSpPr>
          <p:cNvPr id="3" name="文本框 2"/>
          <p:cNvSpPr txBox="1"/>
          <p:nvPr/>
        </p:nvSpPr>
        <p:spPr>
          <a:xfrm>
            <a:off x="243093" y="781184"/>
            <a:ext cx="3876541"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二、儿童的生活体验</a:t>
            </a:r>
          </a:p>
        </p:txBody>
      </p:sp>
      <p:grpSp>
        <p:nvGrpSpPr>
          <p:cNvPr id="4" name="组合 29"/>
          <p:cNvGrpSpPr/>
          <p:nvPr/>
        </p:nvGrpSpPr>
        <p:grpSpPr bwMode="auto">
          <a:xfrm>
            <a:off x="1047972" y="1845881"/>
            <a:ext cx="7316788" cy="4410075"/>
            <a:chOff x="-363095" y="635013"/>
            <a:chExt cx="8128000" cy="5418667"/>
          </a:xfrm>
        </p:grpSpPr>
        <p:graphicFrame>
          <p:nvGraphicFramePr>
            <p:cNvPr id="5" name="图示 4"/>
            <p:cNvGraphicFramePr/>
            <p:nvPr/>
          </p:nvGraphicFramePr>
          <p:xfrm>
            <a:off x="-363095" y="63501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组合 31"/>
            <p:cNvGrpSpPr/>
            <p:nvPr/>
          </p:nvGrpSpPr>
          <p:grpSpPr bwMode="auto">
            <a:xfrm>
              <a:off x="2029069" y="1641163"/>
              <a:ext cx="989196" cy="3211156"/>
              <a:chOff x="2029069" y="1641163"/>
              <a:chExt cx="989196" cy="3211156"/>
            </a:xfrm>
          </p:grpSpPr>
          <p:sp>
            <p:nvSpPr>
              <p:cNvPr id="7" name="文本框 32"/>
              <p:cNvSpPr txBox="1">
                <a:spLocks noChangeArrowheads="1"/>
              </p:cNvSpPr>
              <p:nvPr/>
            </p:nvSpPr>
            <p:spPr bwMode="auto">
              <a:xfrm>
                <a:off x="2029069" y="1641163"/>
                <a:ext cx="547040" cy="56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000000"/>
                    </a:solidFill>
                    <a:latin typeface="宋体" panose="02010600030101010101" pitchFamily="2" charset="-122"/>
                  </a:rPr>
                  <a:t>  </a:t>
                </a:r>
              </a:p>
            </p:txBody>
          </p:sp>
          <p:sp>
            <p:nvSpPr>
              <p:cNvPr id="8" name="文本框 36"/>
              <p:cNvSpPr txBox="1">
                <a:spLocks noChangeArrowheads="1"/>
              </p:cNvSpPr>
              <p:nvPr/>
            </p:nvSpPr>
            <p:spPr bwMode="auto">
              <a:xfrm>
                <a:off x="2642176" y="3083660"/>
                <a:ext cx="376089" cy="56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000000"/>
                    </a:solidFill>
                    <a:latin typeface="宋体" panose="02010600030101010101" pitchFamily="2" charset="-122"/>
                  </a:rPr>
                  <a:t> </a:t>
                </a:r>
              </a:p>
            </p:txBody>
          </p:sp>
          <p:sp>
            <p:nvSpPr>
              <p:cNvPr id="9" name="文本框 37"/>
              <p:cNvSpPr txBox="1">
                <a:spLocks noChangeArrowheads="1"/>
              </p:cNvSpPr>
              <p:nvPr/>
            </p:nvSpPr>
            <p:spPr bwMode="auto">
              <a:xfrm>
                <a:off x="2463055" y="4285070"/>
                <a:ext cx="376089" cy="56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a:solidFill>
                      <a:srgbClr val="000000"/>
                    </a:solidFill>
                    <a:latin typeface="宋体" panose="02010600030101010101" pitchFamily="2" charset="-122"/>
                  </a:rPr>
                  <a:t> </a:t>
                </a:r>
              </a:p>
            </p:txBody>
          </p:sp>
        </p:grpSp>
      </p:grpSp>
      <p:sp>
        <p:nvSpPr>
          <p:cNvPr id="10" name="矩形 9"/>
          <p:cNvSpPr/>
          <p:nvPr/>
        </p:nvSpPr>
        <p:spPr>
          <a:xfrm>
            <a:off x="915670" y="1489075"/>
            <a:ext cx="2692400" cy="7340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7360"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二、儿童的生活体验</a:t>
            </a:r>
            <a:r>
              <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设计宗旨</a:t>
            </a:r>
          </a:p>
        </p:txBody>
      </p:sp>
      <p:sp>
        <p:nvSpPr>
          <p:cNvPr id="100" name="文本框 99"/>
          <p:cNvSpPr txBox="1"/>
          <p:nvPr/>
        </p:nvSpPr>
        <p:spPr>
          <a:xfrm>
            <a:off x="611505" y="1667510"/>
            <a:ext cx="10969625" cy="4246245"/>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p>
          <a:p>
            <a:pPr indent="304800"/>
            <a:endParaRPr lang="en-US" altLang="zh-CN" sz="3000" dirty="0">
              <a:solidFill>
                <a:srgbClr val="000000"/>
              </a:solidFill>
              <a:ea typeface="宋体" panose="02010600030101010101" pitchFamily="2" charset="-122"/>
            </a:endParaRPr>
          </a:p>
          <a:p>
            <a:pPr indent="304800"/>
            <a:endParaRPr lang="en-US" altLang="zh-CN" sz="3000" dirty="0">
              <a:solidFill>
                <a:srgbClr val="000000"/>
              </a:solidFill>
              <a:ea typeface="宋体" panose="02010600030101010101" pitchFamily="2" charset="-122"/>
            </a:endParaRPr>
          </a:p>
          <a:p>
            <a:pPr indent="304800"/>
            <a:endParaRPr lang="en-US" altLang="zh-CN" sz="3000" dirty="0">
              <a:solidFill>
                <a:srgbClr val="000000"/>
              </a:solidFill>
              <a:ea typeface="宋体" panose="02010600030101010101" pitchFamily="2" charset="-122"/>
            </a:endParaRPr>
          </a:p>
          <a:p>
            <a:pPr indent="304800" algn="l"/>
            <a:r>
              <a:rPr lang="en-US" altLang="zh-CN" sz="3000" dirty="0">
                <a:solidFill>
                  <a:srgbClr val="000000"/>
                </a:solidFill>
                <a:ea typeface="宋体" panose="02010600030101010101" pitchFamily="2" charset="-122"/>
              </a:rPr>
              <a:t>    </a:t>
            </a:r>
            <a:r>
              <a:rPr sz="3000" dirty="0">
                <a:solidFill>
                  <a:srgbClr val="000000"/>
                </a:solidFill>
                <a:sym typeface="+mn-ea"/>
              </a:rPr>
              <a:t>除了读本的教学价值，更要研究儿童的生活体验。思政课始终要从儿童视角出发，联系儿童生活，激发儿童情感，引导儿童行为，让儿童站立在课堂正中央。</a:t>
            </a:r>
            <a:r>
              <a:rPr lang="zh-CN" altLang="en-US" sz="3000" dirty="0">
                <a:solidFill>
                  <a:srgbClr val="000000"/>
                </a:solidFill>
                <a:sym typeface="+mn-ea"/>
              </a:rPr>
              <a:t>只有</a:t>
            </a:r>
            <a:r>
              <a:rPr sz="3000" dirty="0" err="1">
                <a:solidFill>
                  <a:srgbClr val="000000"/>
                </a:solidFill>
                <a:sym typeface="+mn-ea"/>
              </a:rPr>
              <a:t>这样，才能打通习近平新时代中国特色社会主义思想与儿童生活的路径，从而达到立德树人的</a:t>
            </a:r>
            <a:r>
              <a:rPr lang="zh-CN" sz="3000" dirty="0">
                <a:solidFill>
                  <a:srgbClr val="000000"/>
                </a:solidFill>
                <a:sym typeface="+mn-ea"/>
              </a:rPr>
              <a:t>根本</a:t>
            </a:r>
            <a:r>
              <a:rPr lang="zh-CN" altLang="en-US" sz="3000" dirty="0">
                <a:solidFill>
                  <a:srgbClr val="000000"/>
                </a:solidFill>
                <a:sym typeface="+mn-ea"/>
              </a:rPr>
              <a:t>任务</a:t>
            </a:r>
            <a:r>
              <a:rPr sz="3000" dirty="0">
                <a:solidFill>
                  <a:srgbClr val="000000"/>
                </a:solidFill>
                <a:sym typeface="+mn-ea"/>
              </a:rPr>
              <a:t>。</a:t>
            </a:r>
          </a:p>
        </p:txBody>
      </p:sp>
      <p:graphicFrame>
        <p:nvGraphicFramePr>
          <p:cNvPr id="3" name="图示 2"/>
          <p:cNvGraphicFramePr/>
          <p:nvPr/>
        </p:nvGraphicFramePr>
        <p:xfrm>
          <a:off x="2047240" y="1667510"/>
          <a:ext cx="8128000" cy="1691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21360" y="4911090"/>
            <a:ext cx="10451465" cy="1814830"/>
          </a:xfrm>
          <a:prstGeom prst="rect">
            <a:avLst/>
          </a:prstGeom>
          <a:noFill/>
          <a:ln w="9525">
            <a:solidFill>
              <a:srgbClr val="26A9E1"/>
            </a:solidFill>
          </a:ln>
        </p:spPr>
        <p:txBody>
          <a:bodyPr wrap="square">
            <a:spAutoFit/>
          </a:bodyPr>
          <a:lstStyle/>
          <a:p>
            <a:pPr indent="304800" algn="l"/>
            <a:r>
              <a:rPr lang="en-US" altLang="zh-CN" sz="2800" dirty="0">
                <a:solidFill>
                  <a:srgbClr val="000000"/>
                </a:solidFill>
                <a:ea typeface="宋体" panose="02010600030101010101" pitchFamily="2" charset="-122"/>
              </a:rPr>
              <a:t>    </a:t>
            </a:r>
            <a:r>
              <a:rPr lang="zh-CN" altLang="en-US" sz="2800" dirty="0">
                <a:solidFill>
                  <a:srgbClr val="000000"/>
                </a:solidFill>
                <a:latin typeface="宋体" panose="02010600030101010101" pitchFamily="2" charset="-122"/>
                <a:cs typeface="宋体" panose="02010600030101010101" pitchFamily="2" charset="-122"/>
              </a:rPr>
              <a:t>对五年级某班进行</a:t>
            </a:r>
            <a:r>
              <a:rPr lang="en-US" altLang="zh-CN" sz="2800" dirty="0">
                <a:solidFill>
                  <a:srgbClr val="000000"/>
                </a:solidFill>
                <a:latin typeface="宋体" panose="02010600030101010101" pitchFamily="2" charset="-122"/>
                <a:cs typeface="宋体" panose="02010600030101010101" pitchFamily="2" charset="-122"/>
              </a:rPr>
              <a:t>学情分析，发现有66.6%的同学知道改革开放，65.7%的同学有继续推动改革开放的意识，</a:t>
            </a:r>
            <a:r>
              <a:rPr lang="en-US" altLang="zh-CN" sz="2800" dirty="0">
                <a:solidFill>
                  <a:srgbClr val="000000"/>
                </a:solidFill>
                <a:latin typeface="宋体" panose="02010600030101010101" pitchFamily="2" charset="-122"/>
                <a:cs typeface="宋体" panose="02010600030101010101" pitchFamily="2" charset="-122"/>
                <a:sym typeface="+mn-ea"/>
              </a:rPr>
              <a:t>对于如何继续推动改革开放，“努力学习” “参加实践活动”“创新” 是学生提到的高频词汇。</a:t>
            </a:r>
            <a:endParaRPr lang="en-US" altLang="zh-CN" sz="2800" dirty="0">
              <a:solidFill>
                <a:srgbClr val="000000"/>
              </a:solidFill>
              <a:latin typeface="宋体" panose="02010600030101010101" pitchFamily="2" charset="-122"/>
              <a:cs typeface="宋体" panose="02010600030101010101" pitchFamily="2" charset="-122"/>
            </a:endParaRPr>
          </a:p>
        </p:txBody>
      </p:sp>
      <p:grpSp>
        <p:nvGrpSpPr>
          <p:cNvPr id="9" name="组合 8"/>
          <p:cNvGrpSpPr/>
          <p:nvPr/>
        </p:nvGrpSpPr>
        <p:grpSpPr>
          <a:xfrm>
            <a:off x="721360" y="1404620"/>
            <a:ext cx="10459085" cy="3395980"/>
            <a:chOff x="1136" y="2212"/>
            <a:chExt cx="16471" cy="5348"/>
          </a:xfrm>
        </p:grpSpPr>
        <p:grpSp>
          <p:nvGrpSpPr>
            <p:cNvPr id="4" name="组合 3"/>
            <p:cNvGrpSpPr/>
            <p:nvPr/>
          </p:nvGrpSpPr>
          <p:grpSpPr>
            <a:xfrm>
              <a:off x="1136" y="2480"/>
              <a:ext cx="16460" cy="4969"/>
              <a:chOff x="1136" y="2480"/>
              <a:chExt cx="16460" cy="4969"/>
            </a:xfrm>
          </p:grpSpPr>
          <p:pic>
            <p:nvPicPr>
              <p:cNvPr id="3" name="图片 2"/>
              <p:cNvPicPr>
                <a:picLocks noChangeAspect="1"/>
              </p:cNvPicPr>
              <p:nvPr/>
            </p:nvPicPr>
            <p:blipFill>
              <a:blip r:embed="rId3" cstate="print"/>
              <a:srcRect t="11823" b="8626"/>
              <a:stretch>
                <a:fillRect/>
              </a:stretch>
            </p:blipFill>
            <p:spPr>
              <a:xfrm>
                <a:off x="1136" y="2482"/>
                <a:ext cx="4035" cy="4967"/>
              </a:xfrm>
              <a:prstGeom prst="rect">
                <a:avLst/>
              </a:prstGeom>
              <a:ln>
                <a:noFill/>
              </a:ln>
            </p:spPr>
          </p:pic>
          <p:pic>
            <p:nvPicPr>
              <p:cNvPr id="6" name="图片 5"/>
              <p:cNvPicPr>
                <a:picLocks noChangeAspect="1"/>
              </p:cNvPicPr>
              <p:nvPr/>
            </p:nvPicPr>
            <p:blipFill>
              <a:blip r:embed="rId4" cstate="print"/>
              <a:stretch>
                <a:fillRect/>
              </a:stretch>
            </p:blipFill>
            <p:spPr>
              <a:xfrm>
                <a:off x="5243" y="3176"/>
                <a:ext cx="5685" cy="2922"/>
              </a:xfrm>
              <a:prstGeom prst="rect">
                <a:avLst/>
              </a:prstGeom>
              <a:ln>
                <a:noFill/>
              </a:ln>
            </p:spPr>
          </p:pic>
          <p:pic>
            <p:nvPicPr>
              <p:cNvPr id="7" name="图片 6"/>
              <p:cNvPicPr>
                <a:picLocks noChangeAspect="1"/>
              </p:cNvPicPr>
              <p:nvPr/>
            </p:nvPicPr>
            <p:blipFill>
              <a:blip r:embed="rId5" cstate="print"/>
              <a:stretch>
                <a:fillRect/>
              </a:stretch>
            </p:blipFill>
            <p:spPr>
              <a:xfrm>
                <a:off x="11047" y="2481"/>
                <a:ext cx="3857" cy="4968"/>
              </a:xfrm>
              <a:prstGeom prst="rect">
                <a:avLst/>
              </a:prstGeom>
              <a:ln>
                <a:noFill/>
              </a:ln>
            </p:spPr>
          </p:pic>
          <p:pic>
            <p:nvPicPr>
              <p:cNvPr id="8" name="图片 7"/>
              <p:cNvPicPr>
                <a:picLocks noChangeAspect="1"/>
              </p:cNvPicPr>
              <p:nvPr/>
            </p:nvPicPr>
            <p:blipFill>
              <a:blip r:embed="rId6" cstate="print"/>
              <a:srcRect t="1655"/>
              <a:stretch>
                <a:fillRect/>
              </a:stretch>
            </p:blipFill>
            <p:spPr>
              <a:xfrm>
                <a:off x="13143" y="2480"/>
                <a:ext cx="4453" cy="4969"/>
              </a:xfrm>
              <a:prstGeom prst="rect">
                <a:avLst/>
              </a:prstGeom>
              <a:ln>
                <a:noFill/>
              </a:ln>
            </p:spPr>
          </p:pic>
        </p:grpSp>
        <p:sp>
          <p:nvSpPr>
            <p:cNvPr id="5" name="矩形 4"/>
            <p:cNvSpPr/>
            <p:nvPr/>
          </p:nvSpPr>
          <p:spPr>
            <a:xfrm>
              <a:off x="1137" y="2212"/>
              <a:ext cx="16470" cy="5348"/>
            </a:xfrm>
            <a:prstGeom prst="rect">
              <a:avLst/>
            </a:prstGeom>
            <a:noFill/>
            <a:ln>
              <a:solidFill>
                <a:srgbClr val="26A9E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440690" y="705485"/>
            <a:ext cx="6817360"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二、儿童的生活体验</a:t>
            </a:r>
            <a:r>
              <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学情分析</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矩形 1"/>
          <p:cNvSpPr/>
          <p:nvPr/>
        </p:nvSpPr>
        <p:spPr>
          <a:xfrm>
            <a:off x="230505" y="613410"/>
            <a:ext cx="11730990" cy="4369435"/>
          </a:xfrm>
          <a:prstGeom prst="rect">
            <a:avLst/>
          </a:prstGeom>
          <a:noFill/>
          <a:ln w="9525">
            <a:noFill/>
          </a:ln>
        </p:spPr>
        <p:txBody>
          <a:bodyPr wrap="square">
            <a:spAutoFit/>
          </a:bodyPr>
          <a:lstStyle/>
          <a:p>
            <a:r>
              <a:rPr lang="en-US" altLang="zh-CN" sz="4800" dirty="0">
                <a:latin typeface="Arial" panose="020B0604020202020204" pitchFamily="34" charset="0"/>
              </a:rPr>
              <a:t>   </a:t>
            </a:r>
            <a:r>
              <a:rPr lang="zh-CN" altLang="en-US" sz="4800" dirty="0">
                <a:latin typeface="Arial" panose="020B0604020202020204" pitchFamily="34" charset="0"/>
              </a:rPr>
              <a:t>四</a:t>
            </a:r>
            <a:r>
              <a:rPr lang="zh-CN" altLang="zh-CN" sz="4800" dirty="0">
                <a:latin typeface="Arial" panose="020B0604020202020204" pitchFamily="34" charset="0"/>
              </a:rPr>
              <a:t>、教学重难点</a:t>
            </a:r>
          </a:p>
          <a:p>
            <a:pPr indent="304800" algn="l"/>
            <a:r>
              <a:rPr lang="zh-CN" altLang="zh-CN" sz="2000" dirty="0">
                <a:solidFill>
                  <a:srgbClr val="000000"/>
                </a:solidFill>
                <a:latin typeface="Arial" panose="020B0604020202020204" pitchFamily="34" charset="0"/>
              </a:rPr>
              <a:t>   </a:t>
            </a:r>
          </a:p>
          <a:p>
            <a:pPr indent="304800" algn="l"/>
            <a:r>
              <a:rPr lang="zh-CN" sz="3000" dirty="0">
                <a:solidFill>
                  <a:srgbClr val="000000"/>
                </a:solidFill>
                <a:latin typeface="Arial" panose="020B0604020202020204" pitchFamily="34" charset="0"/>
              </a:rPr>
              <a:t>1.通过听故事的方式，</a:t>
            </a:r>
            <a:r>
              <a:rPr lang="zh-CN" sz="3000" dirty="0">
                <a:solidFill>
                  <a:srgbClr val="000000"/>
                </a:solidFill>
                <a:sym typeface="+mn-ea"/>
              </a:rPr>
              <a:t>初步了解改革开放的历史背景和重要意义</a:t>
            </a:r>
            <a:r>
              <a:rPr lang="zh-CN" sz="3000" dirty="0">
                <a:solidFill>
                  <a:srgbClr val="000000"/>
                </a:solidFill>
                <a:latin typeface="Arial" panose="020B0604020202020204" pitchFamily="34" charset="0"/>
              </a:rPr>
              <a:t>。</a:t>
            </a:r>
          </a:p>
          <a:p>
            <a:pPr indent="304800" algn="l"/>
            <a:endParaRPr lang="zh-CN" sz="3000" dirty="0">
              <a:solidFill>
                <a:srgbClr val="000000"/>
              </a:solidFill>
              <a:latin typeface="Arial" panose="020B0604020202020204" pitchFamily="34" charset="0"/>
            </a:endParaRPr>
          </a:p>
          <a:p>
            <a:pPr indent="304800" algn="l"/>
            <a:r>
              <a:rPr lang="zh-CN" sz="3000" dirty="0">
                <a:solidFill>
                  <a:srgbClr val="000000"/>
                </a:solidFill>
              </a:rPr>
              <a:t>2.通过访谈和对比的方式，感受改革开放以来所取得的伟大成就，提升民族自信心与自豪感。</a:t>
            </a:r>
          </a:p>
          <a:p>
            <a:pPr indent="304800" algn="l"/>
            <a:endParaRPr lang="zh-CN" sz="3000" dirty="0">
              <a:solidFill>
                <a:srgbClr val="000000"/>
              </a:solidFill>
            </a:endParaRPr>
          </a:p>
          <a:p>
            <a:pPr indent="304800" algn="l"/>
            <a:r>
              <a:rPr lang="zh-CN" sz="3000" dirty="0">
                <a:solidFill>
                  <a:srgbClr val="000000"/>
                </a:solidFill>
              </a:rPr>
              <a:t>3.通过响应号召的方式，树立坚持改革开放的信念，坚定做改革开放的支持者、拥护者、践行者的决心。　　</a:t>
            </a:r>
            <a:endParaRPr lang="zh-CN" altLang="zh-CN" sz="3000" dirty="0">
              <a:latin typeface="楷体" panose="02010609060101010101" pitchFamily="49" charset="-122"/>
              <a:ea typeface="楷体" panose="02010609060101010101" pitchFamily="49" charset="-122"/>
              <a:cs typeface="楷体" panose="02010609060101010101" pitchFamily="49" charset="-122"/>
            </a:endParaRPr>
          </a:p>
        </p:txBody>
      </p:sp>
      <p:sp>
        <p:nvSpPr>
          <p:cNvPr id="10" name="文本框 9"/>
          <p:cNvSpPr txBox="1"/>
          <p:nvPr/>
        </p:nvSpPr>
        <p:spPr>
          <a:xfrm>
            <a:off x="393700" y="839470"/>
            <a:ext cx="6817360"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二、儿童的生活体验</a:t>
            </a:r>
            <a:r>
              <a:rPr kumimoji="0" lang="en-US" altLang="zh-CN"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教学目标</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矩形 1"/>
          <p:cNvSpPr/>
          <p:nvPr/>
        </p:nvSpPr>
        <p:spPr>
          <a:xfrm>
            <a:off x="230505" y="613410"/>
            <a:ext cx="11730990" cy="4370427"/>
          </a:xfrm>
          <a:prstGeom prst="rect">
            <a:avLst/>
          </a:prstGeom>
          <a:noFill/>
          <a:ln w="9525">
            <a:noFill/>
          </a:ln>
        </p:spPr>
        <p:txBody>
          <a:bodyPr wrap="square">
            <a:spAutoFit/>
          </a:bodyPr>
          <a:lstStyle/>
          <a:p>
            <a:r>
              <a:rPr lang="en-US" altLang="zh-CN" sz="4800" dirty="0">
                <a:latin typeface="Arial" panose="020B0604020202020204" pitchFamily="34" charset="0"/>
              </a:rPr>
              <a:t>   </a:t>
            </a:r>
            <a:r>
              <a:rPr lang="zh-CN" altLang="en-US" sz="4800" dirty="0">
                <a:latin typeface="Arial" panose="020B0604020202020204" pitchFamily="34" charset="0"/>
              </a:rPr>
              <a:t>四</a:t>
            </a:r>
            <a:r>
              <a:rPr lang="zh-CN" altLang="zh-CN" sz="4800" dirty="0">
                <a:latin typeface="Arial" panose="020B0604020202020204" pitchFamily="34" charset="0"/>
              </a:rPr>
              <a:t>、教学重难点</a:t>
            </a:r>
          </a:p>
          <a:p>
            <a:pPr indent="304800" algn="l"/>
            <a:r>
              <a:rPr lang="zh-CN" altLang="zh-CN" sz="2000" dirty="0">
                <a:solidFill>
                  <a:srgbClr val="000000"/>
                </a:solidFill>
                <a:latin typeface="Arial" panose="020B0604020202020204" pitchFamily="34" charset="0"/>
              </a:rPr>
              <a:t>   </a:t>
            </a:r>
          </a:p>
          <a:p>
            <a:pPr indent="304800" algn="l"/>
            <a:r>
              <a:rPr lang="zh-CN" sz="3000" dirty="0">
                <a:solidFill>
                  <a:srgbClr val="000000"/>
                </a:solidFill>
                <a:latin typeface="Arial" panose="020B0604020202020204" pitchFamily="34" charset="0"/>
              </a:rPr>
              <a:t>1.通过听故事的方式，初步了解改革开放的历史背景和重要意义。</a:t>
            </a:r>
          </a:p>
          <a:p>
            <a:pPr indent="304800" algn="l"/>
            <a:endParaRPr lang="zh-CN" sz="3000" dirty="0">
              <a:solidFill>
                <a:srgbClr val="000000"/>
              </a:solidFill>
              <a:latin typeface="Arial" panose="020B0604020202020204" pitchFamily="34" charset="0"/>
            </a:endParaRPr>
          </a:p>
          <a:p>
            <a:pPr indent="304800" algn="l"/>
            <a:r>
              <a:rPr lang="zh-CN" sz="3000" dirty="0">
                <a:solidFill>
                  <a:srgbClr val="000000"/>
                </a:solidFill>
              </a:rPr>
              <a:t>2.通过访谈和对比的方式，感受改革开放以来所取得的伟大成就，提升民族自信心与自豪感。</a:t>
            </a:r>
            <a:r>
              <a:rPr lang="zh-CN" sz="3000" dirty="0">
                <a:solidFill>
                  <a:srgbClr val="FF0000"/>
                </a:solidFill>
              </a:rPr>
              <a:t>（教学重点）</a:t>
            </a:r>
          </a:p>
          <a:p>
            <a:pPr indent="304800" algn="l"/>
            <a:endParaRPr lang="zh-CN" sz="3000" dirty="0">
              <a:solidFill>
                <a:srgbClr val="000000"/>
              </a:solidFill>
            </a:endParaRPr>
          </a:p>
          <a:p>
            <a:pPr indent="304800" algn="l"/>
            <a:r>
              <a:rPr lang="zh-CN" sz="3000" dirty="0">
                <a:solidFill>
                  <a:srgbClr val="000000"/>
                </a:solidFill>
              </a:rPr>
              <a:t>3.通过响应号召的方式，树立坚持改革开放的信念，坚定做改革开放的支持者、拥护者、践行者的决心。</a:t>
            </a:r>
            <a:r>
              <a:rPr lang="zh-CN" sz="3000" dirty="0">
                <a:solidFill>
                  <a:srgbClr val="FF0000"/>
                </a:solidFill>
              </a:rPr>
              <a:t>（教学难点）</a:t>
            </a:r>
            <a:r>
              <a:rPr lang="zh-CN" sz="3000" dirty="0">
                <a:solidFill>
                  <a:srgbClr val="000000"/>
                </a:solidFill>
              </a:rPr>
              <a:t>　　</a:t>
            </a:r>
            <a:endParaRPr lang="zh-CN" altLang="zh-CN" sz="3000" dirty="0">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308610" y="731520"/>
            <a:ext cx="6817360"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3200" b="1" noProof="0" dirty="0">
                <a:ln>
                  <a:noFill/>
                </a:ln>
                <a:solidFill>
                  <a:prstClr val="black"/>
                </a:solidFill>
                <a:effectLst/>
                <a:uLnTx/>
                <a:uFillTx/>
                <a:sym typeface="+mn-ea"/>
              </a:rPr>
              <a:t>  </a:t>
            </a:r>
            <a:r>
              <a:rPr lang="zh-CN" altLang="en-US" sz="3200" b="1" noProof="0" dirty="0">
                <a:ln>
                  <a:noFill/>
                </a:ln>
                <a:solidFill>
                  <a:prstClr val="black"/>
                </a:solidFill>
                <a:effectLst/>
                <a:uLnTx/>
                <a:uFillTx/>
                <a:sym typeface="+mn-ea"/>
              </a:rPr>
              <a:t>二、儿童的生活体验</a:t>
            </a:r>
            <a:r>
              <a:rPr lang="en-US" altLang="zh-CN" sz="3200" noProof="0" dirty="0">
                <a:ln>
                  <a:noFill/>
                </a:ln>
                <a:solidFill>
                  <a:prstClr val="black"/>
                </a:solidFill>
                <a:effectLst/>
                <a:uLnTx/>
                <a:uFillTx/>
                <a:sym typeface="+mn-ea"/>
              </a:rPr>
              <a:t>——</a:t>
            </a:r>
            <a:r>
              <a:rPr lang="zh-CN" altLang="en-US" sz="3200" noProof="0" dirty="0">
                <a:ln>
                  <a:noFill/>
                </a:ln>
                <a:solidFill>
                  <a:prstClr val="black"/>
                </a:solidFill>
                <a:effectLst/>
                <a:uLnTx/>
                <a:uFillTx/>
                <a:sym typeface="+mn-ea"/>
              </a:rPr>
              <a:t>教学目标</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2760" y="669925"/>
            <a:ext cx="6817360"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kern="1200" cap="none" spc="0" normalizeH="0" baseline="0" noProof="0" dirty="0">
                <a:solidFill>
                  <a:prstClr val="black"/>
                </a:solidFill>
                <a:latin typeface="Arial" panose="020B0604020202020204" pitchFamily="34" charset="0"/>
                <a:ea typeface="宋体" panose="02010600030101010101" pitchFamily="2" charset="-122"/>
                <a:cs typeface="+mn-cs"/>
              </a:rPr>
              <a:t> </a:t>
            </a:r>
            <a:r>
              <a:rPr lang="en-US" altLang="zh-CN" sz="3200" b="1" noProof="0" dirty="0">
                <a:ln>
                  <a:noFill/>
                </a:ln>
                <a:solidFill>
                  <a:prstClr val="black"/>
                </a:solidFill>
                <a:effectLst/>
                <a:uLnTx/>
                <a:uFillTx/>
                <a:sym typeface="+mn-ea"/>
              </a:rPr>
              <a:t>  </a:t>
            </a:r>
            <a:r>
              <a:rPr lang="zh-CN" altLang="en-US" sz="3200" b="1" noProof="0" dirty="0">
                <a:ln>
                  <a:noFill/>
                </a:ln>
                <a:solidFill>
                  <a:prstClr val="black"/>
                </a:solidFill>
                <a:effectLst/>
                <a:uLnTx/>
                <a:uFillTx/>
                <a:sym typeface="+mn-ea"/>
              </a:rPr>
              <a:t>二、儿童的生活体验</a:t>
            </a:r>
            <a:r>
              <a:rPr lang="en-US" altLang="zh-CN" sz="3200" noProof="0" dirty="0">
                <a:ln>
                  <a:noFill/>
                </a:ln>
                <a:solidFill>
                  <a:prstClr val="black"/>
                </a:solidFill>
                <a:effectLst/>
                <a:uLnTx/>
                <a:uFillTx/>
                <a:sym typeface="+mn-ea"/>
              </a:rPr>
              <a:t>——</a:t>
            </a:r>
            <a:r>
              <a:rPr lang="zh-CN" altLang="en-US" sz="3200" noProof="0" dirty="0">
                <a:ln>
                  <a:noFill/>
                </a:ln>
                <a:solidFill>
                  <a:prstClr val="black"/>
                </a:solidFill>
                <a:effectLst/>
                <a:uLnTx/>
                <a:uFillTx/>
                <a:sym typeface="+mn-ea"/>
              </a:rPr>
              <a:t>活动设计</a:t>
            </a:r>
          </a:p>
        </p:txBody>
      </p:sp>
      <p:graphicFrame>
        <p:nvGraphicFramePr>
          <p:cNvPr id="6" name="图示 5"/>
          <p:cNvGraphicFramePr/>
          <p:nvPr/>
        </p:nvGraphicFramePr>
        <p:xfrm>
          <a:off x="808355" y="1422400"/>
          <a:ext cx="8173720" cy="462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img1.shenchuang.com/2020/0323/c57c7ca2ade2a34cf7f61c1f4f29e5ec.jpg!600x1000"/>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 name="圆角矩形 3"/>
          <p:cNvSpPr/>
          <p:nvPr/>
        </p:nvSpPr>
        <p:spPr>
          <a:xfrm>
            <a:off x="948055" y="750570"/>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rgbClr val="000000"/>
                </a:solidFill>
                <a:sym typeface="+mn-ea"/>
              </a:rPr>
              <a:t>一、听春天的故事，走近改革开放</a:t>
            </a:r>
          </a:p>
        </p:txBody>
      </p:sp>
      <p:pic>
        <p:nvPicPr>
          <p:cNvPr id="5" name="图片 4"/>
          <p:cNvPicPr>
            <a:picLocks noChangeAspect="1"/>
          </p:cNvPicPr>
          <p:nvPr/>
        </p:nvPicPr>
        <p:blipFill>
          <a:blip r:embed="rId2" cstate="print"/>
          <a:stretch>
            <a:fillRect/>
          </a:stretch>
        </p:blipFill>
        <p:spPr>
          <a:xfrm>
            <a:off x="948055" y="2200275"/>
            <a:ext cx="4948555" cy="2962910"/>
          </a:xfrm>
          <a:prstGeom prst="rect">
            <a:avLst/>
          </a:prstGeom>
        </p:spPr>
      </p:pic>
      <p:grpSp>
        <p:nvGrpSpPr>
          <p:cNvPr id="10" name="组合 9"/>
          <p:cNvGrpSpPr/>
          <p:nvPr/>
        </p:nvGrpSpPr>
        <p:grpSpPr>
          <a:xfrm>
            <a:off x="6306820" y="2200275"/>
            <a:ext cx="4785360" cy="2962910"/>
            <a:chOff x="9932" y="3465"/>
            <a:chExt cx="6702" cy="4666"/>
          </a:xfrm>
        </p:grpSpPr>
        <p:pic>
          <p:nvPicPr>
            <p:cNvPr id="7" name="图片 6"/>
            <p:cNvPicPr>
              <a:picLocks noChangeAspect="1"/>
            </p:cNvPicPr>
            <p:nvPr/>
          </p:nvPicPr>
          <p:blipFill>
            <a:blip r:embed="rId3" cstate="print"/>
            <a:srcRect l="24643" t="9559" r="20341" b="70264"/>
            <a:stretch>
              <a:fillRect/>
            </a:stretch>
          </p:blipFill>
          <p:spPr>
            <a:xfrm>
              <a:off x="9932" y="6725"/>
              <a:ext cx="6702" cy="1406"/>
            </a:xfrm>
            <a:prstGeom prst="rect">
              <a:avLst/>
            </a:prstGeom>
          </p:spPr>
        </p:pic>
        <p:pic>
          <p:nvPicPr>
            <p:cNvPr id="9" name="图片 8"/>
            <p:cNvPicPr>
              <a:picLocks noChangeAspect="1"/>
            </p:cNvPicPr>
            <p:nvPr/>
          </p:nvPicPr>
          <p:blipFill>
            <a:blip r:embed="rId4" cstate="print"/>
            <a:srcRect t="3830" b="65419"/>
            <a:stretch>
              <a:fillRect/>
            </a:stretch>
          </p:blipFill>
          <p:spPr>
            <a:xfrm>
              <a:off x="9932" y="3465"/>
              <a:ext cx="6701" cy="3427"/>
            </a:xfrm>
            <a:prstGeom prst="rect">
              <a:avLst/>
            </a:prstGeom>
          </p:spPr>
        </p:pic>
      </p:grpSp>
      <p:sp>
        <p:nvSpPr>
          <p:cNvPr id="100" name="文本框 99"/>
          <p:cNvSpPr txBox="1"/>
          <p:nvPr/>
        </p:nvSpPr>
        <p:spPr>
          <a:xfrm>
            <a:off x="948055" y="5466715"/>
            <a:ext cx="10143490" cy="706755"/>
          </a:xfrm>
          <a:prstGeom prst="rect">
            <a:avLst/>
          </a:prstGeom>
          <a:noFill/>
          <a:ln w="9525">
            <a:noFill/>
          </a:ln>
        </p:spPr>
        <p:txBody>
          <a:bodyPr wrap="square">
            <a:spAutoFit/>
          </a:bodyPr>
          <a:lstStyle/>
          <a:p>
            <a:pPr indent="304800"/>
            <a:r>
              <a:rPr lang="zh-CN" altLang="en-US" sz="2000" dirty="0">
                <a:solidFill>
                  <a:srgbClr val="000000"/>
                </a:solidFill>
                <a:ea typeface="宋体" panose="02010600030101010101" pitchFamily="2" charset="-122"/>
              </a:rPr>
              <a:t>【设计意图】课程伊始，通过创设情境，以拟人化的方式，从两棵高山榕的角度来讲述改革开放的故事。</a:t>
            </a:r>
            <a:r>
              <a:rPr lang="en-US" altLang="zh-CN" sz="2000" dirty="0">
                <a:solidFill>
                  <a:srgbClr val="000000"/>
                </a:solidFill>
                <a:ea typeface="宋体" panose="02010600030101010101" pitchFamily="2" charset="-122"/>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5135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环节二、我的改革开放资料包</a:t>
            </a:r>
          </a:p>
        </p:txBody>
      </p:sp>
      <p:sp>
        <p:nvSpPr>
          <p:cNvPr id="4" name="圆角矩形 3"/>
          <p:cNvSpPr/>
          <p:nvPr/>
        </p:nvSpPr>
        <p:spPr>
          <a:xfrm>
            <a:off x="948055" y="802640"/>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000000"/>
              </a:solidFill>
              <a:sym typeface="+mn-ea"/>
            </a:endParaRPr>
          </a:p>
          <a:p>
            <a:pPr algn="ctr"/>
            <a:r>
              <a:rPr lang="zh-CN" altLang="en-US" sz="2400" b="1">
                <a:solidFill>
                  <a:srgbClr val="000000"/>
                </a:solidFill>
                <a:sym typeface="+mn-ea"/>
              </a:rPr>
              <a:t>二、访家中三代人，感受改革开放</a:t>
            </a:r>
            <a:endParaRPr lang="zh-CN" altLang="en-US" sz="2000" b="1">
              <a:solidFill>
                <a:srgbClr val="000000"/>
              </a:solidFill>
            </a:endParaRPr>
          </a:p>
          <a:p>
            <a:pPr algn="ctr"/>
            <a:endParaRPr lang="zh-CN" altLang="en-US" sz="2000"/>
          </a:p>
        </p:txBody>
      </p:sp>
      <p:sp>
        <p:nvSpPr>
          <p:cNvPr id="6" name="文本框 5"/>
          <p:cNvSpPr txBox="1"/>
          <p:nvPr/>
        </p:nvSpPr>
        <p:spPr>
          <a:xfrm>
            <a:off x="579565" y="2327932"/>
            <a:ext cx="10570655" cy="1436323"/>
          </a:xfrm>
          <a:prstGeom prst="rect">
            <a:avLst/>
          </a:prstGeom>
          <a:noFill/>
          <a:ln w="9525">
            <a:noFill/>
          </a:ln>
        </p:spPr>
        <p:txBody>
          <a:bodyPr wrap="square">
            <a:spAutoFit/>
          </a:bodyPr>
          <a:lstStyle/>
          <a:p>
            <a:pPr indent="304800">
              <a:lnSpc>
                <a:spcPct val="150000"/>
              </a:lnSpc>
            </a:pPr>
            <a:r>
              <a:rPr lang="en-US" altLang="zh-CN" sz="3000" dirty="0">
                <a:solidFill>
                  <a:srgbClr val="000000"/>
                </a:solidFill>
                <a:ea typeface="宋体" panose="02010600030101010101" pitchFamily="2" charset="-122"/>
              </a:rPr>
              <a:t>     </a:t>
            </a:r>
            <a:r>
              <a:rPr lang="zh-CN" sz="3000" dirty="0">
                <a:solidFill>
                  <a:srgbClr val="000000"/>
                </a:solidFill>
                <a:ea typeface="宋体" panose="02010600030101010101" pitchFamily="2" charset="-122"/>
              </a:rPr>
              <a:t>提问：在生活中，你感受到改革开放带来的变化了吗？让我们做一个小采访，看看家中的三代人对改革开放的感受。</a:t>
            </a:r>
            <a:endParaRPr lang="zh-CN" altLang="en-US" sz="3000" dirty="0">
              <a:solidFill>
                <a:srgbClr val="000000"/>
              </a:solidFill>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9"/>
          <p:cNvSpPr/>
          <p:nvPr/>
        </p:nvSpPr>
        <p:spPr>
          <a:xfrm>
            <a:off x="1042988" y="733425"/>
            <a:ext cx="2257425" cy="708025"/>
          </a:xfrm>
          <a:prstGeom prst="rect">
            <a:avLst/>
          </a:prstGeom>
          <a:noFill/>
          <a:ln w="9525">
            <a:noFill/>
          </a:ln>
        </p:spPr>
        <p:txBody>
          <a:bodyPr>
            <a:spAutoFit/>
          </a:bodyPr>
          <a:lstStyle/>
          <a:p>
            <a:pPr>
              <a:buFont typeface="Arial" panose="020B0604020202020204" pitchFamily="34" charset="0"/>
              <a:buNone/>
            </a:pPr>
            <a:r>
              <a:rPr lang="zh-CN" altLang="en-US" sz="4000" dirty="0">
                <a:solidFill>
                  <a:srgbClr val="134163"/>
                </a:solidFill>
                <a:latin typeface="微软雅黑" panose="020B0503020204020204" pitchFamily="34" charset="-122"/>
                <a:ea typeface="微软雅黑" panose="020B0503020204020204" pitchFamily="34" charset="-122"/>
                <a:sym typeface="微软雅黑" panose="020B0503020204020204" pitchFamily="34" charset="-122"/>
              </a:rPr>
              <a:t>目录</a:t>
            </a:r>
          </a:p>
        </p:txBody>
      </p:sp>
      <p:sp>
        <p:nvSpPr>
          <p:cNvPr id="5124" name="矩形 1"/>
          <p:cNvSpPr/>
          <p:nvPr/>
        </p:nvSpPr>
        <p:spPr>
          <a:xfrm>
            <a:off x="1113155" y="1441450"/>
            <a:ext cx="9947910" cy="3784600"/>
          </a:xfrm>
          <a:prstGeom prst="rect">
            <a:avLst/>
          </a:prstGeom>
          <a:noFill/>
          <a:ln w="9525">
            <a:noFill/>
          </a:ln>
        </p:spPr>
        <p:txBody>
          <a:bodyPr wrap="square">
            <a:spAutoFit/>
          </a:bodyPr>
          <a:lstStyle/>
          <a:p>
            <a:pPr algn="l">
              <a:lnSpc>
                <a:spcPct val="150000"/>
              </a:lnSpc>
              <a:buClrTx/>
              <a:buSzTx/>
              <a:buFontTx/>
              <a:defRPr/>
            </a:pPr>
            <a:r>
              <a:rPr lang="zh-CN" altLang="zh-CN" sz="3200" noProof="0" dirty="0">
                <a:ln>
                  <a:noFill/>
                </a:ln>
                <a:solidFill>
                  <a:srgbClr val="134163"/>
                </a:solidFill>
                <a:effectLst/>
                <a:uLnTx/>
                <a:uFillTx/>
                <a:latin typeface="微软雅黑" panose="020B0503020204020204" pitchFamily="34" charset="-122"/>
                <a:ea typeface="微软雅黑" panose="020B0503020204020204" pitchFamily="34" charset="-122"/>
              </a:rPr>
              <a:t>一、读本的教学价值</a:t>
            </a:r>
          </a:p>
          <a:p>
            <a:pPr algn="l">
              <a:lnSpc>
                <a:spcPct val="150000"/>
              </a:lnSpc>
              <a:buClrTx/>
              <a:buSzTx/>
              <a:buFontTx/>
              <a:defRPr/>
            </a:pPr>
            <a:endParaRPr lang="zh-CN" altLang="zh-CN" sz="3200" noProof="0" dirty="0">
              <a:ln>
                <a:noFill/>
              </a:ln>
              <a:solidFill>
                <a:srgbClr val="134163"/>
              </a:solidFill>
              <a:effectLst/>
              <a:uLnTx/>
              <a:uFillTx/>
              <a:latin typeface="微软雅黑" panose="020B0503020204020204" pitchFamily="34" charset="-122"/>
              <a:ea typeface="微软雅黑" panose="020B0503020204020204" pitchFamily="34" charset="-122"/>
            </a:endParaRPr>
          </a:p>
          <a:p>
            <a:pPr algn="l">
              <a:lnSpc>
                <a:spcPct val="150000"/>
              </a:lnSpc>
              <a:buClrTx/>
              <a:buSzTx/>
              <a:buFontTx/>
              <a:defRPr/>
            </a:pPr>
            <a:r>
              <a:rPr lang="zh-CN" altLang="zh-CN" sz="3200" noProof="0" dirty="0">
                <a:ln>
                  <a:noFill/>
                </a:ln>
                <a:solidFill>
                  <a:srgbClr val="134163"/>
                </a:solidFill>
                <a:effectLst/>
                <a:uLnTx/>
                <a:uFillTx/>
                <a:latin typeface="微软雅黑" panose="020B0503020204020204" pitchFamily="34" charset="-122"/>
                <a:ea typeface="微软雅黑" panose="020B0503020204020204" pitchFamily="34" charset="-122"/>
              </a:rPr>
              <a:t>二、儿童的生活体验</a:t>
            </a:r>
          </a:p>
          <a:p>
            <a:pPr algn="l">
              <a:lnSpc>
                <a:spcPct val="150000"/>
              </a:lnSpc>
              <a:buClrTx/>
              <a:buSzTx/>
              <a:buFontTx/>
              <a:defRPr/>
            </a:pPr>
            <a:endParaRPr lang="zh-CN" altLang="zh-CN" sz="3200" noProof="0" dirty="0">
              <a:ln>
                <a:noFill/>
              </a:ln>
              <a:solidFill>
                <a:srgbClr val="134163"/>
              </a:solidFill>
              <a:effectLst/>
              <a:uLnTx/>
              <a:uFillTx/>
              <a:latin typeface="微软雅黑" panose="020B0503020204020204" pitchFamily="34" charset="-122"/>
              <a:ea typeface="微软雅黑" panose="020B0503020204020204" pitchFamily="34" charset="-122"/>
            </a:endParaRPr>
          </a:p>
          <a:p>
            <a:pPr algn="l">
              <a:lnSpc>
                <a:spcPct val="150000"/>
              </a:lnSpc>
              <a:buClrTx/>
              <a:buSzTx/>
              <a:buFontTx/>
              <a:defRPr/>
            </a:pPr>
            <a:r>
              <a:rPr lang="zh-CN" altLang="zh-CN" sz="3200" noProof="0" dirty="0">
                <a:ln>
                  <a:noFill/>
                </a:ln>
                <a:solidFill>
                  <a:srgbClr val="134163"/>
                </a:solidFill>
                <a:effectLst/>
                <a:uLnTx/>
                <a:uFillTx/>
                <a:latin typeface="微软雅黑" panose="020B0503020204020204" pitchFamily="34" charset="-122"/>
                <a:ea typeface="微软雅黑" panose="020B0503020204020204" pitchFamily="34" charset="-122"/>
              </a:rPr>
              <a:t>三、教师</a:t>
            </a:r>
            <a:r>
              <a:rPr lang="zh-CN" altLang="zh-CN" sz="3200" noProof="0">
                <a:ln>
                  <a:noFill/>
                </a:ln>
                <a:solidFill>
                  <a:srgbClr val="134163"/>
                </a:solidFill>
                <a:effectLst/>
                <a:uLnTx/>
                <a:uFillTx/>
                <a:latin typeface="微软雅黑" panose="020B0503020204020204" pitchFamily="34" charset="-122"/>
                <a:ea typeface="微软雅黑" panose="020B0503020204020204" pitchFamily="34" charset="-122"/>
              </a:rPr>
              <a:t>的</a:t>
            </a:r>
            <a:r>
              <a:rPr lang="zh-CN" altLang="en-US" sz="3200" noProof="0">
                <a:ln>
                  <a:noFill/>
                </a:ln>
                <a:solidFill>
                  <a:srgbClr val="134163"/>
                </a:solidFill>
                <a:effectLst/>
                <a:uLnTx/>
                <a:uFillTx/>
                <a:latin typeface="微软雅黑" panose="020B0503020204020204" pitchFamily="34" charset="-122"/>
                <a:ea typeface="微软雅黑" panose="020B0503020204020204" pitchFamily="34" charset="-122"/>
              </a:rPr>
              <a:t>反思启示</a:t>
            </a:r>
            <a:endParaRPr lang="zh-CN" altLang="zh-CN" sz="3200" noProof="0" dirty="0">
              <a:ln>
                <a:noFill/>
              </a:ln>
              <a:solidFill>
                <a:srgbClr val="134163"/>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5135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环节二、我的改革开放资料包</a:t>
            </a:r>
          </a:p>
        </p:txBody>
      </p:sp>
      <p:sp>
        <p:nvSpPr>
          <p:cNvPr id="4" name="圆角矩形 3"/>
          <p:cNvSpPr/>
          <p:nvPr/>
        </p:nvSpPr>
        <p:spPr>
          <a:xfrm>
            <a:off x="948055" y="802640"/>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000000"/>
              </a:solidFill>
              <a:sym typeface="+mn-ea"/>
            </a:endParaRPr>
          </a:p>
          <a:p>
            <a:pPr algn="ctr"/>
            <a:r>
              <a:rPr lang="zh-CN" altLang="en-US" sz="2400" b="1">
                <a:solidFill>
                  <a:srgbClr val="000000"/>
                </a:solidFill>
                <a:sym typeface="+mn-ea"/>
              </a:rPr>
              <a:t>二、访家中三代人，感受改革开放</a:t>
            </a:r>
            <a:endParaRPr lang="zh-CN" altLang="en-US" sz="2000" b="1">
              <a:solidFill>
                <a:srgbClr val="000000"/>
              </a:solidFill>
            </a:endParaRPr>
          </a:p>
          <a:p>
            <a:pPr algn="ctr"/>
            <a:endParaRPr lang="zh-CN" altLang="en-US" sz="2000"/>
          </a:p>
        </p:txBody>
      </p:sp>
      <p:sp>
        <p:nvSpPr>
          <p:cNvPr id="8" name="矩形 7"/>
          <p:cNvSpPr/>
          <p:nvPr/>
        </p:nvSpPr>
        <p:spPr>
          <a:xfrm>
            <a:off x="4215121" y="1918336"/>
            <a:ext cx="3968760" cy="1838326"/>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528011" y="1917702"/>
            <a:ext cx="11516214" cy="1819910"/>
            <a:chOff x="1493" y="3064"/>
            <a:chExt cx="17419" cy="2866"/>
          </a:xfrm>
        </p:grpSpPr>
        <p:pic>
          <p:nvPicPr>
            <p:cNvPr id="5" name="图片 4"/>
            <p:cNvPicPr>
              <a:picLocks noChangeAspect="1"/>
            </p:cNvPicPr>
            <p:nvPr/>
          </p:nvPicPr>
          <p:blipFill>
            <a:blip r:embed="rId3" cstate="print"/>
            <a:stretch>
              <a:fillRect/>
            </a:stretch>
          </p:blipFill>
          <p:spPr>
            <a:xfrm>
              <a:off x="7081" y="3077"/>
              <a:ext cx="6003" cy="2853"/>
            </a:xfrm>
            <a:prstGeom prst="rect">
              <a:avLst/>
            </a:prstGeom>
            <a:ln>
              <a:solidFill>
                <a:srgbClr val="C00000">
                  <a:alpha val="0"/>
                </a:srgbClr>
              </a:solidFill>
            </a:ln>
          </p:spPr>
        </p:pic>
        <p:pic>
          <p:nvPicPr>
            <p:cNvPr id="7" name="图片 6"/>
            <p:cNvPicPr>
              <a:picLocks noChangeAspect="1"/>
            </p:cNvPicPr>
            <p:nvPr/>
          </p:nvPicPr>
          <p:blipFill>
            <a:blip r:embed="rId4" cstate="print"/>
            <a:stretch>
              <a:fillRect/>
            </a:stretch>
          </p:blipFill>
          <p:spPr>
            <a:xfrm>
              <a:off x="1493" y="3064"/>
              <a:ext cx="5023" cy="2866"/>
            </a:xfrm>
            <a:prstGeom prst="rect">
              <a:avLst/>
            </a:prstGeom>
            <a:ln>
              <a:solidFill>
                <a:schemeClr val="bg1"/>
              </a:solidFill>
            </a:ln>
          </p:spPr>
        </p:pic>
        <p:grpSp>
          <p:nvGrpSpPr>
            <p:cNvPr id="13" name="组合 12"/>
            <p:cNvGrpSpPr/>
            <p:nvPr/>
          </p:nvGrpSpPr>
          <p:grpSpPr>
            <a:xfrm>
              <a:off x="13196" y="3064"/>
              <a:ext cx="5716" cy="2419"/>
              <a:chOff x="13196" y="3064"/>
              <a:chExt cx="5716" cy="2419"/>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96" y="3064"/>
                <a:ext cx="2324" cy="2419"/>
              </a:xfrm>
              <a:prstGeom prst="rect">
                <a:avLst/>
              </a:prstGeom>
              <a:ln>
                <a:solidFill>
                  <a:schemeClr val="bg1"/>
                </a:solidFill>
              </a:ln>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10292" t="18510" r="8372"/>
              <a:stretch/>
            </p:blipFill>
            <p:spPr>
              <a:xfrm>
                <a:off x="15686" y="3064"/>
                <a:ext cx="3226" cy="2419"/>
              </a:xfrm>
              <a:prstGeom prst="rect">
                <a:avLst/>
              </a:prstGeom>
              <a:ln>
                <a:solidFill>
                  <a:schemeClr val="bg1"/>
                </a:solidFill>
              </a:ln>
            </p:spPr>
          </p:pic>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5135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环节二、我的改革开放资料包</a:t>
            </a:r>
          </a:p>
        </p:txBody>
      </p:sp>
      <p:sp>
        <p:nvSpPr>
          <p:cNvPr id="4" name="圆角矩形 3"/>
          <p:cNvSpPr/>
          <p:nvPr/>
        </p:nvSpPr>
        <p:spPr>
          <a:xfrm>
            <a:off x="948055" y="802640"/>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srgbClr val="000000"/>
              </a:solidFill>
              <a:sym typeface="+mn-ea"/>
            </a:endParaRPr>
          </a:p>
          <a:p>
            <a:pPr algn="ctr"/>
            <a:r>
              <a:rPr lang="zh-CN" altLang="en-US" sz="2400" b="1">
                <a:solidFill>
                  <a:srgbClr val="000000"/>
                </a:solidFill>
                <a:sym typeface="+mn-ea"/>
              </a:rPr>
              <a:t>二、访家中三代人，感受改革开放</a:t>
            </a:r>
            <a:endParaRPr lang="zh-CN" altLang="en-US" sz="2000" b="1">
              <a:solidFill>
                <a:srgbClr val="000000"/>
              </a:solidFill>
            </a:endParaRPr>
          </a:p>
          <a:p>
            <a:pPr algn="ctr"/>
            <a:endParaRPr lang="zh-CN" altLang="en-US" sz="2000"/>
          </a:p>
        </p:txBody>
      </p:sp>
      <p:sp>
        <p:nvSpPr>
          <p:cNvPr id="100" name="文本框 99"/>
          <p:cNvSpPr txBox="1"/>
          <p:nvPr/>
        </p:nvSpPr>
        <p:spPr>
          <a:xfrm>
            <a:off x="948055" y="3941648"/>
            <a:ext cx="10379075" cy="955903"/>
          </a:xfrm>
          <a:prstGeom prst="rect">
            <a:avLst/>
          </a:prstGeom>
          <a:noFill/>
          <a:ln w="9525">
            <a:noFill/>
          </a:ln>
        </p:spPr>
        <p:txBody>
          <a:bodyPr wrap="square">
            <a:spAutoFit/>
          </a:bodyPr>
          <a:lstStyle/>
          <a:p>
            <a:pPr>
              <a:lnSpc>
                <a:spcPct val="150000"/>
              </a:lnSpc>
            </a:pPr>
            <a:r>
              <a:rPr lang="zh-CN" sz="2000" dirty="0">
                <a:solidFill>
                  <a:srgbClr val="000000"/>
                </a:solidFill>
                <a:ea typeface="宋体" panose="02010600030101010101" pitchFamily="2" charset="-122"/>
              </a:rPr>
              <a:t>【设计意图】这一环节通过家中三代人的对话，让学生从身边生活中真切感受到改革开放创造了世所罕见的经济快速发展奇迹和社会长期稳定奇迹。</a:t>
            </a:r>
            <a:endParaRPr lang="zh-CN" altLang="en-US" sz="2000" dirty="0">
              <a:solidFill>
                <a:srgbClr val="000000"/>
              </a:solidFill>
              <a:ea typeface="宋体" panose="02010600030101010101" pitchFamily="2" charset="-122"/>
            </a:endParaRPr>
          </a:p>
        </p:txBody>
      </p:sp>
      <p:grpSp>
        <p:nvGrpSpPr>
          <p:cNvPr id="6" name="组合 5">
            <a:extLst>
              <a:ext uri="{FF2B5EF4-FFF2-40B4-BE49-F238E27FC236}">
                <a16:creationId xmlns:a16="http://schemas.microsoft.com/office/drawing/2014/main" id="{FAB376E2-343D-3ACA-A57B-DCC182CBA941}"/>
              </a:ext>
            </a:extLst>
          </p:cNvPr>
          <p:cNvGrpSpPr/>
          <p:nvPr/>
        </p:nvGrpSpPr>
        <p:grpSpPr>
          <a:xfrm>
            <a:off x="528011" y="1917702"/>
            <a:ext cx="11516214" cy="1819910"/>
            <a:chOff x="1493" y="3064"/>
            <a:chExt cx="17419" cy="2866"/>
          </a:xfrm>
        </p:grpSpPr>
        <p:pic>
          <p:nvPicPr>
            <p:cNvPr id="10" name="图片 9">
              <a:extLst>
                <a:ext uri="{FF2B5EF4-FFF2-40B4-BE49-F238E27FC236}">
                  <a16:creationId xmlns:a16="http://schemas.microsoft.com/office/drawing/2014/main" id="{BA0CAB81-B497-BCE7-BAC8-4BA6EB8DD1B4}"/>
                </a:ext>
              </a:extLst>
            </p:cNvPr>
            <p:cNvPicPr>
              <a:picLocks noChangeAspect="1"/>
            </p:cNvPicPr>
            <p:nvPr/>
          </p:nvPicPr>
          <p:blipFill>
            <a:blip r:embed="rId3" cstate="print"/>
            <a:stretch>
              <a:fillRect/>
            </a:stretch>
          </p:blipFill>
          <p:spPr>
            <a:xfrm>
              <a:off x="7081" y="3077"/>
              <a:ext cx="6003" cy="2853"/>
            </a:xfrm>
            <a:prstGeom prst="rect">
              <a:avLst/>
            </a:prstGeom>
            <a:ln>
              <a:solidFill>
                <a:srgbClr val="C00000">
                  <a:alpha val="0"/>
                </a:srgbClr>
              </a:solidFill>
            </a:ln>
          </p:spPr>
        </p:pic>
        <p:pic>
          <p:nvPicPr>
            <p:cNvPr id="12" name="图片 11">
              <a:extLst>
                <a:ext uri="{FF2B5EF4-FFF2-40B4-BE49-F238E27FC236}">
                  <a16:creationId xmlns:a16="http://schemas.microsoft.com/office/drawing/2014/main" id="{BDA88299-057C-1469-FAA4-5EA9EEF40129}"/>
                </a:ext>
              </a:extLst>
            </p:cNvPr>
            <p:cNvPicPr>
              <a:picLocks noChangeAspect="1"/>
            </p:cNvPicPr>
            <p:nvPr/>
          </p:nvPicPr>
          <p:blipFill>
            <a:blip r:embed="rId4" cstate="print"/>
            <a:stretch>
              <a:fillRect/>
            </a:stretch>
          </p:blipFill>
          <p:spPr>
            <a:xfrm>
              <a:off x="1493" y="3064"/>
              <a:ext cx="5023" cy="2853"/>
            </a:xfrm>
            <a:prstGeom prst="rect">
              <a:avLst/>
            </a:prstGeom>
            <a:ln>
              <a:solidFill>
                <a:schemeClr val="bg1"/>
              </a:solidFill>
            </a:ln>
          </p:spPr>
        </p:pic>
        <p:grpSp>
          <p:nvGrpSpPr>
            <p:cNvPr id="15" name="组合 14">
              <a:extLst>
                <a:ext uri="{FF2B5EF4-FFF2-40B4-BE49-F238E27FC236}">
                  <a16:creationId xmlns:a16="http://schemas.microsoft.com/office/drawing/2014/main" id="{26E0F33E-1856-F378-7A76-5FA2FD351882}"/>
                </a:ext>
              </a:extLst>
            </p:cNvPr>
            <p:cNvGrpSpPr/>
            <p:nvPr/>
          </p:nvGrpSpPr>
          <p:grpSpPr>
            <a:xfrm>
              <a:off x="13196" y="3064"/>
              <a:ext cx="5716" cy="2419"/>
              <a:chOff x="13196" y="3064"/>
              <a:chExt cx="5716" cy="2419"/>
            </a:xfrm>
          </p:grpSpPr>
          <p:pic>
            <p:nvPicPr>
              <p:cNvPr id="16" name="图片 15">
                <a:extLst>
                  <a:ext uri="{FF2B5EF4-FFF2-40B4-BE49-F238E27FC236}">
                    <a16:creationId xmlns:a16="http://schemas.microsoft.com/office/drawing/2014/main" id="{69997077-BD0A-0C91-DA7C-B31DEED29B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96" y="3064"/>
                <a:ext cx="2324" cy="2419"/>
              </a:xfrm>
              <a:prstGeom prst="rect">
                <a:avLst/>
              </a:prstGeom>
              <a:ln>
                <a:solidFill>
                  <a:schemeClr val="bg1"/>
                </a:solidFill>
              </a:ln>
            </p:spPr>
          </p:pic>
          <p:pic>
            <p:nvPicPr>
              <p:cNvPr id="17" name="图片 16">
                <a:extLst>
                  <a:ext uri="{FF2B5EF4-FFF2-40B4-BE49-F238E27FC236}">
                    <a16:creationId xmlns:a16="http://schemas.microsoft.com/office/drawing/2014/main" id="{52E7460E-753E-B811-C0DF-D8D807C21344}"/>
                  </a:ext>
                </a:extLst>
              </p:cNvPr>
              <p:cNvPicPr>
                <a:picLocks noChangeAspect="1"/>
              </p:cNvPicPr>
              <p:nvPr/>
            </p:nvPicPr>
            <p:blipFill rotWithShape="1">
              <a:blip r:embed="rId6">
                <a:extLst>
                  <a:ext uri="{28A0092B-C50C-407E-A947-70E740481C1C}">
                    <a14:useLocalDpi xmlns:a14="http://schemas.microsoft.com/office/drawing/2010/main" val="0"/>
                  </a:ext>
                </a:extLst>
              </a:blip>
              <a:srcRect l="10292" t="18510" r="8372"/>
              <a:stretch/>
            </p:blipFill>
            <p:spPr>
              <a:xfrm>
                <a:off x="15686" y="3064"/>
                <a:ext cx="3226" cy="2419"/>
              </a:xfrm>
              <a:prstGeom prst="rect">
                <a:avLst/>
              </a:prstGeom>
              <a:ln>
                <a:solidFill>
                  <a:schemeClr val="bg1"/>
                </a:solidFill>
              </a:ln>
            </p:spPr>
          </p:pic>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825500" y="791845"/>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 name="文本框 2"/>
          <p:cNvSpPr txBox="1"/>
          <p:nvPr/>
        </p:nvSpPr>
        <p:spPr>
          <a:xfrm>
            <a:off x="1012825" y="929005"/>
            <a:ext cx="4773930" cy="460375"/>
          </a:xfrm>
          <a:prstGeom prst="rect">
            <a:avLst/>
          </a:prstGeom>
          <a:noFill/>
        </p:spPr>
        <p:txBody>
          <a:bodyPr wrap="none" rtlCol="0" anchor="t">
            <a:spAutoFit/>
          </a:bodyPr>
          <a:lstStyle/>
          <a:p>
            <a:r>
              <a:rPr lang="zh-CN" altLang="en-US" sz="2400" b="1">
                <a:solidFill>
                  <a:srgbClr val="000000"/>
                </a:solidFill>
                <a:latin typeface="+mn-lt"/>
                <a:ea typeface="+mn-ea"/>
                <a:sym typeface="+mn-ea"/>
              </a:rPr>
              <a:t>三、找前后的变化，理解改革开放</a:t>
            </a:r>
            <a:endParaRPr lang="zh-CN" altLang="en-US" sz="2400"/>
          </a:p>
        </p:txBody>
      </p:sp>
      <p:sp>
        <p:nvSpPr>
          <p:cNvPr id="5" name="文本框 4"/>
          <p:cNvSpPr txBox="1"/>
          <p:nvPr/>
        </p:nvSpPr>
        <p:spPr>
          <a:xfrm>
            <a:off x="825500" y="2584450"/>
            <a:ext cx="9765030" cy="1476375"/>
          </a:xfrm>
          <a:prstGeom prst="rect">
            <a:avLst/>
          </a:prstGeom>
          <a:noFill/>
          <a:ln>
            <a:solidFill>
              <a:schemeClr val="bg1"/>
            </a:solidFill>
          </a:ln>
        </p:spPr>
        <p:txBody>
          <a:bodyPr wrap="square" rtlCol="0" anchor="t">
            <a:spAutoFit/>
          </a:bodyPr>
          <a:lstStyle/>
          <a:p>
            <a:r>
              <a:rPr lang="en-US" altLang="zh-CN" sz="3000">
                <a:solidFill>
                  <a:srgbClr val="000000"/>
                </a:solidFill>
              </a:rPr>
              <a:t>                                      </a:t>
            </a:r>
            <a:r>
              <a:rPr lang="zh-CN" altLang="en-US" sz="3000" b="1">
                <a:solidFill>
                  <a:srgbClr val="000000"/>
                </a:solidFill>
              </a:rPr>
              <a:t>共学提示</a:t>
            </a:r>
            <a:endParaRPr lang="zh-CN" altLang="en-US" sz="3000">
              <a:solidFill>
                <a:srgbClr val="000000"/>
              </a:solidFill>
            </a:endParaRPr>
          </a:p>
          <a:p>
            <a:r>
              <a:rPr lang="zh-CN" altLang="en-US" sz="3000">
                <a:solidFill>
                  <a:srgbClr val="000000"/>
                </a:solidFill>
              </a:rPr>
              <a:t>        请同学们仔细阅读第二部分文字和图片，联系上下文、对比前后图片，找出改革开放带来的变化。</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2032000" y="719455"/>
          <a:ext cx="812800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325120" y="746760"/>
            <a:ext cx="3230880" cy="553085"/>
          </a:xfrm>
          <a:prstGeom prst="rect">
            <a:avLst/>
          </a:prstGeom>
          <a:noFill/>
        </p:spPr>
        <p:txBody>
          <a:bodyPr wrap="none" rtlCol="0" anchor="t">
            <a:spAutoFit/>
          </a:bodyPr>
          <a:lstStyle/>
          <a:p>
            <a:r>
              <a:rPr lang="zh-CN" altLang="zh-CN" sz="3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读文字找变化</a:t>
            </a:r>
            <a:r>
              <a:rPr lang="en-US" altLang="zh-CN" sz="3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981200" y="1083184"/>
            <a:ext cx="8229600" cy="1443616"/>
          </a:xfrm>
        </p:spPr>
        <p:txBody>
          <a:bodyPr/>
          <a:lstStyle/>
          <a:p>
            <a:pPr>
              <a:lnSpc>
                <a:spcPct val="150000"/>
              </a:lnSpc>
            </a:pPr>
            <a:r>
              <a:rPr lang="en-US" altLang="zh-CN" dirty="0"/>
              <a:t>2012</a:t>
            </a:r>
            <a:r>
              <a:rPr lang="zh-CN" altLang="en-US" dirty="0"/>
              <a:t>年，</a:t>
            </a:r>
            <a:r>
              <a:rPr lang="en-US" altLang="zh-CN" dirty="0"/>
              <a:t>2018</a:t>
            </a:r>
            <a:r>
              <a:rPr lang="zh-CN" altLang="en-US" dirty="0"/>
              <a:t>年，</a:t>
            </a:r>
            <a:r>
              <a:rPr lang="en-US" altLang="zh-CN" dirty="0"/>
              <a:t>2020</a:t>
            </a:r>
            <a:r>
              <a:rPr lang="zh-CN" altLang="en-US" dirty="0"/>
              <a:t>年 习近平爷爷三次来到深圳，都是为了什么呢？</a:t>
            </a:r>
          </a:p>
        </p:txBody>
      </p:sp>
      <p:pic>
        <p:nvPicPr>
          <p:cNvPr id="9" name="图片 8"/>
          <p:cNvPicPr>
            <a:picLocks noChangeAspect="1"/>
          </p:cNvPicPr>
          <p:nvPr/>
        </p:nvPicPr>
        <p:blipFill>
          <a:blip r:embed="rId2" cstate="print">
            <a:lum bright="12000"/>
          </a:blip>
          <a:stretch>
            <a:fillRect/>
          </a:stretch>
        </p:blipFill>
        <p:spPr>
          <a:xfrm>
            <a:off x="725170" y="1590675"/>
            <a:ext cx="10588625" cy="4746330"/>
          </a:xfrm>
          <a:prstGeom prst="rect">
            <a:avLst/>
          </a:prstGeom>
        </p:spPr>
      </p:pic>
      <p:pic>
        <p:nvPicPr>
          <p:cNvPr id="5" name="图片 4" descr="IMG_20210216_134522"/>
          <p:cNvPicPr>
            <a:picLocks noChangeAspect="1"/>
          </p:cNvPicPr>
          <p:nvPr/>
        </p:nvPicPr>
        <p:blipFill>
          <a:blip r:embed="rId3" cstate="print"/>
          <a:srcRect l="50681" t="32772" r="25052" b="19675"/>
          <a:stretch>
            <a:fillRect/>
          </a:stretch>
        </p:blipFill>
        <p:spPr>
          <a:xfrm rot="5400000">
            <a:off x="1144905" y="1170940"/>
            <a:ext cx="2273300" cy="3112770"/>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531495" y="746760"/>
            <a:ext cx="3230880" cy="553085"/>
          </a:xfrm>
          <a:prstGeom prst="rect">
            <a:avLst/>
          </a:prstGeom>
          <a:noFill/>
        </p:spPr>
        <p:txBody>
          <a:bodyPr wrap="none" rtlCol="0" anchor="t">
            <a:spAutoFit/>
          </a:bodyPr>
          <a:lstStyle/>
          <a:p>
            <a:r>
              <a:rPr lang="zh-CN" altLang="zh-CN" sz="3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看图片找变化</a:t>
            </a:r>
            <a:r>
              <a:rPr lang="en-US" altLang="zh-CN" sz="3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981200" y="1083184"/>
            <a:ext cx="8229600" cy="1443616"/>
          </a:xfrm>
        </p:spPr>
        <p:txBody>
          <a:bodyPr/>
          <a:lstStyle/>
          <a:p>
            <a:pPr>
              <a:lnSpc>
                <a:spcPct val="150000"/>
              </a:lnSpc>
            </a:pPr>
            <a:r>
              <a:rPr lang="en-US" altLang="zh-CN" dirty="0"/>
              <a:t>2012</a:t>
            </a:r>
            <a:r>
              <a:rPr lang="zh-CN" altLang="en-US" dirty="0"/>
              <a:t>年，</a:t>
            </a:r>
            <a:r>
              <a:rPr lang="en-US" altLang="zh-CN" dirty="0"/>
              <a:t>2018</a:t>
            </a:r>
            <a:r>
              <a:rPr lang="zh-CN" altLang="en-US" dirty="0"/>
              <a:t>年，</a:t>
            </a:r>
            <a:r>
              <a:rPr lang="en-US" altLang="zh-CN" dirty="0"/>
              <a:t>2020</a:t>
            </a:r>
            <a:r>
              <a:rPr lang="zh-CN" altLang="en-US" dirty="0"/>
              <a:t>年 习近平爷爷三次来到深圳，都是为了什么呢？</a:t>
            </a:r>
          </a:p>
        </p:txBody>
      </p:sp>
      <p:sp>
        <p:nvSpPr>
          <p:cNvPr id="8" name="文本框 7"/>
          <p:cNvSpPr txBox="1"/>
          <p:nvPr/>
        </p:nvSpPr>
        <p:spPr>
          <a:xfrm>
            <a:off x="531495" y="746760"/>
            <a:ext cx="3230880" cy="553085"/>
          </a:xfrm>
          <a:prstGeom prst="rect">
            <a:avLst/>
          </a:prstGeom>
          <a:noFill/>
        </p:spPr>
        <p:txBody>
          <a:bodyPr wrap="none" rtlCol="0" anchor="t">
            <a:spAutoFit/>
          </a:bodyPr>
          <a:lstStyle/>
          <a:p>
            <a:r>
              <a:rPr lang="zh-CN" altLang="zh-CN" sz="3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看图片找变化</a:t>
            </a:r>
            <a:r>
              <a:rPr lang="en-US" altLang="zh-CN" sz="3000" dirty="0">
                <a:solidFill>
                  <a:srgbClr val="000000"/>
                </a:solidFill>
                <a:latin typeface="楷体" panose="02010609060101010101" pitchFamily="49" charset="-122"/>
                <a:ea typeface="楷体" panose="02010609060101010101" pitchFamily="49" charset="-122"/>
                <a:cs typeface="楷体" panose="02010609060101010101" pitchFamily="49" charset="-122"/>
                <a:sym typeface="+mn-ea"/>
              </a:rPr>
              <a:t>——</a:t>
            </a:r>
          </a:p>
        </p:txBody>
      </p:sp>
      <p:pic>
        <p:nvPicPr>
          <p:cNvPr id="3" name="20210219_傅天麓黑白照片">
            <a:hlinkClick r:id="" action="ppaction://media"/>
          </p:cNvPr>
          <p:cNvPicPr/>
          <p:nvPr>
            <a:audioFile r:link="rId1"/>
            <p:extLst>
              <p:ext uri="{DAA4B4D4-6D71-4841-9C94-3DE7FCFB9230}">
                <p14:media xmlns:p14="http://schemas.microsoft.com/office/powerpoint/2010/main" r:embed="rId2">
                  <p14:trim st="1968"/>
                </p14:media>
              </p:ext>
            </p:extLst>
          </p:nvPr>
        </p:nvPicPr>
        <p:blipFill>
          <a:blip r:embed="rId8" cstate="print"/>
          <a:stretch>
            <a:fillRect/>
          </a:stretch>
        </p:blipFill>
        <p:spPr>
          <a:xfrm>
            <a:off x="12369800" y="4251325"/>
            <a:ext cx="619125" cy="619125"/>
          </a:xfrm>
          <a:prstGeom prst="rect">
            <a:avLst/>
          </a:prstGeom>
        </p:spPr>
      </p:pic>
      <p:pic>
        <p:nvPicPr>
          <p:cNvPr id="4" name="照片对比(1)">
            <a:hlinkClick r:id="" action="ppaction://media"/>
          </p:cNvPr>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12348845" y="3632200"/>
            <a:ext cx="619125" cy="619125"/>
          </a:xfrm>
          <a:prstGeom prst="rect">
            <a:avLst/>
          </a:prstGeom>
        </p:spPr>
      </p:pic>
      <p:pic>
        <p:nvPicPr>
          <p:cNvPr id="7" name="青～房子大桥">
            <a:hlinkClick r:id="" action="ppaction://media"/>
          </p:cNvPr>
          <p:cNvPicPr/>
          <p:nvPr>
            <a:audioFile r:link="rId6"/>
            <p:extLst>
              <p:ext uri="{DAA4B4D4-6D71-4841-9C94-3DE7FCFB9230}">
                <p14:media xmlns:p14="http://schemas.microsoft.com/office/powerpoint/2010/main" r:embed="rId5"/>
              </p:ext>
            </p:extLst>
          </p:nvPr>
        </p:nvPicPr>
        <p:blipFill>
          <a:blip r:embed="rId8" cstate="print"/>
          <a:stretch>
            <a:fillRect/>
          </a:stretch>
        </p:blipFill>
        <p:spPr>
          <a:xfrm>
            <a:off x="12348845" y="4870450"/>
            <a:ext cx="619125" cy="619125"/>
          </a:xfrm>
          <a:prstGeom prst="rect">
            <a:avLst/>
          </a:prstGeom>
        </p:spPr>
      </p:pic>
      <p:pic>
        <p:nvPicPr>
          <p:cNvPr id="9" name="图片 8"/>
          <p:cNvPicPr>
            <a:picLocks noChangeAspect="1"/>
          </p:cNvPicPr>
          <p:nvPr/>
        </p:nvPicPr>
        <p:blipFill>
          <a:blip r:embed="rId9" cstate="print">
            <a:lum bright="12000"/>
          </a:blip>
          <a:stretch>
            <a:fillRect/>
          </a:stretch>
        </p:blipFill>
        <p:spPr>
          <a:xfrm>
            <a:off x="725170" y="1590675"/>
            <a:ext cx="10588625" cy="4742180"/>
          </a:xfrm>
          <a:prstGeom prst="rect">
            <a:avLst/>
          </a:prstGeom>
        </p:spPr>
      </p:pic>
      <p:pic>
        <p:nvPicPr>
          <p:cNvPr id="10" name="图片 9" descr="IMG_20210216_134522"/>
          <p:cNvPicPr>
            <a:picLocks noChangeAspect="1"/>
          </p:cNvPicPr>
          <p:nvPr/>
        </p:nvPicPr>
        <p:blipFill>
          <a:blip r:embed="rId10" cstate="print"/>
          <a:srcRect l="50681" t="32772" r="25052" b="19675"/>
          <a:stretch>
            <a:fillRect/>
          </a:stretch>
        </p:blipFill>
        <p:spPr>
          <a:xfrm rot="5400000">
            <a:off x="1018540" y="1296670"/>
            <a:ext cx="2525395" cy="311277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059" fill="hold"/>
                                        <p:tgtEl>
                                          <p:spTgt spid="3"/>
                                        </p:tgtEl>
                                      </p:cBhvr>
                                    </p:cmd>
                                  </p:childTnLst>
                                </p:cTn>
                              </p:par>
                            </p:childTnLst>
                          </p:cTn>
                        </p:par>
                        <p:par>
                          <p:cTn id="7" fill="hold">
                            <p:stCondLst>
                              <p:cond delay="16500"/>
                            </p:stCondLst>
                            <p:childTnLst>
                              <p:par>
                                <p:cTn id="8" presetID="1" presetClass="mediacall" presetSubtype="0" fill="hold" nodeType="afterEffect">
                                  <p:stCondLst>
                                    <p:cond delay="0"/>
                                  </p:stCondLst>
                                  <p:childTnLst>
                                    <p:cmd type="call" cmd="playFrom(0.0)">
                                      <p:cBhvr additive="base">
                                        <p:cTn id="9" dur="22726" fill="hold"/>
                                        <p:tgtEl>
                                          <p:spTgt spid="7"/>
                                        </p:tgtEl>
                                      </p:cBhvr>
                                    </p:cmd>
                                  </p:childTnLst>
                                </p:cTn>
                              </p:par>
                            </p:childTnLst>
                          </p:cTn>
                        </p:par>
                        <p:par>
                          <p:cTn id="10" fill="hold">
                            <p:stCondLst>
                              <p:cond delay="39500"/>
                            </p:stCondLst>
                            <p:childTnLst>
                              <p:par>
                                <p:cTn id="11" presetID="1" presetClass="mediacall" presetSubtype="0" fill="hold" nodeType="afterEffect">
                                  <p:stCondLst>
                                    <p:cond delay="0"/>
                                  </p:stCondLst>
                                  <p:childTnLst>
                                    <p:cmd type="call" cmd="playFrom(0.0)">
                                      <p:cBhvr additive="base">
                                        <p:cTn id="12" dur="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1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4373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环节四、接力棒，我来接</a:t>
            </a:r>
          </a:p>
        </p:txBody>
      </p:sp>
      <p:sp>
        <p:nvSpPr>
          <p:cNvPr id="4" name="圆角矩形 3"/>
          <p:cNvSpPr/>
          <p:nvPr/>
        </p:nvSpPr>
        <p:spPr>
          <a:xfrm>
            <a:off x="825500" y="791845"/>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Bef>
                <a:spcPct val="0"/>
              </a:spcBef>
              <a:spcAft>
                <a:spcPct val="35000"/>
              </a:spcAft>
            </a:pPr>
            <a:r>
              <a:rPr lang="zh-CN" altLang="en-US" sz="2400" b="1" dirty="0">
                <a:solidFill>
                  <a:srgbClr val="000000"/>
                </a:solidFill>
                <a:sym typeface="+mn-ea"/>
              </a:rPr>
              <a:t>四、接起棒继续跑，传承改革精神</a:t>
            </a:r>
            <a:endParaRPr lang="zh-CN" altLang="en-US" sz="2400" dirty="0"/>
          </a:p>
        </p:txBody>
      </p:sp>
      <p:sp>
        <p:nvSpPr>
          <p:cNvPr id="6" name="圆角矩形标注 5"/>
          <p:cNvSpPr/>
          <p:nvPr/>
        </p:nvSpPr>
        <p:spPr>
          <a:xfrm>
            <a:off x="981710" y="2750185"/>
            <a:ext cx="8228965" cy="2304415"/>
          </a:xfrm>
          <a:prstGeom prst="wedgeRoundRectCallout">
            <a:avLst>
              <a:gd name="adj1" fmla="val -33926"/>
              <a:gd name="adj2" fmla="val 61435"/>
              <a:gd name="adj3" fmla="val 16667"/>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ln>
                <a:solidFill>
                  <a:srgbClr val="3366FF"/>
                </a:solidFill>
              </a:ln>
              <a:solidFill>
                <a:srgbClr val="0000FF"/>
              </a:solidFill>
            </a:endParaRPr>
          </a:p>
        </p:txBody>
      </p:sp>
      <p:sp>
        <p:nvSpPr>
          <p:cNvPr id="7" name="文本框 6"/>
          <p:cNvSpPr txBox="1"/>
          <p:nvPr/>
        </p:nvSpPr>
        <p:spPr>
          <a:xfrm>
            <a:off x="1137920" y="2971165"/>
            <a:ext cx="7907020" cy="1938020"/>
          </a:xfrm>
          <a:prstGeom prst="rect">
            <a:avLst/>
          </a:prstGeom>
          <a:noFill/>
        </p:spPr>
        <p:txBody>
          <a:bodyPr wrap="square" rtlCol="0">
            <a:spAutoFit/>
          </a:bodyPr>
          <a:lstStyle/>
          <a:p>
            <a:r>
              <a:rPr lang="en-US" altLang="zh-CN" sz="3000">
                <a:solidFill>
                  <a:srgbClr val="000000"/>
                </a:solidFill>
              </a:rPr>
              <a:t>       </a:t>
            </a:r>
            <a:r>
              <a:rPr lang="zh-CN" altLang="en-US" sz="3000">
                <a:solidFill>
                  <a:srgbClr val="000000"/>
                </a:solidFill>
              </a:rPr>
              <a:t>我们既不能因为改革发展取得的成绩、得到的赞扬而骄傲自满，更不能躺在前人的功劳簿上睡大觉。</a:t>
            </a:r>
          </a:p>
          <a:p>
            <a:r>
              <a:rPr lang="zh-CN" altLang="en-US" sz="3000">
                <a:solidFill>
                  <a:srgbClr val="000000"/>
                </a:solidFill>
              </a:rPr>
              <a:t>                                                   </a:t>
            </a:r>
            <a:r>
              <a:rPr lang="en-US" altLang="zh-CN" sz="3000">
                <a:solidFill>
                  <a:srgbClr val="000000"/>
                </a:solidFill>
              </a:rPr>
              <a:t>——</a:t>
            </a:r>
            <a:r>
              <a:rPr lang="zh-CN" altLang="en-US" sz="3000">
                <a:solidFill>
                  <a:srgbClr val="000000"/>
                </a:solidFill>
              </a:rPr>
              <a:t>习近平</a:t>
            </a:r>
          </a:p>
        </p:txBody>
      </p:sp>
      <p:sp>
        <p:nvSpPr>
          <p:cNvPr id="8" name="文本框 7"/>
          <p:cNvSpPr txBox="1"/>
          <p:nvPr/>
        </p:nvSpPr>
        <p:spPr>
          <a:xfrm>
            <a:off x="981710" y="1931035"/>
            <a:ext cx="5955476" cy="553998"/>
          </a:xfrm>
          <a:prstGeom prst="rect">
            <a:avLst/>
          </a:prstGeom>
          <a:noFill/>
        </p:spPr>
        <p:txBody>
          <a:bodyPr wrap="none" rtlCol="0">
            <a:spAutoFit/>
          </a:bodyPr>
          <a:lstStyle/>
          <a:p>
            <a:r>
              <a:rPr lang="zh-CN" altLang="en-US" sz="3000" dirty="0">
                <a:solidFill>
                  <a:srgbClr val="000000"/>
                </a:solidFill>
                <a:latin typeface="楷体" panose="02010609060101010101" pitchFamily="49" charset="-122"/>
                <a:ea typeface="楷体" panose="02010609060101010101" pitchFamily="49" charset="-122"/>
              </a:rPr>
              <a:t>第一步：读一读，你有什么发现？</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timgsa.baidu.com/timg?image&amp;quality=80&amp;size=b9999_10000&amp;sec=1606414585035&amp;di=d7b872e6887f46a4cf700c94c5e5e6e5&amp;imgtype=0&amp;src=http%3A%2F%2Fwww.kedo.gov.cn%2Fupload%2Fresources%2Fimage%2F2017%2F02%2F10%2F142912.jpg"/>
          <p:cNvPicPr>
            <a:picLocks noChangeAspect="1" noChangeArrowheads="1"/>
          </p:cNvPicPr>
          <p:nvPr/>
        </p:nvPicPr>
        <p:blipFill>
          <a:blip r:embed="rId2" cstate="print"/>
          <a:srcRect/>
          <a:stretch>
            <a:fillRect/>
          </a:stretch>
        </p:blipFill>
        <p:spPr bwMode="auto">
          <a:xfrm>
            <a:off x="1679575" y="-136525"/>
            <a:ext cx="38100" cy="76200"/>
          </a:xfrm>
          <a:prstGeom prst="rect">
            <a:avLst/>
          </a:prstGeom>
          <a:noFill/>
        </p:spPr>
      </p:pic>
      <p:pic>
        <p:nvPicPr>
          <p:cNvPr id="5128" name="Picture 8" descr="https://timgsa.baidu.com/timg?image&amp;quality=80&amp;size=b9999_10000&amp;sec=1606414585035&amp;di=d7b872e6887f46a4cf700c94c5e5e6e5&amp;imgtype=0&amp;src=http%3A%2F%2Fwww.kedo.gov.cn%2Fupload%2Fresources%2Fimage%2F2017%2F02%2F10%2F142912.jpg"/>
          <p:cNvPicPr>
            <a:picLocks noChangeAspect="1" noChangeArrowheads="1"/>
          </p:cNvPicPr>
          <p:nvPr/>
        </p:nvPicPr>
        <p:blipFill>
          <a:blip r:embed="rId2" cstate="print"/>
          <a:srcRect/>
          <a:stretch>
            <a:fillRect/>
          </a:stretch>
        </p:blipFill>
        <p:spPr bwMode="auto">
          <a:xfrm>
            <a:off x="1679575" y="-136525"/>
            <a:ext cx="38100" cy="76200"/>
          </a:xfrm>
          <a:prstGeom prst="rect">
            <a:avLst/>
          </a:prstGeom>
          <a:noFill/>
        </p:spPr>
      </p:pic>
      <p:sp>
        <p:nvSpPr>
          <p:cNvPr id="8" name="文本框 7"/>
          <p:cNvSpPr txBox="1"/>
          <p:nvPr/>
        </p:nvSpPr>
        <p:spPr>
          <a:xfrm>
            <a:off x="980440" y="770255"/>
            <a:ext cx="5516880" cy="553085"/>
          </a:xfrm>
          <a:prstGeom prst="rect">
            <a:avLst/>
          </a:prstGeom>
          <a:noFill/>
        </p:spPr>
        <p:txBody>
          <a:bodyPr wrap="none" rtlCol="0">
            <a:spAutoFit/>
          </a:bodyPr>
          <a:lstStyle/>
          <a:p>
            <a:r>
              <a:rPr lang="zh-CN" altLang="en-US" sz="3000">
                <a:solidFill>
                  <a:srgbClr val="000000"/>
                </a:solidFill>
                <a:latin typeface="楷体" panose="02010609060101010101" pitchFamily="49" charset="-122"/>
                <a:ea typeface="楷体" panose="02010609060101010101" pitchFamily="49" charset="-122"/>
              </a:rPr>
              <a:t>第二步：想一想，你能做什么？</a:t>
            </a:r>
          </a:p>
        </p:txBody>
      </p:sp>
      <p:grpSp>
        <p:nvGrpSpPr>
          <p:cNvPr id="14" name="组合 13"/>
          <p:cNvGrpSpPr/>
          <p:nvPr/>
        </p:nvGrpSpPr>
        <p:grpSpPr>
          <a:xfrm>
            <a:off x="1073150" y="1590040"/>
            <a:ext cx="9465945" cy="4116070"/>
            <a:chOff x="-2342" y="2504"/>
            <a:chExt cx="14907" cy="6482"/>
          </a:xfrm>
        </p:grpSpPr>
        <p:sp>
          <p:nvSpPr>
            <p:cNvPr id="4" name="文本框 3"/>
            <p:cNvSpPr txBox="1"/>
            <p:nvPr/>
          </p:nvSpPr>
          <p:spPr>
            <a:xfrm>
              <a:off x="-1849" y="8298"/>
              <a:ext cx="3488" cy="628"/>
            </a:xfrm>
            <a:prstGeom prst="rect">
              <a:avLst/>
            </a:prstGeom>
            <a:noFill/>
          </p:spPr>
          <p:txBody>
            <a:bodyPr wrap="none" rtlCol="0">
              <a:spAutoFit/>
            </a:bodyPr>
            <a:lstStyle/>
            <a:p>
              <a:r>
                <a:rPr lang="zh-CN" altLang="en-US" sz="2000" dirty="0">
                  <a:solidFill>
                    <a:srgbClr val="000000"/>
                  </a:solidFill>
                </a:rPr>
                <a:t>改革开放研学之旅</a:t>
              </a:r>
            </a:p>
          </p:txBody>
        </p:sp>
        <p:pic>
          <p:nvPicPr>
            <p:cNvPr id="7" name="图片 6"/>
            <p:cNvPicPr>
              <a:picLocks noChangeAspect="1"/>
            </p:cNvPicPr>
            <p:nvPr/>
          </p:nvPicPr>
          <p:blipFill rotWithShape="1">
            <a:blip r:embed="rId3" cstate="print"/>
            <a:srcRect b="4390"/>
            <a:stretch/>
          </p:blipFill>
          <p:spPr>
            <a:xfrm>
              <a:off x="5878" y="2504"/>
              <a:ext cx="6687" cy="5553"/>
            </a:xfrm>
            <a:prstGeom prst="rect">
              <a:avLst/>
            </a:prstGeom>
            <a:ln>
              <a:solidFill>
                <a:schemeClr val="bg1"/>
              </a:solidFill>
            </a:ln>
          </p:spPr>
        </p:pic>
        <p:sp>
          <p:nvSpPr>
            <p:cNvPr id="12" name="文本框 11"/>
            <p:cNvSpPr txBox="1"/>
            <p:nvPr/>
          </p:nvSpPr>
          <p:spPr>
            <a:xfrm>
              <a:off x="7553" y="8358"/>
              <a:ext cx="3888" cy="628"/>
            </a:xfrm>
            <a:prstGeom prst="rect">
              <a:avLst/>
            </a:prstGeom>
            <a:noFill/>
          </p:spPr>
          <p:txBody>
            <a:bodyPr wrap="none" rtlCol="0">
              <a:spAutoFit/>
            </a:bodyPr>
            <a:lstStyle/>
            <a:p>
              <a:r>
                <a:rPr lang="zh-CN" altLang="en-US" sz="2000" dirty="0">
                  <a:solidFill>
                    <a:srgbClr val="000000"/>
                  </a:solidFill>
                </a:rPr>
                <a:t>改革开放小课题研究</a:t>
              </a:r>
            </a:p>
          </p:txBody>
        </p:sp>
        <p:pic>
          <p:nvPicPr>
            <p:cNvPr id="13" name="图片 12"/>
            <p:cNvPicPr>
              <a:picLocks noChangeAspect="1"/>
            </p:cNvPicPr>
            <p:nvPr/>
          </p:nvPicPr>
          <p:blipFill rotWithShape="1">
            <a:blip r:embed="rId4" cstate="print"/>
            <a:srcRect l="44346" t="10584" b="5522"/>
            <a:stretch/>
          </p:blipFill>
          <p:spPr>
            <a:xfrm>
              <a:off x="-2342" y="2510"/>
              <a:ext cx="4474" cy="4931"/>
            </a:xfrm>
            <a:prstGeom prst="rect">
              <a:avLst/>
            </a:prstGeom>
          </p:spPr>
        </p:pic>
      </p:grpSp>
      <p:sp>
        <p:nvSpPr>
          <p:cNvPr id="100" name="文本框 99"/>
          <p:cNvSpPr txBox="1"/>
          <p:nvPr/>
        </p:nvSpPr>
        <p:spPr>
          <a:xfrm>
            <a:off x="469900" y="6212205"/>
            <a:ext cx="11078210" cy="398780"/>
          </a:xfrm>
          <a:prstGeom prst="rect">
            <a:avLst/>
          </a:prstGeom>
          <a:noFill/>
          <a:ln w="9525">
            <a:noFill/>
          </a:ln>
        </p:spPr>
        <p:txBody>
          <a:bodyPr wrap="square">
            <a:spAutoFit/>
          </a:bodyPr>
          <a:lstStyle/>
          <a:p>
            <a:pPr indent="304800"/>
            <a:r>
              <a:rPr lang="zh-CN" sz="2000">
                <a:solidFill>
                  <a:srgbClr val="000000"/>
                </a:solidFill>
                <a:ea typeface="宋体" panose="02010600030101010101" pitchFamily="2" charset="-122"/>
              </a:rPr>
              <a:t>【设计意图】由上一环节感受到的改革开放巨大成就，转向小学生自身的责任。</a:t>
            </a:r>
            <a:endParaRPr lang="zh-CN" altLang="en-US" sz="2000">
              <a:solidFill>
                <a:srgbClr val="000000"/>
              </a:solidFill>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4373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环节四、接力棒，我来接</a:t>
            </a:r>
          </a:p>
        </p:txBody>
      </p:sp>
      <p:sp>
        <p:nvSpPr>
          <p:cNvPr id="4" name="圆角矩形 3"/>
          <p:cNvSpPr/>
          <p:nvPr/>
        </p:nvSpPr>
        <p:spPr>
          <a:xfrm>
            <a:off x="825500" y="791845"/>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Bef>
                <a:spcPct val="0"/>
              </a:spcBef>
              <a:spcAft>
                <a:spcPct val="35000"/>
              </a:spcAft>
            </a:pPr>
            <a:r>
              <a:rPr lang="zh-CN" altLang="en-US" sz="2400" b="1" dirty="0">
                <a:solidFill>
                  <a:srgbClr val="000000"/>
                </a:solidFill>
                <a:sym typeface="+mn-ea"/>
              </a:rPr>
              <a:t>四、接起棒继续跑，传承改革精神</a:t>
            </a:r>
            <a:endParaRPr lang="zh-CN" altLang="en-US" sz="2400" dirty="0"/>
          </a:p>
        </p:txBody>
      </p:sp>
      <p:sp>
        <p:nvSpPr>
          <p:cNvPr id="6" name="圆角矩形标注 5"/>
          <p:cNvSpPr/>
          <p:nvPr/>
        </p:nvSpPr>
        <p:spPr>
          <a:xfrm>
            <a:off x="981710" y="2750185"/>
            <a:ext cx="6990715" cy="2304415"/>
          </a:xfrm>
          <a:prstGeom prst="wedgeRoundRectCallout">
            <a:avLst>
              <a:gd name="adj1" fmla="val -33926"/>
              <a:gd name="adj2" fmla="val 61435"/>
              <a:gd name="adj3" fmla="val 16667"/>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ln>
                <a:solidFill>
                  <a:srgbClr val="3366FF"/>
                </a:solidFill>
              </a:ln>
              <a:solidFill>
                <a:srgbClr val="0000FF"/>
              </a:solidFill>
            </a:endParaRPr>
          </a:p>
        </p:txBody>
      </p:sp>
      <p:sp>
        <p:nvSpPr>
          <p:cNvPr id="7" name="文本框 6"/>
          <p:cNvSpPr txBox="1"/>
          <p:nvPr/>
        </p:nvSpPr>
        <p:spPr>
          <a:xfrm>
            <a:off x="1066800" y="2935605"/>
            <a:ext cx="6905625" cy="1938020"/>
          </a:xfrm>
          <a:prstGeom prst="rect">
            <a:avLst/>
          </a:prstGeom>
          <a:noFill/>
        </p:spPr>
        <p:txBody>
          <a:bodyPr wrap="square" rtlCol="0">
            <a:spAutoFit/>
          </a:bodyPr>
          <a:lstStyle/>
          <a:p>
            <a:r>
              <a:rPr lang="en-US" altLang="zh-CN" sz="3000" dirty="0">
                <a:solidFill>
                  <a:srgbClr val="000000"/>
                </a:solidFill>
              </a:rPr>
              <a:t>       </a:t>
            </a:r>
            <a:r>
              <a:rPr lang="zh-CN" altLang="en-US" sz="3000" dirty="0">
                <a:solidFill>
                  <a:srgbClr val="000000"/>
                </a:solidFill>
              </a:rPr>
              <a:t>改革开放只有进行时，没有完成时。推进改革开放，就像一场接力赛。我们要一棒接着一棒跑下去，每一代人都要为下一代人跑出一个好成绩。</a:t>
            </a:r>
          </a:p>
        </p:txBody>
      </p:sp>
      <p:sp>
        <p:nvSpPr>
          <p:cNvPr id="8" name="文本框 7"/>
          <p:cNvSpPr txBox="1"/>
          <p:nvPr/>
        </p:nvSpPr>
        <p:spPr>
          <a:xfrm>
            <a:off x="981710" y="1931035"/>
            <a:ext cx="7421880" cy="553085"/>
          </a:xfrm>
          <a:prstGeom prst="rect">
            <a:avLst/>
          </a:prstGeom>
          <a:noFill/>
        </p:spPr>
        <p:txBody>
          <a:bodyPr wrap="none" rtlCol="0">
            <a:spAutoFit/>
          </a:bodyPr>
          <a:lstStyle/>
          <a:p>
            <a:r>
              <a:rPr lang="zh-CN" altLang="en-US" sz="3000" dirty="0">
                <a:solidFill>
                  <a:srgbClr val="000000"/>
                </a:solidFill>
                <a:latin typeface="楷体" panose="02010609060101010101" pitchFamily="49" charset="-122"/>
                <a:ea typeface="楷体" panose="02010609060101010101" pitchFamily="49" charset="-122"/>
              </a:rPr>
              <a:t>第三步：响应习爷爷号召，接起棒继续跑。</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4373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环节四、接力棒，我来接</a:t>
            </a:r>
          </a:p>
        </p:txBody>
      </p:sp>
      <p:sp>
        <p:nvSpPr>
          <p:cNvPr id="4" name="圆角矩形 3"/>
          <p:cNvSpPr/>
          <p:nvPr/>
        </p:nvSpPr>
        <p:spPr>
          <a:xfrm>
            <a:off x="825500" y="750570"/>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Bef>
                <a:spcPct val="0"/>
              </a:spcBef>
              <a:spcAft>
                <a:spcPct val="35000"/>
              </a:spcAft>
            </a:pPr>
            <a:r>
              <a:rPr lang="zh-CN" altLang="en-US" sz="2400" b="1" dirty="0">
                <a:solidFill>
                  <a:srgbClr val="000000"/>
                </a:solidFill>
                <a:sym typeface="+mn-ea"/>
              </a:rPr>
              <a:t>四、接起棒继续跑，传承改革精神</a:t>
            </a:r>
          </a:p>
        </p:txBody>
      </p:sp>
      <p:sp>
        <p:nvSpPr>
          <p:cNvPr id="6" name="圆角矩形标注 5"/>
          <p:cNvSpPr/>
          <p:nvPr/>
        </p:nvSpPr>
        <p:spPr>
          <a:xfrm>
            <a:off x="981710" y="2750185"/>
            <a:ext cx="6990715" cy="2304415"/>
          </a:xfrm>
          <a:prstGeom prst="wedgeRoundRectCallout">
            <a:avLst>
              <a:gd name="adj1" fmla="val -33926"/>
              <a:gd name="adj2" fmla="val 61435"/>
              <a:gd name="adj3" fmla="val 16667"/>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ln>
                <a:solidFill>
                  <a:srgbClr val="3366FF"/>
                </a:solidFill>
              </a:ln>
              <a:solidFill>
                <a:srgbClr val="0000FF"/>
              </a:solidFill>
            </a:endParaRPr>
          </a:p>
        </p:txBody>
      </p:sp>
      <p:sp>
        <p:nvSpPr>
          <p:cNvPr id="7" name="文本框 6"/>
          <p:cNvSpPr txBox="1"/>
          <p:nvPr/>
        </p:nvSpPr>
        <p:spPr>
          <a:xfrm>
            <a:off x="1066800" y="2935605"/>
            <a:ext cx="6905625" cy="1938020"/>
          </a:xfrm>
          <a:prstGeom prst="rect">
            <a:avLst/>
          </a:prstGeom>
          <a:noFill/>
        </p:spPr>
        <p:txBody>
          <a:bodyPr wrap="square" rtlCol="0">
            <a:spAutoFit/>
          </a:bodyPr>
          <a:lstStyle/>
          <a:p>
            <a:r>
              <a:rPr lang="en-US" altLang="zh-CN" sz="3000">
                <a:solidFill>
                  <a:srgbClr val="000000"/>
                </a:solidFill>
              </a:rPr>
              <a:t>       </a:t>
            </a:r>
            <a:r>
              <a:rPr lang="zh-CN" altLang="en-US" sz="3000">
                <a:solidFill>
                  <a:srgbClr val="000000"/>
                </a:solidFill>
              </a:rPr>
              <a:t>改革开放只有进行时，没有完成时。推进改革开放，就像一场接力赛。我们要一棒接着一棒跑下去，每一代人都要为下一代人跑出一个好成绩。</a:t>
            </a:r>
          </a:p>
        </p:txBody>
      </p:sp>
      <p:sp>
        <p:nvSpPr>
          <p:cNvPr id="8" name="文本框 7"/>
          <p:cNvSpPr txBox="1"/>
          <p:nvPr/>
        </p:nvSpPr>
        <p:spPr>
          <a:xfrm>
            <a:off x="981710" y="1931035"/>
            <a:ext cx="7421880" cy="553085"/>
          </a:xfrm>
          <a:prstGeom prst="rect">
            <a:avLst/>
          </a:prstGeom>
          <a:noFill/>
        </p:spPr>
        <p:txBody>
          <a:bodyPr wrap="none" rtlCol="0">
            <a:spAutoFit/>
          </a:bodyPr>
          <a:lstStyle/>
          <a:p>
            <a:r>
              <a:rPr lang="zh-CN" altLang="en-US" sz="3000">
                <a:solidFill>
                  <a:srgbClr val="000000"/>
                </a:solidFill>
                <a:latin typeface="楷体" panose="02010609060101010101" pitchFamily="49" charset="-122"/>
                <a:ea typeface="楷体" panose="02010609060101010101" pitchFamily="49" charset="-122"/>
              </a:rPr>
              <a:t>第三步：响应习爷爷号召，接起棒继续跑。</a:t>
            </a:r>
          </a:p>
        </p:txBody>
      </p:sp>
      <p:pic>
        <p:nvPicPr>
          <p:cNvPr id="11" name="图片 10"/>
          <p:cNvPicPr>
            <a:picLocks noChangeAspect="1"/>
          </p:cNvPicPr>
          <p:nvPr/>
        </p:nvPicPr>
        <p:blipFill>
          <a:blip r:embed="rId2" cstate="print">
            <a:lum bright="18000"/>
          </a:blip>
          <a:stretch>
            <a:fillRect/>
          </a:stretch>
        </p:blipFill>
        <p:spPr>
          <a:xfrm>
            <a:off x="8724900" y="2484120"/>
            <a:ext cx="1934210" cy="1539240"/>
          </a:xfrm>
          <a:prstGeom prst="rect">
            <a:avLst/>
          </a:prstGeom>
          <a:ln>
            <a:solidFill>
              <a:srgbClr val="C00000"/>
            </a:solidFill>
          </a:ln>
          <a:effectLst>
            <a:outerShdw blurRad="50800" dist="38100" dir="2700000" algn="tl" rotWithShape="0">
              <a:prstClr val="black">
                <a:alpha val="40000"/>
              </a:prstClr>
            </a:outerShdw>
          </a:effectLst>
        </p:spPr>
      </p:pic>
      <p:pic>
        <p:nvPicPr>
          <p:cNvPr id="2" name="图片 1"/>
          <p:cNvPicPr>
            <a:picLocks noChangeAspect="1"/>
          </p:cNvPicPr>
          <p:nvPr/>
        </p:nvPicPr>
        <p:blipFill>
          <a:blip r:embed="rId3" cstate="print"/>
          <a:stretch>
            <a:fillRect/>
          </a:stretch>
        </p:blipFill>
        <p:spPr>
          <a:xfrm>
            <a:off x="8724900" y="4288155"/>
            <a:ext cx="1934210" cy="1610360"/>
          </a:xfrm>
          <a:prstGeom prst="rect">
            <a:avLst/>
          </a:prstGeom>
          <a:ln>
            <a:solidFill>
              <a:srgbClr val="C00000"/>
            </a:solidFill>
          </a:ln>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4" cstate="print"/>
          <a:stretch>
            <a:fillRect/>
          </a:stretch>
        </p:blipFill>
        <p:spPr>
          <a:xfrm>
            <a:off x="8724900" y="750570"/>
            <a:ext cx="1934845" cy="1597660"/>
          </a:xfrm>
          <a:prstGeom prst="rect">
            <a:avLst/>
          </a:prstGeom>
          <a:ln>
            <a:solidFill>
              <a:srgbClr val="C0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矩形 1"/>
          <p:cNvSpPr txBox="1"/>
          <p:nvPr/>
        </p:nvSpPr>
        <p:spPr>
          <a:xfrm>
            <a:off x="443865" y="798195"/>
            <a:ext cx="11730990" cy="583565"/>
          </a:xfrm>
          <a:prstGeom prst="rect">
            <a:avLst/>
          </a:prstGeom>
          <a:noFill/>
        </p:spPr>
        <p:txBody>
          <a:bodyPr wrap="square" rtlCol="0">
            <a:spAutoFit/>
          </a:bodyPr>
          <a:lstStyle/>
          <a:p>
            <a:pPr>
              <a:buClrTx/>
              <a:buSzTx/>
              <a:buFontTx/>
              <a:defRPr/>
            </a:pPr>
            <a:r>
              <a:rPr lang="zh-CN" altLang="en-US" sz="3200" b="1" noProof="0" dirty="0">
                <a:solidFill>
                  <a:prstClr val="black"/>
                </a:solidFill>
                <a:sym typeface="+mn-ea"/>
              </a:rPr>
              <a:t>一、读本的教学价值</a:t>
            </a:r>
            <a:r>
              <a:rPr lang="en-US" altLang="zh-CN" sz="3200" b="1" noProof="0" dirty="0">
                <a:solidFill>
                  <a:prstClr val="black"/>
                </a:solidFill>
                <a:sym typeface="+mn-ea"/>
              </a:rPr>
              <a:t>——</a:t>
            </a:r>
            <a:r>
              <a:rPr lang="zh-CN" altLang="en-US" sz="3200" noProof="0" dirty="0">
                <a:solidFill>
                  <a:prstClr val="black"/>
                </a:solidFill>
                <a:sym typeface="+mn-ea"/>
              </a:rPr>
              <a:t>整体感受</a:t>
            </a:r>
          </a:p>
        </p:txBody>
      </p:sp>
      <p:sp>
        <p:nvSpPr>
          <p:cNvPr id="100" name="文本框 99"/>
          <p:cNvSpPr txBox="1"/>
          <p:nvPr/>
        </p:nvSpPr>
        <p:spPr>
          <a:xfrm>
            <a:off x="657224" y="1852295"/>
            <a:ext cx="5618447" cy="3693319"/>
          </a:xfrm>
          <a:prstGeom prst="rect">
            <a:avLst/>
          </a:prstGeom>
          <a:noFill/>
          <a:ln w="9525">
            <a:solidFill>
              <a:srgbClr val="C00000"/>
            </a:solidFill>
          </a:ln>
        </p:spPr>
        <p:txBody>
          <a:bodyPr wrap="square">
            <a:spAutoFit/>
          </a:bodyPr>
          <a:lstStyle/>
          <a:p>
            <a:pPr marL="457200" indent="-457200">
              <a:buFont typeface="Wingdings" panose="05000000000000000000" charset="0"/>
              <a:buChar char="Ø"/>
            </a:pPr>
            <a:r>
              <a:rPr sz="2600" dirty="0">
                <a:solidFill>
                  <a:srgbClr val="000000"/>
                </a:solidFill>
                <a:sym typeface="+mn-ea"/>
              </a:rPr>
              <a:t>《</a:t>
            </a:r>
            <a:r>
              <a:rPr sz="2600" dirty="0" err="1">
                <a:solidFill>
                  <a:srgbClr val="000000"/>
                </a:solidFill>
                <a:sym typeface="+mn-ea"/>
              </a:rPr>
              <a:t>办好中国的事情关键在党</a:t>
            </a:r>
            <a:r>
              <a:rPr sz="2600" dirty="0">
                <a:solidFill>
                  <a:srgbClr val="000000"/>
                </a:solidFill>
                <a:sym typeface="+mn-ea"/>
              </a:rPr>
              <a:t>》</a:t>
            </a:r>
          </a:p>
          <a:p>
            <a:pPr>
              <a:buFont typeface="Wingdings" panose="05000000000000000000" charset="0"/>
            </a:pPr>
            <a:endParaRPr sz="2600" dirty="0">
              <a:solidFill>
                <a:srgbClr val="000000"/>
              </a:solidFill>
              <a:sym typeface="+mn-ea"/>
            </a:endParaRPr>
          </a:p>
          <a:p>
            <a:pPr marL="457200" indent="-457200">
              <a:buFont typeface="Wingdings" panose="05000000000000000000" charset="0"/>
              <a:buChar char="Ø"/>
            </a:pPr>
            <a:r>
              <a:rPr sz="2600" dirty="0">
                <a:solidFill>
                  <a:srgbClr val="FF0000"/>
                </a:solidFill>
                <a:sym typeface="+mn-ea"/>
              </a:rPr>
              <a:t>《</a:t>
            </a:r>
            <a:r>
              <a:rPr sz="2600" dirty="0" err="1">
                <a:solidFill>
                  <a:srgbClr val="FF0000"/>
                </a:solidFill>
                <a:sym typeface="+mn-ea"/>
              </a:rPr>
              <a:t>唯改革才有出路</a:t>
            </a:r>
            <a:r>
              <a:rPr sz="2600" dirty="0">
                <a:solidFill>
                  <a:srgbClr val="FF0000"/>
                </a:solidFill>
                <a:sym typeface="+mn-ea"/>
              </a:rPr>
              <a:t>》</a:t>
            </a:r>
          </a:p>
          <a:p>
            <a:pPr>
              <a:buFont typeface="Wingdings" panose="05000000000000000000" charset="0"/>
            </a:pPr>
            <a:endParaRPr sz="2600" dirty="0">
              <a:solidFill>
                <a:srgbClr val="000000"/>
              </a:solidFill>
              <a:sym typeface="+mn-ea"/>
            </a:endParaRPr>
          </a:p>
          <a:p>
            <a:pPr marL="457200" indent="-457200">
              <a:buFont typeface="Wingdings" panose="05000000000000000000" charset="0"/>
              <a:buChar char="Ø"/>
            </a:pPr>
            <a:r>
              <a:rPr sz="2600" dirty="0">
                <a:solidFill>
                  <a:srgbClr val="000000"/>
                </a:solidFill>
                <a:sym typeface="+mn-ea"/>
              </a:rPr>
              <a:t>《</a:t>
            </a:r>
            <a:r>
              <a:rPr sz="2600" dirty="0" err="1">
                <a:solidFill>
                  <a:srgbClr val="000000"/>
                </a:solidFill>
                <a:sym typeface="+mn-ea"/>
              </a:rPr>
              <a:t>块头大不等于强</a:t>
            </a:r>
            <a:r>
              <a:rPr sz="2600" dirty="0">
                <a:solidFill>
                  <a:srgbClr val="000000"/>
                </a:solidFill>
                <a:sym typeface="+mn-ea"/>
              </a:rPr>
              <a:t>》</a:t>
            </a:r>
          </a:p>
          <a:p>
            <a:pPr>
              <a:buFont typeface="Wingdings" panose="05000000000000000000" charset="0"/>
            </a:pPr>
            <a:endParaRPr sz="2600" dirty="0">
              <a:solidFill>
                <a:srgbClr val="000000"/>
              </a:solidFill>
              <a:sym typeface="+mn-ea"/>
            </a:endParaRPr>
          </a:p>
          <a:p>
            <a:pPr marL="457200" indent="-457200">
              <a:buFont typeface="Wingdings" panose="05000000000000000000" charset="0"/>
              <a:buChar char="Ø"/>
            </a:pPr>
            <a:r>
              <a:rPr sz="2600" dirty="0">
                <a:solidFill>
                  <a:srgbClr val="000000"/>
                </a:solidFill>
                <a:sym typeface="+mn-ea"/>
              </a:rPr>
              <a:t>《</a:t>
            </a:r>
            <a:r>
              <a:rPr sz="2600" dirty="0" err="1">
                <a:solidFill>
                  <a:srgbClr val="000000"/>
                </a:solidFill>
                <a:sym typeface="+mn-ea"/>
              </a:rPr>
              <a:t>人类是</a:t>
            </a:r>
            <a:r>
              <a:rPr lang="zh-CN" altLang="en-US" sz="2600" dirty="0">
                <a:solidFill>
                  <a:srgbClr val="000000"/>
                </a:solidFill>
                <a:sym typeface="+mn-ea"/>
              </a:rPr>
              <a:t>一个</a:t>
            </a:r>
            <a:r>
              <a:rPr sz="2600" dirty="0" err="1">
                <a:solidFill>
                  <a:srgbClr val="000000"/>
                </a:solidFill>
                <a:sym typeface="+mn-ea"/>
              </a:rPr>
              <a:t>休戚与共的命运共同体</a:t>
            </a:r>
            <a:r>
              <a:rPr sz="2600" dirty="0">
                <a:solidFill>
                  <a:srgbClr val="000000"/>
                </a:solidFill>
                <a:sym typeface="+mn-ea"/>
              </a:rPr>
              <a:t>》</a:t>
            </a:r>
          </a:p>
          <a:p>
            <a:pPr>
              <a:buFont typeface="Wingdings" panose="05000000000000000000" charset="0"/>
            </a:pPr>
            <a:endParaRPr sz="2600" dirty="0">
              <a:solidFill>
                <a:srgbClr val="000000"/>
              </a:solidFill>
              <a:sym typeface="+mn-ea"/>
            </a:endParaRPr>
          </a:p>
        </p:txBody>
      </p:sp>
      <p:sp>
        <p:nvSpPr>
          <p:cNvPr id="5" name="文本框 4"/>
          <p:cNvSpPr txBox="1"/>
          <p:nvPr/>
        </p:nvSpPr>
        <p:spPr>
          <a:xfrm>
            <a:off x="6416675" y="1852295"/>
            <a:ext cx="5080000" cy="3291840"/>
          </a:xfrm>
          <a:prstGeom prst="rect">
            <a:avLst/>
          </a:prstGeom>
          <a:solidFill>
            <a:schemeClr val="bg1">
              <a:lumMod val="40000"/>
              <a:lumOff val="60000"/>
            </a:schemeClr>
          </a:solidFill>
          <a:ln w="9525">
            <a:solidFill>
              <a:schemeClr val="bg1">
                <a:lumMod val="60000"/>
                <a:lumOff val="40000"/>
              </a:schemeClr>
            </a:solidFill>
          </a:ln>
        </p:spPr>
        <p:txBody>
          <a:bodyPr wrap="square">
            <a:spAutoFit/>
          </a:bodyPr>
          <a:lstStyle/>
          <a:p>
            <a:pPr indent="304800"/>
            <a:r>
              <a:rPr lang="en-US" altLang="zh-CN" sz="2600" dirty="0">
                <a:solidFill>
                  <a:schemeClr val="accent6">
                    <a:lumMod val="10000"/>
                  </a:schemeClr>
                </a:solidFill>
                <a:ea typeface="宋体" panose="02010600030101010101" pitchFamily="2" charset="-122"/>
              </a:rPr>
              <a:t>   </a:t>
            </a:r>
            <a:r>
              <a:rPr lang="zh-CN" sz="2600" dirty="0">
                <a:solidFill>
                  <a:schemeClr val="accent6">
                    <a:lumMod val="10000"/>
                  </a:schemeClr>
                </a:solidFill>
                <a:ea typeface="宋体" panose="02010600030101010101" pitchFamily="2" charset="-122"/>
              </a:rPr>
              <a:t>首先，通读读本有如下感受：一看各标题，感受到扑面而来的语言冲击力，既振聋发聩，又脍炙人口</a:t>
            </a:r>
            <a:r>
              <a:rPr lang="zh-CN" altLang="en-US" sz="2600" dirty="0">
                <a:solidFill>
                  <a:schemeClr val="accent6">
                    <a:lumMod val="10000"/>
                  </a:schemeClr>
                </a:solidFill>
                <a:ea typeface="宋体" panose="02010600030101010101" pitchFamily="2" charset="-122"/>
              </a:rPr>
              <a:t>；</a:t>
            </a:r>
            <a:r>
              <a:rPr lang="zh-CN" sz="2600" dirty="0">
                <a:solidFill>
                  <a:schemeClr val="accent6">
                    <a:lumMod val="10000"/>
                  </a:schemeClr>
                </a:solidFill>
                <a:ea typeface="宋体" panose="02010600030101010101" pitchFamily="2" charset="-122"/>
              </a:rPr>
              <a:t>二看读本内容，</a:t>
            </a:r>
            <a:r>
              <a:rPr lang="zh-CN" altLang="en-US" sz="2600" dirty="0">
                <a:solidFill>
                  <a:schemeClr val="accent6">
                    <a:lumMod val="10000"/>
                  </a:schemeClr>
                </a:solidFill>
              </a:rPr>
              <a:t>习近平</a:t>
            </a:r>
            <a:r>
              <a:rPr lang="zh-CN" sz="2600" dirty="0">
                <a:solidFill>
                  <a:schemeClr val="accent6">
                    <a:lumMod val="10000"/>
                  </a:schemeClr>
                </a:solidFill>
                <a:ea typeface="宋体" panose="02010600030101010101" pitchFamily="2" charset="-122"/>
              </a:rPr>
              <a:t>总书记前瞻性和战略性的金句下都编写了鲜活而深刻的故事。读本深深地吸引了教师和学生一读再读。</a:t>
            </a:r>
            <a:endParaRPr lang="zh-CN" altLang="en-US" sz="2600" dirty="0">
              <a:solidFill>
                <a:schemeClr val="accent6">
                  <a:lumMod val="10000"/>
                </a:schemeClr>
              </a:solidFill>
              <a:ea typeface="宋体"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4373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环节四、接力棒，我来接</a:t>
            </a:r>
          </a:p>
        </p:txBody>
      </p:sp>
      <p:sp>
        <p:nvSpPr>
          <p:cNvPr id="4" name="圆角矩形 3"/>
          <p:cNvSpPr/>
          <p:nvPr/>
        </p:nvSpPr>
        <p:spPr>
          <a:xfrm>
            <a:off x="825500" y="750570"/>
            <a:ext cx="5154930" cy="688340"/>
          </a:xfrm>
          <a:prstGeom prst="roundRect">
            <a:avLst/>
          </a:prstGeom>
          <a:solidFill>
            <a:srgbClr val="26A9E1"/>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Bef>
                <a:spcPct val="0"/>
              </a:spcBef>
              <a:spcAft>
                <a:spcPct val="35000"/>
              </a:spcAft>
            </a:pPr>
            <a:r>
              <a:rPr lang="zh-CN" altLang="en-US" sz="2400" b="1" dirty="0">
                <a:solidFill>
                  <a:srgbClr val="000000"/>
                </a:solidFill>
                <a:sym typeface="+mn-ea"/>
              </a:rPr>
              <a:t>四、接起棒继续跑，传承改革精神</a:t>
            </a:r>
          </a:p>
        </p:txBody>
      </p:sp>
      <p:sp>
        <p:nvSpPr>
          <p:cNvPr id="6" name="圆角矩形标注 5"/>
          <p:cNvSpPr/>
          <p:nvPr/>
        </p:nvSpPr>
        <p:spPr>
          <a:xfrm>
            <a:off x="981710" y="2750185"/>
            <a:ext cx="6990715" cy="2304415"/>
          </a:xfrm>
          <a:prstGeom prst="wedgeRoundRectCallout">
            <a:avLst>
              <a:gd name="adj1" fmla="val -33926"/>
              <a:gd name="adj2" fmla="val 61435"/>
              <a:gd name="adj3" fmla="val 16667"/>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dirty="0">
              <a:ln>
                <a:solidFill>
                  <a:srgbClr val="3366FF"/>
                </a:solidFill>
              </a:ln>
              <a:solidFill>
                <a:srgbClr val="0000FF"/>
              </a:solidFill>
            </a:endParaRPr>
          </a:p>
        </p:txBody>
      </p:sp>
      <p:sp>
        <p:nvSpPr>
          <p:cNvPr id="7" name="文本框 6"/>
          <p:cNvSpPr txBox="1"/>
          <p:nvPr/>
        </p:nvSpPr>
        <p:spPr>
          <a:xfrm>
            <a:off x="1066800" y="2935605"/>
            <a:ext cx="6905625" cy="1938020"/>
          </a:xfrm>
          <a:prstGeom prst="rect">
            <a:avLst/>
          </a:prstGeom>
          <a:noFill/>
        </p:spPr>
        <p:txBody>
          <a:bodyPr wrap="square" rtlCol="0">
            <a:spAutoFit/>
          </a:bodyPr>
          <a:lstStyle/>
          <a:p>
            <a:r>
              <a:rPr lang="en-US" altLang="zh-CN" sz="3000">
                <a:solidFill>
                  <a:srgbClr val="000000"/>
                </a:solidFill>
              </a:rPr>
              <a:t>       </a:t>
            </a:r>
            <a:r>
              <a:rPr lang="zh-CN" altLang="en-US" sz="3000">
                <a:solidFill>
                  <a:srgbClr val="000000"/>
                </a:solidFill>
              </a:rPr>
              <a:t>改革开放只有进行时，没有完成时。推进改革开放，就像一场接力赛。我们要一棒接着一棒跑下去，每一代人都要为下一代人跑出一个好成绩。</a:t>
            </a:r>
          </a:p>
        </p:txBody>
      </p:sp>
      <p:sp>
        <p:nvSpPr>
          <p:cNvPr id="8" name="文本框 7"/>
          <p:cNvSpPr txBox="1"/>
          <p:nvPr/>
        </p:nvSpPr>
        <p:spPr>
          <a:xfrm>
            <a:off x="981710" y="1931035"/>
            <a:ext cx="7421880" cy="553085"/>
          </a:xfrm>
          <a:prstGeom prst="rect">
            <a:avLst/>
          </a:prstGeom>
          <a:noFill/>
        </p:spPr>
        <p:txBody>
          <a:bodyPr wrap="none" rtlCol="0">
            <a:spAutoFit/>
          </a:bodyPr>
          <a:lstStyle/>
          <a:p>
            <a:r>
              <a:rPr lang="zh-CN" altLang="en-US" sz="3000">
                <a:solidFill>
                  <a:srgbClr val="000000"/>
                </a:solidFill>
                <a:latin typeface="楷体" panose="02010609060101010101" pitchFamily="49" charset="-122"/>
                <a:ea typeface="楷体" panose="02010609060101010101" pitchFamily="49" charset="-122"/>
              </a:rPr>
              <a:t>第三步：响应习爷爷号召，接起棒继续跑。</a:t>
            </a:r>
          </a:p>
        </p:txBody>
      </p:sp>
      <p:pic>
        <p:nvPicPr>
          <p:cNvPr id="11" name="图片 10"/>
          <p:cNvPicPr>
            <a:picLocks noChangeAspect="1"/>
          </p:cNvPicPr>
          <p:nvPr/>
        </p:nvPicPr>
        <p:blipFill>
          <a:blip r:embed="rId2" cstate="print">
            <a:lum bright="18000"/>
          </a:blip>
          <a:stretch>
            <a:fillRect/>
          </a:stretch>
        </p:blipFill>
        <p:spPr>
          <a:xfrm>
            <a:off x="8724900" y="2484120"/>
            <a:ext cx="1934210" cy="1539240"/>
          </a:xfrm>
          <a:prstGeom prst="rect">
            <a:avLst/>
          </a:prstGeom>
          <a:ln>
            <a:solidFill>
              <a:srgbClr val="C00000"/>
            </a:solidFill>
          </a:ln>
          <a:effectLst>
            <a:outerShdw blurRad="50800" dist="38100" dir="2700000" algn="tl" rotWithShape="0">
              <a:prstClr val="black">
                <a:alpha val="40000"/>
              </a:prstClr>
            </a:outerShdw>
          </a:effectLst>
        </p:spPr>
      </p:pic>
      <p:pic>
        <p:nvPicPr>
          <p:cNvPr id="2" name="图片 1"/>
          <p:cNvPicPr>
            <a:picLocks noChangeAspect="1"/>
          </p:cNvPicPr>
          <p:nvPr/>
        </p:nvPicPr>
        <p:blipFill>
          <a:blip r:embed="rId3" cstate="print"/>
          <a:stretch>
            <a:fillRect/>
          </a:stretch>
        </p:blipFill>
        <p:spPr>
          <a:xfrm>
            <a:off x="8724900" y="4288155"/>
            <a:ext cx="1934210" cy="1763395"/>
          </a:xfrm>
          <a:prstGeom prst="rect">
            <a:avLst/>
          </a:prstGeom>
          <a:ln>
            <a:solidFill>
              <a:srgbClr val="C00000"/>
            </a:solidFill>
          </a:ln>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4" cstate="print"/>
          <a:stretch>
            <a:fillRect/>
          </a:stretch>
        </p:blipFill>
        <p:spPr>
          <a:xfrm>
            <a:off x="8724900" y="750570"/>
            <a:ext cx="1934845" cy="1597660"/>
          </a:xfrm>
          <a:prstGeom prst="rect">
            <a:avLst/>
          </a:prstGeom>
          <a:ln>
            <a:solidFill>
              <a:srgbClr val="C00000"/>
            </a:solidFill>
          </a:ln>
        </p:spPr>
      </p:pic>
      <p:sp>
        <p:nvSpPr>
          <p:cNvPr id="10" name="文本框 9"/>
          <p:cNvSpPr txBox="1"/>
          <p:nvPr/>
        </p:nvSpPr>
        <p:spPr>
          <a:xfrm>
            <a:off x="981710" y="5965190"/>
            <a:ext cx="7743190" cy="645160"/>
          </a:xfrm>
          <a:prstGeom prst="rect">
            <a:avLst/>
          </a:prstGeom>
          <a:noFill/>
        </p:spPr>
        <p:txBody>
          <a:bodyPr wrap="square" rtlCol="0" anchor="t">
            <a:spAutoFit/>
          </a:bodyPr>
          <a:lstStyle/>
          <a:p>
            <a:pPr indent="304800" algn="l"/>
            <a:r>
              <a:rPr lang="zh-CN" dirty="0">
                <a:solidFill>
                  <a:srgbClr val="000000"/>
                </a:solidFill>
                <a:sym typeface="+mn-ea"/>
              </a:rPr>
              <a:t>【设计意图】通过朗读，响应号召的活动，帮助学生树立坚持改革开放的信念，坚定做改革开放的支持者、拥护者、践行者的决心。　</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9560" y="817880"/>
            <a:ext cx="4373880" cy="553085"/>
          </a:xfrm>
          <a:prstGeom prst="rect">
            <a:avLst/>
          </a:prstGeom>
          <a:noFill/>
        </p:spPr>
        <p:txBody>
          <a:bodyPr wrap="none" rtlCol="0" anchor="t">
            <a:spAutoFit/>
          </a:bodyPr>
          <a:lstStyle/>
          <a:p>
            <a:r>
              <a:rPr lang="zh-CN" altLang="zh-CN" sz="3000" dirty="0">
                <a:latin typeface="楷体" panose="02010609060101010101" pitchFamily="49" charset="-122"/>
                <a:ea typeface="楷体" panose="02010609060101010101" pitchFamily="49" charset="-122"/>
                <a:cs typeface="楷体" panose="02010609060101010101" pitchFamily="49" charset="-122"/>
                <a:sym typeface="+mn-ea"/>
              </a:rPr>
              <a:t>环节四、接力棒，我来接</a:t>
            </a:r>
          </a:p>
        </p:txBody>
      </p:sp>
      <p:sp>
        <p:nvSpPr>
          <p:cNvPr id="8" name="文本框 7"/>
          <p:cNvSpPr txBox="1"/>
          <p:nvPr/>
        </p:nvSpPr>
        <p:spPr>
          <a:xfrm>
            <a:off x="981710" y="978535"/>
            <a:ext cx="2863215" cy="553085"/>
          </a:xfrm>
          <a:prstGeom prst="rect">
            <a:avLst/>
          </a:prstGeom>
          <a:noFill/>
        </p:spPr>
        <p:txBody>
          <a:bodyPr wrap="none" rtlCol="0">
            <a:spAutoFit/>
          </a:bodyPr>
          <a:lstStyle/>
          <a:p>
            <a:r>
              <a:rPr lang="zh-CN" altLang="en-US" sz="3000" b="1">
                <a:solidFill>
                  <a:srgbClr val="000000"/>
                </a:solidFill>
                <a:latin typeface="宋体" panose="02010600030101010101" pitchFamily="2" charset="-122"/>
              </a:rPr>
              <a:t>拓展延学内容：</a:t>
            </a:r>
          </a:p>
        </p:txBody>
      </p:sp>
      <p:sp>
        <p:nvSpPr>
          <p:cNvPr id="100" name="文本框 99"/>
          <p:cNvSpPr txBox="1"/>
          <p:nvPr/>
        </p:nvSpPr>
        <p:spPr>
          <a:xfrm>
            <a:off x="715993" y="2061210"/>
            <a:ext cx="10800272" cy="3222998"/>
          </a:xfrm>
          <a:prstGeom prst="rect">
            <a:avLst/>
          </a:prstGeom>
          <a:noFill/>
          <a:ln w="9525">
            <a:noFill/>
          </a:ln>
        </p:spPr>
        <p:txBody>
          <a:bodyPr wrap="square">
            <a:spAutoFit/>
          </a:bodyPr>
          <a:lstStyle/>
          <a:p>
            <a:pPr>
              <a:lnSpc>
                <a:spcPct val="150000"/>
              </a:lnSpc>
            </a:pPr>
            <a:r>
              <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1.</a:t>
            </a:r>
            <a:r>
              <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sym typeface="+mn-ea"/>
              </a:rPr>
              <a:t>搜集一件反映改革开放不断深入带来变化的物品</a:t>
            </a:r>
            <a:r>
              <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，比如手机、电视机、学习文具</a:t>
            </a:r>
            <a:r>
              <a:rPr lang="zh-CN" altLang="en-US"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等，</a:t>
            </a:r>
            <a:r>
              <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进一步感受改革开放</a:t>
            </a:r>
            <a:r>
              <a:rPr lang="zh-CN" altLang="en-US"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取得</a:t>
            </a:r>
            <a:r>
              <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的伟大成就。</a:t>
            </a:r>
          </a:p>
          <a:p>
            <a:pPr>
              <a:lnSpc>
                <a:spcPct val="150000"/>
              </a:lnSpc>
            </a:pPr>
            <a:endPar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endParaRPr>
          </a:p>
          <a:p>
            <a:pPr>
              <a:lnSpc>
                <a:spcPct val="150000"/>
              </a:lnSpc>
            </a:pPr>
            <a:r>
              <a:rPr lang="zh-CN"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rPr>
              <a:t>2.选择改革开放的一个标志性事件，如“小岗村”“一带一路”等，通过收集资料等方式，进一步丰富对改革开放的认识。</a:t>
            </a:r>
            <a:endParaRPr lang="zh-CN" altLang="en-US" sz="2800" dirty="0">
              <a:solidFill>
                <a:srgbClr val="222222"/>
              </a:solidFill>
              <a:latin typeface="楷体_GB2312" panose="02010609030101010101" pitchFamily="49" charset="-122"/>
              <a:ea typeface="楷体_GB2312" panose="02010609030101010101" pitchFamily="49" charset="-122"/>
              <a:cs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834072"/>
            <a:ext cx="4229819" cy="583565"/>
          </a:xfrm>
        </p:spPr>
        <p:txBody>
          <a:bodyPr/>
          <a:lstStyle/>
          <a:p>
            <a:endParaRPr lang="zh-CN" altLang="en-US"/>
          </a:p>
        </p:txBody>
      </p:sp>
      <p:sp>
        <p:nvSpPr>
          <p:cNvPr id="3" name="内容占位符 2"/>
          <p:cNvSpPr>
            <a:spLocks noGrp="1"/>
          </p:cNvSpPr>
          <p:nvPr>
            <p:ph idx="1"/>
          </p:nvPr>
        </p:nvSpPr>
        <p:spPr>
          <a:xfrm>
            <a:off x="609600" y="1600200"/>
            <a:ext cx="10328694" cy="2281687"/>
          </a:xfrm>
        </p:spPr>
        <p:txBody>
          <a:bodyPr/>
          <a:lstStyle/>
          <a:p>
            <a:endParaRPr lang="zh-CN" altLang="en-US" dirty="0">
              <a:solidFill>
                <a:schemeClr val="accent6">
                  <a:lumMod val="10000"/>
                </a:schemeClr>
              </a:solidFill>
            </a:endParaRPr>
          </a:p>
          <a:p>
            <a:r>
              <a:rPr lang="zh-CN" altLang="en-US" dirty="0">
                <a:solidFill>
                  <a:schemeClr val="accent6">
                    <a:lumMod val="10000"/>
                  </a:schemeClr>
                </a:solidFill>
              </a:rPr>
              <a:t>第一，要联系生活。我们的教学应该更紧密联系儿童的生活实际，让学生在生活和实践中去学习、认识、理解习近平新时代中国特色社会主义思想。</a:t>
            </a:r>
          </a:p>
        </p:txBody>
      </p:sp>
      <p:sp>
        <p:nvSpPr>
          <p:cNvPr id="10" name="文本框 9"/>
          <p:cNvSpPr txBox="1"/>
          <p:nvPr/>
        </p:nvSpPr>
        <p:spPr>
          <a:xfrm>
            <a:off x="393700" y="839470"/>
            <a:ext cx="900620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三、教师的反思启示</a:t>
            </a:r>
            <a:endPar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solidFill>
                <a:schemeClr val="accent6">
                  <a:lumMod val="10000"/>
                </a:schemeClr>
              </a:solidFill>
            </a:endParaRPr>
          </a:p>
          <a:p>
            <a:r>
              <a:rPr lang="zh-CN" altLang="en-US" dirty="0">
                <a:solidFill>
                  <a:schemeClr val="accent6">
                    <a:lumMod val="10000"/>
                  </a:schemeClr>
                </a:solidFill>
              </a:rPr>
              <a:t>第二，要传递情怀。我们要运用改革开放伟大历程中中国人民遇到的困难与挑战，改革开放所带来的巨大成就对人们的鼓舞等情感来激发学生情感。教师要始终把对家国的爱、对教育的爱、对学生的爱融为一体，心中始终装着学生，让思政课成为一门有温度的课。</a:t>
            </a:r>
          </a:p>
        </p:txBody>
      </p:sp>
      <p:sp>
        <p:nvSpPr>
          <p:cNvPr id="10" name="文本框 9"/>
          <p:cNvSpPr txBox="1"/>
          <p:nvPr/>
        </p:nvSpPr>
        <p:spPr>
          <a:xfrm>
            <a:off x="393700" y="839470"/>
            <a:ext cx="900620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三、教师的反思启示</a:t>
            </a:r>
            <a:endPar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本框 3"/>
          <p:cNvSpPr/>
          <p:nvPr/>
        </p:nvSpPr>
        <p:spPr>
          <a:xfrm>
            <a:off x="3054350" y="2535238"/>
            <a:ext cx="7032625" cy="1568450"/>
          </a:xfrm>
          <a:prstGeom prst="rect">
            <a:avLst/>
          </a:prstGeom>
          <a:noFill/>
          <a:ln w="9525">
            <a:noFill/>
          </a:ln>
        </p:spPr>
        <p:txBody>
          <a:bodyPr>
            <a:spAutoFit/>
          </a:bodyPr>
          <a:lstStyle/>
          <a:p>
            <a:pPr algn="ctr">
              <a:buFont typeface="Arial" panose="020B0604020202020204" pitchFamily="34" charset="0"/>
              <a:buNone/>
            </a:pPr>
            <a:r>
              <a:rPr lang="zh-CN" altLang="en-US" sz="9600" b="1" dirty="0">
                <a:solidFill>
                  <a:srgbClr val="1D6295"/>
                </a:solidFill>
                <a:latin typeface="微软雅黑" panose="020B0503020204020204" pitchFamily="34" charset="-122"/>
                <a:ea typeface="微软雅黑" panose="020B0503020204020204" pitchFamily="34" charset="-122"/>
                <a:sym typeface="微软雅黑" panose="020B0503020204020204" pitchFamily="34" charset="-122"/>
              </a:rPr>
              <a:t>谢 谢！</a:t>
            </a:r>
          </a:p>
        </p:txBody>
      </p:sp>
    </p:spTree>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矩形 1"/>
          <p:cNvSpPr txBox="1"/>
          <p:nvPr/>
        </p:nvSpPr>
        <p:spPr>
          <a:xfrm>
            <a:off x="443865" y="798195"/>
            <a:ext cx="11730990" cy="1076325"/>
          </a:xfrm>
          <a:prstGeom prst="rect">
            <a:avLst/>
          </a:prstGeom>
          <a:noFill/>
        </p:spPr>
        <p:txBody>
          <a:bodyPr wrap="square" rtlCol="0">
            <a:spAutoFit/>
          </a:bodyPr>
          <a:lstStyle/>
          <a:p>
            <a:pPr>
              <a:buClrTx/>
              <a:buSzTx/>
              <a:buFontTx/>
              <a:defRPr/>
            </a:pPr>
            <a:r>
              <a:rPr lang="zh-CN" altLang="en-US" sz="3200" b="1" noProof="0" dirty="0">
                <a:solidFill>
                  <a:prstClr val="black"/>
                </a:solidFill>
                <a:sym typeface="+mn-ea"/>
              </a:rPr>
              <a:t>一、读本的教学价值</a:t>
            </a:r>
            <a:r>
              <a:rPr lang="en-US" altLang="zh-CN" sz="3200" noProof="0" dirty="0">
                <a:solidFill>
                  <a:prstClr val="black"/>
                </a:solidFill>
                <a:sym typeface="+mn-ea"/>
              </a:rPr>
              <a:t>——</a:t>
            </a:r>
            <a:r>
              <a:rPr lang="zh-CN" altLang="en-US" sz="3200" noProof="0" dirty="0">
                <a:solidFill>
                  <a:prstClr val="black"/>
                </a:solidFill>
                <a:sym typeface="+mn-ea"/>
              </a:rPr>
              <a:t>精读原文</a:t>
            </a:r>
          </a:p>
          <a:p>
            <a:pPr>
              <a:buClrTx/>
              <a:buSzTx/>
              <a:buFontTx/>
              <a:defRPr/>
            </a:pPr>
            <a:endParaRPr lang="zh-CN" altLang="en-US" sz="3200" noProof="0" dirty="0">
              <a:solidFill>
                <a:prstClr val="black"/>
              </a:solidFill>
              <a:sym typeface="+mn-ea"/>
            </a:endParaRPr>
          </a:p>
        </p:txBody>
      </p:sp>
      <p:sp>
        <p:nvSpPr>
          <p:cNvPr id="100" name="文本框 99"/>
          <p:cNvSpPr txBox="1"/>
          <p:nvPr/>
        </p:nvSpPr>
        <p:spPr>
          <a:xfrm>
            <a:off x="1590261" y="1577340"/>
            <a:ext cx="9654320" cy="2400657"/>
          </a:xfrm>
          <a:prstGeom prst="rect">
            <a:avLst/>
          </a:prstGeom>
          <a:solidFill>
            <a:schemeClr val="bg1">
              <a:lumMod val="40000"/>
              <a:lumOff val="60000"/>
            </a:schemeClr>
          </a:solidFill>
          <a:ln w="9525">
            <a:solidFill>
              <a:srgbClr val="C00000"/>
            </a:solidFill>
          </a:ln>
        </p:spPr>
        <p:txBody>
          <a:bodyPr wrap="square">
            <a:spAutoFit/>
          </a:bodyPr>
          <a:lstStyle/>
          <a:p>
            <a:pPr indent="304800"/>
            <a:r>
              <a:rPr lang="en-US" altLang="zh-CN" sz="3000" dirty="0">
                <a:solidFill>
                  <a:srgbClr val="000000"/>
                </a:solidFill>
                <a:latin typeface="宋体" panose="02010600030101010101" pitchFamily="2" charset="-122"/>
                <a:cs typeface="宋体" panose="02010600030101010101" pitchFamily="2" charset="-122"/>
              </a:rPr>
              <a:t>  </a:t>
            </a:r>
            <a:r>
              <a:rPr lang="en-US" altLang="zh-CN" sz="3000" dirty="0" err="1">
                <a:solidFill>
                  <a:srgbClr val="000000"/>
                </a:solidFill>
                <a:latin typeface="宋体" panose="02010600030101010101" pitchFamily="2" charset="-122"/>
                <a:cs typeface="宋体" panose="02010600030101010101" pitchFamily="2" charset="-122"/>
              </a:rPr>
              <a:t>清华附小的思政备课团队秉承着“精读原文再教学，我和学生一起学”的理念，阅读了《习近平</a:t>
            </a:r>
            <a:r>
              <a:rPr lang="zh-CN" altLang="en-US" sz="3000" dirty="0">
                <a:solidFill>
                  <a:srgbClr val="000000"/>
                </a:solidFill>
                <a:latin typeface="宋体" panose="02010600030101010101" pitchFamily="2" charset="-122"/>
                <a:cs typeface="宋体" panose="02010600030101010101" pitchFamily="2" charset="-122"/>
              </a:rPr>
              <a:t>谈</a:t>
            </a:r>
            <a:r>
              <a:rPr lang="en-US" altLang="zh-CN" sz="3000" dirty="0" err="1">
                <a:solidFill>
                  <a:srgbClr val="000000"/>
                </a:solidFill>
                <a:latin typeface="宋体" panose="02010600030101010101" pitchFamily="2" charset="-122"/>
                <a:cs typeface="宋体" panose="02010600030101010101" pitchFamily="2" charset="-122"/>
              </a:rPr>
              <a:t>治国理政</a:t>
            </a:r>
            <a:r>
              <a:rPr lang="en-US" altLang="zh-CN" sz="3000" dirty="0">
                <a:solidFill>
                  <a:srgbClr val="000000"/>
                </a:solidFill>
                <a:latin typeface="宋体" panose="02010600030101010101" pitchFamily="2" charset="-122"/>
                <a:cs typeface="宋体" panose="02010600030101010101" pitchFamily="2" charset="-122"/>
              </a:rPr>
              <a:t>》</a:t>
            </a:r>
            <a:r>
              <a:rPr lang="zh-CN" altLang="en-US" sz="3000" dirty="0">
                <a:solidFill>
                  <a:srgbClr val="000000"/>
                </a:solidFill>
                <a:latin typeface="宋体" panose="02010600030101010101" pitchFamily="2" charset="-122"/>
                <a:cs typeface="宋体" panose="02010600030101010101" pitchFamily="2" charset="-122"/>
              </a:rPr>
              <a:t>的有关论述</a:t>
            </a:r>
            <a:r>
              <a:rPr lang="en-US" altLang="zh-CN" sz="3000" dirty="0">
                <a:solidFill>
                  <a:srgbClr val="000000"/>
                </a:solidFill>
                <a:latin typeface="宋体" panose="02010600030101010101" pitchFamily="2" charset="-122"/>
                <a:cs typeface="宋体" panose="02010600030101010101" pitchFamily="2" charset="-122"/>
              </a:rPr>
              <a:t>。</a:t>
            </a:r>
            <a:r>
              <a:rPr lang="en-US" altLang="zh-CN" sz="3000" dirty="0" err="1">
                <a:solidFill>
                  <a:srgbClr val="000000"/>
                </a:solidFill>
                <a:latin typeface="宋体" panose="02010600030101010101" pitchFamily="2" charset="-122"/>
                <a:cs typeface="宋体" panose="02010600030101010101" pitchFamily="2" charset="-122"/>
              </a:rPr>
              <a:t>对于读本中的鲜活的文本故事和案例，我们则</a:t>
            </a:r>
            <a:r>
              <a:rPr lang="zh-CN" altLang="en-US" sz="3000" dirty="0">
                <a:solidFill>
                  <a:srgbClr val="000000"/>
                </a:solidFill>
                <a:latin typeface="宋体" panose="02010600030101010101" pitchFamily="2" charset="-122"/>
                <a:cs typeface="宋体" panose="02010600030101010101" pitchFamily="2" charset="-122"/>
              </a:rPr>
              <a:t>通过“</a:t>
            </a:r>
            <a:r>
              <a:rPr lang="en-US" altLang="zh-CN" sz="3000" dirty="0" err="1">
                <a:solidFill>
                  <a:srgbClr val="000000"/>
                </a:solidFill>
                <a:latin typeface="宋体" panose="02010600030101010101" pitchFamily="2" charset="-122"/>
                <a:cs typeface="宋体" panose="02010600030101010101" pitchFamily="2" charset="-122"/>
              </a:rPr>
              <a:t>学习强国</a:t>
            </a:r>
            <a:r>
              <a:rPr lang="zh-CN" altLang="en-US" sz="3000" dirty="0">
                <a:solidFill>
                  <a:srgbClr val="000000"/>
                </a:solidFill>
                <a:latin typeface="宋体" panose="02010600030101010101" pitchFamily="2" charset="-122"/>
                <a:cs typeface="宋体" panose="02010600030101010101" pitchFamily="2" charset="-122"/>
              </a:rPr>
              <a:t>”</a:t>
            </a:r>
            <a:r>
              <a:rPr lang="en-US" altLang="zh-CN" sz="3000" dirty="0" err="1">
                <a:solidFill>
                  <a:srgbClr val="000000"/>
                </a:solidFill>
                <a:latin typeface="宋体" panose="02010600030101010101" pitchFamily="2" charset="-122"/>
                <a:cs typeface="宋体" panose="02010600030101010101" pitchFamily="2" charset="-122"/>
              </a:rPr>
              <a:t>等平台搜集相关的视频资料进行学习</a:t>
            </a:r>
            <a:r>
              <a:rPr lang="en-US" altLang="zh-CN" sz="3000" dirty="0">
                <a:solidFill>
                  <a:srgbClr val="000000"/>
                </a:solidFill>
                <a:latin typeface="宋体" panose="02010600030101010101" pitchFamily="2" charset="-122"/>
                <a:cs typeface="宋体" panose="02010600030101010101" pitchFamily="2" charset="-122"/>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矩形 1"/>
          <p:cNvSpPr txBox="1"/>
          <p:nvPr/>
        </p:nvSpPr>
        <p:spPr>
          <a:xfrm>
            <a:off x="443865" y="798195"/>
            <a:ext cx="11730990" cy="1076325"/>
          </a:xfrm>
          <a:prstGeom prst="rect">
            <a:avLst/>
          </a:prstGeom>
          <a:noFill/>
        </p:spPr>
        <p:txBody>
          <a:bodyPr wrap="square" rtlCol="0">
            <a:spAutoFit/>
          </a:bodyPr>
          <a:lstStyle/>
          <a:p>
            <a:pPr>
              <a:buClrTx/>
              <a:buSzTx/>
              <a:buFontTx/>
              <a:defRPr/>
            </a:pPr>
            <a:r>
              <a:rPr lang="zh-CN" altLang="en-US" sz="3200" b="1" noProof="0" dirty="0">
                <a:solidFill>
                  <a:prstClr val="black"/>
                </a:solidFill>
                <a:sym typeface="+mn-ea"/>
              </a:rPr>
              <a:t>一、读本的教学价值</a:t>
            </a:r>
            <a:r>
              <a:rPr lang="en-US" altLang="zh-CN" sz="3200" b="1" noProof="0" dirty="0">
                <a:solidFill>
                  <a:prstClr val="black"/>
                </a:solidFill>
                <a:sym typeface="+mn-ea"/>
              </a:rPr>
              <a:t>——</a:t>
            </a:r>
            <a:r>
              <a:rPr lang="zh-CN" altLang="en-US" sz="3200" noProof="0" dirty="0">
                <a:solidFill>
                  <a:prstClr val="black"/>
                </a:solidFill>
                <a:sym typeface="+mn-ea"/>
              </a:rPr>
              <a:t>精读原文</a:t>
            </a:r>
          </a:p>
          <a:p>
            <a:pPr>
              <a:buClrTx/>
              <a:buSzTx/>
              <a:buFontTx/>
              <a:defRPr/>
            </a:pPr>
            <a:endParaRPr lang="zh-CN" altLang="en-US" sz="3200" noProof="0" dirty="0">
              <a:solidFill>
                <a:prstClr val="black"/>
              </a:solidFill>
              <a:sym typeface="+mn-ea"/>
            </a:endParaRPr>
          </a:p>
        </p:txBody>
      </p:sp>
      <p:sp>
        <p:nvSpPr>
          <p:cNvPr id="100" name="文本框 99"/>
          <p:cNvSpPr txBox="1"/>
          <p:nvPr/>
        </p:nvSpPr>
        <p:spPr>
          <a:xfrm>
            <a:off x="535577" y="1577340"/>
            <a:ext cx="10709003" cy="2951385"/>
          </a:xfrm>
          <a:prstGeom prst="rect">
            <a:avLst/>
          </a:prstGeom>
          <a:noFill/>
          <a:ln w="9525">
            <a:solidFill>
              <a:srgbClr val="C00000"/>
            </a:solidFill>
          </a:ln>
        </p:spPr>
        <p:txBody>
          <a:bodyPr wrap="square">
            <a:spAutoFit/>
          </a:bodyPr>
          <a:lstStyle/>
          <a:p>
            <a:pPr indent="304800">
              <a:lnSpc>
                <a:spcPct val="150000"/>
              </a:lnSpc>
            </a:pPr>
            <a:r>
              <a:rPr lang="en-US" altLang="zh-CN" sz="3000" dirty="0">
                <a:solidFill>
                  <a:srgbClr val="000000"/>
                </a:solidFill>
                <a:ea typeface="宋体" panose="02010600030101010101" pitchFamily="2" charset="-122"/>
              </a:rPr>
              <a:t>  </a:t>
            </a:r>
            <a:r>
              <a:rPr lang="zh-CN" sz="3200" dirty="0">
                <a:solidFill>
                  <a:srgbClr val="000000"/>
                </a:solidFill>
                <a:sym typeface="+mn-ea"/>
              </a:rPr>
              <a:t>“唯改革才有出路”出自</a:t>
            </a:r>
            <a:r>
              <a:rPr lang="en-US" altLang="zh-CN" sz="3200" dirty="0">
                <a:solidFill>
                  <a:srgbClr val="000000"/>
                </a:solidFill>
                <a:sym typeface="+mn-ea"/>
              </a:rPr>
              <a:t>2016</a:t>
            </a:r>
            <a:r>
              <a:rPr lang="zh-CN" altLang="en-US" sz="3200" dirty="0">
                <a:solidFill>
                  <a:srgbClr val="000000"/>
                </a:solidFill>
                <a:sym typeface="+mn-ea"/>
              </a:rPr>
              <a:t>年</a:t>
            </a:r>
            <a:r>
              <a:rPr lang="en-US" altLang="zh-CN" sz="3200" dirty="0">
                <a:solidFill>
                  <a:srgbClr val="000000"/>
                </a:solidFill>
                <a:sym typeface="+mn-ea"/>
              </a:rPr>
              <a:t>4</a:t>
            </a:r>
            <a:r>
              <a:rPr lang="zh-CN" altLang="en-US" sz="3200" dirty="0">
                <a:solidFill>
                  <a:srgbClr val="000000"/>
                </a:solidFill>
                <a:sym typeface="+mn-ea"/>
              </a:rPr>
              <a:t>月</a:t>
            </a:r>
            <a:r>
              <a:rPr lang="zh-CN" sz="3200" dirty="0">
                <a:solidFill>
                  <a:srgbClr val="000000"/>
                </a:solidFill>
                <a:sym typeface="+mn-ea"/>
              </a:rPr>
              <a:t>习近平总书记</a:t>
            </a:r>
            <a:r>
              <a:rPr lang="zh-CN" altLang="en-US" sz="3200" dirty="0">
                <a:solidFill>
                  <a:srgbClr val="000000"/>
                </a:solidFill>
                <a:sym typeface="+mn-ea"/>
              </a:rPr>
              <a:t>在</a:t>
            </a:r>
            <a:r>
              <a:rPr lang="zh-CN" sz="3200" dirty="0">
                <a:solidFill>
                  <a:srgbClr val="000000"/>
                </a:solidFill>
                <a:sym typeface="+mn-ea"/>
              </a:rPr>
              <a:t>安徽调研</a:t>
            </a:r>
            <a:r>
              <a:rPr lang="zh-CN" altLang="en-US" sz="3200" dirty="0">
                <a:solidFill>
                  <a:srgbClr val="000000"/>
                </a:solidFill>
                <a:sym typeface="+mn-ea"/>
              </a:rPr>
              <a:t>时的</a:t>
            </a:r>
            <a:r>
              <a:rPr lang="zh-CN" sz="3200" dirty="0">
                <a:solidFill>
                  <a:srgbClr val="000000"/>
                </a:solidFill>
                <a:sym typeface="+mn-ea"/>
              </a:rPr>
              <a:t>重要讲话。党的十八大以来，</a:t>
            </a:r>
            <a:r>
              <a:rPr lang="zh-CN" altLang="en-US" sz="3200" dirty="0">
                <a:solidFill>
                  <a:srgbClr val="000000"/>
                </a:solidFill>
                <a:sym typeface="+mn-ea"/>
              </a:rPr>
              <a:t>习近平</a:t>
            </a:r>
            <a:r>
              <a:rPr lang="zh-CN" sz="3200" dirty="0">
                <a:solidFill>
                  <a:srgbClr val="000000"/>
                </a:solidFill>
                <a:sym typeface="+mn-ea"/>
              </a:rPr>
              <a:t>总书记在国内、国际不同场合旗帜鲜明地宣示改革开放决心，对全面深化改革和进一步扩大开放作了重要部署。</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672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一、</a:t>
            </a:r>
            <a:r>
              <a:rPr lang="zh-CN" altLang="en-US" sz="3200" b="1" noProof="0" dirty="0">
                <a:solidFill>
                  <a:prstClr val="black"/>
                </a:solidFill>
                <a:sym typeface="+mn-ea"/>
              </a:rPr>
              <a:t>读本的教学价值</a:t>
            </a:r>
            <a:r>
              <a:rPr lang="en-US" altLang="zh-CN" sz="3200" b="1" noProof="0" dirty="0">
                <a:solidFill>
                  <a:prstClr val="black"/>
                </a:solidFill>
                <a:sym typeface="+mn-ea"/>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结构层次</a:t>
            </a:r>
          </a:p>
        </p:txBody>
      </p:sp>
      <p:sp>
        <p:nvSpPr>
          <p:cNvPr id="100" name="文本框 99"/>
          <p:cNvSpPr txBox="1"/>
          <p:nvPr/>
        </p:nvSpPr>
        <p:spPr>
          <a:xfrm>
            <a:off x="611187" y="4775271"/>
            <a:ext cx="10969625" cy="1753235"/>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r>
              <a:rPr sz="2600" dirty="0" err="1">
                <a:solidFill>
                  <a:srgbClr val="000000"/>
                </a:solidFill>
              </a:rPr>
              <a:t>读本</a:t>
            </a:r>
            <a:r>
              <a:rPr lang="zh-CN" sz="2600" dirty="0">
                <a:solidFill>
                  <a:srgbClr val="000000"/>
                </a:solidFill>
              </a:rPr>
              <a:t>结构：</a:t>
            </a:r>
            <a:r>
              <a:rPr lang="zh-CN" altLang="en-US" sz="2600" dirty="0">
                <a:solidFill>
                  <a:srgbClr val="000000"/>
                </a:solidFill>
              </a:rPr>
              <a:t>先</a:t>
            </a:r>
            <a:r>
              <a:rPr sz="2600" dirty="0">
                <a:solidFill>
                  <a:srgbClr val="000000"/>
                </a:solidFill>
              </a:rPr>
              <a:t>由</a:t>
            </a:r>
            <a:r>
              <a:rPr lang="zh-CN" sz="2600" dirty="0">
                <a:solidFill>
                  <a:srgbClr val="000000"/>
                </a:solidFill>
                <a:sym typeface="+mn-ea"/>
              </a:rPr>
              <a:t>“</a:t>
            </a:r>
            <a:r>
              <a:rPr sz="2600" dirty="0">
                <a:solidFill>
                  <a:srgbClr val="000000"/>
                </a:solidFill>
              </a:rPr>
              <a:t>两棵高山榕</a:t>
            </a:r>
            <a:r>
              <a:rPr lang="zh-CN" sz="2600" dirty="0">
                <a:solidFill>
                  <a:srgbClr val="000000"/>
                </a:solidFill>
                <a:sym typeface="+mn-ea"/>
              </a:rPr>
              <a:t>”</a:t>
            </a:r>
            <a:r>
              <a:rPr sz="2600" dirty="0">
                <a:solidFill>
                  <a:srgbClr val="000000"/>
                </a:solidFill>
              </a:rPr>
              <a:t>的故事导入改革开放的主题，接着分两个部分进行</a:t>
            </a:r>
            <a:r>
              <a:rPr lang="zh-CN" sz="2600" dirty="0">
                <a:solidFill>
                  <a:srgbClr val="000000"/>
                </a:solidFill>
              </a:rPr>
              <a:t>编排</a:t>
            </a:r>
            <a:r>
              <a:rPr sz="2600" dirty="0">
                <a:solidFill>
                  <a:srgbClr val="000000"/>
                </a:solidFill>
              </a:rPr>
              <a:t>：一是</a:t>
            </a:r>
            <a:r>
              <a:rPr lang="zh-CN" sz="2600" dirty="0">
                <a:solidFill>
                  <a:srgbClr val="000000"/>
                </a:solidFill>
                <a:sym typeface="+mn-ea"/>
              </a:rPr>
              <a:t>“</a:t>
            </a:r>
            <a:r>
              <a:rPr sz="2600" dirty="0">
                <a:solidFill>
                  <a:srgbClr val="000000"/>
                </a:solidFill>
              </a:rPr>
              <a:t>只有改革开放才能发展中国</a:t>
            </a:r>
            <a:r>
              <a:rPr lang="zh-CN" sz="2600" dirty="0">
                <a:solidFill>
                  <a:srgbClr val="000000"/>
                </a:solidFill>
                <a:sym typeface="+mn-ea"/>
              </a:rPr>
              <a:t>”</a:t>
            </a:r>
            <a:r>
              <a:rPr sz="2600" dirty="0">
                <a:solidFill>
                  <a:srgbClr val="000000"/>
                </a:solidFill>
              </a:rPr>
              <a:t>，</a:t>
            </a:r>
            <a:r>
              <a:rPr sz="2600" dirty="0" err="1">
                <a:solidFill>
                  <a:srgbClr val="000000"/>
                </a:solidFill>
              </a:rPr>
              <a:t>介绍了改革开放的进程</a:t>
            </a:r>
            <a:r>
              <a:rPr lang="zh-CN" altLang="en-US" sz="2600" dirty="0">
                <a:solidFill>
                  <a:srgbClr val="000000"/>
                </a:solidFill>
              </a:rPr>
              <a:t>及伟大成就</a:t>
            </a:r>
            <a:r>
              <a:rPr sz="2600" dirty="0">
                <a:solidFill>
                  <a:srgbClr val="000000"/>
                </a:solidFill>
              </a:rPr>
              <a:t>。二是</a:t>
            </a:r>
            <a:r>
              <a:rPr lang="zh-CN" sz="2600" dirty="0">
                <a:solidFill>
                  <a:srgbClr val="000000"/>
                </a:solidFill>
                <a:sym typeface="+mn-ea"/>
              </a:rPr>
              <a:t>“</a:t>
            </a:r>
            <a:r>
              <a:rPr sz="2600" dirty="0">
                <a:solidFill>
                  <a:srgbClr val="000000"/>
                </a:solidFill>
              </a:rPr>
              <a:t>将改革开放进行到底</a:t>
            </a:r>
            <a:r>
              <a:rPr lang="zh-CN" sz="2600" dirty="0">
                <a:solidFill>
                  <a:srgbClr val="000000"/>
                </a:solidFill>
                <a:sym typeface="+mn-ea"/>
              </a:rPr>
              <a:t>”</a:t>
            </a:r>
            <a:r>
              <a:rPr sz="2600" dirty="0">
                <a:solidFill>
                  <a:srgbClr val="000000"/>
                </a:solidFill>
              </a:rPr>
              <a:t>，</a:t>
            </a:r>
            <a:r>
              <a:rPr lang="zh-CN" altLang="en-US" sz="2600" dirty="0">
                <a:solidFill>
                  <a:srgbClr val="000000"/>
                </a:solidFill>
              </a:rPr>
              <a:t>通过</a:t>
            </a:r>
            <a:r>
              <a:rPr sz="2600" dirty="0" err="1">
                <a:solidFill>
                  <a:srgbClr val="000000"/>
                </a:solidFill>
              </a:rPr>
              <a:t>介绍深圳的发展，强调</a:t>
            </a:r>
            <a:r>
              <a:rPr lang="zh-CN" altLang="en-US" sz="2600" dirty="0">
                <a:solidFill>
                  <a:srgbClr val="000000"/>
                </a:solidFill>
              </a:rPr>
              <a:t>我们要继续</a:t>
            </a:r>
            <a:r>
              <a:rPr sz="2600" dirty="0" err="1">
                <a:solidFill>
                  <a:srgbClr val="000000"/>
                </a:solidFill>
              </a:rPr>
              <a:t>推进改革开放，创造新的更大奇迹</a:t>
            </a:r>
            <a:r>
              <a:rPr sz="2600" dirty="0">
                <a:solidFill>
                  <a:srgbClr val="000000"/>
                </a:solidFill>
              </a:rPr>
              <a:t>。</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5174" y="1381668"/>
            <a:ext cx="2203757" cy="319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7331" y="1519118"/>
            <a:ext cx="2228555" cy="288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5886" y="1512681"/>
            <a:ext cx="2262060" cy="288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a:extLst>
              <a:ext uri="{FF2B5EF4-FFF2-40B4-BE49-F238E27FC236}">
                <a16:creationId xmlns:a16="http://schemas.microsoft.com/office/drawing/2014/main" id="{DE494D12-5245-E479-901B-A10C46B1681D}"/>
              </a:ext>
            </a:extLst>
          </p:cNvPr>
          <p:cNvPicPr>
            <a:picLocks noChangeAspect="1"/>
          </p:cNvPicPr>
          <p:nvPr/>
        </p:nvPicPr>
        <p:blipFill>
          <a:blip r:embed="rId5"/>
          <a:stretch>
            <a:fillRect/>
          </a:stretch>
        </p:blipFill>
        <p:spPr>
          <a:xfrm>
            <a:off x="689501" y="1532417"/>
            <a:ext cx="4319694" cy="28676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672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一、</a:t>
            </a:r>
            <a:r>
              <a:rPr lang="zh-CN" altLang="en-US" sz="3200" b="1" noProof="0" dirty="0">
                <a:solidFill>
                  <a:prstClr val="black"/>
                </a:solidFill>
                <a:sym typeface="+mn-ea"/>
              </a:rPr>
              <a:t>读本的教学价值</a:t>
            </a:r>
            <a:r>
              <a:rPr lang="en-US" altLang="zh-CN" sz="3200" b="1" noProof="0" dirty="0">
                <a:solidFill>
                  <a:prstClr val="black"/>
                </a:solidFill>
                <a:sym typeface="+mn-ea"/>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内容解析</a:t>
            </a:r>
          </a:p>
        </p:txBody>
      </p:sp>
      <p:sp>
        <p:nvSpPr>
          <p:cNvPr id="100" name="文本框 99"/>
          <p:cNvSpPr txBox="1"/>
          <p:nvPr/>
        </p:nvSpPr>
        <p:spPr>
          <a:xfrm>
            <a:off x="611505" y="4626610"/>
            <a:ext cx="10969625" cy="1814830"/>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r>
              <a:rPr lang="en-US" altLang="zh-CN" sz="2600" dirty="0" err="1">
                <a:solidFill>
                  <a:srgbClr val="000000"/>
                </a:solidFill>
                <a:latin typeface="宋体" panose="02010600030101010101" pitchFamily="2" charset="-122"/>
                <a:cs typeface="宋体" panose="02010600030101010101" pitchFamily="2" charset="-122"/>
              </a:rPr>
              <a:t>首先本</a:t>
            </a:r>
            <a:r>
              <a:rPr lang="zh-CN" altLang="en-US" sz="2600" dirty="0">
                <a:solidFill>
                  <a:srgbClr val="000000"/>
                </a:solidFill>
                <a:latin typeface="宋体" panose="02010600030101010101" pitchFamily="2" charset="-122"/>
                <a:cs typeface="宋体" panose="02010600030101010101" pitchFamily="2" charset="-122"/>
              </a:rPr>
              <a:t>讲</a:t>
            </a:r>
            <a:r>
              <a:rPr lang="en-US" altLang="zh-CN" sz="2600" dirty="0">
                <a:solidFill>
                  <a:srgbClr val="000000"/>
                </a:solidFill>
                <a:latin typeface="宋体" panose="02010600030101010101" pitchFamily="2" charset="-122"/>
                <a:cs typeface="宋体" panose="02010600030101010101" pitchFamily="2" charset="-122"/>
              </a:rPr>
              <a:t>的</a:t>
            </a:r>
            <a:r>
              <a:rPr lang="zh-CN" altLang="en-US" sz="2600" dirty="0">
                <a:solidFill>
                  <a:srgbClr val="000000"/>
                </a:solidFill>
                <a:latin typeface="宋体" panose="02010600030101010101" pitchFamily="2" charset="-122"/>
                <a:cs typeface="宋体" panose="02010600030101010101" pitchFamily="2" charset="-122"/>
              </a:rPr>
              <a:t>导入部分</a:t>
            </a:r>
            <a:r>
              <a:rPr lang="en-US" altLang="zh-CN" sz="2600" dirty="0">
                <a:solidFill>
                  <a:srgbClr val="000000"/>
                </a:solidFill>
                <a:latin typeface="宋体" panose="02010600030101010101" pitchFamily="2" charset="-122"/>
                <a:cs typeface="宋体" panose="02010600030101010101" pitchFamily="2" charset="-122"/>
              </a:rPr>
              <a:t>，讲述了两棵高山榕的故事。以此为钥匙，打开了改革开放的故事序章。编者用心巧妙，宏大的改革开放，以深圳市两棵遥遥相望的高山榕为切入口，这一座城市</a:t>
            </a:r>
            <a:r>
              <a:rPr lang="zh-CN" altLang="en-US" sz="2600" dirty="0">
                <a:solidFill>
                  <a:srgbClr val="000000"/>
                </a:solidFill>
                <a:latin typeface="宋体" panose="02010600030101010101" pitchFamily="2" charset="-122"/>
                <a:cs typeface="宋体" panose="02010600030101010101" pitchFamily="2" charset="-122"/>
              </a:rPr>
              <a:t>、</a:t>
            </a:r>
            <a:r>
              <a:rPr lang="en-US" altLang="zh-CN" sz="2600" dirty="0" err="1">
                <a:solidFill>
                  <a:srgbClr val="000000"/>
                </a:solidFill>
                <a:latin typeface="宋体" panose="02010600030101010101" pitchFamily="2" charset="-122"/>
                <a:cs typeface="宋体" panose="02010600030101010101" pitchFamily="2" charset="-122"/>
              </a:rPr>
              <a:t>这两棵树既是改革开放的标志，又有着打动人心的故事温度，引发了学生强烈的好奇心</a:t>
            </a:r>
            <a:r>
              <a:rPr lang="en-US" altLang="zh-CN" sz="2600" dirty="0">
                <a:solidFill>
                  <a:srgbClr val="000000"/>
                </a:solidFill>
                <a:latin typeface="宋体" panose="02010600030101010101" pitchFamily="2" charset="-122"/>
                <a:cs typeface="宋体" panose="02010600030101010101" pitchFamily="2" charset="-122"/>
              </a:rPr>
              <a:t>。 </a:t>
            </a:r>
            <a:r>
              <a:rPr lang="en-US" altLang="zh-CN" sz="3000" dirty="0">
                <a:solidFill>
                  <a:srgbClr val="000000"/>
                </a:solidFill>
                <a:ea typeface="宋体" panose="02010600030101010101" pitchFamily="2" charset="-122"/>
              </a:rPr>
              <a:t>  </a:t>
            </a:r>
            <a:endParaRPr sz="3000" dirty="0">
              <a:solidFill>
                <a:srgbClr val="000000"/>
              </a:solidFill>
            </a:endParaRPr>
          </a:p>
        </p:txBody>
      </p:sp>
      <p:pic>
        <p:nvPicPr>
          <p:cNvPr id="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8043" y="1440002"/>
            <a:ext cx="2097292" cy="303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1801" y="1519118"/>
            <a:ext cx="2159424" cy="279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1225" y="1440001"/>
            <a:ext cx="2248984" cy="287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a:extLst>
              <a:ext uri="{FF2B5EF4-FFF2-40B4-BE49-F238E27FC236}">
                <a16:creationId xmlns:a16="http://schemas.microsoft.com/office/drawing/2014/main" id="{5205DE03-E93F-5F27-9AAE-B8B2EA8BD3B8}"/>
              </a:ext>
            </a:extLst>
          </p:cNvPr>
          <p:cNvPicPr>
            <a:picLocks noChangeAspect="1"/>
          </p:cNvPicPr>
          <p:nvPr/>
        </p:nvPicPr>
        <p:blipFill>
          <a:blip r:embed="rId5"/>
          <a:stretch>
            <a:fillRect/>
          </a:stretch>
        </p:blipFill>
        <p:spPr>
          <a:xfrm>
            <a:off x="689501" y="1532417"/>
            <a:ext cx="4319694" cy="28676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672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一、读本的教学价值</a:t>
            </a: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内容解析</a:t>
            </a:r>
          </a:p>
        </p:txBody>
      </p:sp>
      <p:sp>
        <p:nvSpPr>
          <p:cNvPr id="100" name="文本框 99"/>
          <p:cNvSpPr txBox="1"/>
          <p:nvPr/>
        </p:nvSpPr>
        <p:spPr>
          <a:xfrm>
            <a:off x="308611" y="4770800"/>
            <a:ext cx="11405334" cy="1415772"/>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r>
              <a:rPr lang="zh-CN" sz="2600" dirty="0">
                <a:solidFill>
                  <a:srgbClr val="000000"/>
                </a:solidFill>
                <a:latin typeface="宋体" panose="02010600030101010101" pitchFamily="2" charset="-122"/>
                <a:cs typeface="宋体" panose="02010600030101010101" pitchFamily="2" charset="-122"/>
              </a:rPr>
              <a:t>其次，</a:t>
            </a:r>
            <a:r>
              <a:rPr sz="2600" dirty="0">
                <a:solidFill>
                  <a:srgbClr val="000000"/>
                </a:solidFill>
                <a:latin typeface="宋体" panose="02010600030101010101" pitchFamily="2" charset="-122"/>
                <a:cs typeface="宋体" panose="02010600030101010101" pitchFamily="2" charset="-122"/>
              </a:rPr>
              <a:t>读本分别从两个板块展开：一是“只有改革开放才能发展中国”，</a:t>
            </a:r>
            <a:r>
              <a:rPr sz="2600" dirty="0" err="1">
                <a:solidFill>
                  <a:srgbClr val="000000"/>
                </a:solidFill>
                <a:latin typeface="宋体" panose="02010600030101010101" pitchFamily="2" charset="-122"/>
                <a:cs typeface="宋体" panose="02010600030101010101" pitchFamily="2" charset="-122"/>
              </a:rPr>
              <a:t>二是“将改革开放</a:t>
            </a:r>
            <a:r>
              <a:rPr lang="zh-CN" altLang="en-US" sz="2600" dirty="0">
                <a:solidFill>
                  <a:srgbClr val="000000"/>
                </a:solidFill>
                <a:latin typeface="宋体" panose="02010600030101010101" pitchFamily="2" charset="-122"/>
                <a:cs typeface="宋体" panose="02010600030101010101" pitchFamily="2" charset="-122"/>
              </a:rPr>
              <a:t>进行</a:t>
            </a:r>
            <a:r>
              <a:rPr sz="2600" dirty="0" err="1">
                <a:solidFill>
                  <a:srgbClr val="000000"/>
                </a:solidFill>
                <a:latin typeface="宋体" panose="02010600030101010101" pitchFamily="2" charset="-122"/>
                <a:cs typeface="宋体" panose="02010600030101010101" pitchFamily="2" charset="-122"/>
              </a:rPr>
              <a:t>到底</a:t>
            </a:r>
            <a:r>
              <a:rPr sz="2600" dirty="0">
                <a:solidFill>
                  <a:srgbClr val="000000"/>
                </a:solidFill>
                <a:latin typeface="宋体" panose="02010600030101010101" pitchFamily="2" charset="-122"/>
                <a:cs typeface="宋体" panose="02010600030101010101" pitchFamily="2" charset="-122"/>
              </a:rPr>
              <a:t>”。</a:t>
            </a:r>
            <a:r>
              <a:rPr sz="2600" dirty="0" err="1">
                <a:solidFill>
                  <a:srgbClr val="000000"/>
                </a:solidFill>
                <a:latin typeface="宋体" panose="02010600030101010101" pitchFamily="2" charset="-122"/>
                <a:cs typeface="宋体" panose="02010600030101010101" pitchFamily="2" charset="-122"/>
              </a:rPr>
              <a:t>关于改革开放的经典语句</a:t>
            </a:r>
            <a:r>
              <a:rPr lang="zh-CN" altLang="en-US" sz="2600" dirty="0">
                <a:solidFill>
                  <a:srgbClr val="000000"/>
                </a:solidFill>
                <a:latin typeface="宋体" panose="02010600030101010101" pitchFamily="2" charset="-122"/>
                <a:cs typeface="宋体" panose="02010600030101010101" pitchFamily="2" charset="-122"/>
              </a:rPr>
              <a:t>有</a:t>
            </a:r>
            <a:r>
              <a:rPr sz="2600" dirty="0" err="1">
                <a:solidFill>
                  <a:srgbClr val="000000"/>
                </a:solidFill>
                <a:latin typeface="宋体" panose="02010600030101010101" pitchFamily="2" charset="-122"/>
                <a:cs typeface="宋体" panose="02010600030101010101" pitchFamily="2" charset="-122"/>
              </a:rPr>
              <a:t>很多，但</a:t>
            </a:r>
            <a:r>
              <a:rPr lang="zh-CN" altLang="en-US" sz="2600" dirty="0">
                <a:solidFill>
                  <a:srgbClr val="000000"/>
                </a:solidFill>
                <a:latin typeface="宋体" panose="02010600030101010101" pitchFamily="2" charset="-122"/>
                <a:cs typeface="宋体" panose="02010600030101010101" pitchFamily="2" charset="-122"/>
              </a:rPr>
              <a:t>是读本</a:t>
            </a:r>
            <a:r>
              <a:rPr sz="2600" dirty="0" err="1">
                <a:solidFill>
                  <a:srgbClr val="000000"/>
                </a:solidFill>
                <a:latin typeface="宋体" panose="02010600030101010101" pitchFamily="2" charset="-122"/>
                <a:cs typeface="宋体" panose="02010600030101010101" pitchFamily="2" charset="-122"/>
              </a:rPr>
              <a:t>选取的这两句话简短有力，用</a:t>
            </a:r>
            <a:r>
              <a:rPr lang="zh-CN" altLang="en-US" sz="2600" dirty="0">
                <a:solidFill>
                  <a:srgbClr val="000000"/>
                </a:solidFill>
                <a:latin typeface="宋体" panose="02010600030101010101" pitchFamily="2" charset="-122"/>
                <a:cs typeface="宋体" panose="02010600030101010101" pitchFamily="2" charset="-122"/>
              </a:rPr>
              <a:t>少年儿童</a:t>
            </a:r>
            <a:r>
              <a:rPr sz="2600" dirty="0" err="1">
                <a:solidFill>
                  <a:srgbClr val="000000"/>
                </a:solidFill>
                <a:latin typeface="宋体" panose="02010600030101010101" pitchFamily="2" charset="-122"/>
                <a:cs typeface="宋体" panose="02010600030101010101" pitchFamily="2" charset="-122"/>
              </a:rPr>
              <a:t>听得懂的话讲述</a:t>
            </a:r>
            <a:r>
              <a:rPr lang="zh-CN" altLang="en-US" sz="2600" dirty="0">
                <a:solidFill>
                  <a:srgbClr val="000000"/>
                </a:solidFill>
                <a:latin typeface="宋体" panose="02010600030101010101" pitchFamily="2" charset="-122"/>
                <a:cs typeface="宋体" panose="02010600030101010101" pitchFamily="2" charset="-122"/>
              </a:rPr>
              <a:t>了本讲的</a:t>
            </a:r>
            <a:r>
              <a:rPr sz="2600" dirty="0" err="1">
                <a:solidFill>
                  <a:srgbClr val="000000"/>
                </a:solidFill>
                <a:latin typeface="宋体" panose="02010600030101010101" pitchFamily="2" charset="-122"/>
                <a:cs typeface="宋体" panose="02010600030101010101" pitchFamily="2" charset="-122"/>
              </a:rPr>
              <a:t>核心主题</a:t>
            </a:r>
            <a:r>
              <a:rPr sz="2600" dirty="0">
                <a:solidFill>
                  <a:srgbClr val="000000"/>
                </a:solidFill>
                <a:latin typeface="宋体" panose="02010600030101010101" pitchFamily="2" charset="-122"/>
                <a:cs typeface="宋体" panose="02010600030101010101" pitchFamily="2" charset="-122"/>
              </a:rPr>
              <a:t>。</a:t>
            </a:r>
            <a:r>
              <a:rPr lang="en-US" altLang="zh-CN" sz="3000" dirty="0">
                <a:solidFill>
                  <a:srgbClr val="000000"/>
                </a:solidFill>
                <a:ea typeface="宋体" panose="02010600030101010101" pitchFamily="2" charset="-122"/>
              </a:rPr>
              <a:t>  </a:t>
            </a:r>
            <a:endParaRPr sz="3000" dirty="0">
              <a:solidFill>
                <a:srgbClr val="000000"/>
              </a:solidFill>
            </a:endParaRPr>
          </a:p>
        </p:txBody>
      </p:sp>
      <p:pic>
        <p:nvPicPr>
          <p:cNvPr id="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7958" y="1331596"/>
            <a:ext cx="2203757" cy="3068518"/>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715" y="1331595"/>
            <a:ext cx="2373697" cy="3068629"/>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5412" y="1337295"/>
            <a:ext cx="2373697" cy="3062818"/>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3" name="图片 2">
            <a:extLst>
              <a:ext uri="{FF2B5EF4-FFF2-40B4-BE49-F238E27FC236}">
                <a16:creationId xmlns:a16="http://schemas.microsoft.com/office/drawing/2014/main" id="{4C71E0C4-8E26-107F-D427-FB650224C67A}"/>
              </a:ext>
            </a:extLst>
          </p:cNvPr>
          <p:cNvPicPr>
            <a:picLocks noChangeAspect="1"/>
          </p:cNvPicPr>
          <p:nvPr/>
        </p:nvPicPr>
        <p:blipFill>
          <a:blip r:embed="rId5"/>
          <a:stretch>
            <a:fillRect/>
          </a:stretch>
        </p:blipFill>
        <p:spPr>
          <a:xfrm>
            <a:off x="689501" y="1532417"/>
            <a:ext cx="4319694" cy="286769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748030"/>
            <a:ext cx="6816725" cy="5835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一、读本的教学价值</a:t>
            </a: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内容解析</a:t>
            </a:r>
          </a:p>
        </p:txBody>
      </p:sp>
      <p:sp>
        <p:nvSpPr>
          <p:cNvPr id="100" name="文本框 99"/>
          <p:cNvSpPr txBox="1"/>
          <p:nvPr/>
        </p:nvSpPr>
        <p:spPr>
          <a:xfrm>
            <a:off x="611504" y="4880354"/>
            <a:ext cx="10969625" cy="1815882"/>
          </a:xfrm>
          <a:prstGeom prst="rect">
            <a:avLst/>
          </a:prstGeom>
          <a:noFill/>
          <a:ln w="9525">
            <a:solidFill>
              <a:srgbClr val="26A9E1"/>
            </a:solidFill>
          </a:ln>
        </p:spPr>
        <p:txBody>
          <a:bodyPr wrap="square">
            <a:spAutoFit/>
          </a:bodyPr>
          <a:lstStyle/>
          <a:p>
            <a:pPr indent="304800"/>
            <a:r>
              <a:rPr lang="en-US" altLang="zh-CN" sz="3000" dirty="0">
                <a:solidFill>
                  <a:srgbClr val="000000"/>
                </a:solidFill>
                <a:ea typeface="宋体" panose="02010600030101010101" pitchFamily="2" charset="-122"/>
              </a:rPr>
              <a:t>   </a:t>
            </a:r>
            <a:r>
              <a:rPr sz="2600" dirty="0" err="1">
                <a:solidFill>
                  <a:srgbClr val="000000"/>
                </a:solidFill>
                <a:latin typeface="宋体" panose="02010600030101010101" pitchFamily="2" charset="-122"/>
                <a:ea typeface="宋体" panose="02010600030101010101" pitchFamily="2" charset="-122"/>
                <a:cs typeface="宋体" panose="02010600030101010101" pitchFamily="2" charset="-122"/>
              </a:rPr>
              <a:t>第一</a:t>
            </a:r>
            <a:r>
              <a:rPr lang="zh-CN" altLang="en-US" sz="2600" dirty="0">
                <a:solidFill>
                  <a:srgbClr val="000000"/>
                </a:solidFill>
                <a:latin typeface="宋体" panose="02010600030101010101" pitchFamily="2" charset="-122"/>
                <a:ea typeface="宋体" panose="02010600030101010101" pitchFamily="2" charset="-122"/>
                <a:cs typeface="宋体" panose="02010600030101010101" pitchFamily="2" charset="-122"/>
              </a:rPr>
              <a:t>部分</a:t>
            </a:r>
            <a:r>
              <a:rPr sz="2600" dirty="0">
                <a:solidFill>
                  <a:srgbClr val="000000"/>
                </a:solidFill>
                <a:latin typeface="宋体" panose="02010600030101010101" pitchFamily="2" charset="-122"/>
                <a:cs typeface="宋体" panose="02010600030101010101" pitchFamily="2" charset="-122"/>
                <a:sym typeface="+mn-ea"/>
              </a:rPr>
              <a:t>“</a:t>
            </a:r>
            <a:r>
              <a:rPr sz="2600" dirty="0" err="1">
                <a:solidFill>
                  <a:srgbClr val="000000"/>
                </a:solidFill>
                <a:latin typeface="宋体" panose="02010600030101010101" pitchFamily="2" charset="-122"/>
                <a:cs typeface="宋体" panose="02010600030101010101" pitchFamily="2" charset="-122"/>
                <a:sym typeface="+mn-ea"/>
              </a:rPr>
              <a:t>只有改革开放才能发展中国</a:t>
            </a:r>
            <a:r>
              <a:rPr sz="2600" dirty="0">
                <a:solidFill>
                  <a:srgbClr val="000000"/>
                </a:solidFill>
                <a:latin typeface="宋体" panose="02010600030101010101" pitchFamily="2" charset="-122"/>
                <a:cs typeface="宋体" panose="02010600030101010101" pitchFamily="2" charset="-122"/>
                <a:sym typeface="+mn-ea"/>
              </a:rPr>
              <a:t>”</a:t>
            </a:r>
            <a:r>
              <a:rPr lang="zh-CN" sz="2600" dirty="0">
                <a:solidFill>
                  <a:srgbClr val="000000"/>
                </a:solidFill>
                <a:latin typeface="宋体" panose="02010600030101010101" pitchFamily="2" charset="-122"/>
                <a:cs typeface="宋体" panose="02010600030101010101" pitchFamily="2" charset="-122"/>
                <a:sym typeface="+mn-ea"/>
              </a:rPr>
              <a:t>，</a:t>
            </a:r>
            <a:r>
              <a:rPr sz="2600" dirty="0">
                <a:solidFill>
                  <a:srgbClr val="000000"/>
                </a:solidFill>
                <a:latin typeface="宋体" panose="02010600030101010101" pitchFamily="2" charset="-122"/>
                <a:cs typeface="宋体" panose="02010600030101010101" pitchFamily="2" charset="-122"/>
              </a:rPr>
              <a:t>“</a:t>
            </a:r>
            <a:r>
              <a:rPr sz="2600" dirty="0" err="1">
                <a:solidFill>
                  <a:srgbClr val="000000"/>
                </a:solidFill>
                <a:latin typeface="宋体" panose="02010600030101010101" pitchFamily="2" charset="-122"/>
                <a:cs typeface="宋体" panose="02010600030101010101" pitchFamily="2" charset="-122"/>
              </a:rPr>
              <a:t>只有”与课题中“唯”相呼应</a:t>
            </a:r>
            <a:r>
              <a:rPr sz="2600" dirty="0">
                <a:solidFill>
                  <a:srgbClr val="000000"/>
                </a:solidFill>
                <a:latin typeface="宋体" panose="02010600030101010101" pitchFamily="2" charset="-122"/>
                <a:cs typeface="宋体" panose="02010600030101010101" pitchFamily="2" charset="-122"/>
              </a:rPr>
              <a:t>，</a:t>
            </a:r>
            <a:r>
              <a:rPr lang="zh-CN" altLang="en-US" sz="2600" dirty="0">
                <a:solidFill>
                  <a:srgbClr val="000000"/>
                </a:solidFill>
                <a:latin typeface="宋体" panose="02010600030101010101" pitchFamily="2" charset="-122"/>
                <a:cs typeface="宋体" panose="02010600030101010101" pitchFamily="2" charset="-122"/>
              </a:rPr>
              <a:t>正文第一段</a:t>
            </a:r>
            <a:r>
              <a:rPr sz="2600" dirty="0" err="1">
                <a:solidFill>
                  <a:srgbClr val="000000"/>
                </a:solidFill>
                <a:latin typeface="宋体" panose="02010600030101010101" pitchFamily="2" charset="-122"/>
                <a:cs typeface="宋体" panose="02010600030101010101" pitchFamily="2" charset="-122"/>
              </a:rPr>
              <a:t>将改革开放的起点告知了学生，同时以图文结合的</a:t>
            </a:r>
            <a:r>
              <a:rPr lang="zh-CN" altLang="en-US" sz="2600" dirty="0">
                <a:solidFill>
                  <a:srgbClr val="000000"/>
                </a:solidFill>
                <a:latin typeface="宋体" panose="02010600030101010101" pitchFamily="2" charset="-122"/>
                <a:cs typeface="宋体" panose="02010600030101010101" pitchFamily="2" charset="-122"/>
              </a:rPr>
              <a:t>方式</a:t>
            </a:r>
            <a:r>
              <a:rPr sz="2600" dirty="0" err="1">
                <a:solidFill>
                  <a:srgbClr val="000000"/>
                </a:solidFill>
                <a:latin typeface="宋体" panose="02010600030101010101" pitchFamily="2" charset="-122"/>
                <a:cs typeface="宋体" panose="02010600030101010101" pitchFamily="2" charset="-122"/>
              </a:rPr>
              <a:t>启发探究</a:t>
            </a:r>
            <a:r>
              <a:rPr sz="2600" dirty="0">
                <a:solidFill>
                  <a:srgbClr val="000000"/>
                </a:solidFill>
                <a:latin typeface="宋体" panose="02010600030101010101" pitchFamily="2" charset="-122"/>
                <a:cs typeface="宋体" panose="02010600030101010101" pitchFamily="2" charset="-122"/>
              </a:rPr>
              <a:t>。</a:t>
            </a:r>
            <a:r>
              <a:rPr lang="zh-CN" sz="2600" dirty="0">
                <a:solidFill>
                  <a:srgbClr val="000000"/>
                </a:solidFill>
                <a:latin typeface="宋体" panose="02010600030101010101" pitchFamily="2" charset="-122"/>
                <a:cs typeface="宋体" panose="02010600030101010101" pitchFamily="2" charset="-122"/>
              </a:rPr>
              <a:t>学生可</a:t>
            </a:r>
            <a:r>
              <a:rPr sz="2600" dirty="0">
                <a:solidFill>
                  <a:srgbClr val="000000"/>
                </a:solidFill>
                <a:latin typeface="宋体" panose="02010600030101010101" pitchFamily="2" charset="-122"/>
                <a:cs typeface="宋体" panose="02010600030101010101" pitchFamily="2" charset="-122"/>
              </a:rPr>
              <a:t>通过查找资料</a:t>
            </a:r>
            <a:r>
              <a:rPr lang="zh-CN" sz="2600" dirty="0">
                <a:solidFill>
                  <a:srgbClr val="000000"/>
                </a:solidFill>
                <a:latin typeface="宋体" panose="02010600030101010101" pitchFamily="2" charset="-122"/>
                <a:cs typeface="宋体" panose="02010600030101010101" pitchFamily="2" charset="-122"/>
              </a:rPr>
              <a:t>、</a:t>
            </a:r>
            <a:r>
              <a:rPr sz="2600" dirty="0">
                <a:solidFill>
                  <a:srgbClr val="000000"/>
                </a:solidFill>
                <a:latin typeface="宋体" panose="02010600030101010101" pitchFamily="2" charset="-122"/>
                <a:cs typeface="宋体" panose="02010600030101010101" pitchFamily="2" charset="-122"/>
              </a:rPr>
              <a:t>开展调查等方式来</a:t>
            </a:r>
            <a:r>
              <a:rPr lang="zh-CN" sz="2600" dirty="0">
                <a:solidFill>
                  <a:srgbClr val="000000"/>
                </a:solidFill>
                <a:latin typeface="宋体" panose="02010600030101010101" pitchFamily="2" charset="-122"/>
                <a:cs typeface="宋体" panose="02010600030101010101" pitchFamily="2" charset="-122"/>
              </a:rPr>
              <a:t>理解，</a:t>
            </a:r>
            <a:r>
              <a:rPr sz="2600" dirty="0" err="1">
                <a:solidFill>
                  <a:srgbClr val="000000"/>
                </a:solidFill>
                <a:latin typeface="宋体" panose="02010600030101010101" pitchFamily="2" charset="-122"/>
                <a:cs typeface="宋体" panose="02010600030101010101" pitchFamily="2" charset="-122"/>
              </a:rPr>
              <a:t>图中的省略号为教师的教学和学生的学习留下了</a:t>
            </a:r>
            <a:r>
              <a:rPr lang="zh-CN" altLang="en-US" sz="2600" dirty="0">
                <a:solidFill>
                  <a:srgbClr val="000000"/>
                </a:solidFill>
                <a:latin typeface="宋体" panose="02010600030101010101" pitchFamily="2" charset="-122"/>
                <a:cs typeface="宋体" panose="02010600030101010101" pitchFamily="2" charset="-122"/>
              </a:rPr>
              <a:t>拓展的空间</a:t>
            </a:r>
            <a:r>
              <a:rPr sz="2600" dirty="0">
                <a:solidFill>
                  <a:srgbClr val="000000"/>
                </a:solidFill>
                <a:latin typeface="宋体" panose="02010600030101010101" pitchFamily="2" charset="-122"/>
                <a:cs typeface="宋体" panose="02010600030101010101" pitchFamily="2" charset="-122"/>
              </a:rPr>
              <a:t>。</a:t>
            </a:r>
            <a:r>
              <a:rPr lang="en-US" altLang="zh-CN" sz="3000" dirty="0">
                <a:solidFill>
                  <a:srgbClr val="000000"/>
                </a:solidFill>
                <a:ea typeface="宋体" panose="02010600030101010101" pitchFamily="2" charset="-122"/>
              </a:rPr>
              <a:t>  </a:t>
            </a:r>
            <a:endParaRPr sz="3000" dirty="0">
              <a:solidFill>
                <a:srgbClr val="000000"/>
              </a:solidFill>
            </a:endParaRPr>
          </a:p>
        </p:txBody>
      </p:sp>
      <p:pic>
        <p:nvPicPr>
          <p:cNvPr id="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4392" y="1532418"/>
            <a:ext cx="2232624" cy="2867696"/>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1067" y="1431950"/>
            <a:ext cx="2295983" cy="296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0862" y="1459511"/>
            <a:ext cx="2303714" cy="294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a:extLst>
              <a:ext uri="{FF2B5EF4-FFF2-40B4-BE49-F238E27FC236}">
                <a16:creationId xmlns:a16="http://schemas.microsoft.com/office/drawing/2014/main" id="{76123FAA-E582-6316-67D8-838BADCB4F2D}"/>
              </a:ext>
            </a:extLst>
          </p:cNvPr>
          <p:cNvPicPr>
            <a:picLocks noChangeAspect="1"/>
          </p:cNvPicPr>
          <p:nvPr/>
        </p:nvPicPr>
        <p:blipFill>
          <a:blip r:embed="rId5"/>
          <a:stretch>
            <a:fillRect/>
          </a:stretch>
        </p:blipFill>
        <p:spPr>
          <a:xfrm>
            <a:off x="689501" y="1532417"/>
            <a:ext cx="4319694" cy="2867696"/>
          </a:xfrm>
          <a:prstGeom prst="rect">
            <a:avLst/>
          </a:prstGeom>
        </p:spPr>
      </p:pic>
    </p:spTree>
  </p:cSld>
  <p:clrMapOvr>
    <a:masterClrMapping/>
  </p:clrMapOvr>
</p:sld>
</file>

<file path=ppt/theme/theme1.xml><?xml version="1.0" encoding="utf-8"?>
<a:theme xmlns:a="http://schemas.openxmlformats.org/drawingml/2006/main" name="艺术_登山">
  <a:themeElements>
    <a:clrScheme name="">
      <a:dk1>
        <a:srgbClr val="FFFFFF"/>
      </a:dk1>
      <a:lt1>
        <a:srgbClr val="779EFF"/>
      </a:lt1>
      <a:dk2>
        <a:srgbClr val="FFFF00"/>
      </a:dk2>
      <a:lt2>
        <a:srgbClr val="777777"/>
      </a:lt2>
      <a:accent1>
        <a:srgbClr val="33CCCC"/>
      </a:accent1>
      <a:accent2>
        <a:srgbClr val="FFFFF7"/>
      </a:accent2>
      <a:accent3>
        <a:srgbClr val="BECCFF"/>
      </a:accent3>
      <a:accent4>
        <a:srgbClr val="DCDCDC"/>
      </a:accent4>
      <a:accent5>
        <a:srgbClr val="ADE2E2"/>
      </a:accent5>
      <a:accent6>
        <a:srgbClr val="E5E5DD"/>
      </a:accent6>
      <a:hlink>
        <a:srgbClr val="FF5050"/>
      </a:hlink>
      <a:folHlink>
        <a:srgbClr val="000099"/>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蓝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1554</TotalTime>
  <Words>1721</Words>
  <Application>Microsoft Office PowerPoint</Application>
  <PresentationFormat>宽屏</PresentationFormat>
  <Paragraphs>143</Paragraphs>
  <Slides>34</Slides>
  <Notes>5</Notes>
  <HiddenSlides>0</HiddenSlides>
  <MMClips>3</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34</vt:i4>
      </vt:variant>
    </vt:vector>
  </HeadingPairs>
  <TitlesOfParts>
    <vt:vector size="44" baseType="lpstr">
      <vt:lpstr>黑体</vt:lpstr>
      <vt:lpstr>楷体</vt:lpstr>
      <vt:lpstr>楷体_GB2312</vt:lpstr>
      <vt:lpstr>宋体</vt:lpstr>
      <vt:lpstr>微软雅黑</vt:lpstr>
      <vt:lpstr>Arial</vt:lpstr>
      <vt:lpstr>Calibri Light</vt:lpstr>
      <vt:lpstr>Wingdings</vt:lpstr>
      <vt:lpstr>艺术_登山</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Nee</dc:creator>
  <cp:lastModifiedBy>彭超 刘</cp:lastModifiedBy>
  <cp:revision>345</cp:revision>
  <dcterms:created xsi:type="dcterms:W3CDTF">2013-10-25T14:41:00Z</dcterms:created>
  <dcterms:modified xsi:type="dcterms:W3CDTF">2024-08-25T07:15:18Z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2052-10.8.2.6726</vt:lpwstr>
  </property>
</Properties>
</file>