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tiff" ContentType="image/tif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4"/>
  </p:handoutMasterIdLst>
  <p:sldIdLst>
    <p:sldId id="2934" r:id="rId3"/>
    <p:sldId id="3859" r:id="rId5"/>
    <p:sldId id="3858" r:id="rId6"/>
    <p:sldId id="2691" r:id="rId7"/>
    <p:sldId id="2695" r:id="rId8"/>
    <p:sldId id="3860" r:id="rId9"/>
    <p:sldId id="2700" r:id="rId10"/>
    <p:sldId id="2701" r:id="rId11"/>
    <p:sldId id="3605" r:id="rId12"/>
    <p:sldId id="3876" r:id="rId13"/>
    <p:sldId id="3877" r:id="rId14"/>
    <p:sldId id="3878" r:id="rId15"/>
    <p:sldId id="3879" r:id="rId16"/>
    <p:sldId id="3020" r:id="rId17"/>
    <p:sldId id="3861" r:id="rId18"/>
    <p:sldId id="2703" r:id="rId19"/>
    <p:sldId id="3849" r:id="rId20"/>
    <p:sldId id="3862" r:id="rId21"/>
    <p:sldId id="3364" r:id="rId22"/>
    <p:sldId id="3875" r:id="rId23"/>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pos="2885" userDrawn="1">
          <p15:clr>
            <a:srgbClr val="A4A3A4"/>
          </p15:clr>
        </p15:guide>
        <p15:guide id="4" orient="horz" pos="74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K" initials="8" lastIdx="4" clrIdx="0"/>
  <p:cmAuthor id="2" name="K31421" initials="K" lastIdx="1" clrIdx="1"/>
  <p:cmAuthor id="3" name="hep" initials="h" lastIdx="32" clrIdx="2"/>
  <p:cmAuthor id="4" name="cpy" initials="c" lastIdx="1" clrIdx="3"/>
  <p:cmAuthor id="0" name="琳妤 王" initials="" lastIdx="0" clrIdx="0"/>
  <p:cmAuthor id="8" name="覃" initials="覃" lastIdx="27" clrIdx="7"/>
  <p:cmAuthor id="5" name="seven" initials="s" lastIdx="16" clrIdx="4"/>
  <p:cmAuthor id="6" name="Administrator" initials="A" lastIdx="1" clrIdx="5"/>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C9450"/>
    <a:srgbClr val="CC3300"/>
    <a:srgbClr val="9A7470"/>
    <a:srgbClr val="FFFDFD"/>
    <a:srgbClr val="ED7235"/>
    <a:srgbClr val="76CBF2"/>
    <a:srgbClr val="F6F9FE"/>
    <a:srgbClr val="67B6FE"/>
    <a:srgbClr val="EEE5A5"/>
    <a:srgbClr val="C389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58" autoAdjust="0"/>
    <p:restoredTop sz="94660" autoAdjust="0"/>
  </p:normalViewPr>
  <p:slideViewPr>
    <p:cSldViewPr showGuides="1">
      <p:cViewPr varScale="1">
        <p:scale>
          <a:sx n="103" d="100"/>
          <a:sy n="103" d="100"/>
        </p:scale>
        <p:origin x="126" y="168"/>
      </p:cViewPr>
      <p:guideLst>
        <p:guide pos="2885"/>
        <p:guide orient="horz" pos="744"/>
      </p:guideLst>
    </p:cSldViewPr>
  </p:slideViewPr>
  <p:outlineViewPr>
    <p:cViewPr>
      <p:scale>
        <a:sx n="33" d="100"/>
        <a:sy n="33" d="100"/>
      </p:scale>
      <p:origin x="0" y="0"/>
    </p:cViewPr>
  </p:outlineViewPr>
  <p:notesTextViewPr>
    <p:cViewPr>
      <p:scale>
        <a:sx n="400" d="100"/>
        <a:sy n="400" d="100"/>
      </p:scale>
      <p:origin x="0" y="0"/>
    </p:cViewPr>
  </p:notesTextViewPr>
  <p:sorterViewPr>
    <p:cViewPr>
      <p:scale>
        <a:sx n="130" d="100"/>
        <a:sy n="130" d="100"/>
      </p:scale>
      <p:origin x="0" y="-27894"/>
    </p:cViewPr>
  </p:sorterViewPr>
  <p:notesViewPr>
    <p:cSldViewPr>
      <p:cViewPr varScale="1">
        <p:scale>
          <a:sx n="84" d="100"/>
          <a:sy n="84" d="100"/>
        </p:scale>
        <p:origin x="3498" y="90"/>
      </p:cViewPr>
      <p:guideLst/>
    </p:cSldViewPr>
  </p:notesViewPr>
  <p:gridSpacing cx="36004" cy="36004"/>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9" Type="http://schemas.openxmlformats.org/officeDocument/2006/relationships/tags" Target="tags/tag72.xml"/><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7867B3-3E48-49E2-92A7-4443A58BED28}"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0E5956C-22E4-4232-B66F-85ECDE576E6A}"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670D4F-9E4A-49DE-8109-90CDAC769F07}"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8C695A-5F97-42A9-BC5B-16E22B1DDB0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0D8C695A-5F97-42A9-BC5B-16E22B1DDB0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8C695A-5F97-42A9-BC5B-16E22B1DDB0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0D8C695A-5F97-42A9-BC5B-16E22B1DDB0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8C695A-5F97-42A9-BC5B-16E22B1DDB0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8C695A-5F97-42A9-BC5B-16E22B1DDB0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D8C695A-5F97-42A9-BC5B-16E22B1DDB0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内容背景--标题1">
    <p:bg>
      <p:bgPr>
        <a:solidFill>
          <a:srgbClr val="FFFDFD"/>
        </a:solidFill>
        <a:effectLst/>
      </p:bgPr>
    </p:bg>
    <p:spTree>
      <p:nvGrpSpPr>
        <p:cNvPr id="1" name=""/>
        <p:cNvGrpSpPr/>
        <p:nvPr/>
      </p:nvGrpSpPr>
      <p:grpSpPr>
        <a:xfrm>
          <a:off x="0" y="0"/>
          <a:ext cx="0" cy="0"/>
          <a:chOff x="0" y="0"/>
          <a:chExt cx="0" cy="0"/>
        </a:xfrm>
      </p:grpSpPr>
      <p:sp>
        <p:nvSpPr>
          <p:cNvPr id="5" name="矩形 4"/>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5" name="矩形 4"/>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5" name="矩形 4"/>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userDrawn="1"/>
        </p:nvSpPr>
        <p:spPr>
          <a:xfrm>
            <a:off x="9037605" y="6480000"/>
            <a:ext cx="3052235" cy="246221"/>
          </a:xfrm>
          <a:prstGeom prst="rect">
            <a:avLst/>
          </a:prstGeom>
          <a:noFill/>
        </p:spPr>
        <p:txBody>
          <a:bodyPr wrap="square" rtlCol="0">
            <a:spAutoFit/>
          </a:bodyPr>
          <a:lstStyle/>
          <a:p>
            <a:pPr algn="r">
              <a:lnSpc>
                <a:spcPct val="100000"/>
              </a:lnSpc>
            </a:pPr>
            <a:r>
              <a:rPr lang="zh-CN" altLang="en-US" sz="1000" b="1" spc="120" dirty="0">
                <a:solidFill>
                  <a:schemeClr val="bg1">
                    <a:lumMod val="50000"/>
                  </a:schemeClr>
                </a:solidFill>
                <a:latin typeface="微软雅黑" panose="020B0503020204020204" pitchFamily="34" charset="-122"/>
                <a:ea typeface="微软雅黑" panose="020B0503020204020204" pitchFamily="34" charset="-122"/>
              </a:rPr>
              <a:t>习近平新时代中国特色社会主义思想概论</a:t>
            </a:r>
            <a:endParaRPr lang="zh-CN" altLang="en-US" sz="1000" b="1" spc="12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内容背景--标题2">
    <p:bg>
      <p:bgPr>
        <a:solidFill>
          <a:srgbClr val="FFFDFD"/>
        </a:solidFill>
        <a:effectLst/>
      </p:bgPr>
    </p:bg>
    <p:spTree>
      <p:nvGrpSpPr>
        <p:cNvPr id="1" name=""/>
        <p:cNvGrpSpPr/>
        <p:nvPr/>
      </p:nvGrpSpPr>
      <p:grpSpPr>
        <a:xfrm>
          <a:off x="0" y="0"/>
          <a:ext cx="0" cy="0"/>
          <a:chOff x="0" y="0"/>
          <a:chExt cx="0" cy="0"/>
        </a:xfrm>
      </p:grpSpPr>
      <p:sp>
        <p:nvSpPr>
          <p:cNvPr id="5" name="矩形 4"/>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内容背景--标题3">
    <p:bg>
      <p:bgPr>
        <a:solidFill>
          <a:srgbClr val="FFFDFD"/>
        </a:solidFill>
        <a:effectLst/>
      </p:bgPr>
    </p:bg>
    <p:spTree>
      <p:nvGrpSpPr>
        <p:cNvPr id="1" name=""/>
        <p:cNvGrpSpPr/>
        <p:nvPr/>
      </p:nvGrpSpPr>
      <p:grpSpPr>
        <a:xfrm>
          <a:off x="0" y="0"/>
          <a:ext cx="0" cy="0"/>
          <a:chOff x="0" y="0"/>
          <a:chExt cx="0" cy="0"/>
        </a:xfrm>
      </p:grpSpPr>
      <p:sp>
        <p:nvSpPr>
          <p:cNvPr id="5" name="矩形 4"/>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内容背景--标题4">
    <p:bg>
      <p:bgPr>
        <a:solidFill>
          <a:srgbClr val="FFFDFD"/>
        </a:solidFill>
        <a:effectLst/>
      </p:bgPr>
    </p:bg>
    <p:spTree>
      <p:nvGrpSpPr>
        <p:cNvPr id="1" name=""/>
        <p:cNvGrpSpPr/>
        <p:nvPr/>
      </p:nvGrpSpPr>
      <p:grpSpPr>
        <a:xfrm>
          <a:off x="0" y="0"/>
          <a:ext cx="0" cy="0"/>
          <a:chOff x="0" y="0"/>
          <a:chExt cx="0" cy="0"/>
        </a:xfrm>
      </p:grpSpPr>
      <p:sp>
        <p:nvSpPr>
          <p:cNvPr id="5" name="矩形 4"/>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内容背景--标题5">
    <p:bg>
      <p:bgPr>
        <a:solidFill>
          <a:srgbClr val="FFFDFD"/>
        </a:solidFill>
        <a:effectLst/>
      </p:bgPr>
    </p:bg>
    <p:spTree>
      <p:nvGrpSpPr>
        <p:cNvPr id="1" name=""/>
        <p:cNvGrpSpPr/>
        <p:nvPr/>
      </p:nvGrpSpPr>
      <p:grpSpPr>
        <a:xfrm>
          <a:off x="0" y="0"/>
          <a:ext cx="0" cy="0"/>
          <a:chOff x="0" y="0"/>
          <a:chExt cx="0" cy="0"/>
        </a:xfrm>
      </p:grpSpPr>
      <p:sp>
        <p:nvSpPr>
          <p:cNvPr id="5" name="矩形 4"/>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空白页">
    <p:bg>
      <p:bgPr>
        <a:solidFill>
          <a:srgbClr val="FFFDFD"/>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内容页">
    <p:bg>
      <p:bgPr>
        <a:solidFill>
          <a:srgbClr val="FFFDFD"/>
        </a:solidFill>
        <a:effectLst/>
      </p:bgPr>
    </p:bg>
    <p:spTree>
      <p:nvGrpSpPr>
        <p:cNvPr id="1" name=""/>
        <p:cNvGrpSpPr/>
        <p:nvPr/>
      </p:nvGrpSpPr>
      <p:grpSpPr>
        <a:xfrm>
          <a:off x="0" y="0"/>
          <a:ext cx="0" cy="0"/>
          <a:chOff x="0" y="0"/>
          <a:chExt cx="0" cy="0"/>
        </a:xfrm>
      </p:grpSpPr>
      <p:sp>
        <p:nvSpPr>
          <p:cNvPr id="18" name="矩形 17"/>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5" name="矩形 4"/>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内容页">
    <p:bg>
      <p:bgPr>
        <a:solidFill>
          <a:srgbClr val="FFFDFD"/>
        </a:solidFill>
        <a:effectLst/>
      </p:bgPr>
    </p:bg>
    <p:spTree>
      <p:nvGrpSpPr>
        <p:cNvPr id="1" name=""/>
        <p:cNvGrpSpPr/>
        <p:nvPr/>
      </p:nvGrpSpPr>
      <p:grpSpPr>
        <a:xfrm>
          <a:off x="0" y="0"/>
          <a:ext cx="0" cy="0"/>
          <a:chOff x="0" y="0"/>
          <a:chExt cx="0" cy="0"/>
        </a:xfrm>
      </p:grpSpPr>
      <p:sp>
        <p:nvSpPr>
          <p:cNvPr id="18" name="矩形 17"/>
          <p:cNvSpPr/>
          <p:nvPr userDrawn="1"/>
        </p:nvSpPr>
        <p:spPr>
          <a:xfrm>
            <a:off x="0" y="184281"/>
            <a:ext cx="45719" cy="29867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6.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tags" Target="../tags/tag11.xml"/><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0" Type="http://schemas.openxmlformats.org/officeDocument/2006/relationships/slideLayout" Target="../slideLayouts/slideLayout10.xml"/><Relationship Id="rId3" Type="http://schemas.openxmlformats.org/officeDocument/2006/relationships/image" Target="../media/image7.tiff"/><Relationship Id="rId29" Type="http://schemas.openxmlformats.org/officeDocument/2006/relationships/tags" Target="../tags/tag32.xml"/><Relationship Id="rId28" Type="http://schemas.openxmlformats.org/officeDocument/2006/relationships/tags" Target="../tags/tag31.xml"/><Relationship Id="rId27" Type="http://schemas.openxmlformats.org/officeDocument/2006/relationships/tags" Target="../tags/tag30.xml"/><Relationship Id="rId26" Type="http://schemas.openxmlformats.org/officeDocument/2006/relationships/tags" Target="../tags/tag29.xml"/><Relationship Id="rId25" Type="http://schemas.openxmlformats.org/officeDocument/2006/relationships/tags" Target="../tags/tag28.xml"/><Relationship Id="rId24" Type="http://schemas.openxmlformats.org/officeDocument/2006/relationships/tags" Target="../tags/tag27.xml"/><Relationship Id="rId23" Type="http://schemas.openxmlformats.org/officeDocument/2006/relationships/tags" Target="../tags/tag26.xml"/><Relationship Id="rId22" Type="http://schemas.openxmlformats.org/officeDocument/2006/relationships/tags" Target="../tags/tag25.xml"/><Relationship Id="rId21" Type="http://schemas.openxmlformats.org/officeDocument/2006/relationships/tags" Target="../tags/tag24.xml"/><Relationship Id="rId20" Type="http://schemas.openxmlformats.org/officeDocument/2006/relationships/tags" Target="../tags/tag23.xml"/><Relationship Id="rId2" Type="http://schemas.openxmlformats.org/officeDocument/2006/relationships/tags" Target="../tags/tag6.xml"/><Relationship Id="rId19" Type="http://schemas.openxmlformats.org/officeDocument/2006/relationships/tags" Target="../tags/tag22.xml"/><Relationship Id="rId18" Type="http://schemas.openxmlformats.org/officeDocument/2006/relationships/tags" Target="../tags/tag21.xml"/><Relationship Id="rId17" Type="http://schemas.openxmlformats.org/officeDocument/2006/relationships/tags" Target="../tags/tag20.xml"/><Relationship Id="rId16" Type="http://schemas.openxmlformats.org/officeDocument/2006/relationships/tags" Target="../tags/tag19.xml"/><Relationship Id="rId15" Type="http://schemas.openxmlformats.org/officeDocument/2006/relationships/tags" Target="../tags/tag18.xml"/><Relationship Id="rId14" Type="http://schemas.openxmlformats.org/officeDocument/2006/relationships/tags" Target="../tags/tag17.xml"/><Relationship Id="rId13" Type="http://schemas.openxmlformats.org/officeDocument/2006/relationships/tags" Target="../tags/tag16.xml"/><Relationship Id="rId12" Type="http://schemas.openxmlformats.org/officeDocument/2006/relationships/tags" Target="../tags/tag15.xml"/><Relationship Id="rId11" Type="http://schemas.openxmlformats.org/officeDocument/2006/relationships/tags" Target="../tags/tag14.xml"/><Relationship Id="rId10" Type="http://schemas.openxmlformats.org/officeDocument/2006/relationships/tags" Target="../tags/tag13.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tags" Target="../tags/tag39.xml"/><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0" Type="http://schemas.openxmlformats.org/officeDocument/2006/relationships/slideLayout" Target="../slideLayouts/slideLayout10.xml"/><Relationship Id="rId3" Type="http://schemas.openxmlformats.org/officeDocument/2006/relationships/image" Target="../media/image7.tiff"/><Relationship Id="rId29" Type="http://schemas.openxmlformats.org/officeDocument/2006/relationships/tags" Target="../tags/tag60.xml"/><Relationship Id="rId28" Type="http://schemas.openxmlformats.org/officeDocument/2006/relationships/tags" Target="../tags/tag59.xml"/><Relationship Id="rId27" Type="http://schemas.openxmlformats.org/officeDocument/2006/relationships/tags" Target="../tags/tag58.xml"/><Relationship Id="rId26" Type="http://schemas.openxmlformats.org/officeDocument/2006/relationships/tags" Target="../tags/tag57.xml"/><Relationship Id="rId25" Type="http://schemas.openxmlformats.org/officeDocument/2006/relationships/tags" Target="../tags/tag56.xml"/><Relationship Id="rId24" Type="http://schemas.openxmlformats.org/officeDocument/2006/relationships/tags" Target="../tags/tag55.xml"/><Relationship Id="rId23" Type="http://schemas.openxmlformats.org/officeDocument/2006/relationships/tags" Target="../tags/tag54.xml"/><Relationship Id="rId22" Type="http://schemas.openxmlformats.org/officeDocument/2006/relationships/tags" Target="../tags/tag53.xml"/><Relationship Id="rId21" Type="http://schemas.openxmlformats.org/officeDocument/2006/relationships/tags" Target="../tags/tag52.xml"/><Relationship Id="rId20" Type="http://schemas.openxmlformats.org/officeDocument/2006/relationships/tags" Target="../tags/tag51.xml"/><Relationship Id="rId2" Type="http://schemas.openxmlformats.org/officeDocument/2006/relationships/tags" Target="../tags/tag34.xml"/><Relationship Id="rId19" Type="http://schemas.openxmlformats.org/officeDocument/2006/relationships/tags" Target="../tags/tag50.xml"/><Relationship Id="rId18" Type="http://schemas.openxmlformats.org/officeDocument/2006/relationships/tags" Target="../tags/tag49.xml"/><Relationship Id="rId17" Type="http://schemas.openxmlformats.org/officeDocument/2006/relationships/tags" Target="../tags/tag48.xml"/><Relationship Id="rId16" Type="http://schemas.openxmlformats.org/officeDocument/2006/relationships/tags" Target="../tags/tag47.xml"/><Relationship Id="rId15" Type="http://schemas.openxmlformats.org/officeDocument/2006/relationships/tags" Target="../tags/tag46.xml"/><Relationship Id="rId14" Type="http://schemas.openxmlformats.org/officeDocument/2006/relationships/tags" Target="../tags/tag45.xml"/><Relationship Id="rId13" Type="http://schemas.openxmlformats.org/officeDocument/2006/relationships/tags" Target="../tags/tag44.xml"/><Relationship Id="rId12" Type="http://schemas.openxmlformats.org/officeDocument/2006/relationships/tags" Target="../tags/tag43.xml"/><Relationship Id="rId11" Type="http://schemas.openxmlformats.org/officeDocument/2006/relationships/tags" Target="../tags/tag42.xml"/><Relationship Id="rId10" Type="http://schemas.openxmlformats.org/officeDocument/2006/relationships/tags" Target="../tags/tag41.xml"/><Relationship Id="rId1" Type="http://schemas.openxmlformats.org/officeDocument/2006/relationships/tags" Target="../tags/tag33.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7.tiff"/></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7.tiff"/></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6.xml"/><Relationship Id="rId5" Type="http://schemas.openxmlformats.org/officeDocument/2006/relationships/tags" Target="../tags/tag61.xml"/><Relationship Id="rId4" Type="http://schemas.openxmlformats.org/officeDocument/2006/relationships/image" Target="../media/image6.jpeg"/><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9" Type="http://schemas.openxmlformats.org/officeDocument/2006/relationships/tags" Target="../tags/tag69.xml"/><Relationship Id="rId8" Type="http://schemas.openxmlformats.org/officeDocument/2006/relationships/tags" Target="../tags/tag68.xml"/><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 Type="http://schemas.openxmlformats.org/officeDocument/2006/relationships/tags" Target="../tags/tag62.xml"/><Relationship Id="rId11" Type="http://schemas.openxmlformats.org/officeDocument/2006/relationships/slideLayout" Target="../slideLayouts/slideLayout10.xml"/><Relationship Id="rId10" Type="http://schemas.openxmlformats.org/officeDocument/2006/relationships/tags" Target="../tags/tag70.xml"/><Relationship Id="rId1" Type="http://schemas.openxmlformats.org/officeDocument/2006/relationships/image" Target="../media/image7.tiff"/></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6.xml"/><Relationship Id="rId4" Type="http://schemas.openxmlformats.org/officeDocument/2006/relationships/image" Target="../media/image6.jpeg"/><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13.png"/><Relationship Id="rId1" Type="http://schemas.openxmlformats.org/officeDocument/2006/relationships/image" Target="../media/image7.tiff"/></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1.xml"/><Relationship Id="rId4" Type="http://schemas.openxmlformats.org/officeDocument/2006/relationships/image" Target="../media/image6.jpeg"/><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4.png"/><Relationship Id="rId1" Type="http://schemas.openxmlformats.org/officeDocument/2006/relationships/tags" Target="../tags/tag71.xml"/></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tags" Target="../tags/tag2.xml"/><Relationship Id="rId5" Type="http://schemas.openxmlformats.org/officeDocument/2006/relationships/image" Target="../media/image6.jpeg"/><Relationship Id="rId4" Type="http://schemas.openxmlformats.org/officeDocument/2006/relationships/image" Target="../media/image5.png"/><Relationship Id="rId3" Type="http://schemas.openxmlformats.org/officeDocument/2006/relationships/tags" Target="../tags/tag1.xml"/><Relationship Id="rId2" Type="http://schemas.microsoft.com/office/2007/relationships/hdphoto" Target="../media/image4.wdp"/><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image" Target="../media/image6.jpeg"/><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9.xml"/><Relationship Id="rId2" Type="http://schemas.openxmlformats.org/officeDocument/2006/relationships/image" Target="../media/image7.tiff"/><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8.jpe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tags" Target="../tags/tag4.xml"/><Relationship Id="rId4" Type="http://schemas.openxmlformats.org/officeDocument/2006/relationships/image" Target="../media/image6.jpeg"/><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image" Target="../media/image7.tiff"/></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tiff"/></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6.jpeg"/><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 y="899998"/>
            <a:ext cx="12192002" cy="5958002"/>
            <a:chOff x="-2" y="899998"/>
            <a:chExt cx="12192002" cy="5958002"/>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b="13124"/>
            <a:stretch>
              <a:fillRect/>
            </a:stretch>
          </p:blipFill>
          <p:spPr>
            <a:xfrm>
              <a:off x="-2" y="900000"/>
              <a:ext cx="12192000" cy="5958000"/>
            </a:xfrm>
            <a:prstGeom prst="rect">
              <a:avLst/>
            </a:prstGeom>
          </p:spPr>
        </p:pic>
        <p:sp>
          <p:nvSpPr>
            <p:cNvPr id="61" name="矩形 60"/>
            <p:cNvSpPr/>
            <p:nvPr/>
          </p:nvSpPr>
          <p:spPr>
            <a:xfrm>
              <a:off x="-1" y="899998"/>
              <a:ext cx="12192001" cy="5958001"/>
            </a:xfrm>
            <a:prstGeom prst="rect">
              <a:avLst/>
            </a:prstGeom>
            <a:gradFill>
              <a:gsLst>
                <a:gs pos="50000">
                  <a:srgbClr val="FFFDFD"/>
                </a:gs>
                <a:gs pos="100000">
                  <a:srgbClr val="FFFDFD">
                    <a:alpha val="0"/>
                  </a:srgbClr>
                </a:gs>
                <a:gs pos="0">
                  <a:srgbClr val="FFFDF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4" name="组合 63"/>
          <p:cNvGrpSpPr/>
          <p:nvPr/>
        </p:nvGrpSpPr>
        <p:grpSpPr>
          <a:xfrm>
            <a:off x="-2" y="1"/>
            <a:ext cx="2582820" cy="2280468"/>
            <a:chOff x="426029" y="1"/>
            <a:chExt cx="2582820" cy="2280468"/>
          </a:xfrm>
        </p:grpSpPr>
        <p:cxnSp>
          <p:nvCxnSpPr>
            <p:cNvPr id="41" name="直接连接符 40"/>
            <p:cNvCxnSpPr/>
            <p:nvPr/>
          </p:nvCxnSpPr>
          <p:spPr>
            <a:xfrm flipV="1">
              <a:off x="426029" y="2"/>
              <a:ext cx="2258122" cy="2004563"/>
            </a:xfrm>
            <a:prstGeom prst="line">
              <a:avLst/>
            </a:prstGeom>
            <a:ln w="6350">
              <a:gradFill>
                <a:gsLst>
                  <a:gs pos="0">
                    <a:srgbClr val="FFFDFD"/>
                  </a:gs>
                  <a:gs pos="100000">
                    <a:schemeClr val="accent2">
                      <a:lumMod val="5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V="1">
              <a:off x="426029" y="1"/>
              <a:ext cx="2423216" cy="2139548"/>
            </a:xfrm>
            <a:prstGeom prst="line">
              <a:avLst/>
            </a:prstGeom>
            <a:ln w="6350">
              <a:gradFill>
                <a:gsLst>
                  <a:gs pos="0">
                    <a:srgbClr val="FFFDFD"/>
                  </a:gs>
                  <a:gs pos="100000">
                    <a:schemeClr val="accent2">
                      <a:lumMod val="50000"/>
                    </a:schemeClr>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V="1">
              <a:off x="426031" y="1"/>
              <a:ext cx="2582818" cy="2280468"/>
            </a:xfrm>
            <a:prstGeom prst="line">
              <a:avLst/>
            </a:prstGeom>
            <a:ln w="6350">
              <a:gradFill>
                <a:gsLst>
                  <a:gs pos="0">
                    <a:srgbClr val="FFFDFD"/>
                  </a:gs>
                  <a:gs pos="100000">
                    <a:schemeClr val="accent2">
                      <a:lumMod val="50000"/>
                    </a:schemeClr>
                  </a:gs>
                </a:gsLst>
                <a:lin ang="5400000" scaled="0"/>
              </a:gradFill>
            </a:ln>
          </p:spPr>
          <p:style>
            <a:lnRef idx="1">
              <a:schemeClr val="accent1"/>
            </a:lnRef>
            <a:fillRef idx="0">
              <a:schemeClr val="accent1"/>
            </a:fillRef>
            <a:effectRef idx="0">
              <a:schemeClr val="accent1"/>
            </a:effectRef>
            <a:fontRef idx="minor">
              <a:schemeClr val="tx1"/>
            </a:fontRef>
          </p:style>
        </p:cxnSp>
      </p:grpSp>
      <p:pic>
        <p:nvPicPr>
          <p:cNvPr id="63" name="图片 6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0"/>
            <a:ext cx="2114568" cy="1872000"/>
          </a:xfrm>
          <a:prstGeom prst="rect">
            <a:avLst/>
          </a:prstGeom>
        </p:spPr>
      </p:pic>
      <p:sp>
        <p:nvSpPr>
          <p:cNvPr id="22" name="文本框 21"/>
          <p:cNvSpPr txBox="1"/>
          <p:nvPr/>
        </p:nvSpPr>
        <p:spPr>
          <a:xfrm>
            <a:off x="875665" y="1628775"/>
            <a:ext cx="10801985" cy="1599565"/>
          </a:xfrm>
          <a:prstGeom prst="rect">
            <a:avLst/>
          </a:prstGeom>
          <a:noFill/>
        </p:spPr>
        <p:txBody>
          <a:bodyPr wrap="square" rtlCol="0">
            <a:spAutoFit/>
          </a:bodyPr>
          <a:lstStyle/>
          <a:p>
            <a:pPr marL="0" lvl="1" algn="ctr">
              <a:spcAft>
                <a:spcPts val="1200"/>
              </a:spcAft>
            </a:pPr>
            <a:r>
              <a:rPr lang="zh-CN" altLang="en-US" sz="4400" b="1" spc="300" dirty="0">
                <a:gradFill>
                  <a:gsLst>
                    <a:gs pos="30000">
                      <a:srgbClr val="9E0406"/>
                    </a:gs>
                    <a:gs pos="100000">
                      <a:schemeClr val="accent2">
                        <a:lumMod val="75000"/>
                      </a:schemeClr>
                    </a:gs>
                  </a:gsLst>
                  <a:lin ang="3600000" scaled="0"/>
                </a:gradFill>
                <a:effectLst>
                  <a:outerShdw blurRad="50800" dist="38100" dir="2700000" algn="tl" rotWithShape="0">
                    <a:schemeClr val="accent2">
                      <a:lumMod val="20000"/>
                      <a:lumOff val="80000"/>
                    </a:schemeClr>
                  </a:outerShdw>
                </a:effectLst>
                <a:latin typeface="微软雅黑" panose="020B0503020204020204" pitchFamily="34" charset="-122"/>
                <a:ea typeface="微软雅黑" panose="020B0503020204020204" pitchFamily="34" charset="-122"/>
              </a:rPr>
              <a:t>深刻理解</a:t>
            </a:r>
            <a:endParaRPr lang="zh-CN" altLang="en-US" sz="4400" b="1" spc="300" dirty="0">
              <a:gradFill>
                <a:gsLst>
                  <a:gs pos="30000">
                    <a:srgbClr val="9E0406"/>
                  </a:gs>
                  <a:gs pos="100000">
                    <a:schemeClr val="accent2">
                      <a:lumMod val="75000"/>
                    </a:schemeClr>
                  </a:gs>
                </a:gsLst>
                <a:lin ang="3600000" scaled="0"/>
              </a:gradFill>
              <a:effectLst>
                <a:outerShdw blurRad="50800" dist="38100" dir="2700000" algn="tl" rotWithShape="0">
                  <a:schemeClr val="accent2">
                    <a:lumMod val="20000"/>
                    <a:lumOff val="80000"/>
                  </a:schemeClr>
                </a:outerShdw>
              </a:effectLst>
              <a:latin typeface="微软雅黑" panose="020B0503020204020204" pitchFamily="34" charset="-122"/>
              <a:ea typeface="微软雅黑" panose="020B0503020204020204" pitchFamily="34" charset="-122"/>
            </a:endParaRPr>
          </a:p>
          <a:p>
            <a:pPr marL="0" lvl="1" algn="ctr">
              <a:spcAft>
                <a:spcPts val="1200"/>
              </a:spcAft>
            </a:pPr>
            <a:r>
              <a:rPr lang="zh-CN" altLang="en-US" sz="4400" b="1" spc="300" dirty="0">
                <a:gradFill>
                  <a:gsLst>
                    <a:gs pos="30000">
                      <a:srgbClr val="9E0406"/>
                    </a:gs>
                    <a:gs pos="100000">
                      <a:schemeClr val="accent2">
                        <a:lumMod val="75000"/>
                      </a:schemeClr>
                    </a:gs>
                  </a:gsLst>
                  <a:lin ang="3600000" scaled="0"/>
                </a:gradFill>
                <a:effectLst>
                  <a:outerShdw blurRad="50800" dist="38100" dir="2700000" algn="tl" rotWithShape="0">
                    <a:schemeClr val="accent2">
                      <a:lumMod val="20000"/>
                      <a:lumOff val="80000"/>
                    </a:schemeClr>
                  </a:outerShdw>
                </a:effectLst>
                <a:latin typeface="微软雅黑" panose="020B0503020204020204" pitchFamily="34" charset="-122"/>
                <a:ea typeface="微软雅黑" panose="020B0503020204020204" pitchFamily="34" charset="-122"/>
              </a:rPr>
              <a:t>习近平新时代中国特色社会主义思想</a:t>
            </a:r>
            <a:endParaRPr lang="zh-CN" altLang="en-US" sz="4400" b="1" spc="300" dirty="0">
              <a:gradFill>
                <a:gsLst>
                  <a:gs pos="30000">
                    <a:srgbClr val="9E0406"/>
                  </a:gs>
                  <a:gs pos="100000">
                    <a:schemeClr val="accent2">
                      <a:lumMod val="75000"/>
                    </a:schemeClr>
                  </a:gs>
                </a:gsLst>
                <a:lin ang="3600000" scaled="0"/>
              </a:gradFill>
              <a:effectLst>
                <a:outerShdw blurRad="50800" dist="38100" dir="2700000" algn="tl" rotWithShape="0">
                  <a:schemeClr val="accent2">
                    <a:lumMod val="20000"/>
                    <a:lumOff val="80000"/>
                  </a:schemeClr>
                </a:outerShdw>
              </a:effectLst>
              <a:latin typeface="微软雅黑" panose="020B0503020204020204" pitchFamily="34" charset="-122"/>
              <a:ea typeface="微软雅黑" panose="020B0503020204020204" pitchFamily="34" charset="-122"/>
            </a:endParaRPr>
          </a:p>
        </p:txBody>
      </p:sp>
      <p:grpSp>
        <p:nvGrpSpPr>
          <p:cNvPr id="46" name="组合 45"/>
          <p:cNvGrpSpPr/>
          <p:nvPr/>
        </p:nvGrpSpPr>
        <p:grpSpPr>
          <a:xfrm>
            <a:off x="2639756" y="3672000"/>
            <a:ext cx="7380825" cy="398780"/>
            <a:chOff x="2639756" y="3816000"/>
            <a:chExt cx="7380825" cy="398780"/>
          </a:xfrm>
        </p:grpSpPr>
        <p:sp>
          <p:nvSpPr>
            <p:cNvPr id="23" name="文本框 22"/>
            <p:cNvSpPr txBox="1"/>
            <p:nvPr/>
          </p:nvSpPr>
          <p:spPr>
            <a:xfrm>
              <a:off x="5092761" y="3816000"/>
              <a:ext cx="2600960" cy="398780"/>
            </a:xfrm>
            <a:prstGeom prst="rect">
              <a:avLst/>
            </a:prstGeom>
            <a:noFill/>
          </p:spPr>
          <p:txBody>
            <a:bodyPr wrap="square" rtlCol="0">
              <a:spAutoFit/>
            </a:bodyPr>
            <a:lstStyle/>
            <a:p>
              <a:pPr marL="0" lvl="1" algn="ctr"/>
              <a:r>
                <a:rPr lang="zh-CN" altLang="en-US" sz="2000" b="1" spc="300" dirty="0">
                  <a:solidFill>
                    <a:schemeClr val="tx1">
                      <a:lumMod val="85000"/>
                      <a:lumOff val="15000"/>
                    </a:schemeClr>
                  </a:solidFill>
                  <a:latin typeface="华文中宋" panose="02010600040101010101" pitchFamily="2" charset="-122"/>
                  <a:ea typeface="华文中宋" panose="02010600040101010101" pitchFamily="2" charset="-122"/>
                </a:rPr>
                <a:t>北京大学</a:t>
              </a:r>
              <a:r>
                <a:rPr lang="en-US" altLang="zh-CN" sz="2000" b="1" spc="300" dirty="0">
                  <a:solidFill>
                    <a:schemeClr val="tx1">
                      <a:lumMod val="85000"/>
                      <a:lumOff val="15000"/>
                    </a:schemeClr>
                  </a:solidFill>
                  <a:latin typeface="华文中宋" panose="02010600040101010101" pitchFamily="2" charset="-122"/>
                  <a:ea typeface="华文中宋" panose="02010600040101010101" pitchFamily="2" charset="-122"/>
                </a:rPr>
                <a:t>  </a:t>
              </a:r>
              <a:r>
                <a:rPr lang="zh-CN" altLang="en-US" sz="2000" b="1" spc="300" dirty="0">
                  <a:solidFill>
                    <a:schemeClr val="tx1">
                      <a:lumMod val="85000"/>
                      <a:lumOff val="15000"/>
                    </a:schemeClr>
                  </a:solidFill>
                  <a:latin typeface="华文中宋" panose="02010600040101010101" pitchFamily="2" charset="-122"/>
                  <a:ea typeface="华文中宋" panose="02010600040101010101" pitchFamily="2" charset="-122"/>
                </a:rPr>
                <a:t>陈培永</a:t>
              </a:r>
              <a:endParaRPr lang="zh-CN" altLang="en-US" sz="2000" b="1" spc="300" dirty="0">
                <a:solidFill>
                  <a:schemeClr val="tx1">
                    <a:lumMod val="85000"/>
                    <a:lumOff val="15000"/>
                  </a:schemeClr>
                </a:solidFill>
                <a:latin typeface="华文中宋" panose="02010600040101010101" pitchFamily="2" charset="-122"/>
                <a:ea typeface="华文中宋" panose="02010600040101010101" pitchFamily="2" charset="-122"/>
              </a:endParaRPr>
            </a:p>
          </p:txBody>
        </p:sp>
        <p:cxnSp>
          <p:nvCxnSpPr>
            <p:cNvPr id="29" name="直接连接符 28"/>
            <p:cNvCxnSpPr/>
            <p:nvPr/>
          </p:nvCxnSpPr>
          <p:spPr>
            <a:xfrm>
              <a:off x="7716581" y="4068000"/>
              <a:ext cx="2304000" cy="0"/>
            </a:xfrm>
            <a:prstGeom prst="line">
              <a:avLst/>
            </a:prstGeom>
            <a:ln w="19050">
              <a:solidFill>
                <a:srgbClr val="D49A78"/>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2639756" y="4068000"/>
              <a:ext cx="2304000" cy="0"/>
            </a:xfrm>
            <a:prstGeom prst="line">
              <a:avLst/>
            </a:prstGeom>
            <a:ln w="19050">
              <a:solidFill>
                <a:srgbClr val="D49A78"/>
              </a:solidFill>
            </a:ln>
          </p:spPr>
          <p:style>
            <a:lnRef idx="1">
              <a:schemeClr val="accent1"/>
            </a:lnRef>
            <a:fillRef idx="0">
              <a:schemeClr val="accent1"/>
            </a:fillRef>
            <a:effectRef idx="0">
              <a:schemeClr val="accent1"/>
            </a:effectRef>
            <a:fontRef idx="minor">
              <a:schemeClr val="tx1"/>
            </a:fontRef>
          </p:style>
        </p:cxnSp>
      </p:grpSp>
      <p:cxnSp>
        <p:nvCxnSpPr>
          <p:cNvPr id="20" name="直接连接符 19"/>
          <p:cNvCxnSpPr/>
          <p:nvPr/>
        </p:nvCxnSpPr>
        <p:spPr>
          <a:xfrm>
            <a:off x="2112000" y="540000"/>
            <a:ext cx="10080000" cy="0"/>
          </a:xfrm>
          <a:prstGeom prst="line">
            <a:avLst/>
          </a:prstGeom>
          <a:ln w="6350">
            <a:gradFill>
              <a:gsLst>
                <a:gs pos="0">
                  <a:srgbClr val="9E0406">
                    <a:alpha val="0"/>
                  </a:srgbClr>
                </a:gs>
                <a:gs pos="100000">
                  <a:srgbClr val="9E0406"/>
                </a:gs>
              </a:gsLst>
              <a:lin ang="0" scaled="0"/>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custDataLst>
              <p:tags r:id="rId1"/>
            </p:custDataLst>
          </p:nvPr>
        </p:nvGrpSpPr>
        <p:grpSpPr>
          <a:xfrm>
            <a:off x="0" y="3534674"/>
            <a:ext cx="12192000" cy="2880320"/>
            <a:chOff x="1" y="3429000"/>
            <a:chExt cx="12192000" cy="2880320"/>
          </a:xfrm>
        </p:grpSpPr>
        <p:pic>
          <p:nvPicPr>
            <p:cNvPr id="37" name="图片 36"/>
            <p:cNvPicPr>
              <a:picLocks noChangeAspect="1"/>
            </p:cNvPicPr>
            <p:nvPr>
              <p:custDataLst>
                <p:tags r:id="rId2"/>
              </p:custDataLst>
            </p:nvPr>
          </p:nvPicPr>
          <p:blipFill rotWithShape="1">
            <a:blip r:embed="rId3"/>
            <a:srcRect t="50000"/>
            <a:stretch>
              <a:fillRect/>
            </a:stretch>
          </p:blipFill>
          <p:spPr>
            <a:xfrm>
              <a:off x="1" y="3429000"/>
              <a:ext cx="12192000" cy="2880320"/>
            </a:xfrm>
            <a:prstGeom prst="rect">
              <a:avLst/>
            </a:prstGeom>
            <a:noFill/>
          </p:spPr>
        </p:pic>
        <p:sp>
          <p:nvSpPr>
            <p:cNvPr id="38" name="矩形 37"/>
            <p:cNvSpPr/>
            <p:nvPr>
              <p:custDataLst>
                <p:tags r:id="rId4"/>
              </p:custDataLst>
            </p:nvPr>
          </p:nvSpPr>
          <p:spPr>
            <a:xfrm>
              <a:off x="1" y="6105316"/>
              <a:ext cx="12191999" cy="72000"/>
            </a:xfrm>
            <a:prstGeom prst="rect">
              <a:avLst/>
            </a:prstGeom>
            <a:solidFill>
              <a:srgbClr val="FF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p:cNvGrpSpPr/>
          <p:nvPr>
            <p:custDataLst>
              <p:tags r:id="rId5"/>
            </p:custDataLst>
          </p:nvPr>
        </p:nvGrpSpPr>
        <p:grpSpPr>
          <a:xfrm>
            <a:off x="9732404" y="2002742"/>
            <a:ext cx="2268252" cy="3635168"/>
            <a:chOff x="996335" y="1716646"/>
            <a:chExt cx="9954328" cy="3635168"/>
          </a:xfrm>
        </p:grpSpPr>
        <p:sp>
          <p:nvSpPr>
            <p:cNvPr id="24" name="矩形 23"/>
            <p:cNvSpPr/>
            <p:nvPr>
              <p:custDataLst>
                <p:tags r:id="rId6"/>
              </p:custDataLst>
            </p:nvPr>
          </p:nvSpPr>
          <p:spPr>
            <a:xfrm flipV="1">
              <a:off x="996335" y="1751814"/>
              <a:ext cx="9954328" cy="3600000"/>
            </a:xfrm>
            <a:prstGeom prst="rect">
              <a:avLst/>
            </a:prstGeom>
            <a:gradFill>
              <a:gsLst>
                <a:gs pos="0">
                  <a:srgbClr val="B51317"/>
                </a:gs>
                <a:gs pos="100000">
                  <a:srgbClr val="FFFFFF"/>
                </a:gs>
              </a:gsLst>
              <a:lin ang="5400000" scaled="0"/>
            </a:gradFill>
            <a:ln w="19050">
              <a:gradFill>
                <a:gsLst>
                  <a:gs pos="100000">
                    <a:schemeClr val="bg1">
                      <a:lumMod val="95000"/>
                    </a:schemeClr>
                  </a:gs>
                  <a:gs pos="0">
                    <a:srgbClr val="B51317"/>
                  </a:gs>
                </a:gsLst>
                <a:lin ang="5400000" scaled="0"/>
              </a:gra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custDataLst>
                <p:tags r:id="rId7"/>
              </p:custDataLst>
            </p:nvPr>
          </p:nvSpPr>
          <p:spPr>
            <a:xfrm flipV="1">
              <a:off x="1302892" y="1716646"/>
              <a:ext cx="9647771" cy="3600000"/>
            </a:xfrm>
            <a:prstGeom prst="rect">
              <a:avLst/>
            </a:prstGeom>
            <a:solidFill>
              <a:schemeClr val="bg1"/>
            </a:solidFill>
            <a:ln>
              <a:gradFill>
                <a:gsLst>
                  <a:gs pos="0">
                    <a:srgbClr val="C00000"/>
                  </a:gs>
                  <a:gs pos="100000">
                    <a:srgbClr val="FFFDFD"/>
                  </a:gs>
                  <a:gs pos="81000">
                    <a:srgbClr val="C00000"/>
                  </a:gs>
                  <a:gs pos="62000">
                    <a:schemeClr val="bg1">
                      <a:alpha val="30000"/>
                    </a:schemeClr>
                  </a:gs>
                </a:gsLst>
                <a:lin ang="2700000" scaled="1"/>
              </a:gradFill>
            </a:ln>
            <a:effectLst>
              <a:outerShdw blurRad="3175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kern="0">
                <a:solidFill>
                  <a:prstClr val="white"/>
                </a:solidFill>
                <a:latin typeface="Calibri" panose="020F0502020204030204"/>
                <a:cs typeface="Arial" panose="020B0604020202020204"/>
              </a:endParaRPr>
            </a:p>
          </p:txBody>
        </p:sp>
      </p:grpSp>
      <p:grpSp>
        <p:nvGrpSpPr>
          <p:cNvPr id="20" name="组合 19"/>
          <p:cNvGrpSpPr/>
          <p:nvPr>
            <p:custDataLst>
              <p:tags r:id="rId8"/>
            </p:custDataLst>
          </p:nvPr>
        </p:nvGrpSpPr>
        <p:grpSpPr>
          <a:xfrm>
            <a:off x="7338404" y="2002742"/>
            <a:ext cx="2268252" cy="3635168"/>
            <a:chOff x="996335" y="1716646"/>
            <a:chExt cx="9954328" cy="3635168"/>
          </a:xfrm>
        </p:grpSpPr>
        <p:sp>
          <p:nvSpPr>
            <p:cNvPr id="21" name="矩形 20"/>
            <p:cNvSpPr/>
            <p:nvPr>
              <p:custDataLst>
                <p:tags r:id="rId9"/>
              </p:custDataLst>
            </p:nvPr>
          </p:nvSpPr>
          <p:spPr>
            <a:xfrm flipV="1">
              <a:off x="996335" y="1751814"/>
              <a:ext cx="9954328" cy="3600000"/>
            </a:xfrm>
            <a:prstGeom prst="rect">
              <a:avLst/>
            </a:prstGeom>
            <a:gradFill>
              <a:gsLst>
                <a:gs pos="0">
                  <a:srgbClr val="B51317"/>
                </a:gs>
                <a:gs pos="100000">
                  <a:srgbClr val="FFFFFF"/>
                </a:gs>
              </a:gsLst>
              <a:lin ang="5400000" scaled="0"/>
            </a:gradFill>
            <a:ln w="19050">
              <a:gradFill>
                <a:gsLst>
                  <a:gs pos="100000">
                    <a:schemeClr val="bg1">
                      <a:lumMod val="95000"/>
                    </a:schemeClr>
                  </a:gs>
                  <a:gs pos="0">
                    <a:srgbClr val="B51317"/>
                  </a:gs>
                </a:gsLst>
                <a:lin ang="5400000" scaled="0"/>
              </a:gra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custDataLst>
                <p:tags r:id="rId10"/>
              </p:custDataLst>
            </p:nvPr>
          </p:nvSpPr>
          <p:spPr>
            <a:xfrm flipV="1">
              <a:off x="1302892" y="1716646"/>
              <a:ext cx="9647771" cy="3600000"/>
            </a:xfrm>
            <a:prstGeom prst="rect">
              <a:avLst/>
            </a:prstGeom>
            <a:solidFill>
              <a:schemeClr val="bg1"/>
            </a:solidFill>
            <a:ln>
              <a:gradFill>
                <a:gsLst>
                  <a:gs pos="0">
                    <a:srgbClr val="C00000"/>
                  </a:gs>
                  <a:gs pos="100000">
                    <a:srgbClr val="FFFDFD"/>
                  </a:gs>
                  <a:gs pos="81000">
                    <a:srgbClr val="C00000"/>
                  </a:gs>
                  <a:gs pos="62000">
                    <a:schemeClr val="bg1">
                      <a:alpha val="30000"/>
                    </a:schemeClr>
                  </a:gs>
                </a:gsLst>
                <a:lin ang="2700000" scaled="1"/>
              </a:gradFill>
            </a:ln>
            <a:effectLst>
              <a:outerShdw blurRad="3175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kern="0">
                <a:solidFill>
                  <a:prstClr val="white"/>
                </a:solidFill>
                <a:latin typeface="Calibri" panose="020F0502020204030204"/>
                <a:cs typeface="Arial" panose="020B0604020202020204"/>
              </a:endParaRPr>
            </a:p>
          </p:txBody>
        </p:sp>
      </p:grpSp>
      <p:grpSp>
        <p:nvGrpSpPr>
          <p:cNvPr id="17" name="组合 16"/>
          <p:cNvGrpSpPr/>
          <p:nvPr>
            <p:custDataLst>
              <p:tags r:id="rId11"/>
            </p:custDataLst>
          </p:nvPr>
        </p:nvGrpSpPr>
        <p:grpSpPr>
          <a:xfrm>
            <a:off x="4944404" y="2002742"/>
            <a:ext cx="2268252" cy="3635168"/>
            <a:chOff x="996335" y="1716646"/>
            <a:chExt cx="9954328" cy="3635168"/>
          </a:xfrm>
        </p:grpSpPr>
        <p:sp>
          <p:nvSpPr>
            <p:cNvPr id="18" name="矩形 17"/>
            <p:cNvSpPr/>
            <p:nvPr>
              <p:custDataLst>
                <p:tags r:id="rId12"/>
              </p:custDataLst>
            </p:nvPr>
          </p:nvSpPr>
          <p:spPr>
            <a:xfrm flipV="1">
              <a:off x="996335" y="1751814"/>
              <a:ext cx="9954328" cy="3600000"/>
            </a:xfrm>
            <a:prstGeom prst="rect">
              <a:avLst/>
            </a:prstGeom>
            <a:gradFill>
              <a:gsLst>
                <a:gs pos="0">
                  <a:srgbClr val="B51317"/>
                </a:gs>
                <a:gs pos="100000">
                  <a:srgbClr val="FFFFFF"/>
                </a:gs>
              </a:gsLst>
              <a:lin ang="5400000" scaled="0"/>
            </a:gradFill>
            <a:ln w="19050">
              <a:gradFill>
                <a:gsLst>
                  <a:gs pos="100000">
                    <a:schemeClr val="bg1">
                      <a:lumMod val="95000"/>
                    </a:schemeClr>
                  </a:gs>
                  <a:gs pos="0">
                    <a:srgbClr val="B51317"/>
                  </a:gs>
                </a:gsLst>
                <a:lin ang="5400000" scaled="0"/>
              </a:gra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custDataLst>
                <p:tags r:id="rId13"/>
              </p:custDataLst>
            </p:nvPr>
          </p:nvSpPr>
          <p:spPr>
            <a:xfrm flipV="1">
              <a:off x="1302892" y="1716646"/>
              <a:ext cx="9647771" cy="3600000"/>
            </a:xfrm>
            <a:prstGeom prst="rect">
              <a:avLst/>
            </a:prstGeom>
            <a:solidFill>
              <a:schemeClr val="bg1"/>
            </a:solidFill>
            <a:ln>
              <a:gradFill>
                <a:gsLst>
                  <a:gs pos="0">
                    <a:srgbClr val="C00000"/>
                  </a:gs>
                  <a:gs pos="100000">
                    <a:srgbClr val="FFFDFD"/>
                  </a:gs>
                  <a:gs pos="81000">
                    <a:srgbClr val="C00000"/>
                  </a:gs>
                  <a:gs pos="62000">
                    <a:schemeClr val="bg1">
                      <a:alpha val="30000"/>
                    </a:schemeClr>
                  </a:gs>
                </a:gsLst>
                <a:lin ang="2700000" scaled="1"/>
              </a:gradFill>
            </a:ln>
            <a:effectLst>
              <a:outerShdw blurRad="3175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kern="0" dirty="0">
                <a:solidFill>
                  <a:prstClr val="white"/>
                </a:solidFill>
                <a:latin typeface="Calibri" panose="020F0502020204030204"/>
                <a:cs typeface="Arial" panose="020B0604020202020204"/>
              </a:endParaRPr>
            </a:p>
          </p:txBody>
        </p:sp>
      </p:grpSp>
      <p:grpSp>
        <p:nvGrpSpPr>
          <p:cNvPr id="10" name="组合 9"/>
          <p:cNvGrpSpPr/>
          <p:nvPr>
            <p:custDataLst>
              <p:tags r:id="rId14"/>
            </p:custDataLst>
          </p:nvPr>
        </p:nvGrpSpPr>
        <p:grpSpPr>
          <a:xfrm>
            <a:off x="2550404" y="2001186"/>
            <a:ext cx="2268252" cy="3635168"/>
            <a:chOff x="996335" y="1716646"/>
            <a:chExt cx="9954328" cy="3635168"/>
          </a:xfrm>
        </p:grpSpPr>
        <p:sp>
          <p:nvSpPr>
            <p:cNvPr id="11" name="矩形 10"/>
            <p:cNvSpPr/>
            <p:nvPr>
              <p:custDataLst>
                <p:tags r:id="rId15"/>
              </p:custDataLst>
            </p:nvPr>
          </p:nvSpPr>
          <p:spPr>
            <a:xfrm flipV="1">
              <a:off x="996335" y="1751814"/>
              <a:ext cx="9954328" cy="3600000"/>
            </a:xfrm>
            <a:prstGeom prst="rect">
              <a:avLst/>
            </a:prstGeom>
            <a:gradFill>
              <a:gsLst>
                <a:gs pos="0">
                  <a:srgbClr val="B51317"/>
                </a:gs>
                <a:gs pos="100000">
                  <a:srgbClr val="FFFFFF"/>
                </a:gs>
              </a:gsLst>
              <a:lin ang="5400000" scaled="0"/>
            </a:gradFill>
            <a:ln w="19050">
              <a:gradFill>
                <a:gsLst>
                  <a:gs pos="100000">
                    <a:schemeClr val="bg1">
                      <a:lumMod val="95000"/>
                    </a:schemeClr>
                  </a:gs>
                  <a:gs pos="0">
                    <a:srgbClr val="B51317"/>
                  </a:gs>
                </a:gsLst>
                <a:lin ang="5400000" scaled="0"/>
              </a:gra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custDataLst>
                <p:tags r:id="rId16"/>
              </p:custDataLst>
            </p:nvPr>
          </p:nvSpPr>
          <p:spPr>
            <a:xfrm flipV="1">
              <a:off x="1302892" y="1716646"/>
              <a:ext cx="9647771" cy="3600000"/>
            </a:xfrm>
            <a:prstGeom prst="rect">
              <a:avLst/>
            </a:prstGeom>
            <a:solidFill>
              <a:schemeClr val="bg1"/>
            </a:solidFill>
            <a:ln>
              <a:gradFill>
                <a:gsLst>
                  <a:gs pos="0">
                    <a:srgbClr val="C00000"/>
                  </a:gs>
                  <a:gs pos="100000">
                    <a:srgbClr val="FFFDFD"/>
                  </a:gs>
                  <a:gs pos="81000">
                    <a:srgbClr val="C00000"/>
                  </a:gs>
                  <a:gs pos="62000">
                    <a:schemeClr val="bg1">
                      <a:alpha val="30000"/>
                    </a:schemeClr>
                  </a:gs>
                </a:gsLst>
                <a:lin ang="2700000" scaled="1"/>
              </a:gradFill>
            </a:ln>
            <a:effectLst>
              <a:outerShdw blurRad="3175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kern="0">
                <a:solidFill>
                  <a:prstClr val="white"/>
                </a:solidFill>
                <a:latin typeface="Calibri" panose="020F0502020204030204"/>
                <a:cs typeface="Arial" panose="020B0604020202020204"/>
              </a:endParaRPr>
            </a:p>
          </p:txBody>
        </p:sp>
      </p:grpSp>
      <p:grpSp>
        <p:nvGrpSpPr>
          <p:cNvPr id="5" name="组合 4"/>
          <p:cNvGrpSpPr/>
          <p:nvPr>
            <p:custDataLst>
              <p:tags r:id="rId17"/>
            </p:custDataLst>
          </p:nvPr>
        </p:nvGrpSpPr>
        <p:grpSpPr>
          <a:xfrm>
            <a:off x="156404" y="2001186"/>
            <a:ext cx="2268252" cy="3635168"/>
            <a:chOff x="996335" y="1716646"/>
            <a:chExt cx="9954328" cy="3635168"/>
          </a:xfrm>
        </p:grpSpPr>
        <p:sp>
          <p:nvSpPr>
            <p:cNvPr id="6" name="矩形 5"/>
            <p:cNvSpPr/>
            <p:nvPr>
              <p:custDataLst>
                <p:tags r:id="rId18"/>
              </p:custDataLst>
            </p:nvPr>
          </p:nvSpPr>
          <p:spPr>
            <a:xfrm flipV="1">
              <a:off x="996335" y="1751814"/>
              <a:ext cx="9954328" cy="3600000"/>
            </a:xfrm>
            <a:prstGeom prst="rect">
              <a:avLst/>
            </a:prstGeom>
            <a:gradFill>
              <a:gsLst>
                <a:gs pos="0">
                  <a:srgbClr val="B51317"/>
                </a:gs>
                <a:gs pos="100000">
                  <a:srgbClr val="FFFFFF"/>
                </a:gs>
              </a:gsLst>
              <a:lin ang="5400000" scaled="0"/>
            </a:gradFill>
            <a:ln w="19050">
              <a:gradFill>
                <a:gsLst>
                  <a:gs pos="100000">
                    <a:schemeClr val="bg1">
                      <a:lumMod val="95000"/>
                    </a:schemeClr>
                  </a:gs>
                  <a:gs pos="0">
                    <a:srgbClr val="B51317"/>
                  </a:gs>
                </a:gsLst>
                <a:lin ang="5400000" scaled="0"/>
              </a:gra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custDataLst>
                <p:tags r:id="rId19"/>
              </p:custDataLst>
            </p:nvPr>
          </p:nvSpPr>
          <p:spPr>
            <a:xfrm flipV="1">
              <a:off x="1302892" y="1716646"/>
              <a:ext cx="9647771" cy="3600000"/>
            </a:xfrm>
            <a:prstGeom prst="rect">
              <a:avLst/>
            </a:prstGeom>
            <a:solidFill>
              <a:schemeClr val="bg1"/>
            </a:solidFill>
            <a:ln>
              <a:gradFill>
                <a:gsLst>
                  <a:gs pos="0">
                    <a:srgbClr val="C00000"/>
                  </a:gs>
                  <a:gs pos="100000">
                    <a:srgbClr val="FFFDFD"/>
                  </a:gs>
                  <a:gs pos="81000">
                    <a:srgbClr val="C00000"/>
                  </a:gs>
                  <a:gs pos="62000">
                    <a:schemeClr val="bg1">
                      <a:alpha val="30000"/>
                    </a:schemeClr>
                  </a:gs>
                </a:gsLst>
                <a:lin ang="2700000" scaled="1"/>
              </a:gradFill>
            </a:ln>
            <a:effectLst>
              <a:outerShdw blurRad="3175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kern="0" dirty="0">
                <a:solidFill>
                  <a:prstClr val="white"/>
                </a:solidFill>
                <a:latin typeface="Calibri" panose="020F0502020204030204"/>
                <a:cs typeface="Arial" panose="020B0604020202020204"/>
              </a:endParaRPr>
            </a:p>
          </p:txBody>
        </p:sp>
      </p:grpSp>
      <p:sp>
        <p:nvSpPr>
          <p:cNvPr id="30" name="任意多边形: 形状 29"/>
          <p:cNvSpPr/>
          <p:nvPr>
            <p:custDataLst>
              <p:tags r:id="rId20"/>
            </p:custDataLst>
          </p:nvPr>
        </p:nvSpPr>
        <p:spPr bwMode="auto">
          <a:xfrm>
            <a:off x="497022" y="1736812"/>
            <a:ext cx="234382" cy="395128"/>
          </a:xfrm>
          <a:custGeom>
            <a:avLst/>
            <a:gdLst/>
            <a:ahLst/>
            <a:cxnLst/>
            <a:rect l="l" t="t" r="r" b="b"/>
            <a:pathLst>
              <a:path w="196314" h="320631" extrusionOk="0">
                <a:moveTo>
                  <a:pt x="102552" y="0"/>
                </a:moveTo>
                <a:lnTo>
                  <a:pt x="138550" y="0"/>
                </a:lnTo>
                <a:lnTo>
                  <a:pt x="138550" y="257844"/>
                </a:lnTo>
                <a:cubicBezTo>
                  <a:pt x="132708" y="282047"/>
                  <a:pt x="151963" y="293563"/>
                  <a:pt x="196314" y="292391"/>
                </a:cubicBezTo>
                <a:lnTo>
                  <a:pt x="196314" y="320631"/>
                </a:lnTo>
                <a:lnTo>
                  <a:pt x="0" y="320631"/>
                </a:lnTo>
                <a:lnTo>
                  <a:pt x="0" y="292391"/>
                </a:lnTo>
                <a:cubicBezTo>
                  <a:pt x="45523" y="293563"/>
                  <a:pt x="65364" y="282196"/>
                  <a:pt x="59522" y="258291"/>
                </a:cubicBezTo>
                <a:lnTo>
                  <a:pt x="59522" y="73083"/>
                </a:lnTo>
                <a:cubicBezTo>
                  <a:pt x="65364" y="58331"/>
                  <a:pt x="49020" y="52127"/>
                  <a:pt x="10493" y="54471"/>
                </a:cubicBezTo>
                <a:lnTo>
                  <a:pt x="10493" y="26286"/>
                </a:lnTo>
                <a:cubicBezTo>
                  <a:pt x="53188" y="26286"/>
                  <a:pt x="83874" y="17524"/>
                  <a:pt x="102552" y="0"/>
                </a:cubicBezTo>
                <a:close/>
              </a:path>
            </a:pathLst>
          </a:custGeom>
          <a:solidFill>
            <a:srgbClr val="C00000"/>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Calibri" panose="020F0502020204030204"/>
              <a:cs typeface="Arial" panose="020B0604020202020204"/>
            </a:endParaRPr>
          </a:p>
        </p:txBody>
      </p:sp>
      <p:sp>
        <p:nvSpPr>
          <p:cNvPr id="31" name="任意多边形: 形状 30"/>
          <p:cNvSpPr/>
          <p:nvPr>
            <p:custDataLst>
              <p:tags r:id="rId21"/>
            </p:custDataLst>
          </p:nvPr>
        </p:nvSpPr>
        <p:spPr bwMode="auto">
          <a:xfrm>
            <a:off x="2927648" y="1744394"/>
            <a:ext cx="265766" cy="397228"/>
          </a:xfrm>
          <a:custGeom>
            <a:avLst/>
            <a:gdLst/>
            <a:ahLst/>
            <a:cxnLst/>
            <a:rect l="l" t="t" r="r" b="b"/>
            <a:pathLst>
              <a:path w="222600" h="322334" extrusionOk="0">
                <a:moveTo>
                  <a:pt x="111983" y="0"/>
                </a:moveTo>
                <a:cubicBezTo>
                  <a:pt x="179737" y="3702"/>
                  <a:pt x="214852" y="34119"/>
                  <a:pt x="217326" y="91251"/>
                </a:cubicBezTo>
                <a:cubicBezTo>
                  <a:pt x="217326" y="125890"/>
                  <a:pt x="190425" y="159116"/>
                  <a:pt x="136624" y="190928"/>
                </a:cubicBezTo>
                <a:cubicBezTo>
                  <a:pt x="98133" y="214685"/>
                  <a:pt x="70172" y="235084"/>
                  <a:pt x="52741" y="252124"/>
                </a:cubicBezTo>
                <a:lnTo>
                  <a:pt x="128838" y="252124"/>
                </a:lnTo>
                <a:cubicBezTo>
                  <a:pt x="171422" y="253259"/>
                  <a:pt x="193299" y="233995"/>
                  <a:pt x="194471" y="194333"/>
                </a:cubicBezTo>
                <a:lnTo>
                  <a:pt x="222600" y="194333"/>
                </a:lnTo>
                <a:lnTo>
                  <a:pt x="215205" y="322334"/>
                </a:lnTo>
                <a:lnTo>
                  <a:pt x="0" y="322334"/>
                </a:lnTo>
                <a:cubicBezTo>
                  <a:pt x="0" y="297071"/>
                  <a:pt x="2576" y="281862"/>
                  <a:pt x="7729" y="276709"/>
                </a:cubicBezTo>
                <a:cubicBezTo>
                  <a:pt x="28621" y="241865"/>
                  <a:pt x="56926" y="205402"/>
                  <a:pt x="92645" y="167320"/>
                </a:cubicBezTo>
                <a:cubicBezTo>
                  <a:pt x="124271" y="136904"/>
                  <a:pt x="138912" y="109296"/>
                  <a:pt x="136568" y="84497"/>
                </a:cubicBezTo>
                <a:cubicBezTo>
                  <a:pt x="134429" y="51383"/>
                  <a:pt x="118606" y="33766"/>
                  <a:pt x="89101" y="31645"/>
                </a:cubicBezTo>
                <a:cubicBezTo>
                  <a:pt x="70879" y="32454"/>
                  <a:pt x="56550" y="38537"/>
                  <a:pt x="46113" y="49895"/>
                </a:cubicBezTo>
                <a:lnTo>
                  <a:pt x="40011" y="58652"/>
                </a:lnTo>
                <a:lnTo>
                  <a:pt x="40058" y="58629"/>
                </a:lnTo>
                <a:cubicBezTo>
                  <a:pt x="43546" y="58062"/>
                  <a:pt x="47532" y="58387"/>
                  <a:pt x="52015" y="59606"/>
                </a:cubicBezTo>
                <a:cubicBezTo>
                  <a:pt x="73316" y="60945"/>
                  <a:pt x="84618" y="72052"/>
                  <a:pt x="85920" y="92925"/>
                </a:cubicBezTo>
                <a:cubicBezTo>
                  <a:pt x="84580" y="119602"/>
                  <a:pt x="71716" y="133620"/>
                  <a:pt x="47327" y="134978"/>
                </a:cubicBezTo>
                <a:cubicBezTo>
                  <a:pt x="19422" y="133639"/>
                  <a:pt x="4809" y="117854"/>
                  <a:pt x="3488" y="87623"/>
                </a:cubicBezTo>
                <a:cubicBezTo>
                  <a:pt x="7134" y="34119"/>
                  <a:pt x="43299" y="4912"/>
                  <a:pt x="111983" y="0"/>
                </a:cubicBezTo>
                <a:close/>
              </a:path>
            </a:pathLst>
          </a:custGeom>
          <a:solidFill>
            <a:srgbClr val="C00000"/>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cs typeface="Arial" panose="020B0604020202020204"/>
            </a:endParaRPr>
          </a:p>
        </p:txBody>
      </p:sp>
      <p:sp>
        <p:nvSpPr>
          <p:cNvPr id="32" name="任意多边形: 形状 31"/>
          <p:cNvSpPr/>
          <p:nvPr>
            <p:custDataLst>
              <p:tags r:id="rId22"/>
            </p:custDataLst>
          </p:nvPr>
        </p:nvSpPr>
        <p:spPr bwMode="auto">
          <a:xfrm>
            <a:off x="5315818" y="1736812"/>
            <a:ext cx="276126" cy="399394"/>
          </a:xfrm>
          <a:custGeom>
            <a:avLst/>
            <a:gdLst/>
            <a:ahLst/>
            <a:cxnLst/>
            <a:rect l="l" t="t" r="r" b="b"/>
            <a:pathLst>
              <a:path w="231278" h="324092" extrusionOk="0">
                <a:moveTo>
                  <a:pt x="113881" y="0"/>
                </a:moveTo>
                <a:cubicBezTo>
                  <a:pt x="182602" y="4912"/>
                  <a:pt x="219400" y="32343"/>
                  <a:pt x="224274" y="82293"/>
                </a:cubicBezTo>
                <a:cubicBezTo>
                  <a:pt x="222391" y="115333"/>
                  <a:pt x="207814" y="137940"/>
                  <a:pt x="180543" y="150113"/>
                </a:cubicBezTo>
                <a:lnTo>
                  <a:pt x="166970" y="154933"/>
                </a:lnTo>
                <a:lnTo>
                  <a:pt x="167907" y="155050"/>
                </a:lnTo>
                <a:cubicBezTo>
                  <a:pt x="209064" y="162965"/>
                  <a:pt x="230188" y="187873"/>
                  <a:pt x="231278" y="229772"/>
                </a:cubicBezTo>
                <a:cubicBezTo>
                  <a:pt x="225102" y="288987"/>
                  <a:pt x="182565" y="320427"/>
                  <a:pt x="103668" y="324092"/>
                </a:cubicBezTo>
                <a:cubicBezTo>
                  <a:pt x="37048" y="322864"/>
                  <a:pt x="2492" y="297629"/>
                  <a:pt x="0" y="248385"/>
                </a:cubicBezTo>
                <a:cubicBezTo>
                  <a:pt x="3720" y="220964"/>
                  <a:pt x="18743" y="205281"/>
                  <a:pt x="45067" y="201337"/>
                </a:cubicBezTo>
                <a:cubicBezTo>
                  <a:pt x="69753" y="202714"/>
                  <a:pt x="83380" y="214936"/>
                  <a:pt x="85948" y="238004"/>
                </a:cubicBezTo>
                <a:cubicBezTo>
                  <a:pt x="84571" y="262524"/>
                  <a:pt x="72451" y="275453"/>
                  <a:pt x="49587" y="276793"/>
                </a:cubicBezTo>
                <a:cubicBezTo>
                  <a:pt x="44704" y="276793"/>
                  <a:pt x="41064" y="276356"/>
                  <a:pt x="38669" y="275481"/>
                </a:cubicBezTo>
                <a:lnTo>
                  <a:pt x="36634" y="274227"/>
                </a:lnTo>
                <a:lnTo>
                  <a:pt x="40947" y="282379"/>
                </a:lnTo>
                <a:cubicBezTo>
                  <a:pt x="49270" y="291780"/>
                  <a:pt x="65368" y="296885"/>
                  <a:pt x="89241" y="297694"/>
                </a:cubicBezTo>
                <a:cubicBezTo>
                  <a:pt x="125517" y="296615"/>
                  <a:pt x="144214" y="274551"/>
                  <a:pt x="145330" y="231502"/>
                </a:cubicBezTo>
                <a:cubicBezTo>
                  <a:pt x="143172" y="194798"/>
                  <a:pt x="130085" y="174873"/>
                  <a:pt x="106067" y="171729"/>
                </a:cubicBezTo>
                <a:cubicBezTo>
                  <a:pt x="103686" y="171729"/>
                  <a:pt x="99017" y="172306"/>
                  <a:pt x="92059" y="173459"/>
                </a:cubicBezTo>
                <a:cubicBezTo>
                  <a:pt x="85994" y="174650"/>
                  <a:pt x="81381" y="175245"/>
                  <a:pt x="78218" y="175245"/>
                </a:cubicBezTo>
                <a:cubicBezTo>
                  <a:pt x="64582" y="173720"/>
                  <a:pt x="57763" y="167665"/>
                  <a:pt x="57763" y="157079"/>
                </a:cubicBezTo>
                <a:cubicBezTo>
                  <a:pt x="59270" y="148056"/>
                  <a:pt x="66898" y="143545"/>
                  <a:pt x="80646" y="143545"/>
                </a:cubicBezTo>
                <a:cubicBezTo>
                  <a:pt x="87641" y="143545"/>
                  <a:pt x="93994" y="143545"/>
                  <a:pt x="99705" y="143545"/>
                </a:cubicBezTo>
                <a:cubicBezTo>
                  <a:pt x="125564" y="140438"/>
                  <a:pt x="139600" y="121239"/>
                  <a:pt x="141814" y="85949"/>
                </a:cubicBezTo>
                <a:cubicBezTo>
                  <a:pt x="139675" y="51867"/>
                  <a:pt x="124429" y="33766"/>
                  <a:pt x="96077" y="31645"/>
                </a:cubicBezTo>
                <a:cubicBezTo>
                  <a:pt x="79348" y="30780"/>
                  <a:pt x="66051" y="34807"/>
                  <a:pt x="56187" y="43726"/>
                </a:cubicBezTo>
                <a:lnTo>
                  <a:pt x="51526" y="49365"/>
                </a:lnTo>
                <a:lnTo>
                  <a:pt x="58015" y="49002"/>
                </a:lnTo>
                <a:cubicBezTo>
                  <a:pt x="79892" y="51718"/>
                  <a:pt x="92124" y="62731"/>
                  <a:pt x="94710" y="82042"/>
                </a:cubicBezTo>
                <a:cubicBezTo>
                  <a:pt x="93352" y="109147"/>
                  <a:pt x="79130" y="122700"/>
                  <a:pt x="52043" y="122700"/>
                </a:cubicBezTo>
                <a:cubicBezTo>
                  <a:pt x="26835" y="120058"/>
                  <a:pt x="13571" y="105436"/>
                  <a:pt x="12250" y="78833"/>
                </a:cubicBezTo>
                <a:cubicBezTo>
                  <a:pt x="15896" y="31208"/>
                  <a:pt x="49773" y="4930"/>
                  <a:pt x="113881" y="0"/>
                </a:cubicBezTo>
                <a:close/>
              </a:path>
            </a:pathLst>
          </a:custGeom>
          <a:solidFill>
            <a:srgbClr val="C00000"/>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cs typeface="Arial" panose="020B0604020202020204"/>
            </a:endParaRPr>
          </a:p>
        </p:txBody>
      </p:sp>
      <p:sp>
        <p:nvSpPr>
          <p:cNvPr id="33" name="任意多边形: 形状 32"/>
          <p:cNvSpPr/>
          <p:nvPr>
            <p:custDataLst>
              <p:tags r:id="rId23"/>
            </p:custDataLst>
          </p:nvPr>
        </p:nvSpPr>
        <p:spPr bwMode="auto">
          <a:xfrm>
            <a:off x="7713359" y="1736812"/>
            <a:ext cx="290853" cy="397262"/>
          </a:xfrm>
          <a:custGeom>
            <a:avLst/>
            <a:gdLst/>
            <a:ahLst/>
            <a:cxnLst/>
            <a:rect l="l" t="t" r="r" b="b"/>
            <a:pathLst>
              <a:path w="243613" h="322362" extrusionOk="0">
                <a:moveTo>
                  <a:pt x="113826" y="103404"/>
                </a:moveTo>
                <a:lnTo>
                  <a:pt x="37003" y="208369"/>
                </a:lnTo>
                <a:lnTo>
                  <a:pt x="113826" y="208369"/>
                </a:lnTo>
                <a:close/>
                <a:moveTo>
                  <a:pt x="149098" y="0"/>
                </a:moveTo>
                <a:lnTo>
                  <a:pt x="192826" y="0"/>
                </a:lnTo>
                <a:lnTo>
                  <a:pt x="192826" y="208369"/>
                </a:lnTo>
                <a:lnTo>
                  <a:pt x="243613" y="208369"/>
                </a:lnTo>
                <a:lnTo>
                  <a:pt x="243613" y="243558"/>
                </a:lnTo>
                <a:lnTo>
                  <a:pt x="192826" y="243558"/>
                </a:lnTo>
                <a:lnTo>
                  <a:pt x="192826" y="259212"/>
                </a:lnTo>
                <a:cubicBezTo>
                  <a:pt x="189328" y="283658"/>
                  <a:pt x="203923" y="295294"/>
                  <a:pt x="236609" y="294122"/>
                </a:cubicBezTo>
                <a:lnTo>
                  <a:pt x="236609" y="322362"/>
                </a:lnTo>
                <a:lnTo>
                  <a:pt x="64796" y="322362"/>
                </a:lnTo>
                <a:lnTo>
                  <a:pt x="64796" y="294122"/>
                </a:lnTo>
                <a:cubicBezTo>
                  <a:pt x="102152" y="295294"/>
                  <a:pt x="118495" y="283992"/>
                  <a:pt x="113826" y="260217"/>
                </a:cubicBezTo>
                <a:lnTo>
                  <a:pt x="113826" y="243558"/>
                </a:lnTo>
                <a:lnTo>
                  <a:pt x="0" y="243558"/>
                </a:lnTo>
                <a:lnTo>
                  <a:pt x="1786" y="209429"/>
                </a:lnTo>
                <a:close/>
              </a:path>
            </a:pathLst>
          </a:custGeom>
          <a:solidFill>
            <a:srgbClr val="C00000"/>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cs typeface="Arial" panose="020B0604020202020204"/>
            </a:endParaRPr>
          </a:p>
        </p:txBody>
      </p:sp>
      <p:sp>
        <p:nvSpPr>
          <p:cNvPr id="13" name="文本框 12"/>
          <p:cNvSpPr txBox="1"/>
          <p:nvPr>
            <p:custDataLst>
              <p:tags r:id="rId24"/>
            </p:custDataLst>
          </p:nvPr>
        </p:nvSpPr>
        <p:spPr>
          <a:xfrm>
            <a:off x="301891" y="2396314"/>
            <a:ext cx="2052911" cy="2308324"/>
          </a:xfrm>
          <a:prstGeom prst="rect">
            <a:avLst/>
          </a:prstGeom>
          <a:noFill/>
        </p:spPr>
        <p:txBody>
          <a:bodyPr wrap="square">
            <a:spAutoFit/>
          </a:bodyPr>
          <a:lstStyle/>
          <a:p>
            <a:pPr indent="323850" algn="just">
              <a:lnSpc>
                <a:spcPct val="150000"/>
              </a:lnSpc>
              <a:spcAft>
                <a:spcPts val="1200"/>
              </a:spcAft>
              <a:buFont typeface="+mj-lt"/>
              <a:buNone/>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明确</a:t>
            </a:r>
            <a:r>
              <a:rPr lang="zh-CN" altLang="zh-CN" sz="1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中国特色社会主义最本质的特征是</a:t>
            </a:r>
            <a:r>
              <a:rPr lang="zh-CN" altLang="zh-CN" sz="1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中国共产党领导</a:t>
            </a:r>
            <a:r>
              <a:rPr lang="zh-CN" altLang="zh-CN" sz="1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，中国特色社会主义制度的</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最大优势</a:t>
            </a:r>
            <a:r>
              <a:rPr lang="zh-CN" altLang="zh-CN" sz="1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是中国共产党领导，中国共产党是</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最高政治领导力量</a:t>
            </a:r>
            <a:r>
              <a:rPr lang="zh-CN" altLang="zh-CN" sz="1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，全党必须增强“四个意识”、坚定“四个自信”、做到“两个维护”</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4" name="文本框 13"/>
          <p:cNvSpPr txBox="1"/>
          <p:nvPr>
            <p:custDataLst>
              <p:tags r:id="rId25"/>
            </p:custDataLst>
          </p:nvPr>
        </p:nvSpPr>
        <p:spPr>
          <a:xfrm>
            <a:off x="2675620" y="2396314"/>
            <a:ext cx="2085697" cy="2585323"/>
          </a:xfrm>
          <a:prstGeom prst="rect">
            <a:avLst/>
          </a:prstGeom>
          <a:noFill/>
        </p:spPr>
        <p:txBody>
          <a:bodyPr wrap="square">
            <a:spAutoFit/>
          </a:bodyPr>
          <a:lstStyle/>
          <a:p>
            <a:pPr indent="323850" algn="just">
              <a:lnSpc>
                <a:spcPct val="150000"/>
              </a:lnSpc>
              <a:spcAft>
                <a:spcPts val="1200"/>
              </a:spcAft>
              <a:buFont typeface="+mj-lt"/>
              <a:buNone/>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明确坚持</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和发展中国特色社会主义，</a:t>
            </a:r>
            <a:r>
              <a:rPr lang="zh-CN" altLang="en-US" sz="1200" b="1" dirty="0">
                <a:solidFill>
                  <a:srgbClr val="C00000"/>
                </a:solidFill>
                <a:latin typeface="微软雅黑" panose="020B0503020204020204" pitchFamily="34" charset="-122"/>
                <a:ea typeface="微软雅黑" panose="020B0503020204020204" pitchFamily="34" charset="-122"/>
              </a:rPr>
              <a:t>总任务是实现社会主义现代化和中华民族伟大复兴</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，在全面建成小康社会的基础上，分两步走在本世纪中叶建成富强民主文明和谐美丽的社会主义现代化强国，</a:t>
            </a:r>
            <a:r>
              <a:rPr lang="zh-CN" altLang="en-US" sz="1200" b="1" dirty="0">
                <a:solidFill>
                  <a:srgbClr val="C00000"/>
                </a:solidFill>
                <a:latin typeface="微软雅黑" panose="020B0503020204020204" pitchFamily="34" charset="-122"/>
                <a:ea typeface="微软雅黑" panose="020B0503020204020204" pitchFamily="34" charset="-122"/>
              </a:rPr>
              <a:t>以中国式现代化推进中华民族伟大复兴</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5" name="文本框 14"/>
          <p:cNvSpPr txBox="1"/>
          <p:nvPr>
            <p:custDataLst>
              <p:tags r:id="rId26"/>
            </p:custDataLst>
          </p:nvPr>
        </p:nvSpPr>
        <p:spPr>
          <a:xfrm>
            <a:off x="5090423" y="2396314"/>
            <a:ext cx="2085697" cy="2585323"/>
          </a:xfrm>
          <a:prstGeom prst="rect">
            <a:avLst/>
          </a:prstGeom>
          <a:noFill/>
        </p:spPr>
        <p:txBody>
          <a:bodyPr wrap="square">
            <a:spAutoFit/>
          </a:bodyPr>
          <a:lstStyle/>
          <a:p>
            <a:pPr indent="323850" algn="just">
              <a:lnSpc>
                <a:spcPct val="150000"/>
              </a:lnSpc>
              <a:spcAft>
                <a:spcPts val="1200"/>
              </a:spcAft>
              <a:buFont typeface="+mj-lt"/>
              <a:buNone/>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rPr>
              <a:t>明确新</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时代</a:t>
            </a:r>
            <a:r>
              <a:rPr lang="zh-CN" altLang="en-US" sz="1200" b="1" dirty="0">
                <a:solidFill>
                  <a:srgbClr val="C00000"/>
                </a:solidFill>
                <a:latin typeface="微软雅黑" panose="020B0503020204020204" pitchFamily="34" charset="-122"/>
                <a:ea typeface="微软雅黑" panose="020B0503020204020204" pitchFamily="34" charset="-122"/>
              </a:rPr>
              <a:t>我国社会主要矛盾</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是人民日益增长的美好生活需要和不平衡不充分的发展之间的矛盾，必须坚持</a:t>
            </a:r>
            <a:r>
              <a:rPr lang="zh-CN" altLang="en-US" sz="1200" b="1" dirty="0">
                <a:solidFill>
                  <a:srgbClr val="C00000"/>
                </a:solidFill>
                <a:latin typeface="微软雅黑" panose="020B0503020204020204" pitchFamily="34" charset="-122"/>
                <a:ea typeface="微软雅黑" panose="020B0503020204020204" pitchFamily="34" charset="-122"/>
              </a:rPr>
              <a:t>以人民为中心</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的发展思想，发展</a:t>
            </a:r>
            <a:r>
              <a:rPr lang="zh-CN" altLang="en-US" sz="1200" b="1" dirty="0">
                <a:solidFill>
                  <a:srgbClr val="C00000"/>
                </a:solidFill>
                <a:latin typeface="微软雅黑" panose="020B0503020204020204" pitchFamily="34" charset="-122"/>
                <a:ea typeface="微软雅黑" panose="020B0503020204020204" pitchFamily="34" charset="-122"/>
              </a:rPr>
              <a:t>全过程人民民主</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，推动人的全面发展、全体人民共同富裕取得更为明显的实质性进展。</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6" name="文本框 25"/>
          <p:cNvSpPr txBox="1"/>
          <p:nvPr>
            <p:custDataLst>
              <p:tags r:id="rId27"/>
            </p:custDataLst>
          </p:nvPr>
        </p:nvSpPr>
        <p:spPr>
          <a:xfrm>
            <a:off x="7464608" y="2396830"/>
            <a:ext cx="2085697" cy="2308324"/>
          </a:xfrm>
          <a:prstGeom prst="rect">
            <a:avLst/>
          </a:prstGeom>
          <a:noFill/>
        </p:spPr>
        <p:txBody>
          <a:bodyPr wrap="square">
            <a:spAutoFit/>
          </a:bodyPr>
          <a:lstStyle/>
          <a:p>
            <a:pPr indent="323850" algn="just">
              <a:lnSpc>
                <a:spcPct val="150000"/>
              </a:lnSpc>
              <a:spcAft>
                <a:spcPts val="1200"/>
              </a:spcAft>
              <a:buFont typeface="+mj-lt"/>
              <a:buNone/>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明确中国特色社会主义事业</a:t>
            </a:r>
            <a:r>
              <a:rPr lang="zh-CN" altLang="en-US" sz="1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总体布局</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是经济建设、政治建设、文化建设、社会建设、生态文明建设</a:t>
            </a:r>
            <a:r>
              <a:rPr lang="zh-CN" altLang="en-US" sz="1200" b="1" dirty="0">
                <a:solidFill>
                  <a:srgbClr val="C00000"/>
                </a:solidFill>
                <a:latin typeface="微软雅黑" panose="020B0503020204020204" pitchFamily="34" charset="-122"/>
                <a:ea typeface="微软雅黑" panose="020B0503020204020204" pitchFamily="34" charset="-122"/>
                <a:sym typeface="+mn-ea"/>
              </a:rPr>
              <a:t>五位一体</a:t>
            </a:r>
            <a:r>
              <a:rPr lang="zh-CN" altLang="en-US" sz="1200"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战略布局</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是全面建设社会主义现代化国家、全面深化改革、全面依法治国、全面从严治党</a:t>
            </a:r>
            <a:r>
              <a:rPr lang="zh-CN" altLang="en-US" sz="1200" b="1" dirty="0">
                <a:solidFill>
                  <a:srgbClr val="C00000"/>
                </a:solidFill>
                <a:latin typeface="微软雅黑" panose="020B0503020204020204" pitchFamily="34" charset="-122"/>
                <a:ea typeface="微软雅黑" panose="020B0503020204020204" pitchFamily="34" charset="-122"/>
                <a:sym typeface="+mn-ea"/>
              </a:rPr>
              <a:t>四个全面</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7" name="文本框 26"/>
          <p:cNvSpPr txBox="1"/>
          <p:nvPr>
            <p:custDataLst>
              <p:tags r:id="rId28"/>
            </p:custDataLst>
          </p:nvPr>
        </p:nvSpPr>
        <p:spPr>
          <a:xfrm>
            <a:off x="9842951" y="2411365"/>
            <a:ext cx="2085697" cy="1052596"/>
          </a:xfrm>
          <a:prstGeom prst="rect">
            <a:avLst/>
          </a:prstGeom>
          <a:noFill/>
        </p:spPr>
        <p:txBody>
          <a:bodyPr wrap="square">
            <a:spAutoFit/>
          </a:bodyPr>
          <a:lstStyle/>
          <a:p>
            <a:pPr indent="323850" algn="just">
              <a:lnSpc>
                <a:spcPct val="130000"/>
              </a:lnSpc>
              <a:spcAft>
                <a:spcPts val="1200"/>
              </a:spcAft>
              <a:buFont typeface="+mj-lt"/>
              <a:buNone/>
            </a:pP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明确</a:t>
            </a:r>
            <a:r>
              <a:rPr lang="zh-CN" altLang="en-US" sz="1200" b="1" dirty="0">
                <a:solidFill>
                  <a:srgbClr val="C00000"/>
                </a:solidFill>
                <a:latin typeface="微软雅黑" panose="020B0503020204020204" pitchFamily="34" charset="-122"/>
                <a:ea typeface="微软雅黑" panose="020B0503020204020204" pitchFamily="34" charset="-122"/>
                <a:sym typeface="+mn-ea"/>
              </a:rPr>
              <a:t>全面深化改革总目标</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mn-ea"/>
              </a:rPr>
              <a:t>是完善和发展中国特色社会主义制度、推进国家治理体系和治理能力现代化。</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34" name="文本框 33"/>
          <p:cNvSpPr txBox="1"/>
          <p:nvPr>
            <p:custDataLst>
              <p:tags r:id="rId29"/>
            </p:custDataLst>
          </p:nvPr>
        </p:nvSpPr>
        <p:spPr bwMode="auto">
          <a:xfrm>
            <a:off x="10107359" y="1740185"/>
            <a:ext cx="265080" cy="406274"/>
          </a:xfrm>
          <a:custGeom>
            <a:avLst/>
            <a:gdLst/>
            <a:ahLst/>
            <a:cxnLst/>
            <a:rect l="l" t="t" r="r" b="b"/>
            <a:pathLst>
              <a:path w="265080" h="406274">
                <a:moveTo>
                  <a:pt x="31039" y="0"/>
                </a:moveTo>
                <a:lnTo>
                  <a:pt x="245826" y="0"/>
                </a:lnTo>
                <a:lnTo>
                  <a:pt x="245826" y="91807"/>
                </a:lnTo>
                <a:lnTo>
                  <a:pt x="62180" y="91807"/>
                </a:lnTo>
                <a:lnTo>
                  <a:pt x="55657" y="179765"/>
                </a:lnTo>
                <a:cubicBezTo>
                  <a:pt x="74325" y="157979"/>
                  <a:pt x="101291" y="147086"/>
                  <a:pt x="136555" y="147086"/>
                </a:cubicBezTo>
                <a:cubicBezTo>
                  <a:pt x="217448" y="152618"/>
                  <a:pt x="260290" y="194923"/>
                  <a:pt x="265080" y="274002"/>
                </a:cubicBezTo>
                <a:cubicBezTo>
                  <a:pt x="260274" y="356725"/>
                  <a:pt x="212087" y="400815"/>
                  <a:pt x="120519" y="406274"/>
                </a:cubicBezTo>
                <a:cubicBezTo>
                  <a:pt x="44043" y="403182"/>
                  <a:pt x="3870" y="377441"/>
                  <a:pt x="0" y="329051"/>
                </a:cubicBezTo>
                <a:cubicBezTo>
                  <a:pt x="2172" y="298762"/>
                  <a:pt x="18528" y="282697"/>
                  <a:pt x="49070" y="280856"/>
                </a:cubicBezTo>
                <a:cubicBezTo>
                  <a:pt x="80017" y="282334"/>
                  <a:pt x="96245" y="297826"/>
                  <a:pt x="97754" y="327332"/>
                </a:cubicBezTo>
                <a:cubicBezTo>
                  <a:pt x="97754" y="334746"/>
                  <a:pt x="93545" y="344191"/>
                  <a:pt x="85126" y="355665"/>
                </a:cubicBezTo>
                <a:cubicBezTo>
                  <a:pt x="80341" y="359430"/>
                  <a:pt x="81032" y="362178"/>
                  <a:pt x="87200" y="363908"/>
                </a:cubicBezTo>
                <a:cubicBezTo>
                  <a:pt x="94236" y="367274"/>
                  <a:pt x="102653" y="368956"/>
                  <a:pt x="112450" y="368956"/>
                </a:cubicBezTo>
                <a:cubicBezTo>
                  <a:pt x="146189" y="364739"/>
                  <a:pt x="164007" y="334397"/>
                  <a:pt x="165906" y="277930"/>
                </a:cubicBezTo>
                <a:cubicBezTo>
                  <a:pt x="164654" y="220927"/>
                  <a:pt x="147374" y="190911"/>
                  <a:pt x="114067" y="187882"/>
                </a:cubicBezTo>
                <a:cubicBezTo>
                  <a:pt x="88610" y="187882"/>
                  <a:pt x="65787" y="205874"/>
                  <a:pt x="45600" y="241859"/>
                </a:cubicBezTo>
                <a:lnTo>
                  <a:pt x="13370" y="232496"/>
                </a:lnTo>
                <a:close/>
              </a:path>
            </a:pathLst>
          </a:custGeom>
          <a:solidFill>
            <a:srgbClr val="C00000"/>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indent="504190" algn="just">
              <a:lnSpc>
                <a:spcPct val="150000"/>
              </a:lnSpc>
              <a:defRPr b="0">
                <a:solidFill>
                  <a:schemeClr val="tx1">
                    <a:lumMod val="85000"/>
                    <a:lumOff val="15000"/>
                  </a:schemeClr>
                </a:solidFill>
                <a:latin typeface="微软雅黑" panose="020B0503020204020204" pitchFamily="34" charset="-122"/>
                <a:ea typeface="微软雅黑" panose="020B0503020204020204" pitchFamily="34" charset="-122"/>
              </a:defRPr>
            </a:lvl1pPr>
          </a:lstStyle>
          <a:p>
            <a:pPr marL="0" marR="0" lvl="0" indent="467995" algn="just" defTabSz="914400" eaLnBrk="1" fontAlgn="auto" latinLnBrk="0" hangingPunct="1">
              <a:lnSpc>
                <a:spcPct val="150000"/>
              </a:lnSpc>
              <a:spcBef>
                <a:spcPts val="0"/>
              </a:spcBef>
              <a:spcAft>
                <a:spcPts val="0"/>
              </a:spcAft>
              <a:buClrTx/>
              <a:buSzTx/>
              <a:buFontTx/>
              <a:buNone/>
              <a:defRPr/>
            </a:pPr>
            <a:endParaRPr kumimoji="0" lang="en-US" sz="4000" b="1" i="0" u="none" strike="noStrike" kern="0" cap="none" spc="0" normalizeH="0" baseline="0" noProof="0" dirty="0">
              <a:ln>
                <a:noFill/>
              </a:ln>
              <a:solidFill>
                <a:srgbClr val="C00000"/>
              </a:solidFill>
              <a:effectLst/>
              <a:uLnTx/>
              <a:uFillTx/>
              <a:latin typeface="方正榜书楷简体" panose="02000000000000000000" pitchFamily="2" charset="-122"/>
              <a:ea typeface="方正榜书楷简体" panose="02000000000000000000" pitchFamily="2" charset="-122"/>
              <a:cs typeface="Arial" panose="020B0604020202020204"/>
            </a:endParaRPr>
          </a:p>
        </p:txBody>
      </p:sp>
      <p:sp>
        <p:nvSpPr>
          <p:cNvPr id="35" name="文本框 34"/>
          <p:cNvSpPr txBox="1"/>
          <p:nvPr/>
        </p:nvSpPr>
        <p:spPr>
          <a:xfrm>
            <a:off x="2370000" y="936000"/>
            <a:ext cx="7452000" cy="430887"/>
          </a:xfrm>
          <a:prstGeom prst="rect">
            <a:avLst/>
          </a:prstGeom>
          <a:noFill/>
        </p:spPr>
        <p:txBody>
          <a:bodyPr wrap="square">
            <a:spAutoFit/>
          </a:bodyPr>
          <a:lstStyle/>
          <a:p>
            <a:pPr algn="ctr">
              <a:buClr>
                <a:srgbClr val="C00000"/>
              </a:buClr>
              <a:buSzPct val="80000"/>
            </a:pPr>
            <a:r>
              <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rPr>
              <a:t>“十个明确”</a:t>
            </a:r>
            <a:endPar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35"/>
          <p:cNvGrpSpPr/>
          <p:nvPr>
            <p:custDataLst>
              <p:tags r:id="rId1"/>
            </p:custDataLst>
          </p:nvPr>
        </p:nvGrpSpPr>
        <p:grpSpPr>
          <a:xfrm>
            <a:off x="0" y="3534674"/>
            <a:ext cx="12192000" cy="2880320"/>
            <a:chOff x="1" y="3429000"/>
            <a:chExt cx="12192000" cy="2880320"/>
          </a:xfrm>
        </p:grpSpPr>
        <p:pic>
          <p:nvPicPr>
            <p:cNvPr id="37" name="图片 36"/>
            <p:cNvPicPr>
              <a:picLocks noChangeAspect="1"/>
            </p:cNvPicPr>
            <p:nvPr>
              <p:custDataLst>
                <p:tags r:id="rId2"/>
              </p:custDataLst>
            </p:nvPr>
          </p:nvPicPr>
          <p:blipFill rotWithShape="1">
            <a:blip r:embed="rId3"/>
            <a:srcRect t="50000"/>
            <a:stretch>
              <a:fillRect/>
            </a:stretch>
          </p:blipFill>
          <p:spPr>
            <a:xfrm>
              <a:off x="1" y="3429000"/>
              <a:ext cx="12192000" cy="2880320"/>
            </a:xfrm>
            <a:prstGeom prst="rect">
              <a:avLst/>
            </a:prstGeom>
            <a:noFill/>
          </p:spPr>
        </p:pic>
        <p:sp>
          <p:nvSpPr>
            <p:cNvPr id="38" name="矩形 37"/>
            <p:cNvSpPr/>
            <p:nvPr>
              <p:custDataLst>
                <p:tags r:id="rId4"/>
              </p:custDataLst>
            </p:nvPr>
          </p:nvSpPr>
          <p:spPr>
            <a:xfrm>
              <a:off x="1" y="6105316"/>
              <a:ext cx="12191999" cy="72000"/>
            </a:xfrm>
            <a:prstGeom prst="rect">
              <a:avLst/>
            </a:prstGeom>
            <a:solidFill>
              <a:srgbClr val="FF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p:cNvGrpSpPr/>
          <p:nvPr>
            <p:custDataLst>
              <p:tags r:id="rId5"/>
            </p:custDataLst>
          </p:nvPr>
        </p:nvGrpSpPr>
        <p:grpSpPr>
          <a:xfrm>
            <a:off x="9732404" y="2002742"/>
            <a:ext cx="2268252" cy="3635168"/>
            <a:chOff x="996335" y="1716646"/>
            <a:chExt cx="9954328" cy="3635168"/>
          </a:xfrm>
        </p:grpSpPr>
        <p:sp>
          <p:nvSpPr>
            <p:cNvPr id="24" name="矩形 23"/>
            <p:cNvSpPr/>
            <p:nvPr>
              <p:custDataLst>
                <p:tags r:id="rId6"/>
              </p:custDataLst>
            </p:nvPr>
          </p:nvSpPr>
          <p:spPr>
            <a:xfrm flipV="1">
              <a:off x="996335" y="1751814"/>
              <a:ext cx="9954328" cy="3600000"/>
            </a:xfrm>
            <a:prstGeom prst="rect">
              <a:avLst/>
            </a:prstGeom>
            <a:gradFill>
              <a:gsLst>
                <a:gs pos="0">
                  <a:srgbClr val="B51317"/>
                </a:gs>
                <a:gs pos="100000">
                  <a:srgbClr val="FFFFFF"/>
                </a:gs>
              </a:gsLst>
              <a:lin ang="5400000" scaled="0"/>
            </a:gradFill>
            <a:ln w="19050">
              <a:gradFill>
                <a:gsLst>
                  <a:gs pos="100000">
                    <a:schemeClr val="bg1">
                      <a:lumMod val="95000"/>
                    </a:schemeClr>
                  </a:gs>
                  <a:gs pos="0">
                    <a:srgbClr val="B51317"/>
                  </a:gs>
                </a:gsLst>
                <a:lin ang="5400000" scaled="0"/>
              </a:gra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custDataLst>
                <p:tags r:id="rId7"/>
              </p:custDataLst>
            </p:nvPr>
          </p:nvSpPr>
          <p:spPr>
            <a:xfrm flipV="1">
              <a:off x="1302892" y="1716646"/>
              <a:ext cx="9647771" cy="3600000"/>
            </a:xfrm>
            <a:prstGeom prst="rect">
              <a:avLst/>
            </a:prstGeom>
            <a:solidFill>
              <a:schemeClr val="bg1"/>
            </a:solidFill>
            <a:ln>
              <a:gradFill>
                <a:gsLst>
                  <a:gs pos="0">
                    <a:srgbClr val="C00000"/>
                  </a:gs>
                  <a:gs pos="100000">
                    <a:srgbClr val="FFFDFD"/>
                  </a:gs>
                  <a:gs pos="81000">
                    <a:srgbClr val="C00000"/>
                  </a:gs>
                  <a:gs pos="62000">
                    <a:schemeClr val="bg1">
                      <a:alpha val="30000"/>
                    </a:schemeClr>
                  </a:gs>
                </a:gsLst>
                <a:lin ang="2700000" scaled="1"/>
              </a:gradFill>
            </a:ln>
            <a:effectLst>
              <a:outerShdw blurRad="3175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kern="0">
                <a:solidFill>
                  <a:prstClr val="white"/>
                </a:solidFill>
                <a:latin typeface="Calibri" panose="020F0502020204030204"/>
                <a:cs typeface="Arial" panose="020B0604020202020204"/>
              </a:endParaRPr>
            </a:p>
          </p:txBody>
        </p:sp>
      </p:grpSp>
      <p:grpSp>
        <p:nvGrpSpPr>
          <p:cNvPr id="20" name="组合 19"/>
          <p:cNvGrpSpPr/>
          <p:nvPr>
            <p:custDataLst>
              <p:tags r:id="rId8"/>
            </p:custDataLst>
          </p:nvPr>
        </p:nvGrpSpPr>
        <p:grpSpPr>
          <a:xfrm>
            <a:off x="7338404" y="2002742"/>
            <a:ext cx="2268252" cy="3635168"/>
            <a:chOff x="996335" y="1716646"/>
            <a:chExt cx="9954328" cy="3635168"/>
          </a:xfrm>
        </p:grpSpPr>
        <p:sp>
          <p:nvSpPr>
            <p:cNvPr id="21" name="矩形 20"/>
            <p:cNvSpPr/>
            <p:nvPr>
              <p:custDataLst>
                <p:tags r:id="rId9"/>
              </p:custDataLst>
            </p:nvPr>
          </p:nvSpPr>
          <p:spPr>
            <a:xfrm flipV="1">
              <a:off x="996335" y="1751814"/>
              <a:ext cx="9954328" cy="3600000"/>
            </a:xfrm>
            <a:prstGeom prst="rect">
              <a:avLst/>
            </a:prstGeom>
            <a:gradFill>
              <a:gsLst>
                <a:gs pos="0">
                  <a:srgbClr val="B51317"/>
                </a:gs>
                <a:gs pos="100000">
                  <a:srgbClr val="FFFFFF"/>
                </a:gs>
              </a:gsLst>
              <a:lin ang="5400000" scaled="0"/>
            </a:gradFill>
            <a:ln w="19050">
              <a:gradFill>
                <a:gsLst>
                  <a:gs pos="100000">
                    <a:schemeClr val="bg1">
                      <a:lumMod val="95000"/>
                    </a:schemeClr>
                  </a:gs>
                  <a:gs pos="0">
                    <a:srgbClr val="B51317"/>
                  </a:gs>
                </a:gsLst>
                <a:lin ang="5400000" scaled="0"/>
              </a:gra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custDataLst>
                <p:tags r:id="rId10"/>
              </p:custDataLst>
            </p:nvPr>
          </p:nvSpPr>
          <p:spPr>
            <a:xfrm flipV="1">
              <a:off x="1302892" y="1716646"/>
              <a:ext cx="9647771" cy="3600000"/>
            </a:xfrm>
            <a:prstGeom prst="rect">
              <a:avLst/>
            </a:prstGeom>
            <a:solidFill>
              <a:schemeClr val="bg1"/>
            </a:solidFill>
            <a:ln>
              <a:gradFill>
                <a:gsLst>
                  <a:gs pos="0">
                    <a:srgbClr val="C00000"/>
                  </a:gs>
                  <a:gs pos="100000">
                    <a:srgbClr val="FFFDFD"/>
                  </a:gs>
                  <a:gs pos="81000">
                    <a:srgbClr val="C00000"/>
                  </a:gs>
                  <a:gs pos="62000">
                    <a:schemeClr val="bg1">
                      <a:alpha val="30000"/>
                    </a:schemeClr>
                  </a:gs>
                </a:gsLst>
                <a:lin ang="2700000" scaled="1"/>
              </a:gradFill>
            </a:ln>
            <a:effectLst>
              <a:outerShdw blurRad="3175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kern="0">
                <a:solidFill>
                  <a:prstClr val="white"/>
                </a:solidFill>
                <a:latin typeface="Calibri" panose="020F0502020204030204"/>
                <a:cs typeface="Arial" panose="020B0604020202020204"/>
              </a:endParaRPr>
            </a:p>
          </p:txBody>
        </p:sp>
      </p:grpSp>
      <p:grpSp>
        <p:nvGrpSpPr>
          <p:cNvPr id="17" name="组合 16"/>
          <p:cNvGrpSpPr/>
          <p:nvPr>
            <p:custDataLst>
              <p:tags r:id="rId11"/>
            </p:custDataLst>
          </p:nvPr>
        </p:nvGrpSpPr>
        <p:grpSpPr>
          <a:xfrm>
            <a:off x="4943872" y="2002742"/>
            <a:ext cx="2268252" cy="3635168"/>
            <a:chOff x="996335" y="1716646"/>
            <a:chExt cx="9954328" cy="3635168"/>
          </a:xfrm>
        </p:grpSpPr>
        <p:sp>
          <p:nvSpPr>
            <p:cNvPr id="18" name="矩形 17"/>
            <p:cNvSpPr/>
            <p:nvPr>
              <p:custDataLst>
                <p:tags r:id="rId12"/>
              </p:custDataLst>
            </p:nvPr>
          </p:nvSpPr>
          <p:spPr>
            <a:xfrm flipV="1">
              <a:off x="996335" y="1751814"/>
              <a:ext cx="9954328" cy="3600000"/>
            </a:xfrm>
            <a:prstGeom prst="rect">
              <a:avLst/>
            </a:prstGeom>
            <a:gradFill>
              <a:gsLst>
                <a:gs pos="0">
                  <a:srgbClr val="B51317"/>
                </a:gs>
                <a:gs pos="100000">
                  <a:srgbClr val="FFFFFF"/>
                </a:gs>
              </a:gsLst>
              <a:lin ang="5400000" scaled="0"/>
            </a:gradFill>
            <a:ln w="19050">
              <a:gradFill>
                <a:gsLst>
                  <a:gs pos="100000">
                    <a:schemeClr val="bg1">
                      <a:lumMod val="95000"/>
                    </a:schemeClr>
                  </a:gs>
                  <a:gs pos="0">
                    <a:srgbClr val="B51317"/>
                  </a:gs>
                </a:gsLst>
                <a:lin ang="5400000" scaled="0"/>
              </a:gra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custDataLst>
                <p:tags r:id="rId13"/>
              </p:custDataLst>
            </p:nvPr>
          </p:nvSpPr>
          <p:spPr>
            <a:xfrm flipV="1">
              <a:off x="1302892" y="1716646"/>
              <a:ext cx="9647771" cy="3600000"/>
            </a:xfrm>
            <a:prstGeom prst="rect">
              <a:avLst/>
            </a:prstGeom>
            <a:solidFill>
              <a:schemeClr val="bg1"/>
            </a:solidFill>
            <a:ln>
              <a:gradFill>
                <a:gsLst>
                  <a:gs pos="0">
                    <a:srgbClr val="C00000"/>
                  </a:gs>
                  <a:gs pos="100000">
                    <a:srgbClr val="FFFDFD"/>
                  </a:gs>
                  <a:gs pos="81000">
                    <a:srgbClr val="C00000"/>
                  </a:gs>
                  <a:gs pos="62000">
                    <a:schemeClr val="bg1">
                      <a:alpha val="30000"/>
                    </a:schemeClr>
                  </a:gs>
                </a:gsLst>
                <a:lin ang="2700000" scaled="1"/>
              </a:gradFill>
            </a:ln>
            <a:effectLst>
              <a:outerShdw blurRad="3175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kern="0">
                <a:solidFill>
                  <a:prstClr val="white"/>
                </a:solidFill>
                <a:latin typeface="Calibri" panose="020F0502020204030204"/>
                <a:cs typeface="Arial" panose="020B0604020202020204"/>
              </a:endParaRPr>
            </a:p>
          </p:txBody>
        </p:sp>
      </p:grpSp>
      <p:grpSp>
        <p:nvGrpSpPr>
          <p:cNvPr id="10" name="组合 9"/>
          <p:cNvGrpSpPr/>
          <p:nvPr>
            <p:custDataLst>
              <p:tags r:id="rId14"/>
            </p:custDataLst>
          </p:nvPr>
        </p:nvGrpSpPr>
        <p:grpSpPr>
          <a:xfrm>
            <a:off x="2550404" y="2001186"/>
            <a:ext cx="2268252" cy="3635168"/>
            <a:chOff x="996335" y="1716646"/>
            <a:chExt cx="9954328" cy="3635168"/>
          </a:xfrm>
        </p:grpSpPr>
        <p:sp>
          <p:nvSpPr>
            <p:cNvPr id="11" name="矩形 10"/>
            <p:cNvSpPr/>
            <p:nvPr>
              <p:custDataLst>
                <p:tags r:id="rId15"/>
              </p:custDataLst>
            </p:nvPr>
          </p:nvSpPr>
          <p:spPr>
            <a:xfrm flipV="1">
              <a:off x="996335" y="1751814"/>
              <a:ext cx="9954328" cy="3600000"/>
            </a:xfrm>
            <a:prstGeom prst="rect">
              <a:avLst/>
            </a:prstGeom>
            <a:gradFill>
              <a:gsLst>
                <a:gs pos="0">
                  <a:srgbClr val="B51317"/>
                </a:gs>
                <a:gs pos="100000">
                  <a:srgbClr val="FFFFFF"/>
                </a:gs>
              </a:gsLst>
              <a:lin ang="5400000" scaled="0"/>
            </a:gradFill>
            <a:ln w="19050">
              <a:gradFill>
                <a:gsLst>
                  <a:gs pos="100000">
                    <a:schemeClr val="bg1">
                      <a:lumMod val="95000"/>
                    </a:schemeClr>
                  </a:gs>
                  <a:gs pos="0">
                    <a:srgbClr val="B51317"/>
                  </a:gs>
                </a:gsLst>
                <a:lin ang="5400000" scaled="0"/>
              </a:gra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custDataLst>
                <p:tags r:id="rId16"/>
              </p:custDataLst>
            </p:nvPr>
          </p:nvSpPr>
          <p:spPr>
            <a:xfrm flipV="1">
              <a:off x="1302892" y="1716646"/>
              <a:ext cx="9647771" cy="3600000"/>
            </a:xfrm>
            <a:prstGeom prst="rect">
              <a:avLst/>
            </a:prstGeom>
            <a:solidFill>
              <a:schemeClr val="bg1"/>
            </a:solidFill>
            <a:ln>
              <a:gradFill>
                <a:gsLst>
                  <a:gs pos="0">
                    <a:srgbClr val="C00000"/>
                  </a:gs>
                  <a:gs pos="100000">
                    <a:srgbClr val="FFFDFD"/>
                  </a:gs>
                  <a:gs pos="81000">
                    <a:srgbClr val="C00000"/>
                  </a:gs>
                  <a:gs pos="62000">
                    <a:schemeClr val="bg1">
                      <a:alpha val="30000"/>
                    </a:schemeClr>
                  </a:gs>
                </a:gsLst>
                <a:lin ang="2700000" scaled="1"/>
              </a:gradFill>
            </a:ln>
            <a:effectLst>
              <a:outerShdw blurRad="3175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kern="0" dirty="0">
                <a:solidFill>
                  <a:prstClr val="white"/>
                </a:solidFill>
                <a:latin typeface="Calibri" panose="020F0502020204030204"/>
                <a:cs typeface="Arial" panose="020B0604020202020204"/>
              </a:endParaRPr>
            </a:p>
          </p:txBody>
        </p:sp>
      </p:grpSp>
      <p:grpSp>
        <p:nvGrpSpPr>
          <p:cNvPr id="5" name="组合 4"/>
          <p:cNvGrpSpPr/>
          <p:nvPr>
            <p:custDataLst>
              <p:tags r:id="rId17"/>
            </p:custDataLst>
          </p:nvPr>
        </p:nvGrpSpPr>
        <p:grpSpPr>
          <a:xfrm>
            <a:off x="156404" y="2001186"/>
            <a:ext cx="2268252" cy="3635168"/>
            <a:chOff x="996335" y="1716646"/>
            <a:chExt cx="9954328" cy="3635168"/>
          </a:xfrm>
        </p:grpSpPr>
        <p:sp>
          <p:nvSpPr>
            <p:cNvPr id="6" name="矩形 5"/>
            <p:cNvSpPr/>
            <p:nvPr>
              <p:custDataLst>
                <p:tags r:id="rId18"/>
              </p:custDataLst>
            </p:nvPr>
          </p:nvSpPr>
          <p:spPr>
            <a:xfrm flipV="1">
              <a:off x="996335" y="1751814"/>
              <a:ext cx="9954328" cy="3600000"/>
            </a:xfrm>
            <a:prstGeom prst="rect">
              <a:avLst/>
            </a:prstGeom>
            <a:gradFill>
              <a:gsLst>
                <a:gs pos="0">
                  <a:srgbClr val="B51317"/>
                </a:gs>
                <a:gs pos="100000">
                  <a:srgbClr val="FFFFFF"/>
                </a:gs>
              </a:gsLst>
              <a:lin ang="5400000" scaled="0"/>
            </a:gradFill>
            <a:ln w="19050">
              <a:gradFill>
                <a:gsLst>
                  <a:gs pos="100000">
                    <a:schemeClr val="bg1">
                      <a:lumMod val="95000"/>
                    </a:schemeClr>
                  </a:gs>
                  <a:gs pos="0">
                    <a:srgbClr val="B51317"/>
                  </a:gs>
                </a:gsLst>
                <a:lin ang="5400000" scaled="0"/>
              </a:gra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custDataLst>
                <p:tags r:id="rId19"/>
              </p:custDataLst>
            </p:nvPr>
          </p:nvSpPr>
          <p:spPr>
            <a:xfrm flipV="1">
              <a:off x="1302892" y="1716646"/>
              <a:ext cx="9647771" cy="3600000"/>
            </a:xfrm>
            <a:prstGeom prst="rect">
              <a:avLst/>
            </a:prstGeom>
            <a:solidFill>
              <a:schemeClr val="bg1"/>
            </a:solidFill>
            <a:ln>
              <a:gradFill>
                <a:gsLst>
                  <a:gs pos="0">
                    <a:srgbClr val="C00000"/>
                  </a:gs>
                  <a:gs pos="100000">
                    <a:srgbClr val="FFFDFD"/>
                  </a:gs>
                  <a:gs pos="81000">
                    <a:srgbClr val="C00000"/>
                  </a:gs>
                  <a:gs pos="62000">
                    <a:schemeClr val="bg1">
                      <a:alpha val="30000"/>
                    </a:schemeClr>
                  </a:gs>
                </a:gsLst>
                <a:lin ang="2700000" scaled="1"/>
              </a:gradFill>
            </a:ln>
            <a:effectLst>
              <a:outerShdw blurRad="317500" dist="1270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kern="0">
                <a:solidFill>
                  <a:prstClr val="white"/>
                </a:solidFill>
                <a:latin typeface="Calibri" panose="020F0502020204030204"/>
                <a:cs typeface="Arial" panose="020B0604020202020204"/>
              </a:endParaRPr>
            </a:p>
          </p:txBody>
        </p:sp>
      </p:grpSp>
      <p:sp>
        <p:nvSpPr>
          <p:cNvPr id="13" name="文本框 12"/>
          <p:cNvSpPr txBox="1"/>
          <p:nvPr>
            <p:custDataLst>
              <p:tags r:id="rId20"/>
            </p:custDataLst>
          </p:nvPr>
        </p:nvSpPr>
        <p:spPr>
          <a:xfrm>
            <a:off x="301891" y="2396314"/>
            <a:ext cx="2085697" cy="1778949"/>
          </a:xfrm>
          <a:prstGeom prst="rect">
            <a:avLst/>
          </a:prstGeom>
          <a:noFill/>
        </p:spPr>
        <p:txBody>
          <a:bodyPr wrap="square">
            <a:spAutoFit/>
          </a:bodyPr>
          <a:lstStyle/>
          <a:p>
            <a:pPr indent="323850" algn="just">
              <a:lnSpc>
                <a:spcPct val="170000"/>
              </a:lnSpc>
              <a:spcAft>
                <a:spcPts val="1200"/>
              </a:spcAft>
            </a:pPr>
            <a:r>
              <a:rPr lang="zh-CN" altLang="zh-CN" sz="1200" dirty="0">
                <a:solidFill>
                  <a:schemeClr val="tx1">
                    <a:lumMod val="85000"/>
                    <a:lumOff val="15000"/>
                  </a:schemeClr>
                </a:solidFill>
                <a:latin typeface="微软雅黑" panose="020B0503020204020204" pitchFamily="34" charset="-122"/>
                <a:ea typeface="微软雅黑" panose="020B0503020204020204" pitchFamily="34" charset="-122"/>
              </a:rPr>
              <a:t>明确</a:t>
            </a:r>
            <a:r>
              <a:rPr lang="zh-CN" altLang="zh-CN" sz="1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全面推进依法治国</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总目标是建设中国特色社会主义法治体系、建设社会主义法治国家。</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a:p>
            <a:pPr indent="396240" algn="just">
              <a:lnSpc>
                <a:spcPct val="150000"/>
              </a:lnSpc>
              <a:spcAft>
                <a:spcPts val="1200"/>
              </a:spcAft>
              <a:buFont typeface="+mj-lt"/>
              <a:buNone/>
            </a:pP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3" name="文本框 32"/>
          <p:cNvSpPr txBox="1"/>
          <p:nvPr>
            <p:custDataLst>
              <p:tags r:id="rId21"/>
            </p:custDataLst>
          </p:nvPr>
        </p:nvSpPr>
        <p:spPr bwMode="auto">
          <a:xfrm>
            <a:off x="7700675" y="1758878"/>
            <a:ext cx="272992" cy="414138"/>
          </a:xfrm>
          <a:custGeom>
            <a:avLst/>
            <a:gdLst/>
            <a:ahLst/>
            <a:cxnLst/>
            <a:rect l="l" t="t" r="r" b="b"/>
            <a:pathLst>
              <a:path w="272992" h="414138">
                <a:moveTo>
                  <a:pt x="136129" y="37270"/>
                </a:moveTo>
                <a:cubicBezTo>
                  <a:pt x="111204" y="36608"/>
                  <a:pt x="98906" y="72595"/>
                  <a:pt x="99238" y="145232"/>
                </a:cubicBezTo>
                <a:cubicBezTo>
                  <a:pt x="100132" y="197881"/>
                  <a:pt x="112040" y="225065"/>
                  <a:pt x="134962" y="226785"/>
                </a:cubicBezTo>
                <a:cubicBezTo>
                  <a:pt x="158999" y="223556"/>
                  <a:pt x="171954" y="201068"/>
                  <a:pt x="173826" y="159320"/>
                </a:cubicBezTo>
                <a:cubicBezTo>
                  <a:pt x="173826" y="77622"/>
                  <a:pt x="161260" y="36939"/>
                  <a:pt x="136129" y="37270"/>
                </a:cubicBezTo>
                <a:close/>
                <a:moveTo>
                  <a:pt x="134725" y="0"/>
                </a:moveTo>
                <a:cubicBezTo>
                  <a:pt x="221839" y="4459"/>
                  <a:pt x="267928" y="69800"/>
                  <a:pt x="272992" y="196022"/>
                </a:cubicBezTo>
                <a:cubicBezTo>
                  <a:pt x="270626" y="337688"/>
                  <a:pt x="219273" y="410394"/>
                  <a:pt x="118934" y="414138"/>
                </a:cubicBezTo>
                <a:cubicBezTo>
                  <a:pt x="48779" y="411724"/>
                  <a:pt x="12106" y="388760"/>
                  <a:pt x="8914" y="345245"/>
                </a:cubicBezTo>
                <a:cubicBezTo>
                  <a:pt x="11085" y="315013"/>
                  <a:pt x="27442" y="298977"/>
                  <a:pt x="57984" y="297137"/>
                </a:cubicBezTo>
                <a:cubicBezTo>
                  <a:pt x="88558" y="298609"/>
                  <a:pt x="104786" y="313126"/>
                  <a:pt x="106668" y="340686"/>
                </a:cubicBezTo>
                <a:cubicBezTo>
                  <a:pt x="106668" y="348889"/>
                  <a:pt x="103345" y="356867"/>
                  <a:pt x="96698" y="364618"/>
                </a:cubicBezTo>
                <a:cubicBezTo>
                  <a:pt x="92449" y="367757"/>
                  <a:pt x="92260" y="370147"/>
                  <a:pt x="96130" y="371788"/>
                </a:cubicBezTo>
                <a:cubicBezTo>
                  <a:pt x="101993" y="375143"/>
                  <a:pt x="109605" y="376820"/>
                  <a:pt x="118965" y="376820"/>
                </a:cubicBezTo>
                <a:cubicBezTo>
                  <a:pt x="151695" y="373218"/>
                  <a:pt x="169982" y="330358"/>
                  <a:pt x="173826" y="248240"/>
                </a:cubicBezTo>
                <a:cubicBezTo>
                  <a:pt x="160237" y="263095"/>
                  <a:pt x="139035" y="270523"/>
                  <a:pt x="110218" y="270523"/>
                </a:cubicBezTo>
                <a:cubicBezTo>
                  <a:pt x="39479" y="266726"/>
                  <a:pt x="2740" y="223798"/>
                  <a:pt x="0" y="141737"/>
                </a:cubicBezTo>
                <a:cubicBezTo>
                  <a:pt x="3750" y="51705"/>
                  <a:pt x="48658" y="4459"/>
                  <a:pt x="134725" y="0"/>
                </a:cubicBezTo>
                <a:close/>
              </a:path>
            </a:pathLst>
          </a:custGeom>
          <a:solidFill>
            <a:srgbClr val="C00000"/>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indent="504190" algn="just">
              <a:lnSpc>
                <a:spcPct val="150000"/>
              </a:lnSpc>
              <a:defRPr b="0">
                <a:solidFill>
                  <a:schemeClr val="tx1">
                    <a:lumMod val="85000"/>
                    <a:lumOff val="15000"/>
                  </a:schemeClr>
                </a:solidFill>
                <a:latin typeface="微软雅黑" panose="020B0503020204020204" pitchFamily="34" charset="-122"/>
                <a:ea typeface="微软雅黑" panose="020B0503020204020204" pitchFamily="34" charset="-122"/>
              </a:defRPr>
            </a:lvl1pPr>
          </a:lstStyle>
          <a:p>
            <a:pPr marL="0" marR="0" lvl="0" indent="467995" algn="just" defTabSz="914400" eaLnBrk="1" fontAlgn="auto" latinLnBrk="0" hangingPunct="1">
              <a:lnSpc>
                <a:spcPct val="150000"/>
              </a:lnSpc>
              <a:spcBef>
                <a:spcPts val="0"/>
              </a:spcBef>
              <a:spcAft>
                <a:spcPts val="0"/>
              </a:spcAft>
              <a:buClrTx/>
              <a:buSzTx/>
              <a:buFontTx/>
              <a:buNone/>
              <a:defRPr/>
            </a:pPr>
            <a:endParaRPr kumimoji="0" lang="en-US" sz="4000" b="1" i="0" u="none" strike="noStrike" kern="0" cap="none" spc="0" normalizeH="0" baseline="0" noProof="0" dirty="0">
              <a:ln>
                <a:noFill/>
              </a:ln>
              <a:solidFill>
                <a:srgbClr val="C00000"/>
              </a:solidFill>
              <a:effectLst/>
              <a:uLnTx/>
              <a:uFillTx/>
              <a:latin typeface="方正榜书楷简体" panose="02000000000000000000" pitchFamily="2" charset="-122"/>
              <a:ea typeface="方正榜书楷简体" panose="02000000000000000000" pitchFamily="2" charset="-122"/>
              <a:cs typeface="Arial" panose="020B0604020202020204"/>
            </a:endParaRPr>
          </a:p>
        </p:txBody>
      </p:sp>
      <p:sp>
        <p:nvSpPr>
          <p:cNvPr id="14" name="文本框 13"/>
          <p:cNvSpPr txBox="1"/>
          <p:nvPr>
            <p:custDataLst>
              <p:tags r:id="rId22"/>
            </p:custDataLst>
          </p:nvPr>
        </p:nvSpPr>
        <p:spPr>
          <a:xfrm>
            <a:off x="2678728" y="2446359"/>
            <a:ext cx="2085697" cy="2729230"/>
          </a:xfrm>
          <a:prstGeom prst="rect">
            <a:avLst/>
          </a:prstGeom>
          <a:noFill/>
        </p:spPr>
        <p:txBody>
          <a:bodyPr wrap="square">
            <a:spAutoFit/>
          </a:bodyPr>
          <a:lstStyle/>
          <a:p>
            <a:pPr indent="323850" algn="just">
              <a:lnSpc>
                <a:spcPct val="130000"/>
              </a:lnSpc>
              <a:spcAft>
                <a:spcPts val="1200"/>
              </a:spcAft>
              <a:buFont typeface="+mj-lt"/>
              <a:buNone/>
            </a:pPr>
            <a:r>
              <a:rPr lang="zh-CN" altLang="zh-CN" sz="1200" dirty="0">
                <a:solidFill>
                  <a:schemeClr val="tx1">
                    <a:lumMod val="85000"/>
                    <a:lumOff val="15000"/>
                  </a:schemeClr>
                </a:solidFill>
                <a:latin typeface="微软雅黑" panose="020B0503020204020204" pitchFamily="34" charset="-122"/>
                <a:ea typeface="微软雅黑" panose="020B0503020204020204" pitchFamily="34" charset="-122"/>
              </a:rPr>
              <a:t>明确</a:t>
            </a:r>
            <a:r>
              <a:rPr lang="zh-CN" altLang="zh-CN" sz="1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必须坚持和完善社会主义基本经济制度</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，使市场在资源配置中起决定性作用，更好发挥政府作用，把握</a:t>
            </a:r>
            <a:r>
              <a:rPr lang="zh-CN" altLang="zh-CN" sz="1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新发展阶段</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，贯彻创新、协调、绿色、开放、共享的</a:t>
            </a:r>
            <a:r>
              <a:rPr lang="zh-CN" altLang="zh-CN" sz="1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新发展理念</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，加快构建以国内大循环为主体、国内国际双循环相互促进的</a:t>
            </a:r>
            <a:r>
              <a:rPr lang="zh-CN" altLang="zh-CN" sz="1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新发展格局</a:t>
            </a:r>
            <a:r>
              <a:rPr lang="zh-CN" altLang="en-US" sz="1200" dirty="0">
                <a:solidFill>
                  <a:srgbClr val="C00000"/>
                </a:solidFill>
                <a:latin typeface="微软雅黑" panose="020B0503020204020204" pitchFamily="34" charset="-122"/>
                <a:ea typeface="微软雅黑" panose="020B0503020204020204" pitchFamily="34" charset="-122"/>
              </a:rPr>
              <a:t>，</a:t>
            </a:r>
            <a:r>
              <a:rPr lang="zh-CN" altLang="zh-CN" sz="1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推动高质量发展</a:t>
            </a:r>
            <a:r>
              <a:rPr lang="zh-CN" altLang="en-US" sz="1200" dirty="0">
                <a:solidFill>
                  <a:srgbClr val="C00000"/>
                </a:solidFill>
                <a:latin typeface="微软雅黑" panose="020B0503020204020204" pitchFamily="34" charset="-122"/>
                <a:ea typeface="微软雅黑" panose="020B0503020204020204" pitchFamily="34" charset="-122"/>
              </a:rPr>
              <a:t>，</a:t>
            </a:r>
            <a:r>
              <a:rPr lang="zh-CN" altLang="zh-CN" sz="1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rPr>
              <a:t>统筹发展和安全</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rPr>
              <a:t>。</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15" name="文本框 14"/>
          <p:cNvSpPr txBox="1"/>
          <p:nvPr>
            <p:custDataLst>
              <p:tags r:id="rId23"/>
            </p:custDataLst>
          </p:nvPr>
        </p:nvSpPr>
        <p:spPr>
          <a:xfrm>
            <a:off x="5090423" y="2396314"/>
            <a:ext cx="2085697" cy="1477328"/>
          </a:xfrm>
          <a:prstGeom prst="rect">
            <a:avLst/>
          </a:prstGeom>
          <a:noFill/>
        </p:spPr>
        <p:txBody>
          <a:bodyPr wrap="square">
            <a:spAutoFit/>
          </a:bodyPr>
          <a:lstStyle/>
          <a:p>
            <a:pPr indent="323850" algn="just">
              <a:lnSpc>
                <a:spcPct val="150000"/>
              </a:lnSpc>
              <a:spcAft>
                <a:spcPts val="1200"/>
              </a:spcAft>
              <a:buFont typeface="+mj-lt"/>
              <a:buNone/>
            </a:pPr>
            <a:r>
              <a:rPr lang="zh-CN" altLang="zh-CN" sz="1200" dirty="0">
                <a:solidFill>
                  <a:schemeClr val="tx1">
                    <a:lumMod val="85000"/>
                    <a:lumOff val="15000"/>
                  </a:schemeClr>
                </a:solidFill>
                <a:latin typeface="微软雅黑" panose="020B0503020204020204" pitchFamily="34" charset="-122"/>
                <a:ea typeface="微软雅黑" panose="020B0503020204020204" pitchFamily="34" charset="-122"/>
                <a:sym typeface="+mn-ea"/>
              </a:rPr>
              <a:t>明确</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党在</a:t>
            </a:r>
            <a:r>
              <a:rPr lang="zh-CN" altLang="zh-CN" sz="1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新时代的强军目标</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是建设一支听党指挥、能打胜仗、作风优良的人民军队，把人民军队建设成为</a:t>
            </a:r>
            <a:r>
              <a:rPr lang="zh-CN" altLang="zh-CN" sz="1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世界一流军队</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26" name="文本框 25"/>
          <p:cNvSpPr txBox="1"/>
          <p:nvPr>
            <p:custDataLst>
              <p:tags r:id="rId24"/>
            </p:custDataLst>
          </p:nvPr>
        </p:nvSpPr>
        <p:spPr>
          <a:xfrm>
            <a:off x="7533272" y="2396314"/>
            <a:ext cx="1980000" cy="1569660"/>
          </a:xfrm>
          <a:prstGeom prst="rect">
            <a:avLst/>
          </a:prstGeom>
          <a:noFill/>
        </p:spPr>
        <p:txBody>
          <a:bodyPr wrap="square">
            <a:spAutoFit/>
          </a:bodyPr>
          <a:lstStyle/>
          <a:p>
            <a:pPr indent="323850" algn="just">
              <a:lnSpc>
                <a:spcPct val="160000"/>
              </a:lnSpc>
              <a:spcAft>
                <a:spcPts val="1200"/>
              </a:spcAft>
              <a:buFont typeface="+mj-lt"/>
              <a:buNone/>
            </a:pPr>
            <a:r>
              <a:rPr lang="zh-CN" altLang="zh-CN" sz="1200" dirty="0">
                <a:solidFill>
                  <a:schemeClr val="tx1">
                    <a:lumMod val="85000"/>
                    <a:lumOff val="15000"/>
                  </a:schemeClr>
                </a:solidFill>
                <a:latin typeface="微软雅黑" panose="020B0503020204020204" pitchFamily="34" charset="-122"/>
                <a:ea typeface="微软雅黑" panose="020B0503020204020204" pitchFamily="34" charset="-122"/>
                <a:sym typeface="+mn-ea"/>
              </a:rPr>
              <a:t>明确</a:t>
            </a:r>
            <a:r>
              <a:rPr lang="zh-CN" altLang="zh-CN" sz="1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中国特色大国外交</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mn-ea"/>
              </a:rPr>
              <a:t>要服务民族复兴、促进人类进步，推动建设新型国际关系，推动构建</a:t>
            </a:r>
            <a:r>
              <a:rPr lang="zh-CN" altLang="zh-CN" sz="1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人类命运共同体</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mn-ea"/>
              </a:rPr>
              <a:t>。</a:t>
            </a:r>
            <a:endParaRPr lang="en-US" altLang="zh-CN"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7" name="文本框 26"/>
          <p:cNvSpPr txBox="1"/>
          <p:nvPr>
            <p:custDataLst>
              <p:tags r:id="rId25"/>
            </p:custDataLst>
          </p:nvPr>
        </p:nvSpPr>
        <p:spPr>
          <a:xfrm>
            <a:off x="9858608" y="2429803"/>
            <a:ext cx="2085697" cy="2419124"/>
          </a:xfrm>
          <a:prstGeom prst="rect">
            <a:avLst/>
          </a:prstGeom>
          <a:noFill/>
        </p:spPr>
        <p:txBody>
          <a:bodyPr wrap="square">
            <a:spAutoFit/>
          </a:bodyPr>
          <a:lstStyle/>
          <a:p>
            <a:pPr indent="323850" algn="just">
              <a:lnSpc>
                <a:spcPct val="140000"/>
              </a:lnSpc>
              <a:spcAft>
                <a:spcPts val="1200"/>
              </a:spcAft>
              <a:buFont typeface="+mj-lt"/>
              <a:buNone/>
            </a:pPr>
            <a:r>
              <a:rPr lang="zh-CN" altLang="zh-CN" sz="1200" dirty="0">
                <a:solidFill>
                  <a:schemeClr val="tx1">
                    <a:lumMod val="85000"/>
                    <a:lumOff val="15000"/>
                  </a:schemeClr>
                </a:solidFill>
                <a:latin typeface="微软雅黑" panose="020B0503020204020204" pitchFamily="34" charset="-122"/>
                <a:ea typeface="微软雅黑" panose="020B0503020204020204" pitchFamily="34" charset="-122"/>
                <a:sym typeface="+mn-ea"/>
              </a:rPr>
              <a:t>明确</a:t>
            </a:r>
            <a:r>
              <a:rPr lang="zh-CN" altLang="zh-CN" sz="1200" b="1" dirty="0">
                <a:solidFill>
                  <a:srgbClr val="C00000"/>
                </a:solidFill>
                <a:latin typeface="微软雅黑" panose="020B0503020204020204" pitchFamily="34" charset="-122"/>
                <a:ea typeface="微软雅黑" panose="020B0503020204020204" pitchFamily="34" charset="-122"/>
                <a:cs typeface="微软雅黑" panose="020B0503020204020204" pitchFamily="34" charset="-122"/>
                <a:sym typeface="+mn-ea"/>
              </a:rPr>
              <a:t>全面从严治党</a:t>
            </a:r>
            <a:r>
              <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sym typeface="+mn-ea"/>
              </a:rPr>
              <a:t>的战略方针，提出新时代党的建设总要求，全面推进党的政治建设、思想建设、组织建设、作风建设、纪律建设，把制度建设贯穿其中，深入推进反腐败斗争，落实管党治党政治责任，以伟大自我革命引领伟大社会革命。</a:t>
            </a:r>
            <a:endParaRPr lang="zh-CN" altLang="en-US" sz="1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40" name="文本框 39"/>
          <p:cNvSpPr txBox="1"/>
          <p:nvPr>
            <p:custDataLst>
              <p:tags r:id="rId26"/>
            </p:custDataLst>
          </p:nvPr>
        </p:nvSpPr>
        <p:spPr bwMode="auto">
          <a:xfrm>
            <a:off x="488714" y="1758886"/>
            <a:ext cx="272992" cy="414130"/>
          </a:xfrm>
          <a:custGeom>
            <a:avLst/>
            <a:gdLst/>
            <a:ahLst/>
            <a:cxnLst/>
            <a:rect l="l" t="t" r="r" b="b"/>
            <a:pathLst>
              <a:path w="272992" h="414130">
                <a:moveTo>
                  <a:pt x="136334" y="186328"/>
                </a:moveTo>
                <a:cubicBezTo>
                  <a:pt x="112797" y="188378"/>
                  <a:pt x="100405" y="214125"/>
                  <a:pt x="99159" y="263566"/>
                </a:cubicBezTo>
                <a:cubicBezTo>
                  <a:pt x="98528" y="340704"/>
                  <a:pt x="110930" y="378490"/>
                  <a:pt x="136366" y="376923"/>
                </a:cubicBezTo>
                <a:cubicBezTo>
                  <a:pt x="160708" y="374846"/>
                  <a:pt x="173194" y="342342"/>
                  <a:pt x="173825" y="279413"/>
                </a:cubicBezTo>
                <a:cubicBezTo>
                  <a:pt x="173205" y="219118"/>
                  <a:pt x="160708" y="188089"/>
                  <a:pt x="136334" y="186328"/>
                </a:cubicBezTo>
                <a:close/>
                <a:moveTo>
                  <a:pt x="149917" y="0"/>
                </a:moveTo>
                <a:cubicBezTo>
                  <a:pt x="220156" y="2077"/>
                  <a:pt x="257390" y="24983"/>
                  <a:pt x="261618" y="68719"/>
                </a:cubicBezTo>
                <a:cubicBezTo>
                  <a:pt x="259777" y="100076"/>
                  <a:pt x="242745" y="116662"/>
                  <a:pt x="210520" y="118476"/>
                </a:cubicBezTo>
                <a:cubicBezTo>
                  <a:pt x="179962" y="116651"/>
                  <a:pt x="163934" y="103171"/>
                  <a:pt x="162435" y="78035"/>
                </a:cubicBezTo>
                <a:cubicBezTo>
                  <a:pt x="162435" y="69984"/>
                  <a:pt x="165401" y="61946"/>
                  <a:pt x="171333" y="53921"/>
                </a:cubicBezTo>
                <a:cubicBezTo>
                  <a:pt x="176628" y="49078"/>
                  <a:pt x="176723" y="45258"/>
                  <a:pt x="171617" y="42460"/>
                </a:cubicBezTo>
                <a:cubicBezTo>
                  <a:pt x="167573" y="38995"/>
                  <a:pt x="160879" y="37262"/>
                  <a:pt x="151534" y="37262"/>
                </a:cubicBezTo>
                <a:cubicBezTo>
                  <a:pt x="117890" y="40296"/>
                  <a:pt x="100457" y="83317"/>
                  <a:pt x="99238" y="166324"/>
                </a:cubicBezTo>
                <a:cubicBezTo>
                  <a:pt x="110417" y="153456"/>
                  <a:pt x="129390" y="147022"/>
                  <a:pt x="156157" y="147022"/>
                </a:cubicBezTo>
                <a:cubicBezTo>
                  <a:pt x="230634" y="151545"/>
                  <a:pt x="269579" y="194996"/>
                  <a:pt x="272992" y="277378"/>
                </a:cubicBezTo>
                <a:cubicBezTo>
                  <a:pt x="270252" y="364781"/>
                  <a:pt x="225362" y="410365"/>
                  <a:pt x="138322" y="414130"/>
                </a:cubicBezTo>
                <a:cubicBezTo>
                  <a:pt x="47122" y="412763"/>
                  <a:pt x="1015" y="348492"/>
                  <a:pt x="0" y="221318"/>
                </a:cubicBezTo>
                <a:cubicBezTo>
                  <a:pt x="3029" y="80598"/>
                  <a:pt x="53001" y="6825"/>
                  <a:pt x="149917" y="0"/>
                </a:cubicBezTo>
                <a:close/>
              </a:path>
            </a:pathLst>
          </a:custGeom>
          <a:solidFill>
            <a:srgbClr val="C00000"/>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indent="504190" algn="just">
              <a:lnSpc>
                <a:spcPct val="150000"/>
              </a:lnSpc>
              <a:defRPr b="0">
                <a:solidFill>
                  <a:schemeClr val="tx1">
                    <a:lumMod val="85000"/>
                    <a:lumOff val="15000"/>
                  </a:schemeClr>
                </a:solidFill>
                <a:latin typeface="微软雅黑" panose="020B0503020204020204" pitchFamily="34" charset="-122"/>
                <a:ea typeface="微软雅黑" panose="020B0503020204020204" pitchFamily="34" charset="-122"/>
              </a:defRPr>
            </a:lvl1pPr>
          </a:lstStyle>
          <a:p>
            <a:pPr marL="0" marR="0" lvl="0" indent="467995" algn="just" defTabSz="914400" eaLnBrk="1" fontAlgn="auto" latinLnBrk="0" hangingPunct="1">
              <a:lnSpc>
                <a:spcPct val="150000"/>
              </a:lnSpc>
              <a:spcBef>
                <a:spcPts val="0"/>
              </a:spcBef>
              <a:spcAft>
                <a:spcPts val="0"/>
              </a:spcAft>
              <a:buClrTx/>
              <a:buSzTx/>
              <a:buFontTx/>
              <a:buNone/>
              <a:defRPr/>
            </a:pPr>
            <a:endParaRPr kumimoji="0" lang="en-US" sz="4000" b="1" i="0" u="none" strike="noStrike" kern="0" cap="none" spc="0" normalizeH="0" baseline="0" noProof="0" dirty="0">
              <a:ln>
                <a:noFill/>
              </a:ln>
              <a:solidFill>
                <a:srgbClr val="C00000"/>
              </a:solidFill>
              <a:effectLst/>
              <a:uLnTx/>
              <a:uFillTx/>
              <a:latin typeface="方正榜书楷简体" panose="02000000000000000000" pitchFamily="2" charset="-122"/>
              <a:ea typeface="方正榜书楷简体" panose="02000000000000000000" pitchFamily="2" charset="-122"/>
              <a:cs typeface="Arial" panose="020B0604020202020204"/>
            </a:endParaRPr>
          </a:p>
        </p:txBody>
      </p:sp>
      <p:sp>
        <p:nvSpPr>
          <p:cNvPr id="39" name="文本框 38"/>
          <p:cNvSpPr txBox="1"/>
          <p:nvPr>
            <p:custDataLst>
              <p:tags r:id="rId27"/>
            </p:custDataLst>
          </p:nvPr>
        </p:nvSpPr>
        <p:spPr bwMode="auto">
          <a:xfrm>
            <a:off x="2866958" y="1784326"/>
            <a:ext cx="267123" cy="406274"/>
          </a:xfrm>
          <a:custGeom>
            <a:avLst/>
            <a:gdLst/>
            <a:ahLst/>
            <a:cxnLst/>
            <a:rect l="l" t="t" r="r" b="b"/>
            <a:pathLst>
              <a:path w="267123" h="406274">
                <a:moveTo>
                  <a:pt x="15831" y="0"/>
                </a:moveTo>
                <a:lnTo>
                  <a:pt x="267123" y="0"/>
                </a:lnTo>
                <a:lnTo>
                  <a:pt x="267123" y="50648"/>
                </a:lnTo>
                <a:cubicBezTo>
                  <a:pt x="200434" y="151014"/>
                  <a:pt x="167089" y="252852"/>
                  <a:pt x="167089" y="356162"/>
                </a:cubicBezTo>
                <a:cubicBezTo>
                  <a:pt x="167089" y="389570"/>
                  <a:pt x="149145" y="406274"/>
                  <a:pt x="113258" y="406274"/>
                </a:cubicBezTo>
                <a:cubicBezTo>
                  <a:pt x="77371" y="406274"/>
                  <a:pt x="59427" y="391108"/>
                  <a:pt x="59427" y="360777"/>
                </a:cubicBezTo>
                <a:cubicBezTo>
                  <a:pt x="57776" y="305346"/>
                  <a:pt x="105485" y="213872"/>
                  <a:pt x="202553" y="86357"/>
                </a:cubicBezTo>
                <a:lnTo>
                  <a:pt x="80922" y="86357"/>
                </a:lnTo>
                <a:cubicBezTo>
                  <a:pt x="60050" y="84706"/>
                  <a:pt x="44942" y="104846"/>
                  <a:pt x="35598" y="146778"/>
                </a:cubicBezTo>
                <a:lnTo>
                  <a:pt x="0" y="139758"/>
                </a:lnTo>
                <a:close/>
              </a:path>
            </a:pathLst>
          </a:custGeom>
          <a:solidFill>
            <a:srgbClr val="C00000"/>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indent="504190" algn="just">
              <a:lnSpc>
                <a:spcPct val="150000"/>
              </a:lnSpc>
              <a:defRPr b="0">
                <a:solidFill>
                  <a:schemeClr val="tx1">
                    <a:lumMod val="85000"/>
                    <a:lumOff val="15000"/>
                  </a:schemeClr>
                </a:solidFill>
                <a:latin typeface="微软雅黑" panose="020B0503020204020204" pitchFamily="34" charset="-122"/>
                <a:ea typeface="微软雅黑" panose="020B0503020204020204" pitchFamily="34" charset="-122"/>
              </a:defRPr>
            </a:lvl1pPr>
          </a:lstStyle>
          <a:p>
            <a:pPr marL="0" marR="0" lvl="0" indent="467995" algn="just" defTabSz="914400" eaLnBrk="1" fontAlgn="auto" latinLnBrk="0" hangingPunct="1">
              <a:lnSpc>
                <a:spcPct val="150000"/>
              </a:lnSpc>
              <a:spcBef>
                <a:spcPts val="0"/>
              </a:spcBef>
              <a:spcAft>
                <a:spcPts val="0"/>
              </a:spcAft>
              <a:buClrTx/>
              <a:buSzTx/>
              <a:buFontTx/>
              <a:buNone/>
              <a:defRPr/>
            </a:pPr>
            <a:endParaRPr kumimoji="0" lang="en-US" sz="4000" b="1" i="0" u="none" strike="noStrike" kern="0" cap="none" spc="0" normalizeH="0" baseline="0" noProof="0" dirty="0">
              <a:ln>
                <a:noFill/>
              </a:ln>
              <a:solidFill>
                <a:srgbClr val="C00000"/>
              </a:solidFill>
              <a:effectLst/>
              <a:uLnTx/>
              <a:uFillTx/>
              <a:latin typeface="方正榜书楷简体" panose="02000000000000000000" pitchFamily="2" charset="-122"/>
              <a:ea typeface="方正榜书楷简体" panose="02000000000000000000" pitchFamily="2" charset="-122"/>
              <a:cs typeface="Arial" panose="020B0604020202020204"/>
            </a:endParaRPr>
          </a:p>
        </p:txBody>
      </p:sp>
      <p:sp>
        <p:nvSpPr>
          <p:cNvPr id="35" name="文本框 34"/>
          <p:cNvSpPr txBox="1"/>
          <p:nvPr>
            <p:custDataLst>
              <p:tags r:id="rId28"/>
            </p:custDataLst>
          </p:nvPr>
        </p:nvSpPr>
        <p:spPr bwMode="auto">
          <a:xfrm>
            <a:off x="5309183" y="1758886"/>
            <a:ext cx="271090" cy="414130"/>
          </a:xfrm>
          <a:custGeom>
            <a:avLst/>
            <a:gdLst/>
            <a:ahLst/>
            <a:cxnLst/>
            <a:rect l="l" t="t" r="r" b="b"/>
            <a:pathLst>
              <a:path w="271090" h="414130">
                <a:moveTo>
                  <a:pt x="102949" y="234862"/>
                </a:moveTo>
                <a:cubicBezTo>
                  <a:pt x="82551" y="253866"/>
                  <a:pt x="71884" y="278718"/>
                  <a:pt x="70948" y="309418"/>
                </a:cubicBezTo>
                <a:cubicBezTo>
                  <a:pt x="73430" y="351335"/>
                  <a:pt x="92742" y="373812"/>
                  <a:pt x="128884" y="376852"/>
                </a:cubicBezTo>
                <a:cubicBezTo>
                  <a:pt x="165279" y="374422"/>
                  <a:pt x="184554" y="355381"/>
                  <a:pt x="186710" y="319728"/>
                </a:cubicBezTo>
                <a:cubicBezTo>
                  <a:pt x="188362" y="290327"/>
                  <a:pt x="160441" y="262038"/>
                  <a:pt x="102949" y="234862"/>
                </a:cubicBezTo>
                <a:close/>
                <a:moveTo>
                  <a:pt x="135802" y="37262"/>
                </a:moveTo>
                <a:cubicBezTo>
                  <a:pt x="109567" y="38745"/>
                  <a:pt x="95703" y="53674"/>
                  <a:pt x="94209" y="82050"/>
                </a:cubicBezTo>
                <a:cubicBezTo>
                  <a:pt x="92285" y="114111"/>
                  <a:pt x="114005" y="141211"/>
                  <a:pt x="159371" y="163350"/>
                </a:cubicBezTo>
                <a:cubicBezTo>
                  <a:pt x="176935" y="145413"/>
                  <a:pt x="185551" y="123708"/>
                  <a:pt x="185220" y="98236"/>
                </a:cubicBezTo>
                <a:cubicBezTo>
                  <a:pt x="184305" y="59091"/>
                  <a:pt x="167832" y="38766"/>
                  <a:pt x="135802" y="37262"/>
                </a:cubicBezTo>
                <a:close/>
                <a:moveTo>
                  <a:pt x="135660" y="0"/>
                </a:moveTo>
                <a:cubicBezTo>
                  <a:pt x="213871" y="2408"/>
                  <a:pt x="254531" y="34870"/>
                  <a:pt x="257638" y="97384"/>
                </a:cubicBezTo>
                <a:cubicBezTo>
                  <a:pt x="257985" y="136644"/>
                  <a:pt x="237871" y="164978"/>
                  <a:pt x="197296" y="182384"/>
                </a:cubicBezTo>
                <a:cubicBezTo>
                  <a:pt x="248141" y="208745"/>
                  <a:pt x="272712" y="245789"/>
                  <a:pt x="271008" y="293516"/>
                </a:cubicBezTo>
                <a:cubicBezTo>
                  <a:pt x="267227" y="370171"/>
                  <a:pt x="219829" y="410375"/>
                  <a:pt x="128813" y="414130"/>
                </a:cubicBezTo>
                <a:cubicBezTo>
                  <a:pt x="47778" y="410707"/>
                  <a:pt x="4842" y="375663"/>
                  <a:pt x="4" y="309000"/>
                </a:cubicBezTo>
                <a:cubicBezTo>
                  <a:pt x="-327" y="268746"/>
                  <a:pt x="21133" y="237294"/>
                  <a:pt x="64385" y="214645"/>
                </a:cubicBezTo>
                <a:cubicBezTo>
                  <a:pt x="27738" y="189157"/>
                  <a:pt x="10074" y="154524"/>
                  <a:pt x="11394" y="110746"/>
                </a:cubicBezTo>
                <a:cubicBezTo>
                  <a:pt x="15522" y="40354"/>
                  <a:pt x="56944" y="3439"/>
                  <a:pt x="135660" y="0"/>
                </a:cubicBezTo>
                <a:close/>
              </a:path>
            </a:pathLst>
          </a:custGeom>
          <a:solidFill>
            <a:srgbClr val="C00000"/>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indent="504190" algn="just">
              <a:lnSpc>
                <a:spcPct val="150000"/>
              </a:lnSpc>
              <a:defRPr b="0">
                <a:solidFill>
                  <a:schemeClr val="tx1">
                    <a:lumMod val="85000"/>
                    <a:lumOff val="15000"/>
                  </a:schemeClr>
                </a:solidFill>
                <a:latin typeface="微软雅黑" panose="020B0503020204020204" pitchFamily="34" charset="-122"/>
                <a:ea typeface="微软雅黑" panose="020B0503020204020204" pitchFamily="34" charset="-122"/>
              </a:defRPr>
            </a:lvl1pPr>
          </a:lstStyle>
          <a:p>
            <a:pPr marL="0" marR="0" lvl="0" indent="467995" algn="just" defTabSz="914400" eaLnBrk="1" fontAlgn="auto" latinLnBrk="0" hangingPunct="1">
              <a:lnSpc>
                <a:spcPct val="150000"/>
              </a:lnSpc>
              <a:spcBef>
                <a:spcPts val="0"/>
              </a:spcBef>
              <a:spcAft>
                <a:spcPts val="0"/>
              </a:spcAft>
              <a:buClrTx/>
              <a:buSzTx/>
              <a:buFontTx/>
              <a:buNone/>
              <a:defRPr/>
            </a:pPr>
            <a:endParaRPr kumimoji="0" lang="en-US" sz="4000" b="1" i="0" u="none" strike="noStrike" kern="0" cap="none" spc="0" normalizeH="0" baseline="0" noProof="0" dirty="0">
              <a:ln>
                <a:noFill/>
              </a:ln>
              <a:solidFill>
                <a:srgbClr val="C00000"/>
              </a:solidFill>
              <a:effectLst/>
              <a:uLnTx/>
              <a:uFillTx/>
              <a:latin typeface="方正榜书楷简体" panose="02000000000000000000" pitchFamily="2" charset="-122"/>
              <a:ea typeface="方正榜书楷简体" panose="02000000000000000000" pitchFamily="2" charset="-122"/>
              <a:cs typeface="Arial" panose="020B0604020202020204"/>
            </a:endParaRPr>
          </a:p>
        </p:txBody>
      </p:sp>
      <p:sp>
        <p:nvSpPr>
          <p:cNvPr id="31" name="文本框 30"/>
          <p:cNvSpPr txBox="1"/>
          <p:nvPr>
            <p:custDataLst>
              <p:tags r:id="rId29"/>
            </p:custDataLst>
          </p:nvPr>
        </p:nvSpPr>
        <p:spPr bwMode="auto">
          <a:xfrm>
            <a:off x="10070878" y="1751218"/>
            <a:ext cx="567290" cy="414698"/>
          </a:xfrm>
          <a:custGeom>
            <a:avLst/>
            <a:gdLst/>
            <a:ahLst/>
            <a:cxnLst/>
            <a:rect l="l" t="t" r="r" b="b"/>
            <a:pathLst>
              <a:path w="567290" h="414698">
                <a:moveTo>
                  <a:pt x="425355" y="37830"/>
                </a:moveTo>
                <a:cubicBezTo>
                  <a:pt x="397501" y="32877"/>
                  <a:pt x="384238" y="90984"/>
                  <a:pt x="385569" y="212153"/>
                </a:cubicBezTo>
                <a:cubicBezTo>
                  <a:pt x="385569" y="273999"/>
                  <a:pt x="388871" y="318771"/>
                  <a:pt x="395476" y="346468"/>
                </a:cubicBezTo>
                <a:cubicBezTo>
                  <a:pt x="401392" y="367066"/>
                  <a:pt x="411633" y="377388"/>
                  <a:pt x="426199" y="377436"/>
                </a:cubicBezTo>
                <a:cubicBezTo>
                  <a:pt x="455442" y="382011"/>
                  <a:pt x="469401" y="324902"/>
                  <a:pt x="468076" y="206111"/>
                </a:cubicBezTo>
                <a:cubicBezTo>
                  <a:pt x="469070" y="90290"/>
                  <a:pt x="454830" y="34197"/>
                  <a:pt x="425355" y="37830"/>
                </a:cubicBezTo>
                <a:close/>
                <a:moveTo>
                  <a:pt x="426657" y="576"/>
                </a:moveTo>
                <a:cubicBezTo>
                  <a:pt x="519418" y="2290"/>
                  <a:pt x="566296" y="69319"/>
                  <a:pt x="567290" y="201662"/>
                </a:cubicBezTo>
                <a:cubicBezTo>
                  <a:pt x="565902" y="341635"/>
                  <a:pt x="518669" y="412647"/>
                  <a:pt x="425592" y="414698"/>
                </a:cubicBezTo>
                <a:cubicBezTo>
                  <a:pt x="334103" y="412305"/>
                  <a:pt x="287683" y="342447"/>
                  <a:pt x="286331" y="205125"/>
                </a:cubicBezTo>
                <a:cubicBezTo>
                  <a:pt x="287004" y="70126"/>
                  <a:pt x="333780" y="1943"/>
                  <a:pt x="426657" y="576"/>
                </a:cubicBezTo>
                <a:close/>
                <a:moveTo>
                  <a:pt x="147274" y="0"/>
                </a:moveTo>
                <a:cubicBezTo>
                  <a:pt x="144635" y="58812"/>
                  <a:pt x="143315" y="105067"/>
                  <a:pt x="143315" y="138764"/>
                </a:cubicBezTo>
                <a:lnTo>
                  <a:pt x="143315" y="312984"/>
                </a:lnTo>
                <a:cubicBezTo>
                  <a:pt x="142947" y="338009"/>
                  <a:pt x="145700" y="353601"/>
                  <a:pt x="151573" y="359759"/>
                </a:cubicBezTo>
                <a:cubicBezTo>
                  <a:pt x="156390" y="366569"/>
                  <a:pt x="168990" y="369632"/>
                  <a:pt x="189372" y="368948"/>
                </a:cubicBezTo>
                <a:lnTo>
                  <a:pt x="189372" y="406779"/>
                </a:lnTo>
                <a:lnTo>
                  <a:pt x="1490" y="406779"/>
                </a:lnTo>
                <a:lnTo>
                  <a:pt x="1490" y="368948"/>
                </a:lnTo>
                <a:cubicBezTo>
                  <a:pt x="21915" y="369632"/>
                  <a:pt x="34840" y="366542"/>
                  <a:pt x="40267" y="359680"/>
                </a:cubicBezTo>
                <a:cubicBezTo>
                  <a:pt x="46441" y="352938"/>
                  <a:pt x="49362" y="338727"/>
                  <a:pt x="49031" y="317046"/>
                </a:cubicBezTo>
                <a:lnTo>
                  <a:pt x="49031" y="116756"/>
                </a:lnTo>
                <a:cubicBezTo>
                  <a:pt x="51339" y="79657"/>
                  <a:pt x="34996" y="62427"/>
                  <a:pt x="0" y="65067"/>
                </a:cubicBezTo>
                <a:lnTo>
                  <a:pt x="0" y="28680"/>
                </a:lnTo>
                <a:close/>
              </a:path>
            </a:pathLst>
          </a:custGeom>
          <a:solidFill>
            <a:srgbClr val="C00000"/>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defPPr>
              <a:defRPr lang="zh-CN"/>
            </a:defPPr>
            <a:lvl1pPr indent="504190" algn="just">
              <a:lnSpc>
                <a:spcPct val="150000"/>
              </a:lnSpc>
              <a:defRPr b="0">
                <a:solidFill>
                  <a:schemeClr val="tx1">
                    <a:lumMod val="85000"/>
                    <a:lumOff val="15000"/>
                  </a:schemeClr>
                </a:solidFill>
                <a:latin typeface="微软雅黑" panose="020B0503020204020204" pitchFamily="34" charset="-122"/>
                <a:ea typeface="微软雅黑" panose="020B0503020204020204" pitchFamily="34" charset="-122"/>
              </a:defRPr>
            </a:lvl1pPr>
          </a:lstStyle>
          <a:p>
            <a:pPr marL="0" marR="0" lvl="0" indent="467995" algn="just" defTabSz="914400" eaLnBrk="1" fontAlgn="auto" latinLnBrk="0" hangingPunct="1">
              <a:lnSpc>
                <a:spcPct val="150000"/>
              </a:lnSpc>
              <a:spcBef>
                <a:spcPts val="0"/>
              </a:spcBef>
              <a:spcAft>
                <a:spcPts val="0"/>
              </a:spcAft>
              <a:buClrTx/>
              <a:buSzTx/>
              <a:buFontTx/>
              <a:buNone/>
              <a:defRPr/>
            </a:pPr>
            <a:endParaRPr kumimoji="0" lang="en-US" sz="4000" b="1" i="0" u="none" strike="noStrike" kern="0" cap="none" spc="0" normalizeH="0" baseline="0" noProof="0" dirty="0">
              <a:ln>
                <a:noFill/>
              </a:ln>
              <a:solidFill>
                <a:srgbClr val="C00000"/>
              </a:solidFill>
              <a:effectLst/>
              <a:uLnTx/>
              <a:uFillTx/>
              <a:latin typeface="方正榜书楷简体" panose="02000000000000000000" pitchFamily="2" charset="-122"/>
              <a:ea typeface="方正榜书楷简体" panose="02000000000000000000" pitchFamily="2" charset="-122"/>
              <a:cs typeface="Arial" panose="020B0604020202020204"/>
            </a:endParaRPr>
          </a:p>
        </p:txBody>
      </p:sp>
      <p:sp>
        <p:nvSpPr>
          <p:cNvPr id="41" name="文本框 40"/>
          <p:cNvSpPr txBox="1"/>
          <p:nvPr/>
        </p:nvSpPr>
        <p:spPr>
          <a:xfrm>
            <a:off x="2370000" y="936000"/>
            <a:ext cx="7452000" cy="430887"/>
          </a:xfrm>
          <a:prstGeom prst="rect">
            <a:avLst/>
          </a:prstGeom>
          <a:noFill/>
        </p:spPr>
        <p:txBody>
          <a:bodyPr wrap="square">
            <a:spAutoFit/>
          </a:bodyPr>
          <a:lstStyle/>
          <a:p>
            <a:pPr algn="ctr">
              <a:buClr>
                <a:srgbClr val="C00000"/>
              </a:buClr>
              <a:buSzPct val="80000"/>
            </a:pPr>
            <a:r>
              <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rPr>
              <a:t>“十个明确”</a:t>
            </a:r>
            <a:endPar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矩形 36"/>
          <p:cNvSpPr/>
          <p:nvPr/>
        </p:nvSpPr>
        <p:spPr>
          <a:xfrm>
            <a:off x="2175600" y="936000"/>
            <a:ext cx="7840800" cy="429895"/>
          </a:xfrm>
          <a:prstGeom prst="rect">
            <a:avLst/>
          </a:prstGeom>
          <a:noFill/>
        </p:spPr>
        <p:txBody>
          <a:bodyPr wrap="square" rtlCol="0">
            <a:spAutoFit/>
          </a:bodyPr>
          <a:lstStyle/>
          <a:p>
            <a:pPr algn="ctr">
              <a:buClr>
                <a:srgbClr val="C00000"/>
              </a:buClr>
              <a:buSzPct val="80000"/>
            </a:pPr>
            <a:r>
              <a:rPr lang="en-US" altLang="zh-CN" sz="2200" b="1" dirty="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2200" b="1" dirty="0">
                <a:solidFill>
                  <a:schemeClr val="tx1">
                    <a:lumMod val="95000"/>
                    <a:lumOff val="5000"/>
                  </a:schemeClr>
                </a:solidFill>
                <a:latin typeface="微软雅黑" panose="020B0503020204020204" pitchFamily="34" charset="-122"/>
                <a:ea typeface="微软雅黑" panose="020B0503020204020204" pitchFamily="34" charset="-122"/>
              </a:rPr>
              <a:t>十四个坚持</a:t>
            </a:r>
            <a:r>
              <a:rPr lang="en-US" altLang="zh-CN" sz="2200" b="1" dirty="0">
                <a:solidFill>
                  <a:schemeClr val="tx1">
                    <a:lumMod val="95000"/>
                    <a:lumOff val="5000"/>
                  </a:schemeClr>
                </a:solidFill>
                <a:latin typeface="微软雅黑" panose="020B0503020204020204" pitchFamily="34" charset="-122"/>
                <a:ea typeface="微软雅黑" panose="020B0503020204020204" pitchFamily="34" charset="-122"/>
              </a:rPr>
              <a:t>”</a:t>
            </a:r>
            <a:endParaRPr lang="en-US" altLang="zh-CN" sz="22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11" name="组合 10"/>
          <p:cNvGrpSpPr/>
          <p:nvPr/>
        </p:nvGrpSpPr>
        <p:grpSpPr>
          <a:xfrm>
            <a:off x="1" y="1556629"/>
            <a:ext cx="12192000" cy="2880320"/>
            <a:chOff x="1" y="3429000"/>
            <a:chExt cx="12192000" cy="2880320"/>
          </a:xfrm>
        </p:grpSpPr>
        <p:pic>
          <p:nvPicPr>
            <p:cNvPr id="12" name="图片 11"/>
            <p:cNvPicPr>
              <a:picLocks noChangeAspect="1"/>
            </p:cNvPicPr>
            <p:nvPr/>
          </p:nvPicPr>
          <p:blipFill rotWithShape="1">
            <a:blip r:embed="rId1"/>
            <a:srcRect t="50000"/>
            <a:stretch>
              <a:fillRect/>
            </a:stretch>
          </p:blipFill>
          <p:spPr>
            <a:xfrm>
              <a:off x="1" y="3429000"/>
              <a:ext cx="12192000" cy="2880320"/>
            </a:xfrm>
            <a:prstGeom prst="rect">
              <a:avLst/>
            </a:prstGeom>
            <a:noFill/>
          </p:spPr>
        </p:pic>
        <p:sp>
          <p:nvSpPr>
            <p:cNvPr id="15" name="矩形 14"/>
            <p:cNvSpPr/>
            <p:nvPr/>
          </p:nvSpPr>
          <p:spPr>
            <a:xfrm>
              <a:off x="1" y="6105316"/>
              <a:ext cx="12191999" cy="72000"/>
            </a:xfrm>
            <a:prstGeom prst="rect">
              <a:avLst/>
            </a:prstGeom>
            <a:solidFill>
              <a:srgbClr val="FF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işlídê"/>
          <p:cNvSpPr/>
          <p:nvPr/>
        </p:nvSpPr>
        <p:spPr>
          <a:xfrm>
            <a:off x="695400" y="1996095"/>
            <a:ext cx="10801200" cy="4320480"/>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7" name="组合 16"/>
          <p:cNvGrpSpPr/>
          <p:nvPr/>
        </p:nvGrpSpPr>
        <p:grpSpPr>
          <a:xfrm>
            <a:off x="1739956" y="2719945"/>
            <a:ext cx="3563955" cy="2880320"/>
            <a:chOff x="1055652" y="2708920"/>
            <a:chExt cx="4320000" cy="2880320"/>
          </a:xfrm>
        </p:grpSpPr>
        <p:cxnSp>
          <p:nvCxnSpPr>
            <p:cNvPr id="18" name="直接连接符 17"/>
            <p:cNvCxnSpPr/>
            <p:nvPr/>
          </p:nvCxnSpPr>
          <p:spPr>
            <a:xfrm>
              <a:off x="1055652" y="2708920"/>
              <a:ext cx="432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1055652" y="3284984"/>
              <a:ext cx="432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1055652" y="3861048"/>
              <a:ext cx="432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1055652" y="4437112"/>
              <a:ext cx="432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1055652" y="5589240"/>
              <a:ext cx="432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055652" y="5013176"/>
              <a:ext cx="432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26" name="文本框 25"/>
          <p:cNvSpPr txBox="1"/>
          <p:nvPr/>
        </p:nvSpPr>
        <p:spPr>
          <a:xfrm>
            <a:off x="1343912" y="2107216"/>
            <a:ext cx="3960000" cy="4108817"/>
          </a:xfrm>
          <a:prstGeom prst="rect">
            <a:avLst/>
          </a:prstGeom>
        </p:spPr>
        <p:txBody>
          <a:bodyPr wrap="square">
            <a:spAutoFit/>
          </a:bodyPr>
          <a:lstStyle>
            <a:defPPr>
              <a:defRPr lang="zh-CN"/>
            </a:defPPr>
            <a:lvl1pPr marL="342900" indent="-342900" algn="just">
              <a:lnSpc>
                <a:spcPct val="150000"/>
              </a:lnSpc>
              <a:spcAft>
                <a:spcPts val="600"/>
              </a:spcAft>
              <a:buClr>
                <a:srgbClr val="C00000"/>
              </a:buClr>
              <a:buFont typeface="Wingdings" panose="05000000000000000000" pitchFamily="2" charset="2"/>
              <a:buChar char="n"/>
              <a:defRPr sz="2000">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solidFill>
                  <a:schemeClr val="tx1">
                    <a:lumMod val="85000"/>
                    <a:lumOff val="15000"/>
                  </a:schemeClr>
                </a:solidFill>
              </a:rPr>
              <a:t>坚持</a:t>
            </a:r>
            <a:r>
              <a:rPr lang="zh-CN" altLang="en-US" sz="2200" dirty="0"/>
              <a:t>党对一切工作的领导</a:t>
            </a:r>
            <a:endParaRPr lang="en-US" altLang="zh-CN" sz="2200" dirty="0"/>
          </a:p>
          <a:p>
            <a:r>
              <a:rPr lang="zh-CN" altLang="en-US" sz="2200" dirty="0">
                <a:solidFill>
                  <a:schemeClr val="tx1">
                    <a:lumMod val="85000"/>
                    <a:lumOff val="15000"/>
                  </a:schemeClr>
                </a:solidFill>
              </a:rPr>
              <a:t>坚持</a:t>
            </a:r>
            <a:r>
              <a:rPr lang="zh-CN" altLang="en-US" sz="2200" dirty="0"/>
              <a:t>以人民为中心</a:t>
            </a:r>
            <a:endParaRPr lang="zh-CN" altLang="en-US" sz="2200" dirty="0"/>
          </a:p>
          <a:p>
            <a:r>
              <a:rPr lang="zh-CN" altLang="en-US" sz="2200" dirty="0">
                <a:solidFill>
                  <a:schemeClr val="tx1">
                    <a:lumMod val="85000"/>
                    <a:lumOff val="15000"/>
                  </a:schemeClr>
                </a:solidFill>
              </a:rPr>
              <a:t>坚持</a:t>
            </a:r>
            <a:r>
              <a:rPr lang="zh-CN" altLang="en-US" sz="2200" dirty="0"/>
              <a:t>全面深化改革</a:t>
            </a:r>
            <a:endParaRPr lang="zh-CN" altLang="en-US" sz="2200" dirty="0"/>
          </a:p>
          <a:p>
            <a:r>
              <a:rPr lang="zh-CN" altLang="en-US" sz="2200" dirty="0">
                <a:solidFill>
                  <a:schemeClr val="tx1">
                    <a:lumMod val="85000"/>
                    <a:lumOff val="15000"/>
                  </a:schemeClr>
                </a:solidFill>
              </a:rPr>
              <a:t>坚持</a:t>
            </a:r>
            <a:r>
              <a:rPr lang="zh-CN" altLang="en-US" sz="2200" dirty="0"/>
              <a:t>新发展理念</a:t>
            </a:r>
            <a:endParaRPr lang="zh-CN" altLang="en-US" sz="2200" dirty="0"/>
          </a:p>
          <a:p>
            <a:r>
              <a:rPr lang="zh-CN" altLang="en-US" sz="2200" dirty="0">
                <a:solidFill>
                  <a:schemeClr val="tx1">
                    <a:lumMod val="85000"/>
                    <a:lumOff val="15000"/>
                  </a:schemeClr>
                </a:solidFill>
              </a:rPr>
              <a:t>坚持</a:t>
            </a:r>
            <a:r>
              <a:rPr lang="zh-CN" altLang="en-US" sz="2200" dirty="0"/>
              <a:t>人民当家作主</a:t>
            </a:r>
            <a:endParaRPr lang="zh-CN" altLang="en-US" sz="2200" dirty="0"/>
          </a:p>
          <a:p>
            <a:r>
              <a:rPr lang="zh-CN" altLang="en-US" sz="2200" dirty="0">
                <a:solidFill>
                  <a:schemeClr val="tx1">
                    <a:lumMod val="85000"/>
                    <a:lumOff val="15000"/>
                  </a:schemeClr>
                </a:solidFill>
              </a:rPr>
              <a:t>坚持</a:t>
            </a:r>
            <a:r>
              <a:rPr lang="zh-CN" altLang="en-US" sz="2200" dirty="0"/>
              <a:t>全面依法治国</a:t>
            </a:r>
            <a:endParaRPr lang="zh-CN" altLang="en-US" sz="2200" dirty="0"/>
          </a:p>
          <a:p>
            <a:r>
              <a:rPr lang="zh-CN" altLang="en-US" sz="2200" dirty="0">
                <a:solidFill>
                  <a:schemeClr val="tx1">
                    <a:lumMod val="85000"/>
                    <a:lumOff val="15000"/>
                  </a:schemeClr>
                </a:solidFill>
              </a:rPr>
              <a:t>坚持</a:t>
            </a:r>
            <a:r>
              <a:rPr lang="zh-CN" altLang="en-US" sz="2200" dirty="0"/>
              <a:t>社会主义核心价值体系</a:t>
            </a:r>
            <a:endParaRPr lang="zh-CN" altLang="en-US" sz="2200" dirty="0"/>
          </a:p>
        </p:txBody>
      </p:sp>
      <p:sp>
        <p:nvSpPr>
          <p:cNvPr id="27" name="文本框 26"/>
          <p:cNvSpPr txBox="1"/>
          <p:nvPr/>
        </p:nvSpPr>
        <p:spPr>
          <a:xfrm>
            <a:off x="6276020" y="2107216"/>
            <a:ext cx="4752000" cy="4108817"/>
          </a:xfrm>
          <a:prstGeom prst="rect">
            <a:avLst/>
          </a:prstGeom>
        </p:spPr>
        <p:txBody>
          <a:bodyPr wrap="square">
            <a:spAutoFit/>
          </a:bodyPr>
          <a:lstStyle>
            <a:defPPr>
              <a:defRPr lang="zh-CN"/>
            </a:defPPr>
            <a:lvl1pPr marL="342900" indent="-342900" algn="just">
              <a:lnSpc>
                <a:spcPct val="150000"/>
              </a:lnSpc>
              <a:spcAft>
                <a:spcPts val="600"/>
              </a:spcAft>
              <a:buClr>
                <a:srgbClr val="C00000"/>
              </a:buClr>
              <a:buFont typeface="Wingdings" panose="05000000000000000000" pitchFamily="2" charset="2"/>
              <a:buChar char="n"/>
              <a:defRPr sz="2000">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200" dirty="0"/>
              <a:t>坚持在发展中保障和改善民生</a:t>
            </a:r>
            <a:endParaRPr lang="en-US" altLang="zh-CN" sz="2200" dirty="0"/>
          </a:p>
          <a:p>
            <a:r>
              <a:rPr lang="zh-CN" altLang="en-US" sz="2200" dirty="0"/>
              <a:t>坚持人与自然和谐共生</a:t>
            </a:r>
            <a:endParaRPr lang="zh-CN" altLang="en-US" sz="2200" dirty="0"/>
          </a:p>
          <a:p>
            <a:r>
              <a:rPr lang="zh-CN" altLang="en-US" sz="2200" dirty="0"/>
              <a:t>坚持总体国家安全观</a:t>
            </a:r>
            <a:endParaRPr lang="zh-CN" altLang="en-US" sz="2200" dirty="0"/>
          </a:p>
          <a:p>
            <a:r>
              <a:rPr lang="zh-CN" altLang="en-US" sz="2200" dirty="0"/>
              <a:t>坚持党对人民军队的绝对领导</a:t>
            </a:r>
            <a:endParaRPr lang="zh-CN" altLang="en-US" sz="2200" dirty="0"/>
          </a:p>
          <a:p>
            <a:r>
              <a:rPr lang="zh-CN" altLang="en-US" sz="2200" dirty="0"/>
              <a:t>坚持“一国两制”和推进祖国统一</a:t>
            </a:r>
            <a:endParaRPr lang="zh-CN" altLang="en-US" sz="2200" dirty="0"/>
          </a:p>
          <a:p>
            <a:r>
              <a:rPr lang="zh-CN" altLang="en-US" sz="2200" dirty="0"/>
              <a:t>坚持推动构建人类命运共同体</a:t>
            </a:r>
            <a:endParaRPr lang="zh-CN" altLang="en-US" sz="2200" dirty="0"/>
          </a:p>
          <a:p>
            <a:r>
              <a:rPr lang="zh-CN" altLang="en-US" sz="2200" dirty="0"/>
              <a:t>坚持全面从严治党</a:t>
            </a:r>
            <a:endParaRPr lang="zh-CN" altLang="en-US" sz="2200" dirty="0"/>
          </a:p>
        </p:txBody>
      </p:sp>
      <p:cxnSp>
        <p:nvCxnSpPr>
          <p:cNvPr id="22" name="直接箭头连接符 21"/>
          <p:cNvCxnSpPr/>
          <p:nvPr/>
        </p:nvCxnSpPr>
        <p:spPr>
          <a:xfrm>
            <a:off x="1091444" y="3003664"/>
            <a:ext cx="0" cy="244156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8" name="组合 27"/>
          <p:cNvGrpSpPr/>
          <p:nvPr/>
        </p:nvGrpSpPr>
        <p:grpSpPr>
          <a:xfrm>
            <a:off x="6672064" y="2716175"/>
            <a:ext cx="4355956" cy="2880320"/>
            <a:chOff x="1055652" y="2708920"/>
            <a:chExt cx="4320000" cy="2880320"/>
          </a:xfrm>
        </p:grpSpPr>
        <p:cxnSp>
          <p:nvCxnSpPr>
            <p:cNvPr id="29" name="直接连接符 28"/>
            <p:cNvCxnSpPr/>
            <p:nvPr/>
          </p:nvCxnSpPr>
          <p:spPr>
            <a:xfrm>
              <a:off x="1055652" y="2708920"/>
              <a:ext cx="432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055652" y="3284984"/>
              <a:ext cx="432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055652" y="3861048"/>
              <a:ext cx="432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055652" y="4437112"/>
              <a:ext cx="432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055652" y="5589240"/>
              <a:ext cx="432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055652" y="5013176"/>
              <a:ext cx="432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组合 55"/>
          <p:cNvGrpSpPr/>
          <p:nvPr/>
        </p:nvGrpSpPr>
        <p:grpSpPr>
          <a:xfrm>
            <a:off x="1" y="1556629"/>
            <a:ext cx="12192000" cy="2880320"/>
            <a:chOff x="1" y="3429000"/>
            <a:chExt cx="12192000" cy="2880320"/>
          </a:xfrm>
        </p:grpSpPr>
        <p:pic>
          <p:nvPicPr>
            <p:cNvPr id="57" name="图片 56"/>
            <p:cNvPicPr>
              <a:picLocks noChangeAspect="1"/>
            </p:cNvPicPr>
            <p:nvPr/>
          </p:nvPicPr>
          <p:blipFill rotWithShape="1">
            <a:blip r:embed="rId1"/>
            <a:srcRect t="50000"/>
            <a:stretch>
              <a:fillRect/>
            </a:stretch>
          </p:blipFill>
          <p:spPr>
            <a:xfrm>
              <a:off x="1" y="3429000"/>
              <a:ext cx="12192000" cy="2880320"/>
            </a:xfrm>
            <a:prstGeom prst="rect">
              <a:avLst/>
            </a:prstGeom>
            <a:noFill/>
          </p:spPr>
        </p:pic>
        <p:sp>
          <p:nvSpPr>
            <p:cNvPr id="58" name="矩形 57"/>
            <p:cNvSpPr/>
            <p:nvPr/>
          </p:nvSpPr>
          <p:spPr>
            <a:xfrm>
              <a:off x="1" y="6105316"/>
              <a:ext cx="12191999" cy="72000"/>
            </a:xfrm>
            <a:prstGeom prst="rect">
              <a:avLst/>
            </a:prstGeom>
            <a:solidFill>
              <a:srgbClr val="FF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 name="组合 28"/>
          <p:cNvGrpSpPr/>
          <p:nvPr/>
        </p:nvGrpSpPr>
        <p:grpSpPr>
          <a:xfrm>
            <a:off x="695400" y="1996095"/>
            <a:ext cx="10801200" cy="4320480"/>
            <a:chOff x="695400" y="1996095"/>
            <a:chExt cx="10801200" cy="4320480"/>
          </a:xfrm>
        </p:grpSpPr>
        <p:grpSp>
          <p:nvGrpSpPr>
            <p:cNvPr id="30" name="组合 29"/>
            <p:cNvGrpSpPr/>
            <p:nvPr/>
          </p:nvGrpSpPr>
          <p:grpSpPr>
            <a:xfrm>
              <a:off x="695400" y="1996095"/>
              <a:ext cx="10801200" cy="4320480"/>
              <a:chOff x="695400" y="1996095"/>
              <a:chExt cx="10801200" cy="4320480"/>
            </a:xfrm>
          </p:grpSpPr>
          <p:sp>
            <p:nvSpPr>
              <p:cNvPr id="32" name="işlídê"/>
              <p:cNvSpPr/>
              <p:nvPr/>
            </p:nvSpPr>
            <p:spPr>
              <a:xfrm>
                <a:off x="695400" y="1996095"/>
                <a:ext cx="10801200" cy="4320480"/>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33" name="文本框 32"/>
              <p:cNvSpPr txBox="1"/>
              <p:nvPr/>
            </p:nvSpPr>
            <p:spPr>
              <a:xfrm>
                <a:off x="1602449" y="2107216"/>
                <a:ext cx="3960000" cy="4108817"/>
              </a:xfrm>
              <a:prstGeom prst="rect">
                <a:avLst/>
              </a:prstGeom>
            </p:spPr>
            <p:txBody>
              <a:bodyPr wrap="square">
                <a:spAutoFit/>
              </a:bodyPr>
              <a:lstStyle>
                <a:defPPr>
                  <a:defRPr lang="zh-CN"/>
                </a:defPPr>
                <a:lvl1pPr marL="342900" indent="-342900" algn="just">
                  <a:lnSpc>
                    <a:spcPct val="150000"/>
                  </a:lnSpc>
                  <a:spcAft>
                    <a:spcPts val="600"/>
                  </a:spcAft>
                  <a:buClr>
                    <a:srgbClr val="C00000"/>
                  </a:buClr>
                  <a:buFont typeface="Wingdings" panose="05000000000000000000" pitchFamily="2" charset="2"/>
                  <a:buChar char="n"/>
                  <a:defRPr sz="2000">
                    <a:solidFill>
                      <a:schemeClr val="tx1">
                        <a:lumMod val="95000"/>
                        <a:lumOff val="5000"/>
                      </a:schemeClr>
                    </a:solidFill>
                    <a:latin typeface="微软雅黑" panose="020B0503020204020204" pitchFamily="34" charset="-122"/>
                    <a:ea typeface="微软雅黑" panose="020B0503020204020204" pitchFamily="34" charset="-122"/>
                  </a:defRPr>
                </a:lvl1pPr>
              </a:lstStyle>
              <a:p>
                <a:pPr marL="342900" marR="0" lvl="0" indent="-342900" algn="just" defTabSz="914400" rtl="0" eaLnBrk="1" fontAlgn="auto" latinLnBrk="0" hangingPunct="1">
                  <a:lnSpc>
                    <a:spcPct val="150000"/>
                  </a:lnSpc>
                  <a:spcBef>
                    <a:spcPts val="0"/>
                  </a:spcBef>
                  <a:spcAft>
                    <a:spcPts val="600"/>
                  </a:spcAft>
                  <a:buSzTx/>
                  <a:buFont typeface="Wingdings" panose="05000000000000000000" pitchFamily="2" charset="2"/>
                  <a:buChar char="n"/>
                  <a:defRPr/>
                </a:pPr>
                <a:r>
                  <a:rPr kumimoji="0" lang="zh-CN" altLang="en-US" sz="22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在坚持党的全面领导上</a:t>
                </a:r>
                <a:endParaRPr kumimoji="0" lang="zh-CN" altLang="en-US" sz="22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a:p>
                <a:pPr marL="342900" marR="0" lvl="0" indent="-342900" algn="just" defTabSz="914400" rtl="0" eaLnBrk="1" fontAlgn="auto" latinLnBrk="0" hangingPunct="1">
                  <a:lnSpc>
                    <a:spcPct val="150000"/>
                  </a:lnSpc>
                  <a:spcBef>
                    <a:spcPts val="0"/>
                  </a:spcBef>
                  <a:spcAft>
                    <a:spcPts val="600"/>
                  </a:spcAft>
                  <a:buSzTx/>
                  <a:buFont typeface="Wingdings" panose="05000000000000000000" pitchFamily="2" charset="2"/>
                  <a:buChar char="n"/>
                  <a:defRPr/>
                </a:pPr>
                <a:r>
                  <a:rPr kumimoji="0" lang="zh-CN" altLang="en-US" sz="22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在全面从严治党上</a:t>
                </a:r>
                <a:endParaRPr kumimoji="0" lang="zh-CN" altLang="en-US" sz="22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a:p>
                <a:pPr marL="342900" marR="0" lvl="0" indent="-342900" algn="just" defTabSz="914400" rtl="0" eaLnBrk="1" fontAlgn="auto" latinLnBrk="0" hangingPunct="1">
                  <a:lnSpc>
                    <a:spcPct val="150000"/>
                  </a:lnSpc>
                  <a:spcBef>
                    <a:spcPts val="0"/>
                  </a:spcBef>
                  <a:spcAft>
                    <a:spcPts val="600"/>
                  </a:spcAft>
                  <a:buSzTx/>
                  <a:buFont typeface="Wingdings" panose="05000000000000000000" pitchFamily="2" charset="2"/>
                  <a:buChar char="n"/>
                  <a:defRPr/>
                </a:pPr>
                <a:r>
                  <a:rPr kumimoji="0" lang="zh-CN" altLang="en-US" sz="22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在经济建设上</a:t>
                </a:r>
                <a:endParaRPr kumimoji="0" lang="zh-CN" altLang="en-US" sz="22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a:p>
                <a:pPr marL="342900" marR="0" lvl="0" indent="-342900" algn="just" defTabSz="914400" rtl="0" eaLnBrk="1" fontAlgn="auto" latinLnBrk="0" hangingPunct="1">
                  <a:lnSpc>
                    <a:spcPct val="150000"/>
                  </a:lnSpc>
                  <a:spcBef>
                    <a:spcPts val="0"/>
                  </a:spcBef>
                  <a:spcAft>
                    <a:spcPts val="600"/>
                  </a:spcAft>
                  <a:buSzTx/>
                  <a:buFont typeface="Wingdings" panose="05000000000000000000" pitchFamily="2" charset="2"/>
                  <a:buChar char="n"/>
                  <a:defRPr/>
                </a:pPr>
                <a:r>
                  <a:rPr kumimoji="0" lang="zh-CN" altLang="en-US" sz="22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在全面深化改革开放上</a:t>
                </a:r>
                <a:endParaRPr kumimoji="0" lang="zh-CN" altLang="en-US" sz="22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a:p>
                <a:pPr marL="342900" marR="0" lvl="0" indent="-342900" algn="just" defTabSz="914400" rtl="0" eaLnBrk="1" fontAlgn="auto" latinLnBrk="0" hangingPunct="1">
                  <a:lnSpc>
                    <a:spcPct val="150000"/>
                  </a:lnSpc>
                  <a:spcBef>
                    <a:spcPts val="0"/>
                  </a:spcBef>
                  <a:spcAft>
                    <a:spcPts val="600"/>
                  </a:spcAft>
                  <a:buSzTx/>
                  <a:buFont typeface="Wingdings" panose="05000000000000000000" pitchFamily="2" charset="2"/>
                  <a:buChar char="n"/>
                  <a:defRPr/>
                </a:pPr>
                <a:r>
                  <a:rPr kumimoji="0" lang="zh-CN" altLang="en-US" sz="22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在政治建设上</a:t>
                </a:r>
                <a:endParaRPr kumimoji="0" lang="zh-CN" altLang="en-US" sz="22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a:p>
                <a:pPr marL="342900" marR="0" lvl="0" indent="-342900" algn="just" defTabSz="914400" rtl="0" eaLnBrk="1" fontAlgn="auto" latinLnBrk="0" hangingPunct="1">
                  <a:lnSpc>
                    <a:spcPct val="150000"/>
                  </a:lnSpc>
                  <a:spcBef>
                    <a:spcPts val="0"/>
                  </a:spcBef>
                  <a:spcAft>
                    <a:spcPts val="600"/>
                  </a:spcAft>
                  <a:buSzTx/>
                  <a:buFont typeface="Wingdings" panose="05000000000000000000" pitchFamily="2" charset="2"/>
                  <a:buChar char="n"/>
                  <a:defRPr/>
                </a:pPr>
                <a:r>
                  <a:rPr kumimoji="0" lang="zh-CN" altLang="en-US" sz="22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在全面依法治国上</a:t>
                </a:r>
                <a:endParaRPr kumimoji="0" lang="zh-CN" altLang="en-US" sz="22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a:p>
                <a:pPr marL="342900" marR="0" lvl="0" indent="-342900" algn="just" defTabSz="914400" rtl="0" eaLnBrk="1" fontAlgn="auto" latinLnBrk="0" hangingPunct="1">
                  <a:lnSpc>
                    <a:spcPct val="150000"/>
                  </a:lnSpc>
                  <a:spcBef>
                    <a:spcPts val="0"/>
                  </a:spcBef>
                  <a:spcAft>
                    <a:spcPts val="600"/>
                  </a:spcAft>
                  <a:buSzTx/>
                  <a:buFont typeface="Wingdings" panose="05000000000000000000" pitchFamily="2" charset="2"/>
                  <a:buChar char="n"/>
                  <a:defRPr/>
                </a:pPr>
                <a:r>
                  <a:rPr kumimoji="0" lang="zh-CN" altLang="en-US" sz="22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rPr>
                  <a:t>在文化建设上</a:t>
                </a:r>
                <a:endParaRPr kumimoji="0" lang="zh-CN" altLang="en-US" sz="2200" b="0" i="0" u="none" strike="noStrike" kern="1200" cap="none" spc="0" normalizeH="0" baseline="0" noProof="0" dirty="0">
                  <a:ln>
                    <a:noFill/>
                  </a:ln>
                  <a:solidFill>
                    <a:prstClr val="black">
                      <a:lumMod val="85000"/>
                      <a:lumOff val="15000"/>
                    </a:prstClr>
                  </a:solidFill>
                  <a:effectLst/>
                  <a:uLnTx/>
                  <a:uFillTx/>
                  <a:latin typeface="微软雅黑" panose="020B0503020204020204" pitchFamily="34" charset="-122"/>
                  <a:ea typeface="微软雅黑" panose="020B0503020204020204" pitchFamily="34" charset="-122"/>
                  <a:cs typeface="+mn-cs"/>
                </a:endParaRPr>
              </a:p>
            </p:txBody>
          </p:sp>
        </p:grpSp>
        <p:sp>
          <p:nvSpPr>
            <p:cNvPr id="31" name="文本框 30"/>
            <p:cNvSpPr txBox="1"/>
            <p:nvPr/>
          </p:nvSpPr>
          <p:spPr>
            <a:xfrm>
              <a:off x="6552048" y="2107216"/>
              <a:ext cx="4140000" cy="3562514"/>
            </a:xfrm>
            <a:prstGeom prst="rect">
              <a:avLst/>
            </a:prstGeom>
          </p:spPr>
          <p:txBody>
            <a:bodyPr wrap="square">
              <a:spAutoFit/>
            </a:bodyPr>
            <a:lstStyle>
              <a:defPPr>
                <a:defRPr lang="zh-CN"/>
              </a:defPPr>
              <a:lvl1pPr marL="342900" indent="-342900" algn="just">
                <a:lnSpc>
                  <a:spcPct val="150000"/>
                </a:lnSpc>
                <a:spcAft>
                  <a:spcPts val="600"/>
                </a:spcAft>
                <a:buClr>
                  <a:srgbClr val="C00000"/>
                </a:buClr>
                <a:buFont typeface="Wingdings" panose="05000000000000000000" pitchFamily="2" charset="2"/>
                <a:buChar char="n"/>
                <a:defRPr sz="2000">
                  <a:solidFill>
                    <a:schemeClr val="tx1">
                      <a:lumMod val="95000"/>
                      <a:lumOff val="5000"/>
                    </a:schemeClr>
                  </a:solidFill>
                  <a:latin typeface="微软雅黑" panose="020B0503020204020204" pitchFamily="34" charset="-122"/>
                  <a:ea typeface="微软雅黑" panose="020B0503020204020204" pitchFamily="34" charset="-122"/>
                </a:defRPr>
              </a:lvl1pPr>
            </a:lstStyle>
            <a:p>
              <a:pPr marL="342900" marR="0" lvl="0" indent="-342900" algn="just" defTabSz="914400" rtl="0" eaLnBrk="1" fontAlgn="auto" latinLnBrk="0" hangingPunct="1">
                <a:lnSpc>
                  <a:spcPct val="150000"/>
                </a:lnSpc>
                <a:spcBef>
                  <a:spcPts val="0"/>
                </a:spcBef>
                <a:spcAft>
                  <a:spcPts val="600"/>
                </a:spcAft>
                <a:buSzTx/>
                <a:buFont typeface="Wingdings" panose="05000000000000000000" pitchFamily="2" charset="2"/>
                <a:buChar char="n"/>
                <a:defRPr/>
              </a:pPr>
              <a:r>
                <a:rPr kumimoji="0" lang="zh-CN" altLang="en-US" sz="2200" b="0"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rPr>
                <a:t>在社会建设上</a:t>
              </a:r>
              <a:endParaRPr kumimoji="0" lang="zh-CN" altLang="en-US" sz="2200" b="0"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endParaRPr>
            </a:p>
            <a:p>
              <a:pPr marL="342900" marR="0" lvl="0" indent="-342900" algn="just" defTabSz="914400" rtl="0" eaLnBrk="1" fontAlgn="auto" latinLnBrk="0" hangingPunct="1">
                <a:lnSpc>
                  <a:spcPct val="150000"/>
                </a:lnSpc>
                <a:spcBef>
                  <a:spcPts val="0"/>
                </a:spcBef>
                <a:spcAft>
                  <a:spcPts val="600"/>
                </a:spcAft>
                <a:buSzTx/>
                <a:buFont typeface="Wingdings" panose="05000000000000000000" pitchFamily="2" charset="2"/>
                <a:buChar char="n"/>
                <a:defRPr/>
              </a:pPr>
              <a:r>
                <a:rPr kumimoji="0" lang="zh-CN" altLang="en-US" sz="2200" b="0"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rPr>
                <a:t>在生态文明建设上</a:t>
              </a:r>
              <a:endParaRPr kumimoji="0" lang="zh-CN" altLang="en-US" sz="2200" b="0"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endParaRPr>
            </a:p>
            <a:p>
              <a:pPr marL="342900" marR="0" lvl="0" indent="-342900" algn="just" defTabSz="914400" rtl="0" eaLnBrk="1" fontAlgn="auto" latinLnBrk="0" hangingPunct="1">
                <a:lnSpc>
                  <a:spcPct val="150000"/>
                </a:lnSpc>
                <a:spcBef>
                  <a:spcPts val="0"/>
                </a:spcBef>
                <a:spcAft>
                  <a:spcPts val="600"/>
                </a:spcAft>
                <a:buSzTx/>
                <a:buFont typeface="Wingdings" panose="05000000000000000000" pitchFamily="2" charset="2"/>
                <a:buChar char="n"/>
                <a:defRPr/>
              </a:pPr>
              <a:r>
                <a:rPr kumimoji="0" lang="zh-CN" altLang="en-US" sz="2200" b="0"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rPr>
                <a:t>在国防和军队建设上</a:t>
              </a:r>
              <a:endParaRPr kumimoji="0" lang="zh-CN" altLang="en-US" sz="2200" b="0"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endParaRPr>
            </a:p>
            <a:p>
              <a:pPr marL="342900" marR="0" lvl="0" indent="-342900" algn="just" defTabSz="914400" rtl="0" eaLnBrk="1" fontAlgn="auto" latinLnBrk="0" hangingPunct="1">
                <a:lnSpc>
                  <a:spcPct val="150000"/>
                </a:lnSpc>
                <a:spcBef>
                  <a:spcPts val="0"/>
                </a:spcBef>
                <a:spcAft>
                  <a:spcPts val="600"/>
                </a:spcAft>
                <a:buSzTx/>
                <a:buFont typeface="Wingdings" panose="05000000000000000000" pitchFamily="2" charset="2"/>
                <a:buChar char="n"/>
                <a:defRPr/>
              </a:pPr>
              <a:r>
                <a:rPr kumimoji="0" lang="zh-CN" altLang="en-US" sz="2200" b="0"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rPr>
                <a:t>在维护国家安全上</a:t>
              </a:r>
              <a:endParaRPr kumimoji="0" lang="zh-CN" altLang="en-US" sz="2200" b="0"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endParaRPr>
            </a:p>
            <a:p>
              <a:pPr marL="342900" marR="0" lvl="0" indent="-342900" algn="just" defTabSz="914400" rtl="0" eaLnBrk="1" fontAlgn="auto" latinLnBrk="0" hangingPunct="1">
                <a:lnSpc>
                  <a:spcPct val="150000"/>
                </a:lnSpc>
                <a:spcBef>
                  <a:spcPts val="0"/>
                </a:spcBef>
                <a:spcAft>
                  <a:spcPts val="600"/>
                </a:spcAft>
                <a:buSzTx/>
                <a:buFont typeface="Wingdings" panose="05000000000000000000" pitchFamily="2" charset="2"/>
                <a:buChar char="n"/>
                <a:defRPr/>
              </a:pPr>
              <a:r>
                <a:rPr kumimoji="0" lang="zh-CN" altLang="en-US" sz="2200" b="0"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rPr>
                <a:t>在坚持“一国两制”和推进  祖国统一上</a:t>
              </a:r>
              <a:r>
                <a:rPr kumimoji="0" lang="zh-CN" altLang="en-US" sz="2700" b="0"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rPr>
                <a:t> </a:t>
              </a:r>
              <a:endParaRPr kumimoji="0" lang="zh-CN" altLang="en-US" sz="2700" b="0"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endParaRPr>
            </a:p>
          </p:txBody>
        </p:sp>
      </p:grpSp>
      <p:sp>
        <p:nvSpPr>
          <p:cNvPr id="36" name="矩形 35"/>
          <p:cNvSpPr/>
          <p:nvPr/>
        </p:nvSpPr>
        <p:spPr>
          <a:xfrm>
            <a:off x="2175600" y="936000"/>
            <a:ext cx="7840800" cy="4298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C00000"/>
              </a:buClr>
              <a:buSzPct val="80000"/>
              <a:buFontTx/>
              <a:buNone/>
              <a:defRPr/>
            </a:pPr>
            <a:r>
              <a:rPr kumimoji="0" lang="en-US" altLang="zh-CN" sz="2200" b="1"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rPr>
              <a:t>“</a:t>
            </a:r>
            <a:r>
              <a:rPr kumimoji="0" lang="zh-CN" altLang="en-US" sz="2200" b="1"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rPr>
              <a:t>十三个方面成就</a:t>
            </a:r>
            <a:r>
              <a:rPr kumimoji="0" lang="en-US" altLang="zh-CN" sz="2200" b="1"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rPr>
              <a:t>”</a:t>
            </a:r>
            <a:endParaRPr kumimoji="0" lang="en-US" altLang="zh-CN" sz="2200" b="1"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endParaRPr>
          </a:p>
        </p:txBody>
      </p:sp>
      <p:grpSp>
        <p:nvGrpSpPr>
          <p:cNvPr id="37" name="组合 36"/>
          <p:cNvGrpSpPr/>
          <p:nvPr/>
        </p:nvGrpSpPr>
        <p:grpSpPr>
          <a:xfrm>
            <a:off x="1919536" y="2719945"/>
            <a:ext cx="3024336" cy="2880320"/>
            <a:chOff x="1055652" y="2708920"/>
            <a:chExt cx="4320000" cy="2880320"/>
          </a:xfrm>
        </p:grpSpPr>
        <p:cxnSp>
          <p:nvCxnSpPr>
            <p:cNvPr id="38" name="直接连接符 37"/>
            <p:cNvCxnSpPr/>
            <p:nvPr/>
          </p:nvCxnSpPr>
          <p:spPr>
            <a:xfrm>
              <a:off x="1055652" y="2708920"/>
              <a:ext cx="432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055652" y="3284984"/>
              <a:ext cx="432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055652" y="3861048"/>
              <a:ext cx="432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055652" y="4437112"/>
              <a:ext cx="432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055652" y="5589240"/>
              <a:ext cx="432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1055652" y="5013176"/>
              <a:ext cx="432000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sp>
        <p:nvSpPr>
          <p:cNvPr id="3" name="文本框 2"/>
          <p:cNvSpPr txBox="1"/>
          <p:nvPr/>
        </p:nvSpPr>
        <p:spPr>
          <a:xfrm>
            <a:off x="6564923" y="5588959"/>
            <a:ext cx="2519409" cy="600164"/>
          </a:xfrm>
          <a:prstGeom prst="rect">
            <a:avLst/>
          </a:prstGeom>
          <a:noFill/>
        </p:spPr>
        <p:txBody>
          <a:bodyPr wrap="square">
            <a:spAutoFit/>
          </a:bodyPr>
          <a:lstStyle/>
          <a:p>
            <a:pPr marL="342900" indent="-342900" algn="just">
              <a:lnSpc>
                <a:spcPct val="150000"/>
              </a:lnSpc>
              <a:spcAft>
                <a:spcPts val="600"/>
              </a:spcAft>
              <a:buClr>
                <a:srgbClr val="C00000"/>
              </a:buClr>
              <a:buFont typeface="Wingdings" panose="05000000000000000000" pitchFamily="2" charset="2"/>
              <a:buChar char="n"/>
              <a:defRPr/>
            </a:pPr>
            <a:r>
              <a:rPr lang="zh-CN" altLang="en-US" sz="2200" dirty="0">
                <a:solidFill>
                  <a:prstClr val="black">
                    <a:lumMod val="95000"/>
                    <a:lumOff val="5000"/>
                  </a:prstClr>
                </a:solidFill>
                <a:latin typeface="微软雅黑" panose="020B0503020204020204" pitchFamily="34" charset="-122"/>
                <a:ea typeface="微软雅黑" panose="020B0503020204020204" pitchFamily="34" charset="-122"/>
              </a:rPr>
              <a:t>在外交工作上</a:t>
            </a:r>
            <a:endParaRPr lang="zh-CN" altLang="en-US" sz="2200" dirty="0">
              <a:solidFill>
                <a:prstClr val="black">
                  <a:lumMod val="95000"/>
                  <a:lumOff val="5000"/>
                </a:prstClr>
              </a:solidFill>
              <a:latin typeface="微软雅黑" panose="020B0503020204020204" pitchFamily="34" charset="-122"/>
              <a:ea typeface="微软雅黑" panose="020B0503020204020204" pitchFamily="34" charset="-122"/>
            </a:endParaRPr>
          </a:p>
        </p:txBody>
      </p:sp>
      <p:cxnSp>
        <p:nvCxnSpPr>
          <p:cNvPr id="22" name="直接连接符 21"/>
          <p:cNvCxnSpPr/>
          <p:nvPr/>
        </p:nvCxnSpPr>
        <p:spPr>
          <a:xfrm>
            <a:off x="6924092" y="2719945"/>
            <a:ext cx="3708412"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6924092" y="3296009"/>
            <a:ext cx="376795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a:endCxn id="31" idx="3"/>
          </p:cNvCxnSpPr>
          <p:nvPr/>
        </p:nvCxnSpPr>
        <p:spPr>
          <a:xfrm>
            <a:off x="6924092" y="3872073"/>
            <a:ext cx="3767956" cy="164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6924092" y="4448137"/>
            <a:ext cx="376795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6924092" y="5588959"/>
            <a:ext cx="3767956" cy="7354"/>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 name="直接箭头连接符 1"/>
          <p:cNvCxnSpPr/>
          <p:nvPr/>
        </p:nvCxnSpPr>
        <p:spPr>
          <a:xfrm>
            <a:off x="1163834" y="2909684"/>
            <a:ext cx="0" cy="244156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4000" y="-1494"/>
            <a:ext cx="12420000" cy="6860989"/>
            <a:chOff x="-114000" y="-1494"/>
            <a:chExt cx="12420000" cy="6860989"/>
          </a:xfrm>
        </p:grpSpPr>
        <p:pic>
          <p:nvPicPr>
            <p:cNvPr id="3" name="图片 2"/>
            <p:cNvPicPr>
              <a:picLocks noChangeAspect="1"/>
            </p:cNvPicPr>
            <p:nvPr/>
          </p:nvPicPr>
          <p:blipFill rotWithShape="1">
            <a:blip r:embed="rId1">
              <a:extLst>
                <a:ext uri="{BEBA8EAE-BF5A-486C-A8C5-ECC9F3942E4B}">
                  <a14:imgProps xmlns:a14="http://schemas.microsoft.com/office/drawing/2010/main">
                    <a14:imgLayer r:embed="rId2">
                      <a14:imgEffect>
                        <a14:artisticBlur radius="19"/>
                      </a14:imgEffect>
                    </a14:imgLayer>
                  </a14:imgProps>
                </a:ext>
              </a:extLst>
            </a:blip>
            <a:srcRect l="126"/>
            <a:stretch>
              <a:fillRect/>
            </a:stretch>
          </p:blipFill>
          <p:spPr>
            <a:xfrm>
              <a:off x="0" y="-1494"/>
              <a:ext cx="12191999" cy="6860989"/>
            </a:xfrm>
            <a:prstGeom prst="rect">
              <a:avLst/>
            </a:prstGeom>
          </p:spPr>
        </p:pic>
        <p:sp>
          <p:nvSpPr>
            <p:cNvPr id="4" name="矩形 3"/>
            <p:cNvSpPr/>
            <p:nvPr/>
          </p:nvSpPr>
          <p:spPr>
            <a:xfrm>
              <a:off x="1" y="0"/>
              <a:ext cx="12192000" cy="6858001"/>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片 4"/>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t="1837" b="58414"/>
            <a:stretch>
              <a:fillRect/>
            </a:stretch>
          </p:blipFill>
          <p:spPr>
            <a:xfrm>
              <a:off x="0" y="3611591"/>
              <a:ext cx="12192000" cy="3246410"/>
            </a:xfrm>
            <a:prstGeom prst="rect">
              <a:avLst/>
            </a:prstGeom>
          </p:spPr>
        </p:pic>
        <p:pic>
          <p:nvPicPr>
            <p:cNvPr id="6" name="图片 5"/>
            <p:cNvPicPr preferRelativeResize="0"/>
            <p:nvPr/>
          </p:nvPicPr>
          <p:blipFill rotWithShape="1">
            <a:blip r:embed="rId4" cstate="print">
              <a:extLst>
                <a:ext uri="{28A0092B-C50C-407E-A947-70E740481C1C}">
                  <a14:useLocalDpi xmlns:a14="http://schemas.microsoft.com/office/drawing/2010/main" val="0"/>
                </a:ext>
              </a:extLst>
            </a:blip>
            <a:srcRect t="29937" b="29938"/>
            <a:stretch>
              <a:fillRect/>
            </a:stretch>
          </p:blipFill>
          <p:spPr>
            <a:xfrm>
              <a:off x="-114000" y="2079000"/>
              <a:ext cx="12420000" cy="2700000"/>
            </a:xfrm>
            <a:prstGeom prst="cube">
              <a:avLst>
                <a:gd name="adj" fmla="val 1454"/>
              </a:avLst>
            </a:prstGeom>
            <a:noFill/>
            <a:effectLst>
              <a:outerShdw blurRad="381000" dist="127000" dir="5400000" algn="t" rotWithShape="0">
                <a:prstClr val="black">
                  <a:alpha val="15000"/>
                </a:prstClr>
              </a:outerShdw>
            </a:effectLst>
          </p:spPr>
        </p:pic>
      </p:grpSp>
      <p:sp>
        <p:nvSpPr>
          <p:cNvPr id="7" name="文本框 6"/>
          <p:cNvSpPr txBox="1"/>
          <p:nvPr/>
        </p:nvSpPr>
        <p:spPr>
          <a:xfrm>
            <a:off x="1426209" y="2361103"/>
            <a:ext cx="9339580" cy="1198880"/>
          </a:xfrm>
          <a:prstGeom prst="rect">
            <a:avLst/>
          </a:prstGeom>
          <a:noFill/>
        </p:spPr>
        <p:txBody>
          <a:bodyPr wrap="none" rtlCol="0">
            <a:spAutoFit/>
          </a:bodyPr>
          <a:lstStyle/>
          <a:p>
            <a:pPr algn="ctr"/>
            <a:r>
              <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四、如何把握习近平新时代中国特色社会主义</a:t>
            </a:r>
            <a:endParaRPr lang="en-US" altLang="zh-CN"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pPr algn="ctr"/>
            <a:r>
              <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思想的世界观和方法论</a:t>
            </a:r>
            <a:endPar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cxnSp>
        <p:nvCxnSpPr>
          <p:cNvPr id="8" name="直接连接符 7"/>
          <p:cNvCxnSpPr/>
          <p:nvPr/>
        </p:nvCxnSpPr>
        <p:spPr>
          <a:xfrm>
            <a:off x="1416000" y="3705448"/>
            <a:ext cx="9360000" cy="0"/>
          </a:xfrm>
          <a:prstGeom prst="line">
            <a:avLst/>
          </a:prstGeom>
          <a:ln w="12700">
            <a:gradFill>
              <a:gsLst>
                <a:gs pos="0">
                  <a:schemeClr val="accent4">
                    <a:lumMod val="20000"/>
                    <a:lumOff val="80000"/>
                    <a:alpha val="0"/>
                  </a:schemeClr>
                </a:gs>
                <a:gs pos="50000">
                  <a:schemeClr val="accent4">
                    <a:lumMod val="20000"/>
                    <a:lumOff val="80000"/>
                  </a:schemeClr>
                </a:gs>
                <a:gs pos="100000">
                  <a:schemeClr val="accent4">
                    <a:lumMod val="20000"/>
                    <a:lumOff val="80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5"/>
            </p:custDataLst>
          </p:nvPr>
        </p:nvSpPr>
        <p:spPr>
          <a:xfrm>
            <a:off x="1355725" y="4891405"/>
            <a:ext cx="9239885" cy="1522095"/>
          </a:xfrm>
          <a:prstGeom prst="rect">
            <a:avLst/>
          </a:prstGeom>
        </p:spPr>
        <p:txBody>
          <a:bodyPr wrap="square">
            <a:spAutoFit/>
          </a:bodyPr>
          <a:p>
            <a:pPr algn="just">
              <a:lnSpc>
                <a:spcPct val="150000"/>
              </a:lnSpc>
            </a:pPr>
            <a:r>
              <a:rPr lang="zh-CN" altLang="en-US" sz="2200" b="1" dirty="0">
                <a:latin typeface="楷体" panose="02010609060101010101" pitchFamily="49" charset="-122"/>
                <a:ea typeface="楷体" panose="02010609060101010101" pitchFamily="49" charset="-122"/>
              </a:rPr>
              <a:t>　　科学的世界观和方法论是我们研究问题、解决问题的</a:t>
            </a:r>
            <a:r>
              <a:rPr lang="en-US" altLang="zh-CN" sz="2200" b="1" dirty="0">
                <a:latin typeface="楷体" panose="02010609060101010101" pitchFamily="49" charset="-122"/>
                <a:ea typeface="楷体" panose="02010609060101010101" pitchFamily="49" charset="-122"/>
              </a:rPr>
              <a:t>“</a:t>
            </a:r>
            <a:r>
              <a:rPr lang="zh-CN" altLang="en-US" sz="2200" b="1" dirty="0">
                <a:latin typeface="楷体" panose="02010609060101010101" pitchFamily="49" charset="-122"/>
                <a:ea typeface="楷体" panose="02010609060101010101" pitchFamily="49" charset="-122"/>
              </a:rPr>
              <a:t>总钥匙</a:t>
            </a:r>
            <a:r>
              <a:rPr lang="en-US" altLang="zh-CN" sz="2200" b="1" dirty="0">
                <a:latin typeface="楷体" panose="02010609060101010101" pitchFamily="49" charset="-122"/>
                <a:ea typeface="楷体" panose="02010609060101010101" pitchFamily="49" charset="-122"/>
              </a:rPr>
              <a:t>”</a:t>
            </a:r>
            <a:r>
              <a:rPr lang="zh-CN" altLang="en-US" sz="2200" b="1" dirty="0">
                <a:latin typeface="楷体" panose="02010609060101010101" pitchFamily="49" charset="-122"/>
                <a:ea typeface="楷体" panose="02010609060101010101" pitchFamily="49" charset="-122"/>
              </a:rPr>
              <a:t>。</a:t>
            </a:r>
            <a:endParaRPr lang="zh-CN" altLang="en-US" sz="2200" b="1" dirty="0">
              <a:latin typeface="楷体" panose="02010609060101010101" pitchFamily="49" charset="-122"/>
              <a:ea typeface="楷体" panose="02010609060101010101" pitchFamily="49" charset="-122"/>
            </a:endParaRPr>
          </a:p>
          <a:p>
            <a:pPr algn="just">
              <a:lnSpc>
                <a:spcPct val="150000"/>
              </a:lnSpc>
            </a:pPr>
            <a:r>
              <a:rPr lang="zh-CN" altLang="en-US" sz="2200" b="1" dirty="0">
                <a:latin typeface="楷体" panose="02010609060101010101" pitchFamily="49" charset="-122"/>
                <a:ea typeface="楷体" panose="02010609060101010101" pitchFamily="49" charset="-122"/>
              </a:rPr>
              <a:t> </a:t>
            </a:r>
            <a:r>
              <a:rPr lang="en-US" altLang="zh-CN" sz="2200" b="1" dirty="0">
                <a:latin typeface="楷体" panose="02010609060101010101" pitchFamily="49" charset="-122"/>
                <a:ea typeface="楷体" panose="02010609060101010101" pitchFamily="49" charset="-122"/>
              </a:rPr>
              <a:t>                      </a:t>
            </a: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习近平在二十届中央政治局第一次集体学习时的讲话</a:t>
            </a:r>
            <a:endParaRPr lang="en-US" altLang="zh-CN" b="1" dirty="0">
              <a:latin typeface="楷体" panose="02010609060101010101" pitchFamily="49" charset="-122"/>
              <a:ea typeface="楷体" panose="02010609060101010101" pitchFamily="49" charset="-122"/>
            </a:endParaRPr>
          </a:p>
          <a:p>
            <a:pPr algn="r">
              <a:lnSpc>
                <a:spcPct val="150000"/>
              </a:lnSpc>
            </a:pPr>
            <a:r>
              <a:rPr lang="zh-CN" altLang="en-US" b="1" dirty="0">
                <a:latin typeface="楷体" panose="02010609060101010101" pitchFamily="49" charset="-122"/>
                <a:ea typeface="楷体" panose="02010609060101010101" pitchFamily="49" charset="-122"/>
              </a:rPr>
              <a:t>（</a:t>
            </a:r>
            <a:r>
              <a:rPr lang="en-US" altLang="zh-CN" b="1" dirty="0">
                <a:latin typeface="楷体" panose="02010609060101010101" pitchFamily="49" charset="-122"/>
                <a:ea typeface="楷体" panose="02010609060101010101" pitchFamily="49" charset="-122"/>
              </a:rPr>
              <a:t>2022</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10</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25</a:t>
            </a:r>
            <a:r>
              <a:rPr lang="zh-CN" altLang="en-US" b="1" dirty="0">
                <a:latin typeface="楷体" panose="02010609060101010101" pitchFamily="49" charset="-122"/>
                <a:ea typeface="楷体" panose="02010609060101010101" pitchFamily="49" charset="-122"/>
              </a:rPr>
              <a:t>日）</a:t>
            </a:r>
            <a:endParaRPr lang="zh-CN" altLang="en-US" b="1" dirty="0">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组合 27"/>
          <p:cNvGrpSpPr/>
          <p:nvPr/>
        </p:nvGrpSpPr>
        <p:grpSpPr>
          <a:xfrm>
            <a:off x="1" y="1556629"/>
            <a:ext cx="12192000" cy="2880320"/>
            <a:chOff x="1" y="3429000"/>
            <a:chExt cx="12192000" cy="2880320"/>
          </a:xfrm>
        </p:grpSpPr>
        <p:pic>
          <p:nvPicPr>
            <p:cNvPr id="29" name="图片 28"/>
            <p:cNvPicPr>
              <a:picLocks noChangeAspect="1"/>
            </p:cNvPicPr>
            <p:nvPr/>
          </p:nvPicPr>
          <p:blipFill rotWithShape="1">
            <a:blip r:embed="rId1"/>
            <a:srcRect t="50000"/>
            <a:stretch>
              <a:fillRect/>
            </a:stretch>
          </p:blipFill>
          <p:spPr>
            <a:xfrm>
              <a:off x="1" y="3429000"/>
              <a:ext cx="12192000" cy="2880320"/>
            </a:xfrm>
            <a:prstGeom prst="rect">
              <a:avLst/>
            </a:prstGeom>
            <a:noFill/>
          </p:spPr>
        </p:pic>
        <p:sp>
          <p:nvSpPr>
            <p:cNvPr id="30" name="矩形 29"/>
            <p:cNvSpPr/>
            <p:nvPr/>
          </p:nvSpPr>
          <p:spPr>
            <a:xfrm>
              <a:off x="1" y="6105316"/>
              <a:ext cx="12191999" cy="72000"/>
            </a:xfrm>
            <a:prstGeom prst="rect">
              <a:avLst/>
            </a:prstGeom>
            <a:solidFill>
              <a:srgbClr val="FF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işlídê"/>
          <p:cNvSpPr/>
          <p:nvPr/>
        </p:nvSpPr>
        <p:spPr>
          <a:xfrm>
            <a:off x="695400" y="1996095"/>
            <a:ext cx="10801200" cy="3960000"/>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23" name="文本框 22"/>
          <p:cNvSpPr txBox="1"/>
          <p:nvPr/>
        </p:nvSpPr>
        <p:spPr>
          <a:xfrm>
            <a:off x="2041358" y="936000"/>
            <a:ext cx="8109284" cy="4298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C00000"/>
              </a:buClr>
              <a:buSzPct val="80000"/>
              <a:buFontTx/>
              <a:buNone/>
              <a:defRPr/>
            </a:pPr>
            <a:r>
              <a:rPr kumimoji="0" lang="en-US" altLang="zh-CN" sz="2200" b="1"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rPr>
              <a:t>“</a:t>
            </a:r>
            <a:r>
              <a:rPr lang="zh-CN" altLang="en-US" sz="2200" b="1" dirty="0">
                <a:solidFill>
                  <a:prstClr val="black">
                    <a:lumMod val="95000"/>
                    <a:lumOff val="5000"/>
                  </a:prstClr>
                </a:solidFill>
                <a:latin typeface="微软雅黑" panose="020B0503020204020204" pitchFamily="34" charset="-122"/>
                <a:ea typeface="微软雅黑" panose="020B0503020204020204" pitchFamily="34" charset="-122"/>
              </a:rPr>
              <a:t>六个必须坚持</a:t>
            </a:r>
            <a:r>
              <a:rPr kumimoji="0" lang="en-US" altLang="zh-CN" sz="2200" b="1"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rPr>
              <a:t>”</a:t>
            </a:r>
            <a:endParaRPr kumimoji="0" lang="en-US" altLang="zh-CN" sz="2200" b="1" i="0" u="none" strike="noStrike" kern="1200" cap="none" spc="0" normalizeH="0" baseline="0" noProof="0" dirty="0">
              <a:ln>
                <a:noFill/>
              </a:ln>
              <a:solidFill>
                <a:prstClr val="black">
                  <a:lumMod val="95000"/>
                  <a:lumOff val="5000"/>
                </a:prstClr>
              </a:solidFill>
              <a:effectLst/>
              <a:uLnTx/>
              <a:uFillTx/>
              <a:latin typeface="微软雅黑" panose="020B0503020204020204" pitchFamily="34" charset="-122"/>
              <a:ea typeface="微软雅黑" panose="020B0503020204020204" pitchFamily="34" charset="-122"/>
              <a:cs typeface="+mn-cs"/>
            </a:endParaRPr>
          </a:p>
        </p:txBody>
      </p:sp>
      <p:grpSp>
        <p:nvGrpSpPr>
          <p:cNvPr id="2" name="组合 1"/>
          <p:cNvGrpSpPr/>
          <p:nvPr>
            <p:custDataLst>
              <p:tags r:id="rId2"/>
            </p:custDataLst>
          </p:nvPr>
        </p:nvGrpSpPr>
        <p:grpSpPr>
          <a:xfrm>
            <a:off x="2448000" y="2801274"/>
            <a:ext cx="7483587" cy="2349642"/>
            <a:chOff x="2448000" y="2914266"/>
            <a:chExt cx="7483587" cy="2349642"/>
          </a:xfrm>
        </p:grpSpPr>
        <p:sp>
          <p:nvSpPr>
            <p:cNvPr id="32" name="文本框 31"/>
            <p:cNvSpPr txBox="1"/>
            <p:nvPr>
              <p:custDataLst>
                <p:tags r:id="rId3"/>
              </p:custDataLst>
            </p:nvPr>
          </p:nvSpPr>
          <p:spPr>
            <a:xfrm>
              <a:off x="2808000" y="2916000"/>
              <a:ext cx="2731587" cy="2123658"/>
            </a:xfrm>
            <a:prstGeom prst="rect">
              <a:avLst/>
            </a:prstGeom>
          </p:spPr>
          <p:txBody>
            <a:bodyPr wrap="square">
              <a:spAutoFit/>
            </a:bodyPr>
            <a:lstStyle>
              <a:defPPr>
                <a:defRPr lang="zh-CN"/>
              </a:defPPr>
              <a:lvl1pPr marL="342900" indent="-342900" algn="just">
                <a:lnSpc>
                  <a:spcPct val="150000"/>
                </a:lnSpc>
                <a:spcAft>
                  <a:spcPts val="600"/>
                </a:spcAft>
                <a:buClr>
                  <a:srgbClr val="C00000"/>
                </a:buClr>
                <a:buFont typeface="Wingdings" panose="05000000000000000000" pitchFamily="2" charset="2"/>
                <a:buChar char="n"/>
                <a:defRPr sz="2000">
                  <a:solidFill>
                    <a:schemeClr val="tx1">
                      <a:lumMod val="95000"/>
                      <a:lumOff val="5000"/>
                    </a:schemeClr>
                  </a:solidFill>
                  <a:latin typeface="微软雅黑" panose="020B0503020204020204" pitchFamily="34" charset="-122"/>
                  <a:ea typeface="微软雅黑" panose="020B0503020204020204" pitchFamily="34" charset="-122"/>
                </a:defRPr>
              </a:lvl1pPr>
            </a:lstStyle>
            <a:p>
              <a:pPr lvl="0">
                <a:lnSpc>
                  <a:spcPct val="100000"/>
                </a:lnSpc>
                <a:spcAft>
                  <a:spcPts val="3600"/>
                </a:spcAft>
                <a:defRPr/>
              </a:pPr>
              <a:r>
                <a:rPr lang="zh-CN" altLang="en-US" sz="2400" dirty="0">
                  <a:solidFill>
                    <a:prstClr val="black">
                      <a:lumMod val="85000"/>
                      <a:lumOff val="15000"/>
                    </a:prstClr>
                  </a:solidFill>
                </a:rPr>
                <a:t>坚持人民至上</a:t>
              </a:r>
              <a:endParaRPr lang="en-US" altLang="zh-CN" sz="2400" dirty="0">
                <a:solidFill>
                  <a:prstClr val="black">
                    <a:lumMod val="85000"/>
                    <a:lumOff val="15000"/>
                  </a:prstClr>
                </a:solidFill>
              </a:endParaRPr>
            </a:p>
            <a:p>
              <a:pPr>
                <a:lnSpc>
                  <a:spcPct val="100000"/>
                </a:lnSpc>
                <a:spcAft>
                  <a:spcPts val="3600"/>
                </a:spcAft>
                <a:defRPr/>
              </a:pPr>
              <a:r>
                <a:rPr lang="zh-CN" altLang="en-US" sz="2400" dirty="0">
                  <a:solidFill>
                    <a:schemeClr val="tx1"/>
                  </a:solidFill>
                </a:rPr>
                <a:t>坚持自信自立</a:t>
              </a:r>
              <a:endParaRPr lang="en-US" altLang="zh-CN" sz="2400" dirty="0">
                <a:solidFill>
                  <a:schemeClr val="tx1"/>
                </a:solidFill>
              </a:endParaRPr>
            </a:p>
            <a:p>
              <a:pPr>
                <a:lnSpc>
                  <a:spcPct val="100000"/>
                </a:lnSpc>
                <a:spcAft>
                  <a:spcPts val="3600"/>
                </a:spcAft>
                <a:defRPr/>
              </a:pPr>
              <a:r>
                <a:rPr lang="zh-CN" altLang="en-US" sz="2400" dirty="0">
                  <a:solidFill>
                    <a:schemeClr val="tx1"/>
                  </a:solidFill>
                </a:rPr>
                <a:t>坚持守正创新</a:t>
              </a:r>
              <a:endParaRPr lang="zh-CN" altLang="en-US" sz="2400" dirty="0">
                <a:solidFill>
                  <a:schemeClr val="tx1"/>
                </a:solidFill>
              </a:endParaRPr>
            </a:p>
          </p:txBody>
        </p:sp>
        <p:sp>
          <p:nvSpPr>
            <p:cNvPr id="33" name="文本框 32"/>
            <p:cNvSpPr txBox="1"/>
            <p:nvPr>
              <p:custDataLst>
                <p:tags r:id="rId4"/>
              </p:custDataLst>
            </p:nvPr>
          </p:nvSpPr>
          <p:spPr>
            <a:xfrm>
              <a:off x="7200000" y="2914266"/>
              <a:ext cx="2731587" cy="2123658"/>
            </a:xfrm>
            <a:prstGeom prst="rect">
              <a:avLst/>
            </a:prstGeom>
          </p:spPr>
          <p:txBody>
            <a:bodyPr wrap="square">
              <a:spAutoFit/>
            </a:bodyPr>
            <a:lstStyle>
              <a:defPPr>
                <a:defRPr lang="zh-CN"/>
              </a:defPPr>
              <a:lvl1pPr marL="342900" indent="-342900" algn="just">
                <a:lnSpc>
                  <a:spcPct val="150000"/>
                </a:lnSpc>
                <a:spcAft>
                  <a:spcPts val="600"/>
                </a:spcAft>
                <a:buClr>
                  <a:srgbClr val="C00000"/>
                </a:buClr>
                <a:buFont typeface="Wingdings" panose="05000000000000000000" pitchFamily="2" charset="2"/>
                <a:buChar char="n"/>
                <a:defRPr sz="2000">
                  <a:solidFill>
                    <a:schemeClr val="tx1">
                      <a:lumMod val="95000"/>
                      <a:lumOff val="5000"/>
                    </a:schemeClr>
                  </a:solidFill>
                  <a:latin typeface="微软雅黑" panose="020B0503020204020204" pitchFamily="34" charset="-122"/>
                  <a:ea typeface="微软雅黑" panose="020B0503020204020204" pitchFamily="34" charset="-122"/>
                </a:defRPr>
              </a:lvl1pPr>
            </a:lstStyle>
            <a:p>
              <a:pPr lvl="0">
                <a:lnSpc>
                  <a:spcPct val="100000"/>
                </a:lnSpc>
                <a:spcAft>
                  <a:spcPts val="3600"/>
                </a:spcAft>
                <a:defRPr/>
              </a:pPr>
              <a:r>
                <a:rPr lang="zh-CN" altLang="en-US" sz="2400" dirty="0">
                  <a:solidFill>
                    <a:prstClr val="black">
                      <a:lumMod val="85000"/>
                      <a:lumOff val="15000"/>
                    </a:prstClr>
                  </a:solidFill>
                </a:rPr>
                <a:t>坚持问题导向</a:t>
              </a:r>
              <a:endParaRPr lang="en-US" altLang="zh-CN" sz="2400" dirty="0">
                <a:solidFill>
                  <a:prstClr val="black">
                    <a:lumMod val="85000"/>
                    <a:lumOff val="15000"/>
                  </a:prstClr>
                </a:solidFill>
              </a:endParaRPr>
            </a:p>
            <a:p>
              <a:pPr lvl="0">
                <a:lnSpc>
                  <a:spcPct val="100000"/>
                </a:lnSpc>
                <a:spcAft>
                  <a:spcPts val="3600"/>
                </a:spcAft>
                <a:defRPr/>
              </a:pPr>
              <a:r>
                <a:rPr lang="zh-CN" altLang="en-US" sz="2400" dirty="0">
                  <a:solidFill>
                    <a:schemeClr val="tx1"/>
                  </a:solidFill>
                </a:rPr>
                <a:t>坚持系统观念</a:t>
              </a:r>
              <a:endParaRPr lang="zh-CN" altLang="en-US" sz="2400" dirty="0">
                <a:solidFill>
                  <a:schemeClr val="tx1"/>
                </a:solidFill>
              </a:endParaRPr>
            </a:p>
            <a:p>
              <a:pPr lvl="0">
                <a:lnSpc>
                  <a:spcPct val="100000"/>
                </a:lnSpc>
                <a:spcAft>
                  <a:spcPts val="3600"/>
                </a:spcAft>
                <a:defRPr/>
              </a:pPr>
              <a:r>
                <a:rPr lang="zh-CN" altLang="en-US" sz="2400" dirty="0">
                  <a:solidFill>
                    <a:schemeClr val="tx1"/>
                  </a:solidFill>
                </a:rPr>
                <a:t>坚持胸怀天下</a:t>
              </a:r>
              <a:endParaRPr lang="zh-CN" altLang="en-US" sz="2400" dirty="0">
                <a:solidFill>
                  <a:schemeClr val="tx1"/>
                </a:solidFill>
              </a:endParaRPr>
            </a:p>
          </p:txBody>
        </p:sp>
        <p:cxnSp>
          <p:nvCxnSpPr>
            <p:cNvPr id="34" name="直接连接符 33"/>
            <p:cNvCxnSpPr/>
            <p:nvPr>
              <p:custDataLst>
                <p:tags r:id="rId5"/>
              </p:custDataLst>
            </p:nvPr>
          </p:nvCxnSpPr>
          <p:spPr>
            <a:xfrm>
              <a:off x="2448000" y="3528000"/>
              <a:ext cx="302433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custDataLst>
                <p:tags r:id="rId6"/>
              </p:custDataLst>
            </p:nvPr>
          </p:nvCxnSpPr>
          <p:spPr>
            <a:xfrm>
              <a:off x="2448000" y="4395954"/>
              <a:ext cx="302433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custDataLst>
                <p:tags r:id="rId7"/>
              </p:custDataLst>
            </p:nvPr>
          </p:nvCxnSpPr>
          <p:spPr>
            <a:xfrm>
              <a:off x="2448000" y="5263908"/>
              <a:ext cx="302433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custDataLst>
                <p:tags r:id="rId8"/>
              </p:custDataLst>
            </p:nvPr>
          </p:nvCxnSpPr>
          <p:spPr>
            <a:xfrm>
              <a:off x="6840000" y="3528000"/>
              <a:ext cx="302433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custDataLst>
                <p:tags r:id="rId9"/>
              </p:custDataLst>
            </p:nvPr>
          </p:nvCxnSpPr>
          <p:spPr>
            <a:xfrm>
              <a:off x="6840000" y="4395954"/>
              <a:ext cx="302433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custDataLst>
                <p:tags r:id="rId10"/>
              </p:custDataLst>
            </p:nvPr>
          </p:nvCxnSpPr>
          <p:spPr>
            <a:xfrm>
              <a:off x="6840000" y="5263908"/>
              <a:ext cx="3024336"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40" name="直接箭头连接符 39"/>
          <p:cNvCxnSpPr/>
          <p:nvPr/>
        </p:nvCxnSpPr>
        <p:spPr>
          <a:xfrm>
            <a:off x="1775520" y="3040095"/>
            <a:ext cx="0" cy="187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4000" y="-1494"/>
            <a:ext cx="12420000" cy="6860989"/>
            <a:chOff x="-114000" y="-1494"/>
            <a:chExt cx="12420000" cy="6860989"/>
          </a:xfrm>
        </p:grpSpPr>
        <p:pic>
          <p:nvPicPr>
            <p:cNvPr id="3" name="图片 2"/>
            <p:cNvPicPr>
              <a:picLocks noChangeAspect="1"/>
            </p:cNvPicPr>
            <p:nvPr/>
          </p:nvPicPr>
          <p:blipFill rotWithShape="1">
            <a:blip r:embed="rId1">
              <a:extLst>
                <a:ext uri="{BEBA8EAE-BF5A-486C-A8C5-ECC9F3942E4B}">
                  <a14:imgProps xmlns:a14="http://schemas.microsoft.com/office/drawing/2010/main">
                    <a14:imgLayer r:embed="rId2">
                      <a14:imgEffect>
                        <a14:artisticBlur radius="19"/>
                      </a14:imgEffect>
                    </a14:imgLayer>
                  </a14:imgProps>
                </a:ext>
              </a:extLst>
            </a:blip>
            <a:srcRect l="126"/>
            <a:stretch>
              <a:fillRect/>
            </a:stretch>
          </p:blipFill>
          <p:spPr>
            <a:xfrm>
              <a:off x="0" y="-1494"/>
              <a:ext cx="12191999" cy="6860989"/>
            </a:xfrm>
            <a:prstGeom prst="rect">
              <a:avLst/>
            </a:prstGeom>
          </p:spPr>
        </p:pic>
        <p:sp>
          <p:nvSpPr>
            <p:cNvPr id="4" name="矩形 3"/>
            <p:cNvSpPr/>
            <p:nvPr/>
          </p:nvSpPr>
          <p:spPr>
            <a:xfrm>
              <a:off x="1" y="0"/>
              <a:ext cx="12192000" cy="6858001"/>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片 4"/>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t="1837" b="58414"/>
            <a:stretch>
              <a:fillRect/>
            </a:stretch>
          </p:blipFill>
          <p:spPr>
            <a:xfrm>
              <a:off x="0" y="3611591"/>
              <a:ext cx="12192000" cy="3246410"/>
            </a:xfrm>
            <a:prstGeom prst="rect">
              <a:avLst/>
            </a:prstGeom>
          </p:spPr>
        </p:pic>
        <p:pic>
          <p:nvPicPr>
            <p:cNvPr id="6" name="图片 5"/>
            <p:cNvPicPr preferRelativeResize="0"/>
            <p:nvPr/>
          </p:nvPicPr>
          <p:blipFill rotWithShape="1">
            <a:blip r:embed="rId4" cstate="print">
              <a:extLst>
                <a:ext uri="{28A0092B-C50C-407E-A947-70E740481C1C}">
                  <a14:useLocalDpi xmlns:a14="http://schemas.microsoft.com/office/drawing/2010/main" val="0"/>
                </a:ext>
              </a:extLst>
            </a:blip>
            <a:srcRect t="29937" b="29938"/>
            <a:stretch>
              <a:fillRect/>
            </a:stretch>
          </p:blipFill>
          <p:spPr>
            <a:xfrm>
              <a:off x="-114000" y="2079000"/>
              <a:ext cx="12420000" cy="2700000"/>
            </a:xfrm>
            <a:prstGeom prst="cube">
              <a:avLst>
                <a:gd name="adj" fmla="val 1454"/>
              </a:avLst>
            </a:prstGeom>
            <a:noFill/>
            <a:effectLst>
              <a:outerShdw blurRad="381000" dist="127000" dir="5400000" algn="t" rotWithShape="0">
                <a:prstClr val="black">
                  <a:alpha val="15000"/>
                </a:prstClr>
              </a:outerShdw>
            </a:effectLst>
          </p:spPr>
        </p:pic>
      </p:grpSp>
      <p:sp>
        <p:nvSpPr>
          <p:cNvPr id="7" name="文本框 6"/>
          <p:cNvSpPr txBox="1"/>
          <p:nvPr/>
        </p:nvSpPr>
        <p:spPr>
          <a:xfrm>
            <a:off x="768985" y="2360930"/>
            <a:ext cx="10911205" cy="1198880"/>
          </a:xfrm>
          <a:prstGeom prst="rect">
            <a:avLst/>
          </a:prstGeom>
          <a:noFill/>
        </p:spPr>
        <p:txBody>
          <a:bodyPr wrap="square" rtlCol="0">
            <a:spAutoFit/>
          </a:bodyPr>
          <a:lstStyle/>
          <a:p>
            <a:pPr algn="ctr"/>
            <a:r>
              <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五、如何理解习近平新时代中国</a:t>
            </a:r>
            <a:r>
              <a:rPr lang="zh-CN" altLang="en-US" sz="36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特色社会主义</a:t>
            </a:r>
            <a:endParaRPr lang="en-US" altLang="zh-CN" sz="36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pPr algn="ctr"/>
            <a:r>
              <a:rPr lang="zh-CN" altLang="en-US" sz="3600" b="1">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思想的</a:t>
            </a:r>
            <a:r>
              <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历史地位</a:t>
            </a:r>
            <a:endPar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cxnSp>
        <p:nvCxnSpPr>
          <p:cNvPr id="8" name="直接连接符 7"/>
          <p:cNvCxnSpPr/>
          <p:nvPr/>
        </p:nvCxnSpPr>
        <p:spPr>
          <a:xfrm>
            <a:off x="1416000" y="3705448"/>
            <a:ext cx="9360000" cy="0"/>
          </a:xfrm>
          <a:prstGeom prst="line">
            <a:avLst/>
          </a:prstGeom>
          <a:ln w="12700">
            <a:gradFill>
              <a:gsLst>
                <a:gs pos="0">
                  <a:schemeClr val="accent4">
                    <a:lumMod val="20000"/>
                    <a:lumOff val="80000"/>
                    <a:alpha val="0"/>
                  </a:schemeClr>
                </a:gs>
                <a:gs pos="50000">
                  <a:schemeClr val="accent4">
                    <a:lumMod val="20000"/>
                    <a:lumOff val="80000"/>
                  </a:schemeClr>
                </a:gs>
                <a:gs pos="100000">
                  <a:schemeClr val="accent4">
                    <a:lumMod val="20000"/>
                    <a:lumOff val="80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0"/>
            <a:ext cx="12192001" cy="6857999"/>
            <a:chOff x="0" y="0"/>
            <a:chExt cx="12192001" cy="6857999"/>
          </a:xfrm>
        </p:grpSpPr>
        <p:sp>
          <p:nvSpPr>
            <p:cNvPr id="7" name="矩形 6"/>
            <p:cNvSpPr/>
            <p:nvPr/>
          </p:nvSpPr>
          <p:spPr>
            <a:xfrm>
              <a:off x="0" y="0"/>
              <a:ext cx="12192001" cy="6857999"/>
            </a:xfrm>
            <a:prstGeom prst="rect">
              <a:avLst/>
            </a:prstGeom>
            <a:gradFill>
              <a:gsLst>
                <a:gs pos="61000">
                  <a:srgbClr val="D04D3A"/>
                </a:gs>
                <a:gs pos="0">
                  <a:srgbClr val="B00000"/>
                </a:gs>
                <a:gs pos="100000">
                  <a:srgbClr val="9E0406"/>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rotWithShape="1">
            <a:blip r:embed="rId1"/>
            <a:srcRect b="8243"/>
            <a:stretch>
              <a:fillRect/>
            </a:stretch>
          </p:blipFill>
          <p:spPr>
            <a:xfrm>
              <a:off x="516001" y="552893"/>
              <a:ext cx="11159999" cy="5760000"/>
            </a:xfrm>
            <a:prstGeom prst="rect">
              <a:avLst/>
            </a:prstGeom>
            <a:noFill/>
            <a:effectLst>
              <a:outerShdw blurRad="381000" dist="127000" dir="2700000" algn="tl" rotWithShape="0">
                <a:prstClr val="black">
                  <a:alpha val="30000"/>
                </a:prstClr>
              </a:outerShdw>
            </a:effectLst>
          </p:spPr>
        </p:pic>
        <p:pic>
          <p:nvPicPr>
            <p:cNvPr id="9" name="图片 8" descr="图片包含 游戏机, 食物&#10;&#10;描述已自动生成"/>
            <p:cNvPicPr preferRelativeResize="0"/>
            <p:nvPr/>
          </p:nvPicPr>
          <p:blipFill>
            <a:blip r:embed="rId2">
              <a:duotone>
                <a:schemeClr val="accent2">
                  <a:shade val="45000"/>
                  <a:satMod val="135000"/>
                </a:schemeClr>
                <a:prstClr val="white"/>
              </a:duotone>
            </a:blip>
            <a:stretch>
              <a:fillRect/>
            </a:stretch>
          </p:blipFill>
          <p:spPr>
            <a:xfrm>
              <a:off x="516000" y="3522893"/>
              <a:ext cx="11160000" cy="2790000"/>
            </a:xfrm>
            <a:prstGeom prst="rect">
              <a:avLst/>
            </a:prstGeom>
          </p:spPr>
        </p:pic>
        <p:sp>
          <p:nvSpPr>
            <p:cNvPr id="10" name="图文框 9"/>
            <p:cNvSpPr/>
            <p:nvPr/>
          </p:nvSpPr>
          <p:spPr>
            <a:xfrm>
              <a:off x="516000" y="552893"/>
              <a:ext cx="11160000" cy="5760000"/>
            </a:xfrm>
            <a:prstGeom prst="frame">
              <a:avLst>
                <a:gd name="adj1" fmla="val 3681"/>
              </a:avLst>
            </a:prstGeom>
            <a:gradFill flip="none" rotWithShape="1">
              <a:gsLst>
                <a:gs pos="35000">
                  <a:srgbClr val="FAE7D0"/>
                </a:gs>
                <a:gs pos="0">
                  <a:srgbClr val="FFFDEB"/>
                </a:gs>
                <a:gs pos="100000">
                  <a:srgbClr val="FFFDFD">
                    <a:alpha val="0"/>
                  </a:srgbClr>
                </a:gs>
              </a:gsLst>
              <a:lin ang="1800000" scaled="0"/>
              <a:tileRect/>
            </a:gradFill>
            <a:ln>
              <a:noFill/>
            </a:ln>
            <a:effectLst>
              <a:outerShdw blurRad="177800" dist="1524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 name="文本框 4"/>
          <p:cNvSpPr txBox="1"/>
          <p:nvPr/>
        </p:nvSpPr>
        <p:spPr>
          <a:xfrm>
            <a:off x="2601365" y="1806136"/>
            <a:ext cx="6931000" cy="1849078"/>
          </a:xfrm>
          <a:custGeom>
            <a:avLst/>
            <a:gdLst/>
            <a:ahLst/>
            <a:cxnLst/>
            <a:rect l="l" t="t" r="r" b="b"/>
            <a:pathLst>
              <a:path w="6931000" h="1849078">
                <a:moveTo>
                  <a:pt x="2737321" y="1778757"/>
                </a:moveTo>
                <a:cubicBezTo>
                  <a:pt x="2723430" y="1778757"/>
                  <a:pt x="2716051" y="1783532"/>
                  <a:pt x="2715183" y="1793082"/>
                </a:cubicBezTo>
                <a:cubicBezTo>
                  <a:pt x="2715183" y="1798291"/>
                  <a:pt x="2717353" y="1801329"/>
                  <a:pt x="2721694" y="1802197"/>
                </a:cubicBezTo>
                <a:cubicBezTo>
                  <a:pt x="2724299" y="1804802"/>
                  <a:pt x="2725601" y="1806972"/>
                  <a:pt x="2725601" y="1808709"/>
                </a:cubicBezTo>
                <a:cubicBezTo>
                  <a:pt x="2728205" y="1809577"/>
                  <a:pt x="2730376" y="1810011"/>
                  <a:pt x="2732112" y="1810011"/>
                </a:cubicBezTo>
                <a:cubicBezTo>
                  <a:pt x="2747739" y="1810011"/>
                  <a:pt x="2755553" y="1804802"/>
                  <a:pt x="2755553" y="1794384"/>
                </a:cubicBezTo>
                <a:cubicBezTo>
                  <a:pt x="2754684" y="1784834"/>
                  <a:pt x="2748607" y="1779625"/>
                  <a:pt x="2737321" y="1778757"/>
                </a:cubicBezTo>
                <a:close/>
                <a:moveTo>
                  <a:pt x="2737321" y="1759223"/>
                </a:moveTo>
                <a:cubicBezTo>
                  <a:pt x="2766839" y="1760960"/>
                  <a:pt x="2782466" y="1772680"/>
                  <a:pt x="2784202" y="1794384"/>
                </a:cubicBezTo>
                <a:cubicBezTo>
                  <a:pt x="2782466" y="1814352"/>
                  <a:pt x="2769877" y="1825638"/>
                  <a:pt x="2746437" y="1828242"/>
                </a:cubicBezTo>
                <a:cubicBezTo>
                  <a:pt x="2736019" y="1828242"/>
                  <a:pt x="2725601" y="1825638"/>
                  <a:pt x="2715183" y="1820429"/>
                </a:cubicBezTo>
                <a:cubicBezTo>
                  <a:pt x="2713446" y="1822165"/>
                  <a:pt x="2710842" y="1823033"/>
                  <a:pt x="2707370" y="1823033"/>
                </a:cubicBezTo>
                <a:cubicBezTo>
                  <a:pt x="2694347" y="1823033"/>
                  <a:pt x="2687836" y="1815220"/>
                  <a:pt x="2687836" y="1799593"/>
                </a:cubicBezTo>
                <a:cubicBezTo>
                  <a:pt x="2690440" y="1775284"/>
                  <a:pt x="2706935" y="1761828"/>
                  <a:pt x="2737321" y="1759223"/>
                </a:cubicBezTo>
                <a:close/>
                <a:moveTo>
                  <a:pt x="1769752" y="1717551"/>
                </a:moveTo>
                <a:cubicBezTo>
                  <a:pt x="1761071" y="1720156"/>
                  <a:pt x="1750219" y="1721892"/>
                  <a:pt x="1737196" y="1722760"/>
                </a:cubicBezTo>
                <a:cubicBezTo>
                  <a:pt x="1736328" y="1722760"/>
                  <a:pt x="1735026" y="1722760"/>
                  <a:pt x="1733290" y="1722760"/>
                </a:cubicBezTo>
                <a:cubicBezTo>
                  <a:pt x="1733290" y="1725365"/>
                  <a:pt x="1733290" y="1729272"/>
                  <a:pt x="1733290" y="1734481"/>
                </a:cubicBezTo>
                <a:cubicBezTo>
                  <a:pt x="1734158" y="1742294"/>
                  <a:pt x="1734592" y="1748371"/>
                  <a:pt x="1734592" y="1752712"/>
                </a:cubicBezTo>
                <a:cubicBezTo>
                  <a:pt x="1739801" y="1751844"/>
                  <a:pt x="1744142" y="1750108"/>
                  <a:pt x="1747614" y="1747503"/>
                </a:cubicBezTo>
                <a:cubicBezTo>
                  <a:pt x="1754560" y="1744899"/>
                  <a:pt x="1761939" y="1744899"/>
                  <a:pt x="1769752" y="1747503"/>
                </a:cubicBezTo>
                <a:cubicBezTo>
                  <a:pt x="1769752" y="1738821"/>
                  <a:pt x="1769752" y="1728838"/>
                  <a:pt x="1769752" y="1717551"/>
                </a:cubicBezTo>
                <a:close/>
                <a:moveTo>
                  <a:pt x="1761939" y="1665462"/>
                </a:moveTo>
                <a:cubicBezTo>
                  <a:pt x="1751521" y="1666330"/>
                  <a:pt x="1741103" y="1667632"/>
                  <a:pt x="1730685" y="1669368"/>
                </a:cubicBezTo>
                <a:cubicBezTo>
                  <a:pt x="1730685" y="1671105"/>
                  <a:pt x="1731119" y="1673709"/>
                  <a:pt x="1731987" y="1677182"/>
                </a:cubicBezTo>
                <a:cubicBezTo>
                  <a:pt x="1731987" y="1680654"/>
                  <a:pt x="1731987" y="1683259"/>
                  <a:pt x="1731987" y="1684995"/>
                </a:cubicBezTo>
                <a:cubicBezTo>
                  <a:pt x="1731987" y="1690204"/>
                  <a:pt x="1731987" y="1694979"/>
                  <a:pt x="1731987" y="1699320"/>
                </a:cubicBezTo>
                <a:cubicBezTo>
                  <a:pt x="1737196" y="1698452"/>
                  <a:pt x="1741103" y="1696716"/>
                  <a:pt x="1743707" y="1694111"/>
                </a:cubicBezTo>
                <a:cubicBezTo>
                  <a:pt x="1748048" y="1691507"/>
                  <a:pt x="1754560" y="1691941"/>
                  <a:pt x="1763241" y="1695413"/>
                </a:cubicBezTo>
                <a:cubicBezTo>
                  <a:pt x="1764978" y="1695413"/>
                  <a:pt x="1766714" y="1696281"/>
                  <a:pt x="1768450" y="1698018"/>
                </a:cubicBezTo>
                <a:cubicBezTo>
                  <a:pt x="1768450" y="1687600"/>
                  <a:pt x="1768016" y="1678918"/>
                  <a:pt x="1767148" y="1671973"/>
                </a:cubicBezTo>
                <a:cubicBezTo>
                  <a:pt x="1767148" y="1667632"/>
                  <a:pt x="1765412" y="1665462"/>
                  <a:pt x="1761939" y="1665462"/>
                </a:cubicBezTo>
                <a:close/>
                <a:moveTo>
                  <a:pt x="460995" y="1649835"/>
                </a:moveTo>
                <a:cubicBezTo>
                  <a:pt x="454050" y="1650703"/>
                  <a:pt x="443632" y="1652005"/>
                  <a:pt x="429742" y="1653741"/>
                </a:cubicBezTo>
                <a:cubicBezTo>
                  <a:pt x="424532" y="1654610"/>
                  <a:pt x="420626" y="1655044"/>
                  <a:pt x="418021" y="1655044"/>
                </a:cubicBezTo>
                <a:cubicBezTo>
                  <a:pt x="418021" y="1668066"/>
                  <a:pt x="418889" y="1680654"/>
                  <a:pt x="420626" y="1692809"/>
                </a:cubicBezTo>
                <a:lnTo>
                  <a:pt x="420626" y="1694111"/>
                </a:lnTo>
                <a:cubicBezTo>
                  <a:pt x="424966" y="1693243"/>
                  <a:pt x="431912" y="1692375"/>
                  <a:pt x="441461" y="1691507"/>
                </a:cubicBezTo>
                <a:cubicBezTo>
                  <a:pt x="450143" y="1689770"/>
                  <a:pt x="456655" y="1688902"/>
                  <a:pt x="460995" y="1688902"/>
                </a:cubicBezTo>
                <a:close/>
                <a:moveTo>
                  <a:pt x="543037" y="1642021"/>
                </a:moveTo>
                <a:cubicBezTo>
                  <a:pt x="530883" y="1642021"/>
                  <a:pt x="516992" y="1643323"/>
                  <a:pt x="501365" y="1645928"/>
                </a:cubicBezTo>
                <a:cubicBezTo>
                  <a:pt x="501365" y="1657214"/>
                  <a:pt x="500931" y="1670237"/>
                  <a:pt x="500063" y="1684995"/>
                </a:cubicBezTo>
                <a:lnTo>
                  <a:pt x="514387" y="1684995"/>
                </a:lnTo>
                <a:cubicBezTo>
                  <a:pt x="523937" y="1683259"/>
                  <a:pt x="533053" y="1682391"/>
                  <a:pt x="541734" y="1682391"/>
                </a:cubicBezTo>
                <a:cubicBezTo>
                  <a:pt x="542602" y="1678050"/>
                  <a:pt x="543905" y="1671539"/>
                  <a:pt x="545641" y="1662857"/>
                </a:cubicBezTo>
                <a:cubicBezTo>
                  <a:pt x="546510" y="1654176"/>
                  <a:pt x="547377" y="1648967"/>
                  <a:pt x="548246" y="1647230"/>
                </a:cubicBezTo>
                <a:cubicBezTo>
                  <a:pt x="549114" y="1642889"/>
                  <a:pt x="547377" y="1641153"/>
                  <a:pt x="543037" y="1642021"/>
                </a:cubicBezTo>
                <a:close/>
                <a:moveTo>
                  <a:pt x="2420875" y="1622488"/>
                </a:moveTo>
                <a:cubicBezTo>
                  <a:pt x="2418271" y="1623356"/>
                  <a:pt x="2413930" y="1624658"/>
                  <a:pt x="2407853" y="1626394"/>
                </a:cubicBezTo>
                <a:cubicBezTo>
                  <a:pt x="2402644" y="1628131"/>
                  <a:pt x="2398303" y="1629433"/>
                  <a:pt x="2394830" y="1630301"/>
                </a:cubicBezTo>
                <a:cubicBezTo>
                  <a:pt x="2396567" y="1637246"/>
                  <a:pt x="2397869" y="1644626"/>
                  <a:pt x="2398737" y="1652439"/>
                </a:cubicBezTo>
                <a:cubicBezTo>
                  <a:pt x="2400473" y="1651571"/>
                  <a:pt x="2403078" y="1650703"/>
                  <a:pt x="2406551" y="1649835"/>
                </a:cubicBezTo>
                <a:cubicBezTo>
                  <a:pt x="2409155" y="1648967"/>
                  <a:pt x="2411325" y="1648532"/>
                  <a:pt x="2413062" y="1648532"/>
                </a:cubicBezTo>
                <a:cubicBezTo>
                  <a:pt x="2413930" y="1648532"/>
                  <a:pt x="2415666" y="1648098"/>
                  <a:pt x="2418271" y="1647230"/>
                </a:cubicBezTo>
                <a:cubicBezTo>
                  <a:pt x="2420875" y="1647230"/>
                  <a:pt x="2422612" y="1646796"/>
                  <a:pt x="2423480" y="1645928"/>
                </a:cubicBezTo>
                <a:cubicBezTo>
                  <a:pt x="2423480" y="1645060"/>
                  <a:pt x="2423914" y="1643323"/>
                  <a:pt x="2424782" y="1640719"/>
                </a:cubicBezTo>
                <a:cubicBezTo>
                  <a:pt x="2425650" y="1634642"/>
                  <a:pt x="2426084" y="1629433"/>
                  <a:pt x="2426084" y="1625092"/>
                </a:cubicBezTo>
                <a:cubicBezTo>
                  <a:pt x="2426518" y="1623790"/>
                  <a:pt x="2426302" y="1622922"/>
                  <a:pt x="2425433" y="1622488"/>
                </a:cubicBezTo>
                <a:cubicBezTo>
                  <a:pt x="2424565" y="1622053"/>
                  <a:pt x="2423046" y="1622053"/>
                  <a:pt x="2420875" y="1622488"/>
                </a:cubicBezTo>
                <a:close/>
                <a:moveTo>
                  <a:pt x="849064" y="1617279"/>
                </a:moveTo>
                <a:cubicBezTo>
                  <a:pt x="854274" y="1617279"/>
                  <a:pt x="858180" y="1618147"/>
                  <a:pt x="860785" y="1619883"/>
                </a:cubicBezTo>
                <a:cubicBezTo>
                  <a:pt x="865125" y="1620751"/>
                  <a:pt x="869032" y="1625092"/>
                  <a:pt x="872505" y="1632906"/>
                </a:cubicBezTo>
                <a:cubicBezTo>
                  <a:pt x="874241" y="1637246"/>
                  <a:pt x="873807" y="1639851"/>
                  <a:pt x="871203" y="1640719"/>
                </a:cubicBezTo>
                <a:cubicBezTo>
                  <a:pt x="859048" y="1643323"/>
                  <a:pt x="848196" y="1644626"/>
                  <a:pt x="838647" y="1644626"/>
                </a:cubicBezTo>
                <a:cubicBezTo>
                  <a:pt x="833437" y="1645494"/>
                  <a:pt x="828662" y="1645928"/>
                  <a:pt x="824322" y="1645928"/>
                </a:cubicBezTo>
                <a:cubicBezTo>
                  <a:pt x="826058" y="1646796"/>
                  <a:pt x="827360" y="1648098"/>
                  <a:pt x="828228" y="1649835"/>
                </a:cubicBezTo>
                <a:cubicBezTo>
                  <a:pt x="830833" y="1652439"/>
                  <a:pt x="831701" y="1656780"/>
                  <a:pt x="830833" y="1662857"/>
                </a:cubicBezTo>
                <a:cubicBezTo>
                  <a:pt x="830833" y="1663725"/>
                  <a:pt x="830833" y="1664594"/>
                  <a:pt x="830833" y="1665462"/>
                </a:cubicBezTo>
                <a:cubicBezTo>
                  <a:pt x="837778" y="1663725"/>
                  <a:pt x="842988" y="1662423"/>
                  <a:pt x="846460" y="1661555"/>
                </a:cubicBezTo>
                <a:cubicBezTo>
                  <a:pt x="851669" y="1660687"/>
                  <a:pt x="855576" y="1661555"/>
                  <a:pt x="858180" y="1664159"/>
                </a:cubicBezTo>
                <a:cubicBezTo>
                  <a:pt x="861653" y="1667632"/>
                  <a:pt x="865125" y="1672841"/>
                  <a:pt x="868598" y="1679786"/>
                </a:cubicBezTo>
                <a:cubicBezTo>
                  <a:pt x="869466" y="1682391"/>
                  <a:pt x="868598" y="1684127"/>
                  <a:pt x="865994" y="1684995"/>
                </a:cubicBezTo>
                <a:cubicBezTo>
                  <a:pt x="860785" y="1685863"/>
                  <a:pt x="851235" y="1686732"/>
                  <a:pt x="837344" y="1687600"/>
                </a:cubicBezTo>
                <a:cubicBezTo>
                  <a:pt x="839949" y="1687600"/>
                  <a:pt x="837344" y="1688034"/>
                  <a:pt x="829531" y="1688902"/>
                </a:cubicBezTo>
                <a:cubicBezTo>
                  <a:pt x="829531" y="1689770"/>
                  <a:pt x="829531" y="1691072"/>
                  <a:pt x="829531" y="1692809"/>
                </a:cubicBezTo>
                <a:cubicBezTo>
                  <a:pt x="827794" y="1703227"/>
                  <a:pt x="826926" y="1713211"/>
                  <a:pt x="826926" y="1722760"/>
                </a:cubicBezTo>
                <a:cubicBezTo>
                  <a:pt x="833872" y="1721024"/>
                  <a:pt x="839949" y="1720156"/>
                  <a:pt x="845158" y="1720156"/>
                </a:cubicBezTo>
                <a:cubicBezTo>
                  <a:pt x="844290" y="1717551"/>
                  <a:pt x="841685" y="1712776"/>
                  <a:pt x="837344" y="1705831"/>
                </a:cubicBezTo>
                <a:cubicBezTo>
                  <a:pt x="833872" y="1701490"/>
                  <a:pt x="831701" y="1698018"/>
                  <a:pt x="830833" y="1695413"/>
                </a:cubicBezTo>
                <a:cubicBezTo>
                  <a:pt x="829965" y="1692809"/>
                  <a:pt x="830833" y="1691941"/>
                  <a:pt x="833437" y="1692809"/>
                </a:cubicBezTo>
                <a:cubicBezTo>
                  <a:pt x="842988" y="1693677"/>
                  <a:pt x="850367" y="1694979"/>
                  <a:pt x="855576" y="1696716"/>
                </a:cubicBezTo>
                <a:cubicBezTo>
                  <a:pt x="859917" y="1698452"/>
                  <a:pt x="862521" y="1702793"/>
                  <a:pt x="863389" y="1709738"/>
                </a:cubicBezTo>
                <a:cubicBezTo>
                  <a:pt x="863389" y="1712343"/>
                  <a:pt x="862955" y="1714947"/>
                  <a:pt x="862087" y="1717551"/>
                </a:cubicBezTo>
                <a:cubicBezTo>
                  <a:pt x="866428" y="1716683"/>
                  <a:pt x="869901" y="1717117"/>
                  <a:pt x="872505" y="1718854"/>
                </a:cubicBezTo>
                <a:cubicBezTo>
                  <a:pt x="878582" y="1722326"/>
                  <a:pt x="882489" y="1727969"/>
                  <a:pt x="884225" y="1735783"/>
                </a:cubicBezTo>
                <a:cubicBezTo>
                  <a:pt x="885961" y="1740124"/>
                  <a:pt x="884659" y="1742294"/>
                  <a:pt x="880318" y="1742294"/>
                </a:cubicBezTo>
                <a:cubicBezTo>
                  <a:pt x="862955" y="1740558"/>
                  <a:pt x="845592" y="1740992"/>
                  <a:pt x="828228" y="1743596"/>
                </a:cubicBezTo>
                <a:cubicBezTo>
                  <a:pt x="802184" y="1746201"/>
                  <a:pt x="784386" y="1748371"/>
                  <a:pt x="774836" y="1750108"/>
                </a:cubicBezTo>
                <a:cubicBezTo>
                  <a:pt x="771364" y="1750108"/>
                  <a:pt x="768759" y="1749239"/>
                  <a:pt x="767023" y="1747503"/>
                </a:cubicBezTo>
                <a:cubicBezTo>
                  <a:pt x="761814" y="1743162"/>
                  <a:pt x="756605" y="1738387"/>
                  <a:pt x="751396" y="1733178"/>
                </a:cubicBezTo>
                <a:cubicBezTo>
                  <a:pt x="750528" y="1729706"/>
                  <a:pt x="750962" y="1727969"/>
                  <a:pt x="752698" y="1727969"/>
                </a:cubicBezTo>
                <a:cubicBezTo>
                  <a:pt x="765721" y="1726233"/>
                  <a:pt x="778309" y="1724931"/>
                  <a:pt x="790463" y="1724063"/>
                </a:cubicBezTo>
                <a:cubicBezTo>
                  <a:pt x="793068" y="1724063"/>
                  <a:pt x="795672" y="1724063"/>
                  <a:pt x="798277" y="1724063"/>
                </a:cubicBezTo>
                <a:cubicBezTo>
                  <a:pt x="798277" y="1720590"/>
                  <a:pt x="798711" y="1715381"/>
                  <a:pt x="799579" y="1708436"/>
                </a:cubicBezTo>
                <a:cubicBezTo>
                  <a:pt x="799579" y="1701490"/>
                  <a:pt x="799579" y="1696716"/>
                  <a:pt x="799579" y="1694111"/>
                </a:cubicBezTo>
                <a:cubicBezTo>
                  <a:pt x="797843" y="1694111"/>
                  <a:pt x="795672" y="1694545"/>
                  <a:pt x="793068" y="1695413"/>
                </a:cubicBezTo>
                <a:cubicBezTo>
                  <a:pt x="790463" y="1695413"/>
                  <a:pt x="788727" y="1695413"/>
                  <a:pt x="787859" y="1695413"/>
                </a:cubicBezTo>
                <a:cubicBezTo>
                  <a:pt x="782650" y="1696281"/>
                  <a:pt x="778309" y="1695413"/>
                  <a:pt x="774836" y="1692809"/>
                </a:cubicBezTo>
                <a:cubicBezTo>
                  <a:pt x="771364" y="1689336"/>
                  <a:pt x="767457" y="1684995"/>
                  <a:pt x="763116" y="1679786"/>
                </a:cubicBezTo>
                <a:cubicBezTo>
                  <a:pt x="760512" y="1676314"/>
                  <a:pt x="760946" y="1674143"/>
                  <a:pt x="764418" y="1673275"/>
                </a:cubicBezTo>
                <a:cubicBezTo>
                  <a:pt x="768759" y="1673275"/>
                  <a:pt x="776139" y="1672841"/>
                  <a:pt x="786557" y="1671973"/>
                </a:cubicBezTo>
                <a:cubicBezTo>
                  <a:pt x="787425" y="1671973"/>
                  <a:pt x="789161" y="1671973"/>
                  <a:pt x="791765" y="1671973"/>
                </a:cubicBezTo>
                <a:cubicBezTo>
                  <a:pt x="794370" y="1671105"/>
                  <a:pt x="796541" y="1670671"/>
                  <a:pt x="798277" y="1670671"/>
                </a:cubicBezTo>
                <a:cubicBezTo>
                  <a:pt x="798277" y="1663725"/>
                  <a:pt x="797409" y="1656780"/>
                  <a:pt x="795672" y="1649835"/>
                </a:cubicBezTo>
                <a:cubicBezTo>
                  <a:pt x="793936" y="1649835"/>
                  <a:pt x="792200" y="1650269"/>
                  <a:pt x="790463" y="1651137"/>
                </a:cubicBezTo>
                <a:cubicBezTo>
                  <a:pt x="781782" y="1651137"/>
                  <a:pt x="776139" y="1650269"/>
                  <a:pt x="773534" y="1648532"/>
                </a:cubicBezTo>
                <a:cubicBezTo>
                  <a:pt x="770062" y="1646796"/>
                  <a:pt x="766155" y="1643323"/>
                  <a:pt x="761814" y="1638114"/>
                </a:cubicBezTo>
                <a:cubicBezTo>
                  <a:pt x="759209" y="1635510"/>
                  <a:pt x="759209" y="1633339"/>
                  <a:pt x="761814" y="1631603"/>
                </a:cubicBezTo>
                <a:cubicBezTo>
                  <a:pt x="762682" y="1631603"/>
                  <a:pt x="763984" y="1631169"/>
                  <a:pt x="765721" y="1630301"/>
                </a:cubicBezTo>
                <a:cubicBezTo>
                  <a:pt x="775270" y="1628565"/>
                  <a:pt x="781782" y="1627697"/>
                  <a:pt x="785255" y="1627697"/>
                </a:cubicBezTo>
                <a:cubicBezTo>
                  <a:pt x="805222" y="1626828"/>
                  <a:pt x="826492" y="1623356"/>
                  <a:pt x="849064" y="1617279"/>
                </a:cubicBezTo>
                <a:close/>
                <a:moveTo>
                  <a:pt x="876412" y="1602954"/>
                </a:moveTo>
                <a:cubicBezTo>
                  <a:pt x="862521" y="1602086"/>
                  <a:pt x="829531" y="1604256"/>
                  <a:pt x="777441" y="1609465"/>
                </a:cubicBezTo>
                <a:cubicBezTo>
                  <a:pt x="769628" y="1610333"/>
                  <a:pt x="764418" y="1610767"/>
                  <a:pt x="761814" y="1610767"/>
                </a:cubicBezTo>
                <a:cubicBezTo>
                  <a:pt x="758341" y="1611635"/>
                  <a:pt x="754869" y="1612070"/>
                  <a:pt x="751396" y="1612070"/>
                </a:cubicBezTo>
                <a:cubicBezTo>
                  <a:pt x="751396" y="1677182"/>
                  <a:pt x="750094" y="1729272"/>
                  <a:pt x="747489" y="1768339"/>
                </a:cubicBezTo>
                <a:cubicBezTo>
                  <a:pt x="783084" y="1763998"/>
                  <a:pt x="822151" y="1760526"/>
                  <a:pt x="864691" y="1757921"/>
                </a:cubicBezTo>
                <a:cubicBezTo>
                  <a:pt x="865560" y="1757921"/>
                  <a:pt x="866862" y="1757921"/>
                  <a:pt x="868598" y="1757921"/>
                </a:cubicBezTo>
                <a:cubicBezTo>
                  <a:pt x="872939" y="1757053"/>
                  <a:pt x="876412" y="1757921"/>
                  <a:pt x="879017" y="1760526"/>
                </a:cubicBezTo>
                <a:cubicBezTo>
                  <a:pt x="881620" y="1761394"/>
                  <a:pt x="883357" y="1763130"/>
                  <a:pt x="884225" y="1765735"/>
                </a:cubicBezTo>
                <a:cubicBezTo>
                  <a:pt x="887698" y="1729272"/>
                  <a:pt x="887698" y="1677616"/>
                  <a:pt x="884225" y="1610767"/>
                </a:cubicBezTo>
                <a:cubicBezTo>
                  <a:pt x="884225" y="1605558"/>
                  <a:pt x="881620" y="1602954"/>
                  <a:pt x="876412" y="1602954"/>
                </a:cubicBezTo>
                <a:close/>
                <a:moveTo>
                  <a:pt x="1570509" y="1578211"/>
                </a:moveTo>
                <a:cubicBezTo>
                  <a:pt x="1582663" y="1581684"/>
                  <a:pt x="1591779" y="1588195"/>
                  <a:pt x="1597856" y="1597745"/>
                </a:cubicBezTo>
                <a:cubicBezTo>
                  <a:pt x="1599592" y="1602086"/>
                  <a:pt x="1598290" y="1605124"/>
                  <a:pt x="1593949" y="1606861"/>
                </a:cubicBezTo>
                <a:cubicBezTo>
                  <a:pt x="1593081" y="1607729"/>
                  <a:pt x="1590911" y="1608597"/>
                  <a:pt x="1587438" y="1609465"/>
                </a:cubicBezTo>
                <a:cubicBezTo>
                  <a:pt x="1580493" y="1612070"/>
                  <a:pt x="1575284" y="1614240"/>
                  <a:pt x="1571811" y="1615976"/>
                </a:cubicBezTo>
                <a:cubicBezTo>
                  <a:pt x="1561393" y="1619449"/>
                  <a:pt x="1548805" y="1622922"/>
                  <a:pt x="1534046" y="1626394"/>
                </a:cubicBezTo>
                <a:cubicBezTo>
                  <a:pt x="1534914" y="1628131"/>
                  <a:pt x="1535348" y="1630301"/>
                  <a:pt x="1535348" y="1632906"/>
                </a:cubicBezTo>
                <a:cubicBezTo>
                  <a:pt x="1535348" y="1639851"/>
                  <a:pt x="1534480" y="1652873"/>
                  <a:pt x="1532744" y="1671973"/>
                </a:cubicBezTo>
                <a:cubicBezTo>
                  <a:pt x="1534480" y="1658082"/>
                  <a:pt x="1534480" y="1659819"/>
                  <a:pt x="1532744" y="1677182"/>
                </a:cubicBezTo>
                <a:cubicBezTo>
                  <a:pt x="1555316" y="1671973"/>
                  <a:pt x="1574850" y="1666764"/>
                  <a:pt x="1591345" y="1661555"/>
                </a:cubicBezTo>
                <a:cubicBezTo>
                  <a:pt x="1598290" y="1658950"/>
                  <a:pt x="1604801" y="1658950"/>
                  <a:pt x="1610878" y="1661555"/>
                </a:cubicBezTo>
                <a:cubicBezTo>
                  <a:pt x="1617824" y="1663291"/>
                  <a:pt x="1623901" y="1667632"/>
                  <a:pt x="1629110" y="1674577"/>
                </a:cubicBezTo>
                <a:cubicBezTo>
                  <a:pt x="1632582" y="1680654"/>
                  <a:pt x="1631714" y="1685429"/>
                  <a:pt x="1626505" y="1688902"/>
                </a:cubicBezTo>
                <a:cubicBezTo>
                  <a:pt x="1620428" y="1689770"/>
                  <a:pt x="1610444" y="1691072"/>
                  <a:pt x="1596554" y="1692809"/>
                </a:cubicBezTo>
                <a:cubicBezTo>
                  <a:pt x="1588740" y="1693677"/>
                  <a:pt x="1582663" y="1694545"/>
                  <a:pt x="1578322" y="1695413"/>
                </a:cubicBezTo>
                <a:lnTo>
                  <a:pt x="1580927" y="1696716"/>
                </a:lnTo>
                <a:cubicBezTo>
                  <a:pt x="1583531" y="1701056"/>
                  <a:pt x="1583965" y="1705831"/>
                  <a:pt x="1582229" y="1711040"/>
                </a:cubicBezTo>
                <a:cubicBezTo>
                  <a:pt x="1582229" y="1712776"/>
                  <a:pt x="1582229" y="1715381"/>
                  <a:pt x="1582229" y="1718854"/>
                </a:cubicBezTo>
                <a:cubicBezTo>
                  <a:pt x="1581361" y="1724063"/>
                  <a:pt x="1580927" y="1727969"/>
                  <a:pt x="1580927" y="1730574"/>
                </a:cubicBezTo>
                <a:cubicBezTo>
                  <a:pt x="1580927" y="1747937"/>
                  <a:pt x="1580493" y="1763564"/>
                  <a:pt x="1579625" y="1777455"/>
                </a:cubicBezTo>
                <a:cubicBezTo>
                  <a:pt x="1577889" y="1810445"/>
                  <a:pt x="1573547" y="1833451"/>
                  <a:pt x="1566603" y="1846474"/>
                </a:cubicBezTo>
                <a:cubicBezTo>
                  <a:pt x="1566603" y="1848210"/>
                  <a:pt x="1566168" y="1849078"/>
                  <a:pt x="1565300" y="1849078"/>
                </a:cubicBezTo>
                <a:cubicBezTo>
                  <a:pt x="1564432" y="1849078"/>
                  <a:pt x="1563563" y="1848210"/>
                  <a:pt x="1562695" y="1846474"/>
                </a:cubicBezTo>
                <a:cubicBezTo>
                  <a:pt x="1557487" y="1830847"/>
                  <a:pt x="1554448" y="1810879"/>
                  <a:pt x="1553580" y="1786571"/>
                </a:cubicBezTo>
                <a:cubicBezTo>
                  <a:pt x="1552712" y="1770944"/>
                  <a:pt x="1552277" y="1750542"/>
                  <a:pt x="1552277" y="1725365"/>
                </a:cubicBezTo>
                <a:cubicBezTo>
                  <a:pt x="1552277" y="1714947"/>
                  <a:pt x="1551409" y="1705831"/>
                  <a:pt x="1549673" y="1698018"/>
                </a:cubicBezTo>
                <a:cubicBezTo>
                  <a:pt x="1548805" y="1698018"/>
                  <a:pt x="1547068" y="1698018"/>
                  <a:pt x="1544464" y="1698018"/>
                </a:cubicBezTo>
                <a:cubicBezTo>
                  <a:pt x="1541860" y="1698886"/>
                  <a:pt x="1539689" y="1699320"/>
                  <a:pt x="1537953" y="1699320"/>
                </a:cubicBezTo>
                <a:cubicBezTo>
                  <a:pt x="1535348" y="1699320"/>
                  <a:pt x="1532744" y="1698886"/>
                  <a:pt x="1530139" y="1698018"/>
                </a:cubicBezTo>
                <a:cubicBezTo>
                  <a:pt x="1525798" y="1747503"/>
                  <a:pt x="1502792" y="1785702"/>
                  <a:pt x="1461121" y="1812615"/>
                </a:cubicBezTo>
                <a:cubicBezTo>
                  <a:pt x="1459384" y="1813484"/>
                  <a:pt x="1457647" y="1813484"/>
                  <a:pt x="1455911" y="1812615"/>
                </a:cubicBezTo>
                <a:cubicBezTo>
                  <a:pt x="1455043" y="1810879"/>
                  <a:pt x="1455043" y="1809143"/>
                  <a:pt x="1455911" y="1807406"/>
                </a:cubicBezTo>
                <a:cubicBezTo>
                  <a:pt x="1486297" y="1771812"/>
                  <a:pt x="1501490" y="1722760"/>
                  <a:pt x="1501490" y="1660253"/>
                </a:cubicBezTo>
                <a:cubicBezTo>
                  <a:pt x="1502358" y="1646362"/>
                  <a:pt x="1500188" y="1634642"/>
                  <a:pt x="1494978" y="1625092"/>
                </a:cubicBezTo>
                <a:cubicBezTo>
                  <a:pt x="1490638" y="1618147"/>
                  <a:pt x="1493242" y="1614240"/>
                  <a:pt x="1502792" y="1613372"/>
                </a:cubicBezTo>
                <a:cubicBezTo>
                  <a:pt x="1504528" y="1613372"/>
                  <a:pt x="1507567" y="1613806"/>
                  <a:pt x="1511908" y="1614674"/>
                </a:cubicBezTo>
                <a:cubicBezTo>
                  <a:pt x="1516249" y="1615542"/>
                  <a:pt x="1519287" y="1616410"/>
                  <a:pt x="1521023" y="1617279"/>
                </a:cubicBezTo>
                <a:cubicBezTo>
                  <a:pt x="1527969" y="1612070"/>
                  <a:pt x="1536217" y="1604690"/>
                  <a:pt x="1545766" y="1595140"/>
                </a:cubicBezTo>
                <a:cubicBezTo>
                  <a:pt x="1551843" y="1589063"/>
                  <a:pt x="1555750" y="1584722"/>
                  <a:pt x="1557487" y="1582118"/>
                </a:cubicBezTo>
                <a:cubicBezTo>
                  <a:pt x="1560091" y="1578645"/>
                  <a:pt x="1564432" y="1577343"/>
                  <a:pt x="1570509" y="1578211"/>
                </a:cubicBezTo>
                <a:close/>
                <a:moveTo>
                  <a:pt x="70321" y="1574304"/>
                </a:moveTo>
                <a:cubicBezTo>
                  <a:pt x="91157" y="1577777"/>
                  <a:pt x="108521" y="1583420"/>
                  <a:pt x="122411" y="1591234"/>
                </a:cubicBezTo>
                <a:cubicBezTo>
                  <a:pt x="129356" y="1594706"/>
                  <a:pt x="133263" y="1600349"/>
                  <a:pt x="134131" y="1608163"/>
                </a:cubicBezTo>
                <a:cubicBezTo>
                  <a:pt x="134999" y="1622053"/>
                  <a:pt x="131527" y="1632906"/>
                  <a:pt x="123713" y="1640719"/>
                </a:cubicBezTo>
                <a:cubicBezTo>
                  <a:pt x="119372" y="1644192"/>
                  <a:pt x="115032" y="1644192"/>
                  <a:pt x="110691" y="1640719"/>
                </a:cubicBezTo>
                <a:cubicBezTo>
                  <a:pt x="95064" y="1626828"/>
                  <a:pt x="79871" y="1606426"/>
                  <a:pt x="65112" y="1579513"/>
                </a:cubicBezTo>
                <a:cubicBezTo>
                  <a:pt x="64244" y="1575173"/>
                  <a:pt x="65981" y="1573436"/>
                  <a:pt x="70321" y="1574304"/>
                </a:cubicBezTo>
                <a:close/>
                <a:moveTo>
                  <a:pt x="2158473" y="1573653"/>
                </a:moveTo>
                <a:cubicBezTo>
                  <a:pt x="2160643" y="1573653"/>
                  <a:pt x="2163031" y="1574304"/>
                  <a:pt x="2165635" y="1575607"/>
                </a:cubicBezTo>
                <a:cubicBezTo>
                  <a:pt x="2180394" y="1582552"/>
                  <a:pt x="2189510" y="1589063"/>
                  <a:pt x="2192982" y="1595140"/>
                </a:cubicBezTo>
                <a:cubicBezTo>
                  <a:pt x="2195587" y="1599481"/>
                  <a:pt x="2195587" y="1602954"/>
                  <a:pt x="2192982" y="1605558"/>
                </a:cubicBezTo>
                <a:cubicBezTo>
                  <a:pt x="2180828" y="1616844"/>
                  <a:pt x="2173449" y="1636812"/>
                  <a:pt x="2170844" y="1665462"/>
                </a:cubicBezTo>
                <a:cubicBezTo>
                  <a:pt x="2194285" y="1645494"/>
                  <a:pt x="2206873" y="1628565"/>
                  <a:pt x="2208609" y="1614674"/>
                </a:cubicBezTo>
                <a:cubicBezTo>
                  <a:pt x="2208609" y="1608597"/>
                  <a:pt x="2212516" y="1606861"/>
                  <a:pt x="2220329" y="1609465"/>
                </a:cubicBezTo>
                <a:cubicBezTo>
                  <a:pt x="2235956" y="1612938"/>
                  <a:pt x="2245940" y="1620751"/>
                  <a:pt x="2250281" y="1632906"/>
                </a:cubicBezTo>
                <a:cubicBezTo>
                  <a:pt x="2254622" y="1640719"/>
                  <a:pt x="2252886" y="1646362"/>
                  <a:pt x="2245072" y="1649835"/>
                </a:cubicBezTo>
                <a:cubicBezTo>
                  <a:pt x="2238995" y="1652439"/>
                  <a:pt x="2222066" y="1658082"/>
                  <a:pt x="2194285" y="1666764"/>
                </a:cubicBezTo>
                <a:cubicBezTo>
                  <a:pt x="2182998" y="1670237"/>
                  <a:pt x="2175185" y="1672841"/>
                  <a:pt x="2170844" y="1674577"/>
                </a:cubicBezTo>
                <a:cubicBezTo>
                  <a:pt x="2175185" y="1675445"/>
                  <a:pt x="2182130" y="1676314"/>
                  <a:pt x="2191680" y="1677182"/>
                </a:cubicBezTo>
                <a:cubicBezTo>
                  <a:pt x="2204703" y="1678918"/>
                  <a:pt x="2213384" y="1680220"/>
                  <a:pt x="2217725" y="1681089"/>
                </a:cubicBezTo>
                <a:cubicBezTo>
                  <a:pt x="2236825" y="1687166"/>
                  <a:pt x="2243336" y="1701056"/>
                  <a:pt x="2237259" y="1722760"/>
                </a:cubicBezTo>
                <a:cubicBezTo>
                  <a:pt x="2233786" y="1732310"/>
                  <a:pt x="2226407" y="1733178"/>
                  <a:pt x="2215120" y="1725365"/>
                </a:cubicBezTo>
                <a:cubicBezTo>
                  <a:pt x="2208175" y="1720156"/>
                  <a:pt x="2197323" y="1711040"/>
                  <a:pt x="2182564" y="1698018"/>
                </a:cubicBezTo>
                <a:cubicBezTo>
                  <a:pt x="2177355" y="1692809"/>
                  <a:pt x="2173449" y="1688902"/>
                  <a:pt x="2170844" y="1686298"/>
                </a:cubicBezTo>
                <a:cubicBezTo>
                  <a:pt x="2173449" y="1734915"/>
                  <a:pt x="2195587" y="1763564"/>
                  <a:pt x="2237259" y="1772246"/>
                </a:cubicBezTo>
                <a:cubicBezTo>
                  <a:pt x="2247677" y="1749674"/>
                  <a:pt x="2253754" y="1734047"/>
                  <a:pt x="2255490" y="1725365"/>
                </a:cubicBezTo>
                <a:cubicBezTo>
                  <a:pt x="2256358" y="1723629"/>
                  <a:pt x="2257660" y="1723194"/>
                  <a:pt x="2259397" y="1724063"/>
                </a:cubicBezTo>
                <a:cubicBezTo>
                  <a:pt x="2260265" y="1724063"/>
                  <a:pt x="2260699" y="1724931"/>
                  <a:pt x="2260699" y="1726667"/>
                </a:cubicBezTo>
                <a:cubicBezTo>
                  <a:pt x="2264172" y="1750108"/>
                  <a:pt x="2269815" y="1769641"/>
                  <a:pt x="2277628" y="1785268"/>
                </a:cubicBezTo>
                <a:cubicBezTo>
                  <a:pt x="2282837" y="1795686"/>
                  <a:pt x="2282403" y="1803934"/>
                  <a:pt x="2276326" y="1810011"/>
                </a:cubicBezTo>
                <a:cubicBezTo>
                  <a:pt x="2269381" y="1815220"/>
                  <a:pt x="2257660" y="1816956"/>
                  <a:pt x="2241165" y="1815220"/>
                </a:cubicBezTo>
                <a:cubicBezTo>
                  <a:pt x="2173449" y="1803934"/>
                  <a:pt x="2138288" y="1760091"/>
                  <a:pt x="2135683" y="1683693"/>
                </a:cubicBezTo>
                <a:cubicBezTo>
                  <a:pt x="2137420" y="1649835"/>
                  <a:pt x="2139590" y="1628565"/>
                  <a:pt x="2142195" y="1619883"/>
                </a:cubicBezTo>
                <a:cubicBezTo>
                  <a:pt x="2143063" y="1615542"/>
                  <a:pt x="2141327" y="1613372"/>
                  <a:pt x="2136986" y="1613372"/>
                </a:cubicBezTo>
                <a:cubicBezTo>
                  <a:pt x="2117886" y="1618581"/>
                  <a:pt x="2094880" y="1627262"/>
                  <a:pt x="2067967" y="1639417"/>
                </a:cubicBezTo>
                <a:cubicBezTo>
                  <a:pt x="2060153" y="1641153"/>
                  <a:pt x="2054510" y="1641153"/>
                  <a:pt x="2051037" y="1639417"/>
                </a:cubicBezTo>
                <a:cubicBezTo>
                  <a:pt x="2038883" y="1635076"/>
                  <a:pt x="2030202" y="1626828"/>
                  <a:pt x="2024993" y="1614674"/>
                </a:cubicBezTo>
                <a:cubicBezTo>
                  <a:pt x="2024124" y="1611201"/>
                  <a:pt x="2024993" y="1609031"/>
                  <a:pt x="2027597" y="1608163"/>
                </a:cubicBezTo>
                <a:cubicBezTo>
                  <a:pt x="2030202" y="1607295"/>
                  <a:pt x="2038449" y="1605558"/>
                  <a:pt x="2052340" y="1602954"/>
                </a:cubicBezTo>
                <a:cubicBezTo>
                  <a:pt x="2065362" y="1600349"/>
                  <a:pt x="2073176" y="1599047"/>
                  <a:pt x="2075780" y="1599047"/>
                </a:cubicBezTo>
                <a:cubicBezTo>
                  <a:pt x="2120057" y="1590365"/>
                  <a:pt x="2145667" y="1582552"/>
                  <a:pt x="2152613" y="1575607"/>
                </a:cubicBezTo>
                <a:cubicBezTo>
                  <a:pt x="2154349" y="1574304"/>
                  <a:pt x="2156302" y="1573653"/>
                  <a:pt x="2158473" y="1573653"/>
                </a:cubicBezTo>
                <a:close/>
                <a:moveTo>
                  <a:pt x="2536775" y="1573328"/>
                </a:moveTo>
                <a:cubicBezTo>
                  <a:pt x="2538512" y="1572677"/>
                  <a:pt x="2540682" y="1573002"/>
                  <a:pt x="2543287" y="1574304"/>
                </a:cubicBezTo>
                <a:cubicBezTo>
                  <a:pt x="2559781" y="1580382"/>
                  <a:pt x="2571068" y="1586025"/>
                  <a:pt x="2577145" y="1591234"/>
                </a:cubicBezTo>
                <a:cubicBezTo>
                  <a:pt x="2581486" y="1597311"/>
                  <a:pt x="2580617" y="1602086"/>
                  <a:pt x="2574540" y="1605558"/>
                </a:cubicBezTo>
                <a:cubicBezTo>
                  <a:pt x="2571936" y="1606426"/>
                  <a:pt x="2567595" y="1608163"/>
                  <a:pt x="2561518" y="1610767"/>
                </a:cubicBezTo>
                <a:cubicBezTo>
                  <a:pt x="2553704" y="1612504"/>
                  <a:pt x="2547193" y="1614674"/>
                  <a:pt x="2541984" y="1617279"/>
                </a:cubicBezTo>
                <a:cubicBezTo>
                  <a:pt x="2541116" y="1617279"/>
                  <a:pt x="2539814" y="1617713"/>
                  <a:pt x="2538078" y="1618581"/>
                </a:cubicBezTo>
                <a:cubicBezTo>
                  <a:pt x="2537210" y="1619449"/>
                  <a:pt x="2533303" y="1620751"/>
                  <a:pt x="2526357" y="1622488"/>
                </a:cubicBezTo>
                <a:cubicBezTo>
                  <a:pt x="2530698" y="1625092"/>
                  <a:pt x="2534605" y="1627697"/>
                  <a:pt x="2538078" y="1630301"/>
                </a:cubicBezTo>
                <a:cubicBezTo>
                  <a:pt x="2545023" y="1634642"/>
                  <a:pt x="2545891" y="1639417"/>
                  <a:pt x="2540682" y="1644626"/>
                </a:cubicBezTo>
                <a:cubicBezTo>
                  <a:pt x="2540682" y="1645494"/>
                  <a:pt x="2540248" y="1648098"/>
                  <a:pt x="2539380" y="1652439"/>
                </a:cubicBezTo>
                <a:cubicBezTo>
                  <a:pt x="2537643" y="1658516"/>
                  <a:pt x="2536341" y="1663291"/>
                  <a:pt x="2535473" y="1666764"/>
                </a:cubicBezTo>
                <a:cubicBezTo>
                  <a:pt x="2539814" y="1665896"/>
                  <a:pt x="2545023" y="1664159"/>
                  <a:pt x="2551100" y="1661555"/>
                </a:cubicBezTo>
                <a:cubicBezTo>
                  <a:pt x="2552837" y="1660687"/>
                  <a:pt x="2554139" y="1660253"/>
                  <a:pt x="2555007" y="1660253"/>
                </a:cubicBezTo>
                <a:cubicBezTo>
                  <a:pt x="2563688" y="1656780"/>
                  <a:pt x="2570634" y="1656346"/>
                  <a:pt x="2575843" y="1658950"/>
                </a:cubicBezTo>
                <a:cubicBezTo>
                  <a:pt x="2588865" y="1661555"/>
                  <a:pt x="2596679" y="1666330"/>
                  <a:pt x="2599283" y="1673275"/>
                </a:cubicBezTo>
                <a:cubicBezTo>
                  <a:pt x="2604492" y="1682825"/>
                  <a:pt x="2602756" y="1687600"/>
                  <a:pt x="2594074" y="1687600"/>
                </a:cubicBezTo>
                <a:cubicBezTo>
                  <a:pt x="2589733" y="1687600"/>
                  <a:pt x="2581920" y="1688468"/>
                  <a:pt x="2570634" y="1690204"/>
                </a:cubicBezTo>
                <a:cubicBezTo>
                  <a:pt x="2552402" y="1691072"/>
                  <a:pt x="2539380" y="1691941"/>
                  <a:pt x="2531566" y="1692809"/>
                </a:cubicBezTo>
                <a:cubicBezTo>
                  <a:pt x="2531566" y="1694545"/>
                  <a:pt x="2531132" y="1697150"/>
                  <a:pt x="2530264" y="1700622"/>
                </a:cubicBezTo>
                <a:cubicBezTo>
                  <a:pt x="2531132" y="1698886"/>
                  <a:pt x="2530698" y="1699754"/>
                  <a:pt x="2528962" y="1703227"/>
                </a:cubicBezTo>
                <a:cubicBezTo>
                  <a:pt x="2539380" y="1721458"/>
                  <a:pt x="2555875" y="1741426"/>
                  <a:pt x="2578447" y="1763130"/>
                </a:cubicBezTo>
                <a:cubicBezTo>
                  <a:pt x="2594074" y="1777021"/>
                  <a:pt x="2613608" y="1790477"/>
                  <a:pt x="2637048" y="1803500"/>
                </a:cubicBezTo>
                <a:cubicBezTo>
                  <a:pt x="2639653" y="1805236"/>
                  <a:pt x="2640955" y="1806538"/>
                  <a:pt x="2640955" y="1807406"/>
                </a:cubicBezTo>
                <a:cubicBezTo>
                  <a:pt x="2640087" y="1809143"/>
                  <a:pt x="2638350" y="1810011"/>
                  <a:pt x="2635746" y="1810011"/>
                </a:cubicBezTo>
                <a:cubicBezTo>
                  <a:pt x="2629669" y="1810011"/>
                  <a:pt x="2619251" y="1810879"/>
                  <a:pt x="2604492" y="1812615"/>
                </a:cubicBezTo>
                <a:cubicBezTo>
                  <a:pt x="2589733" y="1814352"/>
                  <a:pt x="2579315" y="1815220"/>
                  <a:pt x="2573238" y="1815220"/>
                </a:cubicBezTo>
                <a:cubicBezTo>
                  <a:pt x="2564557" y="1816088"/>
                  <a:pt x="2558913" y="1813049"/>
                  <a:pt x="2556309" y="1806104"/>
                </a:cubicBezTo>
                <a:cubicBezTo>
                  <a:pt x="2541550" y="1790477"/>
                  <a:pt x="2528962" y="1766603"/>
                  <a:pt x="2518544" y="1734481"/>
                </a:cubicBezTo>
                <a:cubicBezTo>
                  <a:pt x="2513335" y="1744899"/>
                  <a:pt x="2508126" y="1754448"/>
                  <a:pt x="2502917" y="1763130"/>
                </a:cubicBezTo>
                <a:cubicBezTo>
                  <a:pt x="2487290" y="1790043"/>
                  <a:pt x="2456904" y="1807406"/>
                  <a:pt x="2411760" y="1815220"/>
                </a:cubicBezTo>
                <a:cubicBezTo>
                  <a:pt x="2406551" y="1816088"/>
                  <a:pt x="2403946" y="1815654"/>
                  <a:pt x="2403946" y="1813918"/>
                </a:cubicBezTo>
                <a:cubicBezTo>
                  <a:pt x="2403946" y="1812181"/>
                  <a:pt x="2406116" y="1810445"/>
                  <a:pt x="2410457" y="1808709"/>
                </a:cubicBezTo>
                <a:cubicBezTo>
                  <a:pt x="2454734" y="1786136"/>
                  <a:pt x="2482949" y="1749674"/>
                  <a:pt x="2495103" y="1699320"/>
                </a:cubicBezTo>
                <a:cubicBezTo>
                  <a:pt x="2487290" y="1700188"/>
                  <a:pt x="2480344" y="1701490"/>
                  <a:pt x="2474267" y="1703227"/>
                </a:cubicBezTo>
                <a:cubicBezTo>
                  <a:pt x="2469058" y="1704095"/>
                  <a:pt x="2464717" y="1703227"/>
                  <a:pt x="2461245" y="1700622"/>
                </a:cubicBezTo>
                <a:cubicBezTo>
                  <a:pt x="2456036" y="1697150"/>
                  <a:pt x="2450827" y="1692809"/>
                  <a:pt x="2445618" y="1687600"/>
                </a:cubicBezTo>
                <a:cubicBezTo>
                  <a:pt x="2442146" y="1683259"/>
                  <a:pt x="2443448" y="1680220"/>
                  <a:pt x="2449525" y="1678484"/>
                </a:cubicBezTo>
                <a:cubicBezTo>
                  <a:pt x="2463415" y="1677616"/>
                  <a:pt x="2475570" y="1676314"/>
                  <a:pt x="2485988" y="1674577"/>
                </a:cubicBezTo>
                <a:lnTo>
                  <a:pt x="2494803" y="1673475"/>
                </a:lnTo>
                <a:lnTo>
                  <a:pt x="2499010" y="1671973"/>
                </a:lnTo>
                <a:cubicBezTo>
                  <a:pt x="2499010" y="1671105"/>
                  <a:pt x="2499010" y="1670671"/>
                  <a:pt x="2499010" y="1670671"/>
                </a:cubicBezTo>
                <a:cubicBezTo>
                  <a:pt x="2499010" y="1668066"/>
                  <a:pt x="2499010" y="1665028"/>
                  <a:pt x="2499010" y="1661555"/>
                </a:cubicBezTo>
                <a:cubicBezTo>
                  <a:pt x="2500747" y="1645928"/>
                  <a:pt x="2500747" y="1635510"/>
                  <a:pt x="2499010" y="1630301"/>
                </a:cubicBezTo>
                <a:cubicBezTo>
                  <a:pt x="2480779" y="1635510"/>
                  <a:pt x="2467322" y="1638548"/>
                  <a:pt x="2458641" y="1639417"/>
                </a:cubicBezTo>
                <a:cubicBezTo>
                  <a:pt x="2457773" y="1640285"/>
                  <a:pt x="2456904" y="1640719"/>
                  <a:pt x="2456036" y="1640719"/>
                </a:cubicBezTo>
                <a:cubicBezTo>
                  <a:pt x="2456036" y="1642455"/>
                  <a:pt x="2455168" y="1644626"/>
                  <a:pt x="2453432" y="1647230"/>
                </a:cubicBezTo>
                <a:cubicBezTo>
                  <a:pt x="2454300" y="1647230"/>
                  <a:pt x="2455168" y="1647664"/>
                  <a:pt x="2456036" y="1648532"/>
                </a:cubicBezTo>
                <a:cubicBezTo>
                  <a:pt x="2456904" y="1648532"/>
                  <a:pt x="2457338" y="1648967"/>
                  <a:pt x="2457338" y="1649835"/>
                </a:cubicBezTo>
                <a:cubicBezTo>
                  <a:pt x="2459943" y="1656780"/>
                  <a:pt x="2458641" y="1661121"/>
                  <a:pt x="2453432" y="1662857"/>
                </a:cubicBezTo>
                <a:cubicBezTo>
                  <a:pt x="2451695" y="1662857"/>
                  <a:pt x="2447788" y="1663725"/>
                  <a:pt x="2441711" y="1665462"/>
                </a:cubicBezTo>
                <a:cubicBezTo>
                  <a:pt x="2433898" y="1666330"/>
                  <a:pt x="2427821" y="1667198"/>
                  <a:pt x="2423480" y="1668066"/>
                </a:cubicBezTo>
                <a:cubicBezTo>
                  <a:pt x="2426084" y="1669802"/>
                  <a:pt x="2428689" y="1671973"/>
                  <a:pt x="2431293" y="1674577"/>
                </a:cubicBezTo>
                <a:cubicBezTo>
                  <a:pt x="2436502" y="1678918"/>
                  <a:pt x="2437370" y="1683693"/>
                  <a:pt x="2433898" y="1688902"/>
                </a:cubicBezTo>
                <a:cubicBezTo>
                  <a:pt x="2433030" y="1689770"/>
                  <a:pt x="2432596" y="1691507"/>
                  <a:pt x="2432596" y="1694111"/>
                </a:cubicBezTo>
                <a:cubicBezTo>
                  <a:pt x="2431728" y="1695847"/>
                  <a:pt x="2431293" y="1697150"/>
                  <a:pt x="2431293" y="1698018"/>
                </a:cubicBezTo>
                <a:cubicBezTo>
                  <a:pt x="2433898" y="1698018"/>
                  <a:pt x="2435634" y="1697584"/>
                  <a:pt x="2436502" y="1696716"/>
                </a:cubicBezTo>
                <a:cubicBezTo>
                  <a:pt x="2437370" y="1696716"/>
                  <a:pt x="2438239" y="1696716"/>
                  <a:pt x="2439107" y="1696716"/>
                </a:cubicBezTo>
                <a:cubicBezTo>
                  <a:pt x="2445184" y="1695847"/>
                  <a:pt x="2449091" y="1695847"/>
                  <a:pt x="2450827" y="1696716"/>
                </a:cubicBezTo>
                <a:cubicBezTo>
                  <a:pt x="2451695" y="1696716"/>
                  <a:pt x="2452564" y="1697150"/>
                  <a:pt x="2453432" y="1698018"/>
                </a:cubicBezTo>
                <a:cubicBezTo>
                  <a:pt x="2457773" y="1699754"/>
                  <a:pt x="2460811" y="1701925"/>
                  <a:pt x="2462547" y="1704529"/>
                </a:cubicBezTo>
                <a:cubicBezTo>
                  <a:pt x="2465152" y="1710606"/>
                  <a:pt x="2463849" y="1715381"/>
                  <a:pt x="2458641" y="1718854"/>
                </a:cubicBezTo>
                <a:cubicBezTo>
                  <a:pt x="2455168" y="1719722"/>
                  <a:pt x="2445618" y="1721024"/>
                  <a:pt x="2429991" y="1722760"/>
                </a:cubicBezTo>
                <a:cubicBezTo>
                  <a:pt x="2429991" y="1730574"/>
                  <a:pt x="2429991" y="1738387"/>
                  <a:pt x="2429991" y="1746201"/>
                </a:cubicBezTo>
                <a:cubicBezTo>
                  <a:pt x="2435200" y="1743596"/>
                  <a:pt x="2443014" y="1740992"/>
                  <a:pt x="2453432" y="1738387"/>
                </a:cubicBezTo>
                <a:cubicBezTo>
                  <a:pt x="2457773" y="1737519"/>
                  <a:pt x="2460811" y="1736651"/>
                  <a:pt x="2462547" y="1735783"/>
                </a:cubicBezTo>
                <a:cubicBezTo>
                  <a:pt x="2466020" y="1734915"/>
                  <a:pt x="2468191" y="1734915"/>
                  <a:pt x="2469058" y="1735783"/>
                </a:cubicBezTo>
                <a:cubicBezTo>
                  <a:pt x="2469058" y="1737519"/>
                  <a:pt x="2467322" y="1739256"/>
                  <a:pt x="2463849" y="1740992"/>
                </a:cubicBezTo>
                <a:cubicBezTo>
                  <a:pt x="2459508" y="1743596"/>
                  <a:pt x="2449959" y="1750108"/>
                  <a:pt x="2435200" y="1760526"/>
                </a:cubicBezTo>
                <a:cubicBezTo>
                  <a:pt x="2418705" y="1772680"/>
                  <a:pt x="2406551" y="1781362"/>
                  <a:pt x="2398737" y="1786571"/>
                </a:cubicBezTo>
                <a:cubicBezTo>
                  <a:pt x="2394396" y="1789175"/>
                  <a:pt x="2388319" y="1793082"/>
                  <a:pt x="2380506" y="1798291"/>
                </a:cubicBezTo>
                <a:cubicBezTo>
                  <a:pt x="2374429" y="1802631"/>
                  <a:pt x="2370522" y="1805236"/>
                  <a:pt x="2368786" y="1806104"/>
                </a:cubicBezTo>
                <a:cubicBezTo>
                  <a:pt x="2365313" y="1809577"/>
                  <a:pt x="2361406" y="1810011"/>
                  <a:pt x="2357065" y="1807406"/>
                </a:cubicBezTo>
                <a:cubicBezTo>
                  <a:pt x="2345779" y="1797857"/>
                  <a:pt x="2338834" y="1788741"/>
                  <a:pt x="2336229" y="1780059"/>
                </a:cubicBezTo>
                <a:cubicBezTo>
                  <a:pt x="2334493" y="1777455"/>
                  <a:pt x="2334059" y="1774850"/>
                  <a:pt x="2334927" y="1772246"/>
                </a:cubicBezTo>
                <a:cubicBezTo>
                  <a:pt x="2336663" y="1770509"/>
                  <a:pt x="2338834" y="1770075"/>
                  <a:pt x="2341438" y="1770944"/>
                </a:cubicBezTo>
                <a:cubicBezTo>
                  <a:pt x="2347515" y="1770944"/>
                  <a:pt x="2354895" y="1769641"/>
                  <a:pt x="2363577" y="1767037"/>
                </a:cubicBezTo>
                <a:cubicBezTo>
                  <a:pt x="2362708" y="1760091"/>
                  <a:pt x="2362274" y="1751410"/>
                  <a:pt x="2362274" y="1740992"/>
                </a:cubicBezTo>
                <a:cubicBezTo>
                  <a:pt x="2359670" y="1721024"/>
                  <a:pt x="2356631" y="1707568"/>
                  <a:pt x="2353159" y="1700622"/>
                </a:cubicBezTo>
                <a:cubicBezTo>
                  <a:pt x="2350554" y="1693677"/>
                  <a:pt x="2352290" y="1689770"/>
                  <a:pt x="2358368" y="1688902"/>
                </a:cubicBezTo>
                <a:cubicBezTo>
                  <a:pt x="2373126" y="1691507"/>
                  <a:pt x="2383978" y="1695413"/>
                  <a:pt x="2390924" y="1700622"/>
                </a:cubicBezTo>
                <a:cubicBezTo>
                  <a:pt x="2396133" y="1704095"/>
                  <a:pt x="2397001" y="1708870"/>
                  <a:pt x="2393528" y="1714947"/>
                </a:cubicBezTo>
                <a:cubicBezTo>
                  <a:pt x="2392660" y="1717551"/>
                  <a:pt x="2392226" y="1722326"/>
                  <a:pt x="2392226" y="1729272"/>
                </a:cubicBezTo>
                <a:cubicBezTo>
                  <a:pt x="2392226" y="1731876"/>
                  <a:pt x="2392226" y="1734047"/>
                  <a:pt x="2392226" y="1735783"/>
                </a:cubicBezTo>
                <a:cubicBezTo>
                  <a:pt x="2392226" y="1742728"/>
                  <a:pt x="2392226" y="1750108"/>
                  <a:pt x="2392226" y="1757921"/>
                </a:cubicBezTo>
                <a:cubicBezTo>
                  <a:pt x="2393094" y="1757921"/>
                  <a:pt x="2393962" y="1757487"/>
                  <a:pt x="2394830" y="1756619"/>
                </a:cubicBezTo>
                <a:cubicBezTo>
                  <a:pt x="2398303" y="1756619"/>
                  <a:pt x="2400473" y="1755751"/>
                  <a:pt x="2401342" y="1754014"/>
                </a:cubicBezTo>
                <a:cubicBezTo>
                  <a:pt x="2402210" y="1747937"/>
                  <a:pt x="2402210" y="1739690"/>
                  <a:pt x="2401342" y="1729272"/>
                </a:cubicBezTo>
                <a:cubicBezTo>
                  <a:pt x="2401342" y="1723194"/>
                  <a:pt x="2401342" y="1718854"/>
                  <a:pt x="2401342" y="1716249"/>
                </a:cubicBezTo>
                <a:cubicBezTo>
                  <a:pt x="2400473" y="1712776"/>
                  <a:pt x="2400039" y="1707134"/>
                  <a:pt x="2400039" y="1699320"/>
                </a:cubicBezTo>
                <a:cubicBezTo>
                  <a:pt x="2399171" y="1691507"/>
                  <a:pt x="2398737" y="1685863"/>
                  <a:pt x="2398737" y="1682391"/>
                </a:cubicBezTo>
                <a:cubicBezTo>
                  <a:pt x="2397001" y="1684995"/>
                  <a:pt x="2395264" y="1686298"/>
                  <a:pt x="2393528" y="1686298"/>
                </a:cubicBezTo>
                <a:cubicBezTo>
                  <a:pt x="2383978" y="1683693"/>
                  <a:pt x="2378335" y="1677616"/>
                  <a:pt x="2376599" y="1668066"/>
                </a:cubicBezTo>
                <a:cubicBezTo>
                  <a:pt x="2376599" y="1667198"/>
                  <a:pt x="2376165" y="1665462"/>
                  <a:pt x="2375297" y="1662857"/>
                </a:cubicBezTo>
                <a:cubicBezTo>
                  <a:pt x="2370088" y="1638548"/>
                  <a:pt x="2364011" y="1622053"/>
                  <a:pt x="2357065" y="1613372"/>
                </a:cubicBezTo>
                <a:cubicBezTo>
                  <a:pt x="2355329" y="1610767"/>
                  <a:pt x="2354895" y="1609031"/>
                  <a:pt x="2355763" y="1608163"/>
                </a:cubicBezTo>
                <a:cubicBezTo>
                  <a:pt x="2356631" y="1606426"/>
                  <a:pt x="2358802" y="1605558"/>
                  <a:pt x="2362274" y="1605558"/>
                </a:cubicBezTo>
                <a:cubicBezTo>
                  <a:pt x="2372692" y="1606426"/>
                  <a:pt x="2380506" y="1608163"/>
                  <a:pt x="2385715" y="1610767"/>
                </a:cubicBezTo>
                <a:cubicBezTo>
                  <a:pt x="2388319" y="1609899"/>
                  <a:pt x="2392226" y="1608597"/>
                  <a:pt x="2397435" y="1606861"/>
                </a:cubicBezTo>
                <a:cubicBezTo>
                  <a:pt x="2400039" y="1605992"/>
                  <a:pt x="2401776" y="1605558"/>
                  <a:pt x="2402644" y="1605558"/>
                </a:cubicBezTo>
                <a:cubicBezTo>
                  <a:pt x="2404380" y="1604690"/>
                  <a:pt x="2406551" y="1603822"/>
                  <a:pt x="2409155" y="1602954"/>
                </a:cubicBezTo>
                <a:cubicBezTo>
                  <a:pt x="2418705" y="1599481"/>
                  <a:pt x="2424348" y="1596877"/>
                  <a:pt x="2426084" y="1595140"/>
                </a:cubicBezTo>
                <a:cubicBezTo>
                  <a:pt x="2433898" y="1593404"/>
                  <a:pt x="2439541" y="1593404"/>
                  <a:pt x="2443014" y="1595140"/>
                </a:cubicBezTo>
                <a:cubicBezTo>
                  <a:pt x="2449959" y="1598613"/>
                  <a:pt x="2457338" y="1604256"/>
                  <a:pt x="2465152" y="1612070"/>
                </a:cubicBezTo>
                <a:cubicBezTo>
                  <a:pt x="2467756" y="1617279"/>
                  <a:pt x="2467756" y="1622053"/>
                  <a:pt x="2465152" y="1626394"/>
                </a:cubicBezTo>
                <a:cubicBezTo>
                  <a:pt x="2464284" y="1627262"/>
                  <a:pt x="2462982" y="1628999"/>
                  <a:pt x="2461245" y="1631603"/>
                </a:cubicBezTo>
                <a:cubicBezTo>
                  <a:pt x="2463849" y="1629867"/>
                  <a:pt x="2468624" y="1626828"/>
                  <a:pt x="2475570" y="1622488"/>
                </a:cubicBezTo>
                <a:cubicBezTo>
                  <a:pt x="2494669" y="1611201"/>
                  <a:pt x="2506824" y="1603388"/>
                  <a:pt x="2512033" y="1599047"/>
                </a:cubicBezTo>
                <a:cubicBezTo>
                  <a:pt x="2525923" y="1589497"/>
                  <a:pt x="2532869" y="1582552"/>
                  <a:pt x="2532869" y="1578211"/>
                </a:cubicBezTo>
                <a:cubicBezTo>
                  <a:pt x="2533737" y="1575607"/>
                  <a:pt x="2535039" y="1573979"/>
                  <a:pt x="2536775" y="1573328"/>
                </a:cubicBezTo>
                <a:close/>
                <a:moveTo>
                  <a:pt x="1142070" y="1570398"/>
                </a:moveTo>
                <a:cubicBezTo>
                  <a:pt x="1158565" y="1573002"/>
                  <a:pt x="1171587" y="1580382"/>
                  <a:pt x="1181137" y="1592536"/>
                </a:cubicBezTo>
                <a:cubicBezTo>
                  <a:pt x="1186346" y="1597745"/>
                  <a:pt x="1188083" y="1603822"/>
                  <a:pt x="1186346" y="1610767"/>
                </a:cubicBezTo>
                <a:cubicBezTo>
                  <a:pt x="1183742" y="1622922"/>
                  <a:pt x="1182440" y="1632906"/>
                  <a:pt x="1182440" y="1640719"/>
                </a:cubicBezTo>
                <a:cubicBezTo>
                  <a:pt x="1182440" y="1643323"/>
                  <a:pt x="1182005" y="1647230"/>
                  <a:pt x="1181137" y="1652439"/>
                </a:cubicBezTo>
                <a:cubicBezTo>
                  <a:pt x="1181137" y="1657648"/>
                  <a:pt x="1180703" y="1661555"/>
                  <a:pt x="1179835" y="1664159"/>
                </a:cubicBezTo>
                <a:cubicBezTo>
                  <a:pt x="1189385" y="1657214"/>
                  <a:pt x="1200671" y="1646796"/>
                  <a:pt x="1213693" y="1632906"/>
                </a:cubicBezTo>
                <a:cubicBezTo>
                  <a:pt x="1220639" y="1626828"/>
                  <a:pt x="1224545" y="1619883"/>
                  <a:pt x="1225414" y="1612070"/>
                </a:cubicBezTo>
                <a:cubicBezTo>
                  <a:pt x="1227150" y="1602520"/>
                  <a:pt x="1232359" y="1600349"/>
                  <a:pt x="1241041" y="1605558"/>
                </a:cubicBezTo>
                <a:cubicBezTo>
                  <a:pt x="1250590" y="1610767"/>
                  <a:pt x="1259272" y="1619449"/>
                  <a:pt x="1267085" y="1631603"/>
                </a:cubicBezTo>
                <a:cubicBezTo>
                  <a:pt x="1271426" y="1638548"/>
                  <a:pt x="1271426" y="1643757"/>
                  <a:pt x="1267085" y="1647230"/>
                </a:cubicBezTo>
                <a:cubicBezTo>
                  <a:pt x="1261008" y="1648967"/>
                  <a:pt x="1254063" y="1653307"/>
                  <a:pt x="1246250" y="1660253"/>
                </a:cubicBezTo>
                <a:cubicBezTo>
                  <a:pt x="1228886" y="1675012"/>
                  <a:pt x="1206314" y="1689770"/>
                  <a:pt x="1178533" y="1704529"/>
                </a:cubicBezTo>
                <a:cubicBezTo>
                  <a:pt x="1178533" y="1708870"/>
                  <a:pt x="1178533" y="1715381"/>
                  <a:pt x="1178533" y="1724063"/>
                </a:cubicBezTo>
                <a:cubicBezTo>
                  <a:pt x="1177665" y="1732744"/>
                  <a:pt x="1177230" y="1739256"/>
                  <a:pt x="1177230" y="1743596"/>
                </a:cubicBezTo>
                <a:cubicBezTo>
                  <a:pt x="1177230" y="1763564"/>
                  <a:pt x="1185044" y="1773982"/>
                  <a:pt x="1200671" y="1774850"/>
                </a:cubicBezTo>
                <a:cubicBezTo>
                  <a:pt x="1218034" y="1774850"/>
                  <a:pt x="1231925" y="1773548"/>
                  <a:pt x="1242343" y="1770944"/>
                </a:cubicBezTo>
                <a:cubicBezTo>
                  <a:pt x="1251893" y="1770075"/>
                  <a:pt x="1258404" y="1763564"/>
                  <a:pt x="1261877" y="1751410"/>
                </a:cubicBezTo>
                <a:cubicBezTo>
                  <a:pt x="1263613" y="1747069"/>
                  <a:pt x="1265783" y="1740558"/>
                  <a:pt x="1268388" y="1731876"/>
                </a:cubicBezTo>
                <a:cubicBezTo>
                  <a:pt x="1270992" y="1725799"/>
                  <a:pt x="1272728" y="1721458"/>
                  <a:pt x="1273597" y="1718854"/>
                </a:cubicBezTo>
                <a:cubicBezTo>
                  <a:pt x="1275333" y="1716249"/>
                  <a:pt x="1276201" y="1714947"/>
                  <a:pt x="1276201" y="1714947"/>
                </a:cubicBezTo>
                <a:cubicBezTo>
                  <a:pt x="1277070" y="1714947"/>
                  <a:pt x="1277937" y="1716249"/>
                  <a:pt x="1278806" y="1718854"/>
                </a:cubicBezTo>
                <a:cubicBezTo>
                  <a:pt x="1282278" y="1732744"/>
                  <a:pt x="1289224" y="1746201"/>
                  <a:pt x="1299642" y="1759223"/>
                </a:cubicBezTo>
                <a:cubicBezTo>
                  <a:pt x="1303982" y="1765300"/>
                  <a:pt x="1305719" y="1770509"/>
                  <a:pt x="1304851" y="1774850"/>
                </a:cubicBezTo>
                <a:cubicBezTo>
                  <a:pt x="1303982" y="1780927"/>
                  <a:pt x="1299642" y="1787439"/>
                  <a:pt x="1291828" y="1794384"/>
                </a:cubicBezTo>
                <a:cubicBezTo>
                  <a:pt x="1275333" y="1806538"/>
                  <a:pt x="1253195" y="1812615"/>
                  <a:pt x="1225414" y="1812615"/>
                </a:cubicBezTo>
                <a:cubicBezTo>
                  <a:pt x="1208050" y="1812615"/>
                  <a:pt x="1194160" y="1811313"/>
                  <a:pt x="1183742" y="1808709"/>
                </a:cubicBezTo>
                <a:cubicBezTo>
                  <a:pt x="1155960" y="1802631"/>
                  <a:pt x="1142504" y="1781796"/>
                  <a:pt x="1143372" y="1746201"/>
                </a:cubicBezTo>
                <a:cubicBezTo>
                  <a:pt x="1142504" y="1738387"/>
                  <a:pt x="1142070" y="1731008"/>
                  <a:pt x="1142070" y="1724063"/>
                </a:cubicBezTo>
                <a:cubicBezTo>
                  <a:pt x="1132520" y="1727535"/>
                  <a:pt x="1119932" y="1731442"/>
                  <a:pt x="1104305" y="1735783"/>
                </a:cubicBezTo>
                <a:cubicBezTo>
                  <a:pt x="1102568" y="1736651"/>
                  <a:pt x="1100832" y="1736651"/>
                  <a:pt x="1099096" y="1735783"/>
                </a:cubicBezTo>
                <a:cubicBezTo>
                  <a:pt x="1099096" y="1740992"/>
                  <a:pt x="1099096" y="1748805"/>
                  <a:pt x="1099096" y="1759223"/>
                </a:cubicBezTo>
                <a:cubicBezTo>
                  <a:pt x="1098227" y="1771378"/>
                  <a:pt x="1097793" y="1780493"/>
                  <a:pt x="1097793" y="1786571"/>
                </a:cubicBezTo>
                <a:cubicBezTo>
                  <a:pt x="1096925" y="1801329"/>
                  <a:pt x="1094321" y="1811313"/>
                  <a:pt x="1089980" y="1816522"/>
                </a:cubicBezTo>
                <a:cubicBezTo>
                  <a:pt x="1087376" y="1819995"/>
                  <a:pt x="1083035" y="1820429"/>
                  <a:pt x="1076957" y="1817824"/>
                </a:cubicBezTo>
                <a:cubicBezTo>
                  <a:pt x="1071748" y="1814352"/>
                  <a:pt x="1067842" y="1809143"/>
                  <a:pt x="1065237" y="1802197"/>
                </a:cubicBezTo>
                <a:cubicBezTo>
                  <a:pt x="1059160" y="1790911"/>
                  <a:pt x="1058292" y="1777889"/>
                  <a:pt x="1062633" y="1763130"/>
                </a:cubicBezTo>
                <a:cubicBezTo>
                  <a:pt x="1066105" y="1744899"/>
                  <a:pt x="1067842" y="1726233"/>
                  <a:pt x="1067842" y="1707134"/>
                </a:cubicBezTo>
                <a:lnTo>
                  <a:pt x="1067842" y="1684995"/>
                </a:lnTo>
                <a:lnTo>
                  <a:pt x="1056121" y="1696716"/>
                </a:lnTo>
                <a:cubicBezTo>
                  <a:pt x="1043099" y="1709738"/>
                  <a:pt x="1026604" y="1720590"/>
                  <a:pt x="1006636" y="1729272"/>
                </a:cubicBezTo>
                <a:cubicBezTo>
                  <a:pt x="999691" y="1731876"/>
                  <a:pt x="998823" y="1731008"/>
                  <a:pt x="1004032" y="1726667"/>
                </a:cubicBezTo>
                <a:cubicBezTo>
                  <a:pt x="1034417" y="1691941"/>
                  <a:pt x="1056556" y="1656346"/>
                  <a:pt x="1070446" y="1619883"/>
                </a:cubicBezTo>
                <a:cubicBezTo>
                  <a:pt x="1076523" y="1602520"/>
                  <a:pt x="1078694" y="1587761"/>
                  <a:pt x="1076957" y="1575607"/>
                </a:cubicBezTo>
                <a:cubicBezTo>
                  <a:pt x="1076957" y="1570398"/>
                  <a:pt x="1079562" y="1569095"/>
                  <a:pt x="1084771" y="1571700"/>
                </a:cubicBezTo>
                <a:cubicBezTo>
                  <a:pt x="1100398" y="1577777"/>
                  <a:pt x="1112118" y="1586025"/>
                  <a:pt x="1119932" y="1596443"/>
                </a:cubicBezTo>
                <a:cubicBezTo>
                  <a:pt x="1124272" y="1603388"/>
                  <a:pt x="1124272" y="1608597"/>
                  <a:pt x="1119932" y="1612070"/>
                </a:cubicBezTo>
                <a:cubicBezTo>
                  <a:pt x="1112986" y="1619883"/>
                  <a:pt x="1106909" y="1628565"/>
                  <a:pt x="1101701" y="1638114"/>
                </a:cubicBezTo>
                <a:cubicBezTo>
                  <a:pt x="1098227" y="1645928"/>
                  <a:pt x="1093887" y="1653307"/>
                  <a:pt x="1088678" y="1660253"/>
                </a:cubicBezTo>
                <a:cubicBezTo>
                  <a:pt x="1097359" y="1665462"/>
                  <a:pt x="1101266" y="1677182"/>
                  <a:pt x="1100398" y="1695413"/>
                </a:cubicBezTo>
                <a:cubicBezTo>
                  <a:pt x="1100398" y="1706699"/>
                  <a:pt x="1100398" y="1718420"/>
                  <a:pt x="1100398" y="1730574"/>
                </a:cubicBezTo>
                <a:cubicBezTo>
                  <a:pt x="1100398" y="1729706"/>
                  <a:pt x="1100832" y="1729272"/>
                  <a:pt x="1101701" y="1729272"/>
                </a:cubicBezTo>
                <a:cubicBezTo>
                  <a:pt x="1104305" y="1727535"/>
                  <a:pt x="1108211" y="1724497"/>
                  <a:pt x="1113420" y="1720156"/>
                </a:cubicBezTo>
                <a:cubicBezTo>
                  <a:pt x="1119498" y="1715815"/>
                  <a:pt x="1129047" y="1708002"/>
                  <a:pt x="1142070" y="1696716"/>
                </a:cubicBezTo>
                <a:cubicBezTo>
                  <a:pt x="1142070" y="1687166"/>
                  <a:pt x="1142938" y="1671539"/>
                  <a:pt x="1144674" y="1649835"/>
                </a:cubicBezTo>
                <a:cubicBezTo>
                  <a:pt x="1144674" y="1645494"/>
                  <a:pt x="1144674" y="1642021"/>
                  <a:pt x="1144674" y="1639417"/>
                </a:cubicBezTo>
                <a:cubicBezTo>
                  <a:pt x="1147279" y="1611635"/>
                  <a:pt x="1143372" y="1591234"/>
                  <a:pt x="1132954" y="1578211"/>
                </a:cubicBezTo>
                <a:cubicBezTo>
                  <a:pt x="1132954" y="1573002"/>
                  <a:pt x="1135993" y="1570398"/>
                  <a:pt x="1142070" y="1570398"/>
                </a:cubicBezTo>
                <a:close/>
                <a:moveTo>
                  <a:pt x="892364" y="1570072"/>
                </a:moveTo>
                <a:cubicBezTo>
                  <a:pt x="894318" y="1570289"/>
                  <a:pt x="896814" y="1570832"/>
                  <a:pt x="899852" y="1571700"/>
                </a:cubicBezTo>
                <a:cubicBezTo>
                  <a:pt x="913743" y="1579513"/>
                  <a:pt x="922858" y="1586459"/>
                  <a:pt x="927199" y="1592536"/>
                </a:cubicBezTo>
                <a:cubicBezTo>
                  <a:pt x="931540" y="1597745"/>
                  <a:pt x="931974" y="1602954"/>
                  <a:pt x="928502" y="1608163"/>
                </a:cubicBezTo>
                <a:cubicBezTo>
                  <a:pt x="925029" y="1619449"/>
                  <a:pt x="922858" y="1638983"/>
                  <a:pt x="921990" y="1666764"/>
                </a:cubicBezTo>
                <a:cubicBezTo>
                  <a:pt x="921990" y="1731876"/>
                  <a:pt x="922424" y="1769641"/>
                  <a:pt x="923292" y="1780059"/>
                </a:cubicBezTo>
                <a:cubicBezTo>
                  <a:pt x="922424" y="1792214"/>
                  <a:pt x="918083" y="1804368"/>
                  <a:pt x="910270" y="1816522"/>
                </a:cubicBezTo>
                <a:cubicBezTo>
                  <a:pt x="905930" y="1820863"/>
                  <a:pt x="900720" y="1821297"/>
                  <a:pt x="894643" y="1817824"/>
                </a:cubicBezTo>
                <a:cubicBezTo>
                  <a:pt x="889434" y="1811747"/>
                  <a:pt x="885527" y="1804802"/>
                  <a:pt x="882923" y="1796989"/>
                </a:cubicBezTo>
                <a:cubicBezTo>
                  <a:pt x="882923" y="1796120"/>
                  <a:pt x="882923" y="1794818"/>
                  <a:pt x="882923" y="1793082"/>
                </a:cubicBezTo>
                <a:cubicBezTo>
                  <a:pt x="882055" y="1790477"/>
                  <a:pt x="881620" y="1788307"/>
                  <a:pt x="881620" y="1786571"/>
                </a:cubicBezTo>
                <a:cubicBezTo>
                  <a:pt x="846026" y="1783966"/>
                  <a:pt x="807826" y="1785702"/>
                  <a:pt x="767023" y="1791780"/>
                </a:cubicBezTo>
                <a:cubicBezTo>
                  <a:pt x="761814" y="1791780"/>
                  <a:pt x="757907" y="1790911"/>
                  <a:pt x="755303" y="1789175"/>
                </a:cubicBezTo>
                <a:cubicBezTo>
                  <a:pt x="755303" y="1789175"/>
                  <a:pt x="754435" y="1788741"/>
                  <a:pt x="752698" y="1787873"/>
                </a:cubicBezTo>
                <a:cubicBezTo>
                  <a:pt x="750094" y="1786136"/>
                  <a:pt x="748357" y="1784834"/>
                  <a:pt x="747489" y="1783966"/>
                </a:cubicBezTo>
                <a:cubicBezTo>
                  <a:pt x="746621" y="1796989"/>
                  <a:pt x="744017" y="1804802"/>
                  <a:pt x="739676" y="1807406"/>
                </a:cubicBezTo>
                <a:cubicBezTo>
                  <a:pt x="736203" y="1810879"/>
                  <a:pt x="731863" y="1811313"/>
                  <a:pt x="726653" y="1808709"/>
                </a:cubicBezTo>
                <a:cubicBezTo>
                  <a:pt x="726653" y="1808709"/>
                  <a:pt x="726220" y="1808275"/>
                  <a:pt x="725351" y="1807406"/>
                </a:cubicBezTo>
                <a:cubicBezTo>
                  <a:pt x="719274" y="1804802"/>
                  <a:pt x="715367" y="1800895"/>
                  <a:pt x="713631" y="1795686"/>
                </a:cubicBezTo>
                <a:cubicBezTo>
                  <a:pt x="710158" y="1784400"/>
                  <a:pt x="709290" y="1774850"/>
                  <a:pt x="711026" y="1767037"/>
                </a:cubicBezTo>
                <a:cubicBezTo>
                  <a:pt x="715367" y="1748805"/>
                  <a:pt x="717972" y="1704529"/>
                  <a:pt x="718840" y="1634208"/>
                </a:cubicBezTo>
                <a:cubicBezTo>
                  <a:pt x="718840" y="1615108"/>
                  <a:pt x="715367" y="1600349"/>
                  <a:pt x="708422" y="1589931"/>
                </a:cubicBezTo>
                <a:cubicBezTo>
                  <a:pt x="706686" y="1584722"/>
                  <a:pt x="709290" y="1581684"/>
                  <a:pt x="716235" y="1580816"/>
                </a:cubicBezTo>
                <a:cubicBezTo>
                  <a:pt x="724049" y="1582552"/>
                  <a:pt x="731863" y="1584722"/>
                  <a:pt x="739676" y="1587327"/>
                </a:cubicBezTo>
                <a:cubicBezTo>
                  <a:pt x="757039" y="1585591"/>
                  <a:pt x="784386" y="1582986"/>
                  <a:pt x="821717" y="1579513"/>
                </a:cubicBezTo>
                <a:cubicBezTo>
                  <a:pt x="831267" y="1577777"/>
                  <a:pt x="838212" y="1576909"/>
                  <a:pt x="842553" y="1576909"/>
                </a:cubicBezTo>
                <a:cubicBezTo>
                  <a:pt x="855576" y="1576041"/>
                  <a:pt x="870768" y="1573870"/>
                  <a:pt x="888132" y="1570398"/>
                </a:cubicBezTo>
                <a:cubicBezTo>
                  <a:pt x="889000" y="1569964"/>
                  <a:pt x="890411" y="1569855"/>
                  <a:pt x="892364" y="1570072"/>
                </a:cubicBezTo>
                <a:close/>
                <a:moveTo>
                  <a:pt x="159851" y="1566328"/>
                </a:moveTo>
                <a:cubicBezTo>
                  <a:pt x="161370" y="1566003"/>
                  <a:pt x="163215" y="1566057"/>
                  <a:pt x="165385" y="1566491"/>
                </a:cubicBezTo>
                <a:cubicBezTo>
                  <a:pt x="183617" y="1574304"/>
                  <a:pt x="197073" y="1586025"/>
                  <a:pt x="205755" y="1601652"/>
                </a:cubicBezTo>
                <a:cubicBezTo>
                  <a:pt x="208359" y="1606861"/>
                  <a:pt x="207925" y="1611201"/>
                  <a:pt x="204453" y="1614674"/>
                </a:cubicBezTo>
                <a:cubicBezTo>
                  <a:pt x="199244" y="1621619"/>
                  <a:pt x="194469" y="1633774"/>
                  <a:pt x="190128" y="1651137"/>
                </a:cubicBezTo>
                <a:cubicBezTo>
                  <a:pt x="184051" y="1675445"/>
                  <a:pt x="173633" y="1699754"/>
                  <a:pt x="158874" y="1724063"/>
                </a:cubicBezTo>
                <a:cubicBezTo>
                  <a:pt x="176237" y="1741426"/>
                  <a:pt x="193166" y="1754448"/>
                  <a:pt x="209662" y="1763130"/>
                </a:cubicBezTo>
                <a:cubicBezTo>
                  <a:pt x="236575" y="1778757"/>
                  <a:pt x="266092" y="1790043"/>
                  <a:pt x="298214" y="1796989"/>
                </a:cubicBezTo>
                <a:cubicBezTo>
                  <a:pt x="302555" y="1797857"/>
                  <a:pt x="304726" y="1799593"/>
                  <a:pt x="304726" y="1802197"/>
                </a:cubicBezTo>
                <a:cubicBezTo>
                  <a:pt x="305594" y="1803934"/>
                  <a:pt x="303857" y="1805236"/>
                  <a:pt x="299517" y="1806104"/>
                </a:cubicBezTo>
                <a:cubicBezTo>
                  <a:pt x="264790" y="1815654"/>
                  <a:pt x="237443" y="1821297"/>
                  <a:pt x="217475" y="1823033"/>
                </a:cubicBezTo>
                <a:cubicBezTo>
                  <a:pt x="207925" y="1823033"/>
                  <a:pt x="200980" y="1821731"/>
                  <a:pt x="196639" y="1819127"/>
                </a:cubicBezTo>
                <a:cubicBezTo>
                  <a:pt x="175803" y="1805236"/>
                  <a:pt x="154099" y="1784834"/>
                  <a:pt x="131527" y="1757921"/>
                </a:cubicBezTo>
                <a:cubicBezTo>
                  <a:pt x="130659" y="1758789"/>
                  <a:pt x="129356" y="1760091"/>
                  <a:pt x="127620" y="1761828"/>
                </a:cubicBezTo>
                <a:cubicBezTo>
                  <a:pt x="125016" y="1763564"/>
                  <a:pt x="123280" y="1764866"/>
                  <a:pt x="122411" y="1765735"/>
                </a:cubicBezTo>
                <a:cubicBezTo>
                  <a:pt x="88553" y="1791780"/>
                  <a:pt x="49920" y="1805670"/>
                  <a:pt x="6512" y="1807406"/>
                </a:cubicBezTo>
                <a:cubicBezTo>
                  <a:pt x="3039" y="1807406"/>
                  <a:pt x="869" y="1806538"/>
                  <a:pt x="0" y="1804802"/>
                </a:cubicBezTo>
                <a:cubicBezTo>
                  <a:pt x="0" y="1803934"/>
                  <a:pt x="1736" y="1802631"/>
                  <a:pt x="5209" y="1800895"/>
                </a:cubicBezTo>
                <a:cubicBezTo>
                  <a:pt x="46013" y="1785268"/>
                  <a:pt x="80305" y="1760526"/>
                  <a:pt x="108086" y="1726667"/>
                </a:cubicBezTo>
                <a:cubicBezTo>
                  <a:pt x="93327" y="1706699"/>
                  <a:pt x="82041" y="1689336"/>
                  <a:pt x="74228" y="1674577"/>
                </a:cubicBezTo>
                <a:cubicBezTo>
                  <a:pt x="66414" y="1661555"/>
                  <a:pt x="57299" y="1655044"/>
                  <a:pt x="46881" y="1655044"/>
                </a:cubicBezTo>
                <a:cubicBezTo>
                  <a:pt x="41672" y="1654176"/>
                  <a:pt x="38633" y="1651571"/>
                  <a:pt x="37765" y="1647230"/>
                </a:cubicBezTo>
                <a:cubicBezTo>
                  <a:pt x="38633" y="1641153"/>
                  <a:pt x="46013" y="1637246"/>
                  <a:pt x="59903" y="1635510"/>
                </a:cubicBezTo>
                <a:cubicBezTo>
                  <a:pt x="75530" y="1635510"/>
                  <a:pt x="87684" y="1640719"/>
                  <a:pt x="96367" y="1651137"/>
                </a:cubicBezTo>
                <a:cubicBezTo>
                  <a:pt x="106784" y="1665028"/>
                  <a:pt x="118070" y="1679352"/>
                  <a:pt x="130224" y="1694111"/>
                </a:cubicBezTo>
                <a:cubicBezTo>
                  <a:pt x="139775" y="1679352"/>
                  <a:pt x="147588" y="1659384"/>
                  <a:pt x="153665" y="1634208"/>
                </a:cubicBezTo>
                <a:cubicBezTo>
                  <a:pt x="158874" y="1609031"/>
                  <a:pt x="159308" y="1590799"/>
                  <a:pt x="154967" y="1579513"/>
                </a:cubicBezTo>
                <a:cubicBezTo>
                  <a:pt x="153665" y="1571700"/>
                  <a:pt x="155293" y="1567305"/>
                  <a:pt x="159851" y="1566328"/>
                </a:cubicBezTo>
                <a:close/>
                <a:moveTo>
                  <a:pt x="1411635" y="1562584"/>
                </a:moveTo>
                <a:cubicBezTo>
                  <a:pt x="1433339" y="1562584"/>
                  <a:pt x="1446795" y="1563452"/>
                  <a:pt x="1452005" y="1565189"/>
                </a:cubicBezTo>
                <a:cubicBezTo>
                  <a:pt x="1458950" y="1566925"/>
                  <a:pt x="1463725" y="1571266"/>
                  <a:pt x="1466329" y="1578211"/>
                </a:cubicBezTo>
                <a:cubicBezTo>
                  <a:pt x="1469802" y="1592102"/>
                  <a:pt x="1466329" y="1600783"/>
                  <a:pt x="1455911" y="1604256"/>
                </a:cubicBezTo>
                <a:cubicBezTo>
                  <a:pt x="1458516" y="1604256"/>
                  <a:pt x="1460686" y="1603822"/>
                  <a:pt x="1462422" y="1602954"/>
                </a:cubicBezTo>
                <a:cubicBezTo>
                  <a:pt x="1470236" y="1598613"/>
                  <a:pt x="1478483" y="1602086"/>
                  <a:pt x="1487165" y="1613372"/>
                </a:cubicBezTo>
                <a:cubicBezTo>
                  <a:pt x="1489770" y="1617713"/>
                  <a:pt x="1487599" y="1622053"/>
                  <a:pt x="1480654" y="1626394"/>
                </a:cubicBezTo>
                <a:cubicBezTo>
                  <a:pt x="1474577" y="1627262"/>
                  <a:pt x="1468065" y="1628565"/>
                  <a:pt x="1461121" y="1630301"/>
                </a:cubicBezTo>
                <a:cubicBezTo>
                  <a:pt x="1464593" y="1631169"/>
                  <a:pt x="1469802" y="1633339"/>
                  <a:pt x="1476748" y="1636812"/>
                </a:cubicBezTo>
                <a:cubicBezTo>
                  <a:pt x="1477615" y="1637680"/>
                  <a:pt x="1478483" y="1638114"/>
                  <a:pt x="1479352" y="1638114"/>
                </a:cubicBezTo>
                <a:cubicBezTo>
                  <a:pt x="1482824" y="1642455"/>
                  <a:pt x="1482824" y="1645928"/>
                  <a:pt x="1479352" y="1648532"/>
                </a:cubicBezTo>
                <a:cubicBezTo>
                  <a:pt x="1477615" y="1650269"/>
                  <a:pt x="1474577" y="1652439"/>
                  <a:pt x="1470236" y="1655044"/>
                </a:cubicBezTo>
                <a:cubicBezTo>
                  <a:pt x="1464159" y="1659384"/>
                  <a:pt x="1459818" y="1662857"/>
                  <a:pt x="1457213" y="1665462"/>
                </a:cubicBezTo>
                <a:cubicBezTo>
                  <a:pt x="1459818" y="1664594"/>
                  <a:pt x="1463290" y="1663725"/>
                  <a:pt x="1467631" y="1662857"/>
                </a:cubicBezTo>
                <a:cubicBezTo>
                  <a:pt x="1472840" y="1661989"/>
                  <a:pt x="1476313" y="1661555"/>
                  <a:pt x="1478049" y="1661555"/>
                </a:cubicBezTo>
                <a:cubicBezTo>
                  <a:pt x="1485863" y="1660687"/>
                  <a:pt x="1491940" y="1664594"/>
                  <a:pt x="1496281" y="1673275"/>
                </a:cubicBezTo>
                <a:cubicBezTo>
                  <a:pt x="1498017" y="1678484"/>
                  <a:pt x="1495847" y="1681957"/>
                  <a:pt x="1489770" y="1683693"/>
                </a:cubicBezTo>
                <a:cubicBezTo>
                  <a:pt x="1482824" y="1684561"/>
                  <a:pt x="1471538" y="1686298"/>
                  <a:pt x="1455911" y="1688902"/>
                </a:cubicBezTo>
                <a:cubicBezTo>
                  <a:pt x="1453307" y="1689770"/>
                  <a:pt x="1451136" y="1690204"/>
                  <a:pt x="1449400" y="1690204"/>
                </a:cubicBezTo>
                <a:cubicBezTo>
                  <a:pt x="1451136" y="1690204"/>
                  <a:pt x="1452438" y="1691072"/>
                  <a:pt x="1453307" y="1692809"/>
                </a:cubicBezTo>
                <a:cubicBezTo>
                  <a:pt x="1455043" y="1694545"/>
                  <a:pt x="1455043" y="1698018"/>
                  <a:pt x="1453307" y="1703227"/>
                </a:cubicBezTo>
                <a:cubicBezTo>
                  <a:pt x="1453307" y="1704095"/>
                  <a:pt x="1453307" y="1704529"/>
                  <a:pt x="1453307" y="1704529"/>
                </a:cubicBezTo>
                <a:cubicBezTo>
                  <a:pt x="1455043" y="1704529"/>
                  <a:pt x="1457213" y="1704095"/>
                  <a:pt x="1459818" y="1703227"/>
                </a:cubicBezTo>
                <a:cubicBezTo>
                  <a:pt x="1461554" y="1703227"/>
                  <a:pt x="1462857" y="1703227"/>
                  <a:pt x="1463725" y="1703227"/>
                </a:cubicBezTo>
                <a:cubicBezTo>
                  <a:pt x="1467197" y="1701490"/>
                  <a:pt x="1471104" y="1701490"/>
                  <a:pt x="1475445" y="1703227"/>
                </a:cubicBezTo>
                <a:cubicBezTo>
                  <a:pt x="1481522" y="1705831"/>
                  <a:pt x="1485863" y="1708870"/>
                  <a:pt x="1488467" y="1712343"/>
                </a:cubicBezTo>
                <a:cubicBezTo>
                  <a:pt x="1491072" y="1718420"/>
                  <a:pt x="1489335" y="1722326"/>
                  <a:pt x="1483258" y="1724063"/>
                </a:cubicBezTo>
                <a:cubicBezTo>
                  <a:pt x="1480654" y="1724063"/>
                  <a:pt x="1475011" y="1724497"/>
                  <a:pt x="1466329" y="1725365"/>
                </a:cubicBezTo>
                <a:cubicBezTo>
                  <a:pt x="1459384" y="1727101"/>
                  <a:pt x="1454175" y="1727969"/>
                  <a:pt x="1450702" y="1727969"/>
                </a:cubicBezTo>
                <a:cubicBezTo>
                  <a:pt x="1450702" y="1731442"/>
                  <a:pt x="1450702" y="1734481"/>
                  <a:pt x="1450702" y="1737085"/>
                </a:cubicBezTo>
                <a:cubicBezTo>
                  <a:pt x="1458516" y="1737085"/>
                  <a:pt x="1464593" y="1737519"/>
                  <a:pt x="1468934" y="1738387"/>
                </a:cubicBezTo>
                <a:cubicBezTo>
                  <a:pt x="1475011" y="1740124"/>
                  <a:pt x="1479352" y="1744465"/>
                  <a:pt x="1481956" y="1751410"/>
                </a:cubicBezTo>
                <a:cubicBezTo>
                  <a:pt x="1484560" y="1761828"/>
                  <a:pt x="1481522" y="1768339"/>
                  <a:pt x="1472840" y="1770944"/>
                </a:cubicBezTo>
                <a:cubicBezTo>
                  <a:pt x="1469368" y="1770944"/>
                  <a:pt x="1466329" y="1769207"/>
                  <a:pt x="1463725" y="1765735"/>
                </a:cubicBezTo>
                <a:cubicBezTo>
                  <a:pt x="1462857" y="1764866"/>
                  <a:pt x="1461988" y="1763564"/>
                  <a:pt x="1461121" y="1761828"/>
                </a:cubicBezTo>
                <a:cubicBezTo>
                  <a:pt x="1457647" y="1757487"/>
                  <a:pt x="1454175" y="1753580"/>
                  <a:pt x="1450702" y="1750108"/>
                </a:cubicBezTo>
                <a:cubicBezTo>
                  <a:pt x="1451570" y="1754448"/>
                  <a:pt x="1451570" y="1761394"/>
                  <a:pt x="1450702" y="1770944"/>
                </a:cubicBezTo>
                <a:cubicBezTo>
                  <a:pt x="1450702" y="1776153"/>
                  <a:pt x="1450702" y="1780059"/>
                  <a:pt x="1450702" y="1782664"/>
                </a:cubicBezTo>
                <a:cubicBezTo>
                  <a:pt x="1449834" y="1805236"/>
                  <a:pt x="1442021" y="1817390"/>
                  <a:pt x="1427262" y="1819127"/>
                </a:cubicBezTo>
                <a:cubicBezTo>
                  <a:pt x="1422921" y="1818258"/>
                  <a:pt x="1419449" y="1815220"/>
                  <a:pt x="1416844" y="1810011"/>
                </a:cubicBezTo>
                <a:cubicBezTo>
                  <a:pt x="1415107" y="1802197"/>
                  <a:pt x="1408596" y="1792648"/>
                  <a:pt x="1397310" y="1781362"/>
                </a:cubicBezTo>
                <a:cubicBezTo>
                  <a:pt x="1392969" y="1792648"/>
                  <a:pt x="1387326" y="1798725"/>
                  <a:pt x="1380381" y="1799593"/>
                </a:cubicBezTo>
                <a:cubicBezTo>
                  <a:pt x="1370831" y="1798725"/>
                  <a:pt x="1365188" y="1791780"/>
                  <a:pt x="1363452" y="1778757"/>
                </a:cubicBezTo>
                <a:cubicBezTo>
                  <a:pt x="1363452" y="1770944"/>
                  <a:pt x="1366056" y="1764866"/>
                  <a:pt x="1371266" y="1760526"/>
                </a:cubicBezTo>
                <a:cubicBezTo>
                  <a:pt x="1380815" y="1752712"/>
                  <a:pt x="1386892" y="1745767"/>
                  <a:pt x="1389497" y="1739690"/>
                </a:cubicBezTo>
                <a:cubicBezTo>
                  <a:pt x="1391233" y="1737085"/>
                  <a:pt x="1392536" y="1736651"/>
                  <a:pt x="1393403" y="1738387"/>
                </a:cubicBezTo>
                <a:cubicBezTo>
                  <a:pt x="1396876" y="1747069"/>
                  <a:pt x="1398612" y="1758789"/>
                  <a:pt x="1398612" y="1773548"/>
                </a:cubicBezTo>
                <a:cubicBezTo>
                  <a:pt x="1401217" y="1773548"/>
                  <a:pt x="1404255" y="1773982"/>
                  <a:pt x="1407728" y="1774850"/>
                </a:cubicBezTo>
                <a:cubicBezTo>
                  <a:pt x="1410333" y="1774850"/>
                  <a:pt x="1412503" y="1774850"/>
                  <a:pt x="1414239" y="1774850"/>
                </a:cubicBezTo>
                <a:cubicBezTo>
                  <a:pt x="1417712" y="1774850"/>
                  <a:pt x="1419449" y="1773982"/>
                  <a:pt x="1419449" y="1772246"/>
                </a:cubicBezTo>
                <a:cubicBezTo>
                  <a:pt x="1419449" y="1755751"/>
                  <a:pt x="1419449" y="1742728"/>
                  <a:pt x="1419449" y="1733178"/>
                </a:cubicBezTo>
                <a:cubicBezTo>
                  <a:pt x="1407294" y="1734047"/>
                  <a:pt x="1397744" y="1735349"/>
                  <a:pt x="1390799" y="1737085"/>
                </a:cubicBezTo>
                <a:cubicBezTo>
                  <a:pt x="1382117" y="1737085"/>
                  <a:pt x="1373002" y="1732310"/>
                  <a:pt x="1363452" y="1722760"/>
                </a:cubicBezTo>
                <a:cubicBezTo>
                  <a:pt x="1362583" y="1719288"/>
                  <a:pt x="1363886" y="1717551"/>
                  <a:pt x="1367358" y="1717551"/>
                </a:cubicBezTo>
                <a:cubicBezTo>
                  <a:pt x="1372567" y="1717551"/>
                  <a:pt x="1377776" y="1716683"/>
                  <a:pt x="1382985" y="1714947"/>
                </a:cubicBezTo>
                <a:cubicBezTo>
                  <a:pt x="1386458" y="1714947"/>
                  <a:pt x="1398612" y="1713211"/>
                  <a:pt x="1419449" y="1709738"/>
                </a:cubicBezTo>
                <a:cubicBezTo>
                  <a:pt x="1418580" y="1702793"/>
                  <a:pt x="1418146" y="1697584"/>
                  <a:pt x="1418146" y="1694111"/>
                </a:cubicBezTo>
                <a:cubicBezTo>
                  <a:pt x="1410333" y="1695847"/>
                  <a:pt x="1397310" y="1698452"/>
                  <a:pt x="1379079" y="1701925"/>
                </a:cubicBezTo>
                <a:cubicBezTo>
                  <a:pt x="1373870" y="1702793"/>
                  <a:pt x="1369963" y="1703661"/>
                  <a:pt x="1367358" y="1704529"/>
                </a:cubicBezTo>
                <a:cubicBezTo>
                  <a:pt x="1357809" y="1707134"/>
                  <a:pt x="1349127" y="1701490"/>
                  <a:pt x="1341313" y="1687600"/>
                </a:cubicBezTo>
                <a:cubicBezTo>
                  <a:pt x="1339577" y="1682391"/>
                  <a:pt x="1340879" y="1679786"/>
                  <a:pt x="1345220" y="1679786"/>
                </a:cubicBezTo>
                <a:cubicBezTo>
                  <a:pt x="1368661" y="1678050"/>
                  <a:pt x="1390365" y="1675880"/>
                  <a:pt x="1410333" y="1673275"/>
                </a:cubicBezTo>
                <a:cubicBezTo>
                  <a:pt x="1403387" y="1665462"/>
                  <a:pt x="1395574" y="1655478"/>
                  <a:pt x="1386892" y="1643323"/>
                </a:cubicBezTo>
                <a:cubicBezTo>
                  <a:pt x="1386024" y="1641587"/>
                  <a:pt x="1386458" y="1640719"/>
                  <a:pt x="1388194" y="1640719"/>
                </a:cubicBezTo>
                <a:cubicBezTo>
                  <a:pt x="1396008" y="1640719"/>
                  <a:pt x="1405123" y="1641587"/>
                  <a:pt x="1415541" y="1643323"/>
                </a:cubicBezTo>
                <a:cubicBezTo>
                  <a:pt x="1425092" y="1644192"/>
                  <a:pt x="1430300" y="1648967"/>
                  <a:pt x="1431168" y="1657648"/>
                </a:cubicBezTo>
                <a:cubicBezTo>
                  <a:pt x="1432037" y="1662857"/>
                  <a:pt x="1431168" y="1667198"/>
                  <a:pt x="1428564" y="1670671"/>
                </a:cubicBezTo>
                <a:cubicBezTo>
                  <a:pt x="1429432" y="1670671"/>
                  <a:pt x="1430300" y="1670671"/>
                  <a:pt x="1431168" y="1670671"/>
                </a:cubicBezTo>
                <a:cubicBezTo>
                  <a:pt x="1432905" y="1669802"/>
                  <a:pt x="1434641" y="1669368"/>
                  <a:pt x="1436377" y="1669368"/>
                </a:cubicBezTo>
                <a:cubicBezTo>
                  <a:pt x="1443323" y="1648532"/>
                  <a:pt x="1447230" y="1636378"/>
                  <a:pt x="1448098" y="1632906"/>
                </a:cubicBezTo>
                <a:cubicBezTo>
                  <a:pt x="1447230" y="1632906"/>
                  <a:pt x="1445493" y="1633339"/>
                  <a:pt x="1442889" y="1634208"/>
                </a:cubicBezTo>
                <a:cubicBezTo>
                  <a:pt x="1425525" y="1636812"/>
                  <a:pt x="1411635" y="1638548"/>
                  <a:pt x="1401217" y="1639417"/>
                </a:cubicBezTo>
                <a:cubicBezTo>
                  <a:pt x="1396008" y="1641153"/>
                  <a:pt x="1387760" y="1636812"/>
                  <a:pt x="1376474" y="1626394"/>
                </a:cubicBezTo>
                <a:cubicBezTo>
                  <a:pt x="1373002" y="1622053"/>
                  <a:pt x="1374304" y="1619015"/>
                  <a:pt x="1380381" y="1617279"/>
                </a:cubicBezTo>
                <a:cubicBezTo>
                  <a:pt x="1409898" y="1612938"/>
                  <a:pt x="1433773" y="1609031"/>
                  <a:pt x="1452005" y="1605558"/>
                </a:cubicBezTo>
                <a:cubicBezTo>
                  <a:pt x="1449400" y="1605558"/>
                  <a:pt x="1445927" y="1603822"/>
                  <a:pt x="1441587" y="1600349"/>
                </a:cubicBezTo>
                <a:cubicBezTo>
                  <a:pt x="1432905" y="1594272"/>
                  <a:pt x="1421619" y="1582986"/>
                  <a:pt x="1407728" y="1566491"/>
                </a:cubicBezTo>
                <a:cubicBezTo>
                  <a:pt x="1406860" y="1564755"/>
                  <a:pt x="1408162" y="1563452"/>
                  <a:pt x="1411635" y="1562584"/>
                </a:cubicBezTo>
                <a:close/>
                <a:moveTo>
                  <a:pt x="1849189" y="1559980"/>
                </a:moveTo>
                <a:cubicBezTo>
                  <a:pt x="1865684" y="1565189"/>
                  <a:pt x="1877405" y="1572568"/>
                  <a:pt x="1884350" y="1582118"/>
                </a:cubicBezTo>
                <a:cubicBezTo>
                  <a:pt x="1887823" y="1586459"/>
                  <a:pt x="1887389" y="1590365"/>
                  <a:pt x="1883048" y="1593838"/>
                </a:cubicBezTo>
                <a:cubicBezTo>
                  <a:pt x="1883048" y="1595574"/>
                  <a:pt x="1880877" y="1600783"/>
                  <a:pt x="1876537" y="1609465"/>
                </a:cubicBezTo>
                <a:cubicBezTo>
                  <a:pt x="1874800" y="1611201"/>
                  <a:pt x="1873932" y="1612504"/>
                  <a:pt x="1873932" y="1613372"/>
                </a:cubicBezTo>
                <a:cubicBezTo>
                  <a:pt x="1870459" y="1621185"/>
                  <a:pt x="1866119" y="1628565"/>
                  <a:pt x="1860910" y="1635510"/>
                </a:cubicBezTo>
                <a:cubicBezTo>
                  <a:pt x="1862646" y="1635510"/>
                  <a:pt x="1865250" y="1635076"/>
                  <a:pt x="1868723" y="1634208"/>
                </a:cubicBezTo>
                <a:cubicBezTo>
                  <a:pt x="1872196" y="1634208"/>
                  <a:pt x="1874800" y="1634208"/>
                  <a:pt x="1876537" y="1634208"/>
                </a:cubicBezTo>
                <a:cubicBezTo>
                  <a:pt x="1885218" y="1632471"/>
                  <a:pt x="1895202" y="1629867"/>
                  <a:pt x="1906488" y="1626394"/>
                </a:cubicBezTo>
                <a:cubicBezTo>
                  <a:pt x="1911697" y="1623790"/>
                  <a:pt x="1916906" y="1624224"/>
                  <a:pt x="1922115" y="1627697"/>
                </a:cubicBezTo>
                <a:cubicBezTo>
                  <a:pt x="1934270" y="1634642"/>
                  <a:pt x="1942517" y="1642021"/>
                  <a:pt x="1946858" y="1649835"/>
                </a:cubicBezTo>
                <a:cubicBezTo>
                  <a:pt x="1949462" y="1653307"/>
                  <a:pt x="1949028" y="1658950"/>
                  <a:pt x="1945556" y="1666764"/>
                </a:cubicBezTo>
                <a:cubicBezTo>
                  <a:pt x="1942951" y="1672841"/>
                  <a:pt x="1941215" y="1683259"/>
                  <a:pt x="1940347" y="1698018"/>
                </a:cubicBezTo>
                <a:cubicBezTo>
                  <a:pt x="1937742" y="1733612"/>
                  <a:pt x="1932967" y="1762696"/>
                  <a:pt x="1926022" y="1785268"/>
                </a:cubicBezTo>
                <a:cubicBezTo>
                  <a:pt x="1919077" y="1807840"/>
                  <a:pt x="1909527" y="1822165"/>
                  <a:pt x="1897373" y="1828242"/>
                </a:cubicBezTo>
                <a:cubicBezTo>
                  <a:pt x="1888691" y="1830847"/>
                  <a:pt x="1881746" y="1827808"/>
                  <a:pt x="1876537" y="1819127"/>
                </a:cubicBezTo>
                <a:cubicBezTo>
                  <a:pt x="1868723" y="1800895"/>
                  <a:pt x="1857437" y="1786571"/>
                  <a:pt x="1842678" y="1776153"/>
                </a:cubicBezTo>
                <a:cubicBezTo>
                  <a:pt x="1840942" y="1774416"/>
                  <a:pt x="1840074" y="1773114"/>
                  <a:pt x="1840074" y="1772246"/>
                </a:cubicBezTo>
                <a:cubicBezTo>
                  <a:pt x="1840074" y="1771378"/>
                  <a:pt x="1841376" y="1770944"/>
                  <a:pt x="1843980" y="1770944"/>
                </a:cubicBezTo>
                <a:cubicBezTo>
                  <a:pt x="1854398" y="1773548"/>
                  <a:pt x="1865684" y="1775718"/>
                  <a:pt x="1877839" y="1777455"/>
                </a:cubicBezTo>
                <a:cubicBezTo>
                  <a:pt x="1884784" y="1778323"/>
                  <a:pt x="1888691" y="1776587"/>
                  <a:pt x="1889559" y="1772246"/>
                </a:cubicBezTo>
                <a:cubicBezTo>
                  <a:pt x="1898241" y="1753146"/>
                  <a:pt x="1902147" y="1716249"/>
                  <a:pt x="1901279" y="1661555"/>
                </a:cubicBezTo>
                <a:cubicBezTo>
                  <a:pt x="1901279" y="1658082"/>
                  <a:pt x="1899109" y="1656346"/>
                  <a:pt x="1894768" y="1656346"/>
                </a:cubicBezTo>
                <a:cubicBezTo>
                  <a:pt x="1888691" y="1656346"/>
                  <a:pt x="1879141" y="1658082"/>
                  <a:pt x="1866119" y="1661555"/>
                </a:cubicBezTo>
                <a:cubicBezTo>
                  <a:pt x="1863514" y="1662423"/>
                  <a:pt x="1861778" y="1662857"/>
                  <a:pt x="1860910" y="1662857"/>
                </a:cubicBezTo>
                <a:cubicBezTo>
                  <a:pt x="1860042" y="1662857"/>
                  <a:pt x="1859173" y="1662857"/>
                  <a:pt x="1858305" y="1662857"/>
                </a:cubicBezTo>
                <a:cubicBezTo>
                  <a:pt x="1854833" y="1663725"/>
                  <a:pt x="1852228" y="1663291"/>
                  <a:pt x="1850492" y="1661555"/>
                </a:cubicBezTo>
                <a:cubicBezTo>
                  <a:pt x="1848755" y="1661555"/>
                  <a:pt x="1846585" y="1660687"/>
                  <a:pt x="1843980" y="1658950"/>
                </a:cubicBezTo>
                <a:cubicBezTo>
                  <a:pt x="1843112" y="1659819"/>
                  <a:pt x="1841376" y="1661555"/>
                  <a:pt x="1838771" y="1664159"/>
                </a:cubicBezTo>
                <a:cubicBezTo>
                  <a:pt x="1832694" y="1672841"/>
                  <a:pt x="1827485" y="1678918"/>
                  <a:pt x="1823144" y="1682391"/>
                </a:cubicBezTo>
                <a:cubicBezTo>
                  <a:pt x="1834431" y="1684127"/>
                  <a:pt x="1846585" y="1687166"/>
                  <a:pt x="1859607" y="1691507"/>
                </a:cubicBezTo>
                <a:cubicBezTo>
                  <a:pt x="1872630" y="1694111"/>
                  <a:pt x="1879575" y="1704095"/>
                  <a:pt x="1880443" y="1721458"/>
                </a:cubicBezTo>
                <a:cubicBezTo>
                  <a:pt x="1876971" y="1739690"/>
                  <a:pt x="1868289" y="1744465"/>
                  <a:pt x="1854398" y="1735783"/>
                </a:cubicBezTo>
                <a:cubicBezTo>
                  <a:pt x="1845717" y="1728838"/>
                  <a:pt x="1834431" y="1714513"/>
                  <a:pt x="1820540" y="1692809"/>
                </a:cubicBezTo>
                <a:cubicBezTo>
                  <a:pt x="1818804" y="1690204"/>
                  <a:pt x="1817501" y="1688468"/>
                  <a:pt x="1816633" y="1687600"/>
                </a:cubicBezTo>
                <a:cubicBezTo>
                  <a:pt x="1812292" y="1691941"/>
                  <a:pt x="1807952" y="1695413"/>
                  <a:pt x="1803611" y="1698018"/>
                </a:cubicBezTo>
                <a:cubicBezTo>
                  <a:pt x="1803611" y="1698018"/>
                  <a:pt x="1803177" y="1698018"/>
                  <a:pt x="1802309" y="1698018"/>
                </a:cubicBezTo>
                <a:cubicBezTo>
                  <a:pt x="1802309" y="1708436"/>
                  <a:pt x="1802309" y="1718420"/>
                  <a:pt x="1802309" y="1727969"/>
                </a:cubicBezTo>
                <a:cubicBezTo>
                  <a:pt x="1803177" y="1737519"/>
                  <a:pt x="1803177" y="1748805"/>
                  <a:pt x="1802309" y="1761828"/>
                </a:cubicBezTo>
                <a:cubicBezTo>
                  <a:pt x="1802309" y="1767905"/>
                  <a:pt x="1802309" y="1772246"/>
                  <a:pt x="1802309" y="1774850"/>
                </a:cubicBezTo>
                <a:cubicBezTo>
                  <a:pt x="1801440" y="1787005"/>
                  <a:pt x="1796231" y="1793082"/>
                  <a:pt x="1786682" y="1793082"/>
                </a:cubicBezTo>
                <a:cubicBezTo>
                  <a:pt x="1776264" y="1792214"/>
                  <a:pt x="1770187" y="1785268"/>
                  <a:pt x="1768450" y="1772246"/>
                </a:cubicBezTo>
                <a:cubicBezTo>
                  <a:pt x="1752823" y="1773982"/>
                  <a:pt x="1741537" y="1774850"/>
                  <a:pt x="1734592" y="1774850"/>
                </a:cubicBezTo>
                <a:lnTo>
                  <a:pt x="1733290" y="1774850"/>
                </a:lnTo>
                <a:cubicBezTo>
                  <a:pt x="1733290" y="1781796"/>
                  <a:pt x="1731987" y="1786571"/>
                  <a:pt x="1729383" y="1789175"/>
                </a:cubicBezTo>
                <a:cubicBezTo>
                  <a:pt x="1724174" y="1792648"/>
                  <a:pt x="1718531" y="1792648"/>
                  <a:pt x="1712454" y="1789175"/>
                </a:cubicBezTo>
                <a:cubicBezTo>
                  <a:pt x="1705508" y="1781362"/>
                  <a:pt x="1702036" y="1773982"/>
                  <a:pt x="1702036" y="1767037"/>
                </a:cubicBezTo>
                <a:cubicBezTo>
                  <a:pt x="1702904" y="1755751"/>
                  <a:pt x="1702470" y="1732744"/>
                  <a:pt x="1700733" y="1698018"/>
                </a:cubicBezTo>
                <a:cubicBezTo>
                  <a:pt x="1700733" y="1675445"/>
                  <a:pt x="1697695" y="1660687"/>
                  <a:pt x="1691618" y="1653741"/>
                </a:cubicBezTo>
                <a:cubicBezTo>
                  <a:pt x="1689013" y="1647664"/>
                  <a:pt x="1690315" y="1644192"/>
                  <a:pt x="1695524" y="1643323"/>
                </a:cubicBezTo>
                <a:cubicBezTo>
                  <a:pt x="1698129" y="1643323"/>
                  <a:pt x="1703772" y="1644192"/>
                  <a:pt x="1712454" y="1645928"/>
                </a:cubicBezTo>
                <a:cubicBezTo>
                  <a:pt x="1715926" y="1646796"/>
                  <a:pt x="1718531" y="1647230"/>
                  <a:pt x="1720267" y="1647230"/>
                </a:cubicBezTo>
                <a:cubicBezTo>
                  <a:pt x="1722003" y="1643757"/>
                  <a:pt x="1724608" y="1638983"/>
                  <a:pt x="1728081" y="1632906"/>
                </a:cubicBezTo>
                <a:cubicBezTo>
                  <a:pt x="1731553" y="1626828"/>
                  <a:pt x="1734158" y="1622053"/>
                  <a:pt x="1735894" y="1618581"/>
                </a:cubicBezTo>
                <a:cubicBezTo>
                  <a:pt x="1742839" y="1600349"/>
                  <a:pt x="1745444" y="1589063"/>
                  <a:pt x="1743707" y="1584722"/>
                </a:cubicBezTo>
                <a:cubicBezTo>
                  <a:pt x="1741971" y="1578645"/>
                  <a:pt x="1745444" y="1575173"/>
                  <a:pt x="1754125" y="1574304"/>
                </a:cubicBezTo>
                <a:cubicBezTo>
                  <a:pt x="1763675" y="1576909"/>
                  <a:pt x="1772791" y="1582986"/>
                  <a:pt x="1781473" y="1592536"/>
                </a:cubicBezTo>
                <a:cubicBezTo>
                  <a:pt x="1786682" y="1599481"/>
                  <a:pt x="1786247" y="1606426"/>
                  <a:pt x="1780170" y="1613372"/>
                </a:cubicBezTo>
                <a:cubicBezTo>
                  <a:pt x="1777566" y="1615976"/>
                  <a:pt x="1772357" y="1621185"/>
                  <a:pt x="1764543" y="1628999"/>
                </a:cubicBezTo>
                <a:cubicBezTo>
                  <a:pt x="1755862" y="1636812"/>
                  <a:pt x="1749785" y="1642455"/>
                  <a:pt x="1746312" y="1645928"/>
                </a:cubicBezTo>
                <a:cubicBezTo>
                  <a:pt x="1749785" y="1645060"/>
                  <a:pt x="1754560" y="1643323"/>
                  <a:pt x="1760637" y="1640719"/>
                </a:cubicBezTo>
                <a:cubicBezTo>
                  <a:pt x="1764978" y="1638983"/>
                  <a:pt x="1767582" y="1638114"/>
                  <a:pt x="1768450" y="1638114"/>
                </a:cubicBezTo>
                <a:cubicBezTo>
                  <a:pt x="1775396" y="1635510"/>
                  <a:pt x="1781473" y="1635944"/>
                  <a:pt x="1786682" y="1639417"/>
                </a:cubicBezTo>
                <a:cubicBezTo>
                  <a:pt x="1789286" y="1641153"/>
                  <a:pt x="1792325" y="1642889"/>
                  <a:pt x="1795797" y="1644626"/>
                </a:cubicBezTo>
                <a:cubicBezTo>
                  <a:pt x="1799270" y="1647230"/>
                  <a:pt x="1802309" y="1648967"/>
                  <a:pt x="1804913" y="1649835"/>
                </a:cubicBezTo>
                <a:cubicBezTo>
                  <a:pt x="1809254" y="1654176"/>
                  <a:pt x="1810122" y="1658950"/>
                  <a:pt x="1807518" y="1664159"/>
                </a:cubicBezTo>
                <a:cubicBezTo>
                  <a:pt x="1806649" y="1665896"/>
                  <a:pt x="1805347" y="1672841"/>
                  <a:pt x="1803611" y="1684995"/>
                </a:cubicBezTo>
                <a:cubicBezTo>
                  <a:pt x="1819238" y="1660687"/>
                  <a:pt x="1830958" y="1632906"/>
                  <a:pt x="1838771" y="1601652"/>
                </a:cubicBezTo>
                <a:cubicBezTo>
                  <a:pt x="1841376" y="1591234"/>
                  <a:pt x="1842244" y="1579513"/>
                  <a:pt x="1841376" y="1566491"/>
                </a:cubicBezTo>
                <a:cubicBezTo>
                  <a:pt x="1840508" y="1560414"/>
                  <a:pt x="1843112" y="1558243"/>
                  <a:pt x="1849189" y="1559980"/>
                </a:cubicBezTo>
                <a:close/>
                <a:moveTo>
                  <a:pt x="455786" y="1543051"/>
                </a:moveTo>
                <a:cubicBezTo>
                  <a:pt x="476622" y="1544787"/>
                  <a:pt x="493117" y="1553468"/>
                  <a:pt x="505271" y="1569095"/>
                </a:cubicBezTo>
                <a:cubicBezTo>
                  <a:pt x="507876" y="1575173"/>
                  <a:pt x="507876" y="1580816"/>
                  <a:pt x="505271" y="1586025"/>
                </a:cubicBezTo>
                <a:cubicBezTo>
                  <a:pt x="502667" y="1595574"/>
                  <a:pt x="501365" y="1605992"/>
                  <a:pt x="501365" y="1617279"/>
                </a:cubicBezTo>
                <a:lnTo>
                  <a:pt x="501365" y="1619883"/>
                </a:lnTo>
                <a:cubicBezTo>
                  <a:pt x="516124" y="1618147"/>
                  <a:pt x="529146" y="1616844"/>
                  <a:pt x="540432" y="1615976"/>
                </a:cubicBezTo>
                <a:cubicBezTo>
                  <a:pt x="547377" y="1615108"/>
                  <a:pt x="553455" y="1613372"/>
                  <a:pt x="558663" y="1610767"/>
                </a:cubicBezTo>
                <a:cubicBezTo>
                  <a:pt x="565609" y="1607295"/>
                  <a:pt x="572120" y="1608163"/>
                  <a:pt x="578197" y="1613372"/>
                </a:cubicBezTo>
                <a:cubicBezTo>
                  <a:pt x="586011" y="1619449"/>
                  <a:pt x="593390" y="1627697"/>
                  <a:pt x="600336" y="1638114"/>
                </a:cubicBezTo>
                <a:cubicBezTo>
                  <a:pt x="603808" y="1643323"/>
                  <a:pt x="602940" y="1648967"/>
                  <a:pt x="597731" y="1655044"/>
                </a:cubicBezTo>
                <a:cubicBezTo>
                  <a:pt x="587313" y="1665462"/>
                  <a:pt x="579499" y="1677616"/>
                  <a:pt x="574290" y="1691507"/>
                </a:cubicBezTo>
                <a:cubicBezTo>
                  <a:pt x="576895" y="1693243"/>
                  <a:pt x="578631" y="1695413"/>
                  <a:pt x="579499" y="1698018"/>
                </a:cubicBezTo>
                <a:cubicBezTo>
                  <a:pt x="582104" y="1701490"/>
                  <a:pt x="582538" y="1704529"/>
                  <a:pt x="580802" y="1707134"/>
                </a:cubicBezTo>
                <a:cubicBezTo>
                  <a:pt x="579066" y="1709738"/>
                  <a:pt x="575593" y="1711040"/>
                  <a:pt x="570384" y="1711040"/>
                </a:cubicBezTo>
                <a:cubicBezTo>
                  <a:pt x="552153" y="1709304"/>
                  <a:pt x="528712" y="1709304"/>
                  <a:pt x="500063" y="1711040"/>
                </a:cubicBezTo>
                <a:lnTo>
                  <a:pt x="500063" y="1735783"/>
                </a:lnTo>
                <a:cubicBezTo>
                  <a:pt x="500063" y="1780059"/>
                  <a:pt x="494419" y="1814786"/>
                  <a:pt x="483133" y="1839963"/>
                </a:cubicBezTo>
                <a:cubicBezTo>
                  <a:pt x="481397" y="1843435"/>
                  <a:pt x="480095" y="1845172"/>
                  <a:pt x="479227" y="1845172"/>
                </a:cubicBezTo>
                <a:cubicBezTo>
                  <a:pt x="478358" y="1845172"/>
                  <a:pt x="477057" y="1843869"/>
                  <a:pt x="475320" y="1841265"/>
                </a:cubicBezTo>
                <a:cubicBezTo>
                  <a:pt x="466638" y="1825638"/>
                  <a:pt x="462298" y="1798725"/>
                  <a:pt x="462298" y="1760526"/>
                </a:cubicBezTo>
                <a:cubicBezTo>
                  <a:pt x="462298" y="1755317"/>
                  <a:pt x="462298" y="1747503"/>
                  <a:pt x="462298" y="1737085"/>
                </a:cubicBezTo>
                <a:cubicBezTo>
                  <a:pt x="461429" y="1726667"/>
                  <a:pt x="460995" y="1718854"/>
                  <a:pt x="460995" y="1713645"/>
                </a:cubicBezTo>
                <a:cubicBezTo>
                  <a:pt x="445368" y="1714513"/>
                  <a:pt x="431912" y="1715815"/>
                  <a:pt x="420626" y="1717551"/>
                </a:cubicBezTo>
                <a:cubicBezTo>
                  <a:pt x="419757" y="1728838"/>
                  <a:pt x="415851" y="1734481"/>
                  <a:pt x="408905" y="1734481"/>
                </a:cubicBezTo>
                <a:cubicBezTo>
                  <a:pt x="398487" y="1735349"/>
                  <a:pt x="391976" y="1727535"/>
                  <a:pt x="389372" y="1711040"/>
                </a:cubicBezTo>
                <a:cubicBezTo>
                  <a:pt x="386767" y="1672841"/>
                  <a:pt x="381992" y="1648098"/>
                  <a:pt x="375047" y="1636812"/>
                </a:cubicBezTo>
                <a:cubicBezTo>
                  <a:pt x="372443" y="1633339"/>
                  <a:pt x="372008" y="1630301"/>
                  <a:pt x="373745" y="1627697"/>
                </a:cubicBezTo>
                <a:cubicBezTo>
                  <a:pt x="375481" y="1625092"/>
                  <a:pt x="378519" y="1624224"/>
                  <a:pt x="382860" y="1625092"/>
                </a:cubicBezTo>
                <a:cubicBezTo>
                  <a:pt x="387202" y="1625092"/>
                  <a:pt x="395883" y="1627262"/>
                  <a:pt x="408905" y="1631603"/>
                </a:cubicBezTo>
                <a:cubicBezTo>
                  <a:pt x="427137" y="1628999"/>
                  <a:pt x="429307" y="1628565"/>
                  <a:pt x="415416" y="1630301"/>
                </a:cubicBezTo>
                <a:cubicBezTo>
                  <a:pt x="429307" y="1628565"/>
                  <a:pt x="444500" y="1626828"/>
                  <a:pt x="460995" y="1625092"/>
                </a:cubicBezTo>
                <a:lnTo>
                  <a:pt x="460995" y="1600349"/>
                </a:lnTo>
                <a:cubicBezTo>
                  <a:pt x="461863" y="1582118"/>
                  <a:pt x="457957" y="1566057"/>
                  <a:pt x="449275" y="1552166"/>
                </a:cubicBezTo>
                <a:cubicBezTo>
                  <a:pt x="446670" y="1546089"/>
                  <a:pt x="448841" y="1543051"/>
                  <a:pt x="455786" y="1543051"/>
                </a:cubicBezTo>
                <a:close/>
                <a:moveTo>
                  <a:pt x="4818794" y="1247478"/>
                </a:moveTo>
                <a:cubicBezTo>
                  <a:pt x="4818794" y="1246610"/>
                  <a:pt x="4820096" y="1246610"/>
                  <a:pt x="4822701" y="1247478"/>
                </a:cubicBezTo>
                <a:cubicBezTo>
                  <a:pt x="4843537" y="1251819"/>
                  <a:pt x="4864373" y="1259198"/>
                  <a:pt x="4885209" y="1269616"/>
                </a:cubicBezTo>
                <a:cubicBezTo>
                  <a:pt x="4897363" y="1276561"/>
                  <a:pt x="4901703" y="1289584"/>
                  <a:pt x="4898231" y="1308683"/>
                </a:cubicBezTo>
                <a:cubicBezTo>
                  <a:pt x="4893890" y="1319101"/>
                  <a:pt x="4886511" y="1322574"/>
                  <a:pt x="4876093" y="1319101"/>
                </a:cubicBezTo>
                <a:cubicBezTo>
                  <a:pt x="4856993" y="1306079"/>
                  <a:pt x="4838328" y="1283507"/>
                  <a:pt x="4820096" y="1251385"/>
                </a:cubicBezTo>
                <a:cubicBezTo>
                  <a:pt x="4818360" y="1249648"/>
                  <a:pt x="4817926" y="1248346"/>
                  <a:pt x="4818794" y="1247478"/>
                </a:cubicBezTo>
                <a:close/>
                <a:moveTo>
                  <a:pt x="4392067" y="1244873"/>
                </a:moveTo>
                <a:cubicBezTo>
                  <a:pt x="4418112" y="1244005"/>
                  <a:pt x="4431568" y="1252687"/>
                  <a:pt x="4432436" y="1270918"/>
                </a:cubicBezTo>
                <a:cubicBezTo>
                  <a:pt x="4431568" y="1284809"/>
                  <a:pt x="4411166" y="1298265"/>
                  <a:pt x="4371231" y="1311288"/>
                </a:cubicBezTo>
                <a:cubicBezTo>
                  <a:pt x="4365154" y="1312156"/>
                  <a:pt x="4361247" y="1311288"/>
                  <a:pt x="4359511" y="1308683"/>
                </a:cubicBezTo>
                <a:cubicBezTo>
                  <a:pt x="4357774" y="1306079"/>
                  <a:pt x="4359076" y="1303040"/>
                  <a:pt x="4363417" y="1299568"/>
                </a:cubicBezTo>
                <a:cubicBezTo>
                  <a:pt x="4374703" y="1291754"/>
                  <a:pt x="4381649" y="1286111"/>
                  <a:pt x="4384253" y="1282639"/>
                </a:cubicBezTo>
                <a:cubicBezTo>
                  <a:pt x="4385990" y="1280902"/>
                  <a:pt x="4386424" y="1279600"/>
                  <a:pt x="4385556" y="1278732"/>
                </a:cubicBezTo>
                <a:cubicBezTo>
                  <a:pt x="4384687" y="1277864"/>
                  <a:pt x="4382951" y="1276995"/>
                  <a:pt x="4380347" y="1276127"/>
                </a:cubicBezTo>
                <a:cubicBezTo>
                  <a:pt x="4369060" y="1274391"/>
                  <a:pt x="4363417" y="1269182"/>
                  <a:pt x="4363417" y="1260500"/>
                </a:cubicBezTo>
                <a:cubicBezTo>
                  <a:pt x="4364285" y="1250082"/>
                  <a:pt x="4373835" y="1244873"/>
                  <a:pt x="4392067" y="1244873"/>
                </a:cubicBezTo>
                <a:close/>
                <a:moveTo>
                  <a:pt x="3884191" y="1227944"/>
                </a:moveTo>
                <a:cubicBezTo>
                  <a:pt x="3881586" y="1227944"/>
                  <a:pt x="3877679" y="1228812"/>
                  <a:pt x="3872470" y="1230549"/>
                </a:cubicBezTo>
                <a:cubicBezTo>
                  <a:pt x="3864657" y="1232285"/>
                  <a:pt x="3859014" y="1233153"/>
                  <a:pt x="3855541" y="1233153"/>
                </a:cubicBezTo>
                <a:cubicBezTo>
                  <a:pt x="3850332" y="1234021"/>
                  <a:pt x="3845557" y="1234455"/>
                  <a:pt x="3841217" y="1234455"/>
                </a:cubicBezTo>
                <a:cubicBezTo>
                  <a:pt x="3841217" y="1236192"/>
                  <a:pt x="3841217" y="1240098"/>
                  <a:pt x="3841217" y="1246176"/>
                </a:cubicBezTo>
                <a:cubicBezTo>
                  <a:pt x="3851635" y="1246176"/>
                  <a:pt x="3861618" y="1244005"/>
                  <a:pt x="3871168" y="1239664"/>
                </a:cubicBezTo>
                <a:cubicBezTo>
                  <a:pt x="3875509" y="1239664"/>
                  <a:pt x="3879850" y="1240098"/>
                  <a:pt x="3884191" y="1240967"/>
                </a:cubicBezTo>
                <a:close/>
                <a:moveTo>
                  <a:pt x="2226841" y="1227944"/>
                </a:moveTo>
                <a:cubicBezTo>
                  <a:pt x="2224236" y="1227944"/>
                  <a:pt x="2220330" y="1228812"/>
                  <a:pt x="2215121" y="1230549"/>
                </a:cubicBezTo>
                <a:cubicBezTo>
                  <a:pt x="2207307" y="1232285"/>
                  <a:pt x="2201664" y="1233153"/>
                  <a:pt x="2198191" y="1233153"/>
                </a:cubicBezTo>
                <a:cubicBezTo>
                  <a:pt x="2192982" y="1234021"/>
                  <a:pt x="2188207" y="1234455"/>
                  <a:pt x="2183867" y="1234455"/>
                </a:cubicBezTo>
                <a:cubicBezTo>
                  <a:pt x="2183867" y="1236192"/>
                  <a:pt x="2183867" y="1240098"/>
                  <a:pt x="2183867" y="1246176"/>
                </a:cubicBezTo>
                <a:cubicBezTo>
                  <a:pt x="2194285" y="1246176"/>
                  <a:pt x="2204269" y="1244005"/>
                  <a:pt x="2213818" y="1239664"/>
                </a:cubicBezTo>
                <a:cubicBezTo>
                  <a:pt x="2218159" y="1239664"/>
                  <a:pt x="2222500" y="1240098"/>
                  <a:pt x="2226841" y="1240967"/>
                </a:cubicBezTo>
                <a:close/>
                <a:moveTo>
                  <a:pt x="6098493" y="1218828"/>
                </a:moveTo>
                <a:cubicBezTo>
                  <a:pt x="6104569" y="1221433"/>
                  <a:pt x="6110213" y="1224037"/>
                  <a:pt x="6115421" y="1226642"/>
                </a:cubicBezTo>
                <a:lnTo>
                  <a:pt x="6116724" y="1229246"/>
                </a:lnTo>
                <a:cubicBezTo>
                  <a:pt x="6115856" y="1224037"/>
                  <a:pt x="6114553" y="1220565"/>
                  <a:pt x="6112817" y="1218828"/>
                </a:cubicBezTo>
                <a:cubicBezTo>
                  <a:pt x="6108476" y="1218828"/>
                  <a:pt x="6103701" y="1218828"/>
                  <a:pt x="6098493" y="1218828"/>
                </a:cubicBezTo>
                <a:close/>
                <a:moveTo>
                  <a:pt x="5825021" y="1208736"/>
                </a:moveTo>
                <a:cubicBezTo>
                  <a:pt x="5827625" y="1208953"/>
                  <a:pt x="5830229" y="1209713"/>
                  <a:pt x="5832834" y="1211015"/>
                </a:cubicBezTo>
                <a:cubicBezTo>
                  <a:pt x="5845857" y="1216224"/>
                  <a:pt x="5853670" y="1221867"/>
                  <a:pt x="5856275" y="1227944"/>
                </a:cubicBezTo>
                <a:cubicBezTo>
                  <a:pt x="5858879" y="1237494"/>
                  <a:pt x="5855841" y="1242269"/>
                  <a:pt x="5847159" y="1242269"/>
                </a:cubicBezTo>
                <a:cubicBezTo>
                  <a:pt x="5822851" y="1242269"/>
                  <a:pt x="5794201" y="1244439"/>
                  <a:pt x="5761211" y="1248780"/>
                </a:cubicBezTo>
                <a:cubicBezTo>
                  <a:pt x="5732561" y="1252253"/>
                  <a:pt x="5709989" y="1256159"/>
                  <a:pt x="5693494" y="1260500"/>
                </a:cubicBezTo>
                <a:cubicBezTo>
                  <a:pt x="5688285" y="1263105"/>
                  <a:pt x="5682642" y="1262237"/>
                  <a:pt x="5676565" y="1257896"/>
                </a:cubicBezTo>
                <a:cubicBezTo>
                  <a:pt x="5675697" y="1257028"/>
                  <a:pt x="5674828" y="1256159"/>
                  <a:pt x="5673960" y="1255291"/>
                </a:cubicBezTo>
                <a:cubicBezTo>
                  <a:pt x="5665279" y="1249214"/>
                  <a:pt x="5659636" y="1243571"/>
                  <a:pt x="5657031" y="1238362"/>
                </a:cubicBezTo>
                <a:cubicBezTo>
                  <a:pt x="5655295" y="1236626"/>
                  <a:pt x="5654861" y="1235324"/>
                  <a:pt x="5655729" y="1234455"/>
                </a:cubicBezTo>
                <a:cubicBezTo>
                  <a:pt x="5656597" y="1232719"/>
                  <a:pt x="5658333" y="1232285"/>
                  <a:pt x="5660938" y="1233153"/>
                </a:cubicBezTo>
                <a:cubicBezTo>
                  <a:pt x="5673092" y="1233153"/>
                  <a:pt x="5687851" y="1231851"/>
                  <a:pt x="5705214" y="1229246"/>
                </a:cubicBezTo>
                <a:cubicBezTo>
                  <a:pt x="5730391" y="1224906"/>
                  <a:pt x="5755568" y="1221433"/>
                  <a:pt x="5780745" y="1218828"/>
                </a:cubicBezTo>
                <a:cubicBezTo>
                  <a:pt x="5799843" y="1215356"/>
                  <a:pt x="5811998" y="1212317"/>
                  <a:pt x="5817207" y="1209713"/>
                </a:cubicBezTo>
                <a:cubicBezTo>
                  <a:pt x="5819811" y="1208844"/>
                  <a:pt x="5822416" y="1208519"/>
                  <a:pt x="5825021" y="1208736"/>
                </a:cubicBezTo>
                <a:close/>
                <a:moveTo>
                  <a:pt x="6386289" y="1205806"/>
                </a:moveTo>
                <a:cubicBezTo>
                  <a:pt x="6388025" y="1206674"/>
                  <a:pt x="6389327" y="1207976"/>
                  <a:pt x="6390195" y="1209713"/>
                </a:cubicBezTo>
                <a:cubicBezTo>
                  <a:pt x="6398877" y="1233153"/>
                  <a:pt x="6415806" y="1251385"/>
                  <a:pt x="6440983" y="1264407"/>
                </a:cubicBezTo>
                <a:cubicBezTo>
                  <a:pt x="6459215" y="1274825"/>
                  <a:pt x="6481787" y="1277864"/>
                  <a:pt x="6508700" y="1273523"/>
                </a:cubicBezTo>
                <a:cubicBezTo>
                  <a:pt x="6513041" y="1272655"/>
                  <a:pt x="6514777" y="1270484"/>
                  <a:pt x="6513909" y="1267012"/>
                </a:cubicBezTo>
                <a:cubicBezTo>
                  <a:pt x="6513041" y="1262671"/>
                  <a:pt x="6511305" y="1256594"/>
                  <a:pt x="6508700" y="1248780"/>
                </a:cubicBezTo>
                <a:cubicBezTo>
                  <a:pt x="6506963" y="1240967"/>
                  <a:pt x="6505227" y="1234889"/>
                  <a:pt x="6503491" y="1230549"/>
                </a:cubicBezTo>
                <a:cubicBezTo>
                  <a:pt x="6502623" y="1228812"/>
                  <a:pt x="6503057" y="1227510"/>
                  <a:pt x="6504793" y="1226642"/>
                </a:cubicBezTo>
                <a:cubicBezTo>
                  <a:pt x="6505661" y="1226642"/>
                  <a:pt x="6506963" y="1227076"/>
                  <a:pt x="6508700" y="1227944"/>
                </a:cubicBezTo>
                <a:cubicBezTo>
                  <a:pt x="6522591" y="1240098"/>
                  <a:pt x="6541691" y="1253121"/>
                  <a:pt x="6565999" y="1267012"/>
                </a:cubicBezTo>
                <a:cubicBezTo>
                  <a:pt x="6573812" y="1273089"/>
                  <a:pt x="6573812" y="1280468"/>
                  <a:pt x="6565999" y="1289150"/>
                </a:cubicBezTo>
                <a:cubicBezTo>
                  <a:pt x="6551239" y="1300436"/>
                  <a:pt x="6525629" y="1306513"/>
                  <a:pt x="6489166" y="1307381"/>
                </a:cubicBezTo>
                <a:cubicBezTo>
                  <a:pt x="6454440" y="1307381"/>
                  <a:pt x="6427093" y="1298265"/>
                  <a:pt x="6407125" y="1280034"/>
                </a:cubicBezTo>
                <a:cubicBezTo>
                  <a:pt x="6389761" y="1260934"/>
                  <a:pt x="6382382" y="1237494"/>
                  <a:pt x="6384987" y="1209713"/>
                </a:cubicBezTo>
                <a:cubicBezTo>
                  <a:pt x="6384987" y="1207108"/>
                  <a:pt x="6385421" y="1205806"/>
                  <a:pt x="6386289" y="1205806"/>
                </a:cubicBezTo>
                <a:close/>
                <a:moveTo>
                  <a:pt x="2769877" y="1203201"/>
                </a:moveTo>
                <a:cubicBezTo>
                  <a:pt x="2761196" y="1205806"/>
                  <a:pt x="2750344" y="1207542"/>
                  <a:pt x="2737321" y="1208410"/>
                </a:cubicBezTo>
                <a:cubicBezTo>
                  <a:pt x="2736453" y="1208410"/>
                  <a:pt x="2735151" y="1208410"/>
                  <a:pt x="2733414" y="1208410"/>
                </a:cubicBezTo>
                <a:cubicBezTo>
                  <a:pt x="2733414" y="1211015"/>
                  <a:pt x="2733414" y="1214922"/>
                  <a:pt x="2733414" y="1220131"/>
                </a:cubicBezTo>
                <a:cubicBezTo>
                  <a:pt x="2734283" y="1227944"/>
                  <a:pt x="2734717" y="1234021"/>
                  <a:pt x="2734717" y="1238362"/>
                </a:cubicBezTo>
                <a:cubicBezTo>
                  <a:pt x="2739926" y="1237494"/>
                  <a:pt x="2744266" y="1235758"/>
                  <a:pt x="2747739" y="1233153"/>
                </a:cubicBezTo>
                <a:cubicBezTo>
                  <a:pt x="2754684" y="1230549"/>
                  <a:pt x="2762064" y="1230549"/>
                  <a:pt x="2769877" y="1233153"/>
                </a:cubicBezTo>
                <a:cubicBezTo>
                  <a:pt x="2769877" y="1224471"/>
                  <a:pt x="2769877" y="1214488"/>
                  <a:pt x="2769877" y="1203201"/>
                </a:cubicBezTo>
                <a:close/>
                <a:moveTo>
                  <a:pt x="3878982" y="1200597"/>
                </a:moveTo>
                <a:cubicBezTo>
                  <a:pt x="3873773" y="1201465"/>
                  <a:pt x="3866393" y="1202333"/>
                  <a:pt x="3856844" y="1203201"/>
                </a:cubicBezTo>
                <a:cubicBezTo>
                  <a:pt x="3849898" y="1204938"/>
                  <a:pt x="3844689" y="1205806"/>
                  <a:pt x="3841217" y="1205806"/>
                </a:cubicBezTo>
                <a:cubicBezTo>
                  <a:pt x="3841217" y="1208410"/>
                  <a:pt x="3841217" y="1211883"/>
                  <a:pt x="3841217" y="1216224"/>
                </a:cubicBezTo>
                <a:cubicBezTo>
                  <a:pt x="3846426" y="1215356"/>
                  <a:pt x="3852937" y="1213619"/>
                  <a:pt x="3860750" y="1211015"/>
                </a:cubicBezTo>
                <a:cubicBezTo>
                  <a:pt x="3861618" y="1211015"/>
                  <a:pt x="3862920" y="1210581"/>
                  <a:pt x="3864657" y="1209713"/>
                </a:cubicBezTo>
                <a:cubicBezTo>
                  <a:pt x="3867262" y="1208844"/>
                  <a:pt x="3869866" y="1209279"/>
                  <a:pt x="3872470" y="1211015"/>
                </a:cubicBezTo>
                <a:cubicBezTo>
                  <a:pt x="3873338" y="1211015"/>
                  <a:pt x="3875075" y="1211449"/>
                  <a:pt x="3877679" y="1212317"/>
                </a:cubicBezTo>
                <a:cubicBezTo>
                  <a:pt x="3880284" y="1212317"/>
                  <a:pt x="3882020" y="1212751"/>
                  <a:pt x="3882888" y="1213619"/>
                </a:cubicBezTo>
                <a:lnTo>
                  <a:pt x="3882888" y="1205806"/>
                </a:lnTo>
                <a:cubicBezTo>
                  <a:pt x="3882888" y="1202333"/>
                  <a:pt x="3881586" y="1200597"/>
                  <a:pt x="3878982" y="1200597"/>
                </a:cubicBezTo>
                <a:close/>
                <a:moveTo>
                  <a:pt x="2221632" y="1200597"/>
                </a:moveTo>
                <a:cubicBezTo>
                  <a:pt x="2216423" y="1201465"/>
                  <a:pt x="2209044" y="1202333"/>
                  <a:pt x="2199494" y="1203201"/>
                </a:cubicBezTo>
                <a:cubicBezTo>
                  <a:pt x="2192548" y="1204938"/>
                  <a:pt x="2187339" y="1205806"/>
                  <a:pt x="2183867" y="1205806"/>
                </a:cubicBezTo>
                <a:cubicBezTo>
                  <a:pt x="2183867" y="1208410"/>
                  <a:pt x="2183867" y="1211883"/>
                  <a:pt x="2183867" y="1216224"/>
                </a:cubicBezTo>
                <a:cubicBezTo>
                  <a:pt x="2189076" y="1215356"/>
                  <a:pt x="2195587" y="1213619"/>
                  <a:pt x="2203400" y="1211015"/>
                </a:cubicBezTo>
                <a:cubicBezTo>
                  <a:pt x="2204269" y="1211015"/>
                  <a:pt x="2205571" y="1210581"/>
                  <a:pt x="2207307" y="1209713"/>
                </a:cubicBezTo>
                <a:cubicBezTo>
                  <a:pt x="2209912" y="1208844"/>
                  <a:pt x="2212516" y="1209279"/>
                  <a:pt x="2215121" y="1211015"/>
                </a:cubicBezTo>
                <a:cubicBezTo>
                  <a:pt x="2215989" y="1211015"/>
                  <a:pt x="2217725" y="1211449"/>
                  <a:pt x="2220330" y="1212317"/>
                </a:cubicBezTo>
                <a:cubicBezTo>
                  <a:pt x="2222934" y="1212317"/>
                  <a:pt x="2224670" y="1212751"/>
                  <a:pt x="2225539" y="1213619"/>
                </a:cubicBezTo>
                <a:lnTo>
                  <a:pt x="2225539" y="1205806"/>
                </a:lnTo>
                <a:cubicBezTo>
                  <a:pt x="2225539" y="1202333"/>
                  <a:pt x="2224236" y="1200597"/>
                  <a:pt x="2221632" y="1200597"/>
                </a:cubicBezTo>
                <a:close/>
                <a:moveTo>
                  <a:pt x="6420147" y="1197993"/>
                </a:moveTo>
                <a:cubicBezTo>
                  <a:pt x="6430565" y="1197993"/>
                  <a:pt x="6441851" y="1198861"/>
                  <a:pt x="6454005" y="1200597"/>
                </a:cubicBezTo>
                <a:cubicBezTo>
                  <a:pt x="6473105" y="1206674"/>
                  <a:pt x="6480051" y="1220999"/>
                  <a:pt x="6474841" y="1243571"/>
                </a:cubicBezTo>
                <a:cubicBezTo>
                  <a:pt x="6472237" y="1250516"/>
                  <a:pt x="6466593" y="1252253"/>
                  <a:pt x="6457913" y="1248780"/>
                </a:cubicBezTo>
                <a:cubicBezTo>
                  <a:pt x="6443153" y="1237494"/>
                  <a:pt x="6429697" y="1221867"/>
                  <a:pt x="6417543" y="1201899"/>
                </a:cubicBezTo>
                <a:cubicBezTo>
                  <a:pt x="6415806" y="1200163"/>
                  <a:pt x="6415373" y="1199295"/>
                  <a:pt x="6416241" y="1199295"/>
                </a:cubicBezTo>
                <a:cubicBezTo>
                  <a:pt x="6416241" y="1198426"/>
                  <a:pt x="6417543" y="1197993"/>
                  <a:pt x="6420147" y="1197993"/>
                </a:cubicBezTo>
                <a:close/>
                <a:moveTo>
                  <a:pt x="6355035" y="1197993"/>
                </a:moveTo>
                <a:cubicBezTo>
                  <a:pt x="6355903" y="1197993"/>
                  <a:pt x="6356771" y="1199295"/>
                  <a:pt x="6357639" y="1201899"/>
                </a:cubicBezTo>
                <a:cubicBezTo>
                  <a:pt x="6368925" y="1240967"/>
                  <a:pt x="6364585" y="1266143"/>
                  <a:pt x="6344617" y="1277430"/>
                </a:cubicBezTo>
                <a:cubicBezTo>
                  <a:pt x="6336803" y="1281770"/>
                  <a:pt x="6331160" y="1280902"/>
                  <a:pt x="6327687" y="1274825"/>
                </a:cubicBezTo>
                <a:cubicBezTo>
                  <a:pt x="6319006" y="1261803"/>
                  <a:pt x="6318572" y="1249214"/>
                  <a:pt x="6326385" y="1237060"/>
                </a:cubicBezTo>
                <a:cubicBezTo>
                  <a:pt x="6328122" y="1235324"/>
                  <a:pt x="6330727" y="1232285"/>
                  <a:pt x="6334199" y="1227944"/>
                </a:cubicBezTo>
                <a:cubicBezTo>
                  <a:pt x="6345485" y="1214922"/>
                  <a:pt x="6351563" y="1206240"/>
                  <a:pt x="6352431" y="1201899"/>
                </a:cubicBezTo>
                <a:cubicBezTo>
                  <a:pt x="6353299" y="1199295"/>
                  <a:pt x="6354167" y="1197993"/>
                  <a:pt x="6355035" y="1197993"/>
                </a:cubicBezTo>
                <a:close/>
                <a:moveTo>
                  <a:pt x="6525629" y="1194086"/>
                </a:moveTo>
                <a:cubicBezTo>
                  <a:pt x="6549069" y="1194086"/>
                  <a:pt x="6563829" y="1194520"/>
                  <a:pt x="6569905" y="1195388"/>
                </a:cubicBezTo>
                <a:cubicBezTo>
                  <a:pt x="6593346" y="1203201"/>
                  <a:pt x="6599857" y="1217526"/>
                  <a:pt x="6589439" y="1238362"/>
                </a:cubicBezTo>
                <a:cubicBezTo>
                  <a:pt x="6585967" y="1246176"/>
                  <a:pt x="6580323" y="1247912"/>
                  <a:pt x="6572510" y="1243571"/>
                </a:cubicBezTo>
                <a:cubicBezTo>
                  <a:pt x="6555147" y="1233153"/>
                  <a:pt x="6538651" y="1217960"/>
                  <a:pt x="6523025" y="1197993"/>
                </a:cubicBezTo>
                <a:cubicBezTo>
                  <a:pt x="6521288" y="1196256"/>
                  <a:pt x="6520855" y="1195388"/>
                  <a:pt x="6521723" y="1195388"/>
                </a:cubicBezTo>
                <a:cubicBezTo>
                  <a:pt x="6521723" y="1194520"/>
                  <a:pt x="6523025" y="1194086"/>
                  <a:pt x="6525629" y="1194086"/>
                </a:cubicBezTo>
                <a:close/>
                <a:moveTo>
                  <a:pt x="2509428" y="1178459"/>
                </a:moveTo>
                <a:cubicBezTo>
                  <a:pt x="2509428" y="1185404"/>
                  <a:pt x="2509863" y="1192784"/>
                  <a:pt x="2510730" y="1200597"/>
                </a:cubicBezTo>
                <a:cubicBezTo>
                  <a:pt x="2512467" y="1199729"/>
                  <a:pt x="2515071" y="1199295"/>
                  <a:pt x="2518544" y="1199295"/>
                </a:cubicBezTo>
                <a:cubicBezTo>
                  <a:pt x="2521148" y="1198426"/>
                  <a:pt x="2523319" y="1197993"/>
                  <a:pt x="2525055" y="1197993"/>
                </a:cubicBezTo>
                <a:cubicBezTo>
                  <a:pt x="2525055" y="1192784"/>
                  <a:pt x="2525055" y="1187140"/>
                  <a:pt x="2525055" y="1181063"/>
                </a:cubicBezTo>
                <a:cubicBezTo>
                  <a:pt x="2519846" y="1181063"/>
                  <a:pt x="2514637" y="1180195"/>
                  <a:pt x="2509428" y="1178459"/>
                </a:cubicBezTo>
                <a:close/>
                <a:moveTo>
                  <a:pt x="2570634" y="1175854"/>
                </a:moveTo>
                <a:cubicBezTo>
                  <a:pt x="2566293" y="1176722"/>
                  <a:pt x="2562820" y="1177157"/>
                  <a:pt x="2560216" y="1177157"/>
                </a:cubicBezTo>
                <a:lnTo>
                  <a:pt x="2560216" y="1192784"/>
                </a:lnTo>
                <a:cubicBezTo>
                  <a:pt x="2562820" y="1192784"/>
                  <a:pt x="2565425" y="1192349"/>
                  <a:pt x="2568029" y="1191481"/>
                </a:cubicBezTo>
                <a:cubicBezTo>
                  <a:pt x="2570634" y="1191481"/>
                  <a:pt x="2573672" y="1191481"/>
                  <a:pt x="2577145" y="1191481"/>
                </a:cubicBezTo>
                <a:cubicBezTo>
                  <a:pt x="2578013" y="1189745"/>
                  <a:pt x="2578447" y="1187140"/>
                  <a:pt x="2578447" y="1183668"/>
                </a:cubicBezTo>
                <a:cubicBezTo>
                  <a:pt x="2579315" y="1180195"/>
                  <a:pt x="2579750" y="1177591"/>
                  <a:pt x="2579750" y="1175854"/>
                </a:cubicBezTo>
                <a:cubicBezTo>
                  <a:pt x="2578013" y="1175854"/>
                  <a:pt x="2574975" y="1175854"/>
                  <a:pt x="2570634" y="1175854"/>
                </a:cubicBezTo>
                <a:close/>
                <a:moveTo>
                  <a:pt x="3121484" y="1173250"/>
                </a:moveTo>
                <a:cubicBezTo>
                  <a:pt x="3121484" y="1172382"/>
                  <a:pt x="3123220" y="1172382"/>
                  <a:pt x="3126693" y="1173250"/>
                </a:cubicBezTo>
                <a:cubicBezTo>
                  <a:pt x="3143188" y="1175854"/>
                  <a:pt x="3156644" y="1180629"/>
                  <a:pt x="3167062" y="1187575"/>
                </a:cubicBezTo>
                <a:cubicBezTo>
                  <a:pt x="3180953" y="1197993"/>
                  <a:pt x="3181387" y="1211883"/>
                  <a:pt x="3168365" y="1229246"/>
                </a:cubicBezTo>
                <a:cubicBezTo>
                  <a:pt x="3160551" y="1235324"/>
                  <a:pt x="3151869" y="1230549"/>
                  <a:pt x="3142320" y="1214922"/>
                </a:cubicBezTo>
                <a:cubicBezTo>
                  <a:pt x="3141451" y="1213185"/>
                  <a:pt x="3140149" y="1210581"/>
                  <a:pt x="3138413" y="1207108"/>
                </a:cubicBezTo>
                <a:cubicBezTo>
                  <a:pt x="3129731" y="1193218"/>
                  <a:pt x="3124522" y="1183668"/>
                  <a:pt x="3122786" y="1178459"/>
                </a:cubicBezTo>
                <a:cubicBezTo>
                  <a:pt x="3121050" y="1175854"/>
                  <a:pt x="3120616" y="1174118"/>
                  <a:pt x="3121484" y="1173250"/>
                </a:cubicBezTo>
                <a:close/>
                <a:moveTo>
                  <a:pt x="3081114" y="1173250"/>
                </a:moveTo>
                <a:cubicBezTo>
                  <a:pt x="3076774" y="1174986"/>
                  <a:pt x="3069828" y="1176288"/>
                  <a:pt x="3060278" y="1177157"/>
                </a:cubicBezTo>
                <a:cubicBezTo>
                  <a:pt x="3057674" y="1178025"/>
                  <a:pt x="3055503" y="1178459"/>
                  <a:pt x="3053767" y="1178459"/>
                </a:cubicBezTo>
                <a:cubicBezTo>
                  <a:pt x="3052031" y="1179327"/>
                  <a:pt x="3051162" y="1179761"/>
                  <a:pt x="3051162" y="1179761"/>
                </a:cubicBezTo>
                <a:cubicBezTo>
                  <a:pt x="3050294" y="1192784"/>
                  <a:pt x="3050294" y="1204504"/>
                  <a:pt x="3051162" y="1214922"/>
                </a:cubicBezTo>
                <a:lnTo>
                  <a:pt x="3051162" y="1222735"/>
                </a:lnTo>
                <a:cubicBezTo>
                  <a:pt x="3053767" y="1222735"/>
                  <a:pt x="3056371" y="1221867"/>
                  <a:pt x="3058976" y="1220131"/>
                </a:cubicBezTo>
                <a:cubicBezTo>
                  <a:pt x="3065921" y="1218394"/>
                  <a:pt x="3071999" y="1218394"/>
                  <a:pt x="3077207" y="1220131"/>
                </a:cubicBezTo>
                <a:cubicBezTo>
                  <a:pt x="3078076" y="1220999"/>
                  <a:pt x="3078944" y="1221433"/>
                  <a:pt x="3079812" y="1221433"/>
                </a:cubicBezTo>
                <a:cubicBezTo>
                  <a:pt x="3079812" y="1217092"/>
                  <a:pt x="3079812" y="1209713"/>
                  <a:pt x="3079812" y="1199295"/>
                </a:cubicBezTo>
                <a:cubicBezTo>
                  <a:pt x="3080680" y="1188009"/>
                  <a:pt x="3081114" y="1179327"/>
                  <a:pt x="3081114" y="1173250"/>
                </a:cubicBezTo>
                <a:close/>
                <a:moveTo>
                  <a:pt x="4715917" y="1170645"/>
                </a:moveTo>
                <a:cubicBezTo>
                  <a:pt x="4735885" y="1170645"/>
                  <a:pt x="4749341" y="1171948"/>
                  <a:pt x="4756286" y="1174552"/>
                </a:cubicBezTo>
                <a:cubicBezTo>
                  <a:pt x="4764968" y="1176288"/>
                  <a:pt x="4769743" y="1183234"/>
                  <a:pt x="4770611" y="1195388"/>
                </a:cubicBezTo>
                <a:cubicBezTo>
                  <a:pt x="4770611" y="1206674"/>
                  <a:pt x="4766270" y="1212317"/>
                  <a:pt x="4757589" y="1212317"/>
                </a:cubicBezTo>
                <a:cubicBezTo>
                  <a:pt x="4754116" y="1213185"/>
                  <a:pt x="4748907" y="1211015"/>
                  <a:pt x="4741962" y="1205806"/>
                </a:cubicBezTo>
                <a:cubicBezTo>
                  <a:pt x="4728071" y="1191915"/>
                  <a:pt x="4718521" y="1181931"/>
                  <a:pt x="4713312" y="1175854"/>
                </a:cubicBezTo>
                <a:cubicBezTo>
                  <a:pt x="4711576" y="1174118"/>
                  <a:pt x="4710708" y="1172816"/>
                  <a:pt x="4710708" y="1171948"/>
                </a:cubicBezTo>
                <a:cubicBezTo>
                  <a:pt x="4711576" y="1171079"/>
                  <a:pt x="4713312" y="1170645"/>
                  <a:pt x="4715917" y="1170645"/>
                </a:cubicBezTo>
                <a:close/>
                <a:moveTo>
                  <a:pt x="6138862" y="1165436"/>
                </a:moveTo>
                <a:cubicBezTo>
                  <a:pt x="6137994" y="1165436"/>
                  <a:pt x="6136257" y="1165870"/>
                  <a:pt x="6133653" y="1166739"/>
                </a:cubicBezTo>
                <a:cubicBezTo>
                  <a:pt x="6111081" y="1169343"/>
                  <a:pt x="6094585" y="1171948"/>
                  <a:pt x="6084167" y="1174552"/>
                </a:cubicBezTo>
                <a:cubicBezTo>
                  <a:pt x="6085035" y="1178025"/>
                  <a:pt x="6086338" y="1185838"/>
                  <a:pt x="6088075" y="1197993"/>
                </a:cubicBezTo>
                <a:cubicBezTo>
                  <a:pt x="6093283" y="1197124"/>
                  <a:pt x="6102833" y="1195388"/>
                  <a:pt x="6116724" y="1192784"/>
                </a:cubicBezTo>
                <a:cubicBezTo>
                  <a:pt x="6124537" y="1191915"/>
                  <a:pt x="6130181" y="1191047"/>
                  <a:pt x="6133653" y="1190179"/>
                </a:cubicBezTo>
                <a:cubicBezTo>
                  <a:pt x="6136257" y="1183234"/>
                  <a:pt x="6138862" y="1176722"/>
                  <a:pt x="6141467" y="1170645"/>
                </a:cubicBezTo>
                <a:cubicBezTo>
                  <a:pt x="6142335" y="1167173"/>
                  <a:pt x="6141467" y="1165436"/>
                  <a:pt x="6138862" y="1165436"/>
                </a:cubicBezTo>
                <a:close/>
                <a:moveTo>
                  <a:pt x="1250156" y="1162832"/>
                </a:moveTo>
                <a:cubicBezTo>
                  <a:pt x="1248420" y="1162832"/>
                  <a:pt x="1244947" y="1163266"/>
                  <a:pt x="1239739" y="1164134"/>
                </a:cubicBezTo>
                <a:cubicBezTo>
                  <a:pt x="1226716" y="1165002"/>
                  <a:pt x="1216732" y="1166304"/>
                  <a:pt x="1209787" y="1168041"/>
                </a:cubicBezTo>
                <a:cubicBezTo>
                  <a:pt x="1209787" y="1174986"/>
                  <a:pt x="1210655" y="1188009"/>
                  <a:pt x="1212391" y="1207108"/>
                </a:cubicBezTo>
                <a:cubicBezTo>
                  <a:pt x="1226282" y="1205372"/>
                  <a:pt x="1238436" y="1203201"/>
                  <a:pt x="1248855" y="1200597"/>
                </a:cubicBezTo>
                <a:cubicBezTo>
                  <a:pt x="1249722" y="1196256"/>
                  <a:pt x="1251025" y="1189745"/>
                  <a:pt x="1252761" y="1181063"/>
                </a:cubicBezTo>
                <a:cubicBezTo>
                  <a:pt x="1253629" y="1174118"/>
                  <a:pt x="1254498" y="1168909"/>
                  <a:pt x="1255366" y="1165436"/>
                </a:cubicBezTo>
                <a:cubicBezTo>
                  <a:pt x="1254498" y="1162832"/>
                  <a:pt x="1252761" y="1161964"/>
                  <a:pt x="1250156" y="1162832"/>
                </a:cubicBezTo>
                <a:close/>
                <a:moveTo>
                  <a:pt x="2762064" y="1151112"/>
                </a:moveTo>
                <a:cubicBezTo>
                  <a:pt x="2751646" y="1151980"/>
                  <a:pt x="2741228" y="1153282"/>
                  <a:pt x="2730810" y="1155018"/>
                </a:cubicBezTo>
                <a:cubicBezTo>
                  <a:pt x="2730810" y="1156755"/>
                  <a:pt x="2731244" y="1159359"/>
                  <a:pt x="2732112" y="1162832"/>
                </a:cubicBezTo>
                <a:cubicBezTo>
                  <a:pt x="2732112" y="1166304"/>
                  <a:pt x="2732112" y="1168909"/>
                  <a:pt x="2732112" y="1170645"/>
                </a:cubicBezTo>
                <a:cubicBezTo>
                  <a:pt x="2732112" y="1175854"/>
                  <a:pt x="2732112" y="1180629"/>
                  <a:pt x="2732112" y="1184970"/>
                </a:cubicBezTo>
                <a:cubicBezTo>
                  <a:pt x="2737321" y="1184102"/>
                  <a:pt x="2741228" y="1182366"/>
                  <a:pt x="2743833" y="1179761"/>
                </a:cubicBezTo>
                <a:cubicBezTo>
                  <a:pt x="2748173" y="1177157"/>
                  <a:pt x="2754684" y="1177591"/>
                  <a:pt x="2763366" y="1181063"/>
                </a:cubicBezTo>
                <a:cubicBezTo>
                  <a:pt x="2765102" y="1181063"/>
                  <a:pt x="2766839" y="1181931"/>
                  <a:pt x="2768575" y="1183668"/>
                </a:cubicBezTo>
                <a:cubicBezTo>
                  <a:pt x="2768575" y="1173250"/>
                  <a:pt x="2768141" y="1164568"/>
                  <a:pt x="2767273" y="1157623"/>
                </a:cubicBezTo>
                <a:cubicBezTo>
                  <a:pt x="2767273" y="1153282"/>
                  <a:pt x="2765537" y="1151112"/>
                  <a:pt x="2762064" y="1151112"/>
                </a:cubicBezTo>
                <a:close/>
                <a:moveTo>
                  <a:pt x="2525055" y="1138089"/>
                </a:moveTo>
                <a:cubicBezTo>
                  <a:pt x="2523319" y="1138089"/>
                  <a:pt x="2521148" y="1138523"/>
                  <a:pt x="2518544" y="1139391"/>
                </a:cubicBezTo>
                <a:cubicBezTo>
                  <a:pt x="2512467" y="1140260"/>
                  <a:pt x="2508126" y="1141128"/>
                  <a:pt x="2505521" y="1141996"/>
                </a:cubicBezTo>
                <a:cubicBezTo>
                  <a:pt x="2505521" y="1143732"/>
                  <a:pt x="2505521" y="1146337"/>
                  <a:pt x="2505521" y="1149809"/>
                </a:cubicBezTo>
                <a:cubicBezTo>
                  <a:pt x="2506389" y="1153282"/>
                  <a:pt x="2506824" y="1156321"/>
                  <a:pt x="2506824" y="1158925"/>
                </a:cubicBezTo>
                <a:cubicBezTo>
                  <a:pt x="2509428" y="1158925"/>
                  <a:pt x="2512467" y="1158491"/>
                  <a:pt x="2515939" y="1157623"/>
                </a:cubicBezTo>
                <a:cubicBezTo>
                  <a:pt x="2520280" y="1157623"/>
                  <a:pt x="2523319" y="1157623"/>
                  <a:pt x="2525055" y="1157623"/>
                </a:cubicBezTo>
                <a:close/>
                <a:moveTo>
                  <a:pt x="6399311" y="1136787"/>
                </a:moveTo>
                <a:cubicBezTo>
                  <a:pt x="6399311" y="1137655"/>
                  <a:pt x="6399311" y="1138957"/>
                  <a:pt x="6399311" y="1140694"/>
                </a:cubicBezTo>
                <a:cubicBezTo>
                  <a:pt x="6400179" y="1146771"/>
                  <a:pt x="6401915" y="1155887"/>
                  <a:pt x="6404520" y="1168041"/>
                </a:cubicBezTo>
                <a:cubicBezTo>
                  <a:pt x="6412333" y="1168041"/>
                  <a:pt x="6421015" y="1167173"/>
                  <a:pt x="6430565" y="1165436"/>
                </a:cubicBezTo>
                <a:lnTo>
                  <a:pt x="6430565" y="1143298"/>
                </a:lnTo>
                <a:lnTo>
                  <a:pt x="6420147" y="1144600"/>
                </a:lnTo>
                <a:cubicBezTo>
                  <a:pt x="6416675" y="1145469"/>
                  <a:pt x="6411031" y="1143732"/>
                  <a:pt x="6403218" y="1139391"/>
                </a:cubicBezTo>
                <a:cubicBezTo>
                  <a:pt x="6401481" y="1138523"/>
                  <a:pt x="6400179" y="1137655"/>
                  <a:pt x="6399311" y="1136787"/>
                </a:cubicBezTo>
                <a:close/>
                <a:moveTo>
                  <a:pt x="1461121" y="1135485"/>
                </a:moveTo>
                <a:cubicBezTo>
                  <a:pt x="1454175" y="1136353"/>
                  <a:pt x="1443757" y="1137655"/>
                  <a:pt x="1429867" y="1139391"/>
                </a:cubicBezTo>
                <a:cubicBezTo>
                  <a:pt x="1424657" y="1140260"/>
                  <a:pt x="1420751" y="1140694"/>
                  <a:pt x="1418147" y="1140694"/>
                </a:cubicBezTo>
                <a:cubicBezTo>
                  <a:pt x="1418147" y="1153716"/>
                  <a:pt x="1419014" y="1166304"/>
                  <a:pt x="1420751" y="1178459"/>
                </a:cubicBezTo>
                <a:lnTo>
                  <a:pt x="1420751" y="1179761"/>
                </a:lnTo>
                <a:cubicBezTo>
                  <a:pt x="1425092" y="1178893"/>
                  <a:pt x="1432037" y="1178025"/>
                  <a:pt x="1441587" y="1177157"/>
                </a:cubicBezTo>
                <a:cubicBezTo>
                  <a:pt x="1450268" y="1175420"/>
                  <a:pt x="1456779" y="1174552"/>
                  <a:pt x="1461121" y="1174552"/>
                </a:cubicBezTo>
                <a:close/>
                <a:moveTo>
                  <a:pt x="6496979" y="1132880"/>
                </a:moveTo>
                <a:cubicBezTo>
                  <a:pt x="6492639" y="1133748"/>
                  <a:pt x="6486127" y="1135051"/>
                  <a:pt x="6477446" y="1136787"/>
                </a:cubicBezTo>
                <a:cubicBezTo>
                  <a:pt x="6470501" y="1137655"/>
                  <a:pt x="6465291" y="1138523"/>
                  <a:pt x="6461819" y="1139391"/>
                </a:cubicBezTo>
                <a:cubicBezTo>
                  <a:pt x="6461819" y="1141128"/>
                  <a:pt x="6461819" y="1144600"/>
                  <a:pt x="6461819" y="1149809"/>
                </a:cubicBezTo>
                <a:cubicBezTo>
                  <a:pt x="6460951" y="1154150"/>
                  <a:pt x="6460517" y="1157623"/>
                  <a:pt x="6460517" y="1160227"/>
                </a:cubicBezTo>
                <a:cubicBezTo>
                  <a:pt x="6461385" y="1160227"/>
                  <a:pt x="6462687" y="1159793"/>
                  <a:pt x="6464423" y="1158925"/>
                </a:cubicBezTo>
                <a:cubicBezTo>
                  <a:pt x="6465291" y="1158925"/>
                  <a:pt x="6466160" y="1158925"/>
                  <a:pt x="6467028" y="1158925"/>
                </a:cubicBezTo>
                <a:cubicBezTo>
                  <a:pt x="6473105" y="1157189"/>
                  <a:pt x="6477446" y="1157189"/>
                  <a:pt x="6480051" y="1158925"/>
                </a:cubicBezTo>
                <a:cubicBezTo>
                  <a:pt x="6480919" y="1158925"/>
                  <a:pt x="6481787" y="1159359"/>
                  <a:pt x="6482655" y="1160227"/>
                </a:cubicBezTo>
                <a:cubicBezTo>
                  <a:pt x="6485259" y="1160227"/>
                  <a:pt x="6488732" y="1161530"/>
                  <a:pt x="6493073" y="1164134"/>
                </a:cubicBezTo>
                <a:cubicBezTo>
                  <a:pt x="6493941" y="1160661"/>
                  <a:pt x="6494809" y="1155452"/>
                  <a:pt x="6495677" y="1148507"/>
                </a:cubicBezTo>
                <a:cubicBezTo>
                  <a:pt x="6497414" y="1141562"/>
                  <a:pt x="6498282" y="1136353"/>
                  <a:pt x="6498282" y="1132880"/>
                </a:cubicBezTo>
                <a:cubicBezTo>
                  <a:pt x="6498282" y="1132880"/>
                  <a:pt x="6497847" y="1132880"/>
                  <a:pt x="6496979" y="1132880"/>
                </a:cubicBezTo>
                <a:close/>
                <a:moveTo>
                  <a:pt x="4739357" y="1131578"/>
                </a:moveTo>
                <a:cubicBezTo>
                  <a:pt x="4741094" y="1131578"/>
                  <a:pt x="4744132" y="1132012"/>
                  <a:pt x="4748473" y="1132880"/>
                </a:cubicBezTo>
                <a:cubicBezTo>
                  <a:pt x="4764100" y="1133748"/>
                  <a:pt x="4773650" y="1135051"/>
                  <a:pt x="4777122" y="1136787"/>
                </a:cubicBezTo>
                <a:cubicBezTo>
                  <a:pt x="4789277" y="1141996"/>
                  <a:pt x="4794486" y="1152414"/>
                  <a:pt x="4792749" y="1168041"/>
                </a:cubicBezTo>
                <a:cubicBezTo>
                  <a:pt x="4788409" y="1178459"/>
                  <a:pt x="4781463" y="1181063"/>
                  <a:pt x="4771913" y="1175854"/>
                </a:cubicBezTo>
                <a:cubicBezTo>
                  <a:pt x="4764100" y="1168909"/>
                  <a:pt x="4754116" y="1157623"/>
                  <a:pt x="4741962" y="1141996"/>
                </a:cubicBezTo>
                <a:cubicBezTo>
                  <a:pt x="4739357" y="1139391"/>
                  <a:pt x="4737621" y="1137655"/>
                  <a:pt x="4736753" y="1136787"/>
                </a:cubicBezTo>
                <a:cubicBezTo>
                  <a:pt x="4735017" y="1135051"/>
                  <a:pt x="4734148" y="1133748"/>
                  <a:pt x="4734148" y="1132880"/>
                </a:cubicBezTo>
                <a:cubicBezTo>
                  <a:pt x="4735017" y="1132012"/>
                  <a:pt x="4736753" y="1131578"/>
                  <a:pt x="4739357" y="1131578"/>
                </a:cubicBezTo>
                <a:close/>
                <a:moveTo>
                  <a:pt x="2579750" y="1130276"/>
                </a:moveTo>
                <a:cubicBezTo>
                  <a:pt x="2573672" y="1132012"/>
                  <a:pt x="2567161" y="1132880"/>
                  <a:pt x="2560216" y="1132880"/>
                </a:cubicBezTo>
                <a:lnTo>
                  <a:pt x="2560216" y="1149809"/>
                </a:lnTo>
                <a:cubicBezTo>
                  <a:pt x="2561952" y="1149809"/>
                  <a:pt x="2563254" y="1149375"/>
                  <a:pt x="2564122" y="1148507"/>
                </a:cubicBezTo>
                <a:cubicBezTo>
                  <a:pt x="2570199" y="1149375"/>
                  <a:pt x="2576277" y="1150678"/>
                  <a:pt x="2582354" y="1152414"/>
                </a:cubicBezTo>
                <a:cubicBezTo>
                  <a:pt x="2584090" y="1147205"/>
                  <a:pt x="2584958" y="1141996"/>
                  <a:pt x="2584958" y="1136787"/>
                </a:cubicBezTo>
                <a:cubicBezTo>
                  <a:pt x="2585826" y="1133314"/>
                  <a:pt x="2584090" y="1131144"/>
                  <a:pt x="2579750" y="1130276"/>
                </a:cubicBezTo>
                <a:close/>
                <a:moveTo>
                  <a:pt x="1543162" y="1127671"/>
                </a:moveTo>
                <a:cubicBezTo>
                  <a:pt x="1531007" y="1127671"/>
                  <a:pt x="1517117" y="1128973"/>
                  <a:pt x="1501490" y="1131578"/>
                </a:cubicBezTo>
                <a:cubicBezTo>
                  <a:pt x="1501490" y="1142864"/>
                  <a:pt x="1501056" y="1155887"/>
                  <a:pt x="1500188" y="1170645"/>
                </a:cubicBezTo>
                <a:lnTo>
                  <a:pt x="1514512" y="1170645"/>
                </a:lnTo>
                <a:cubicBezTo>
                  <a:pt x="1524063" y="1168909"/>
                  <a:pt x="1533178" y="1168041"/>
                  <a:pt x="1541860" y="1168041"/>
                </a:cubicBezTo>
                <a:cubicBezTo>
                  <a:pt x="1542728" y="1163700"/>
                  <a:pt x="1544030" y="1157189"/>
                  <a:pt x="1545766" y="1148507"/>
                </a:cubicBezTo>
                <a:cubicBezTo>
                  <a:pt x="1546634" y="1139826"/>
                  <a:pt x="1547503" y="1134617"/>
                  <a:pt x="1548371" y="1132880"/>
                </a:cubicBezTo>
                <a:cubicBezTo>
                  <a:pt x="1549239" y="1128539"/>
                  <a:pt x="1547503" y="1126803"/>
                  <a:pt x="1543162" y="1127671"/>
                </a:cubicBezTo>
                <a:close/>
                <a:moveTo>
                  <a:pt x="3687552" y="1117253"/>
                </a:moveTo>
                <a:cubicBezTo>
                  <a:pt x="3699706" y="1117253"/>
                  <a:pt x="3710124" y="1118556"/>
                  <a:pt x="3718805" y="1121160"/>
                </a:cubicBezTo>
                <a:cubicBezTo>
                  <a:pt x="3730960" y="1126369"/>
                  <a:pt x="3735300" y="1135051"/>
                  <a:pt x="3731828" y="1147205"/>
                </a:cubicBezTo>
                <a:cubicBezTo>
                  <a:pt x="3728355" y="1158491"/>
                  <a:pt x="3721410" y="1160661"/>
                  <a:pt x="3710992" y="1153716"/>
                </a:cubicBezTo>
                <a:cubicBezTo>
                  <a:pt x="3704046" y="1148507"/>
                  <a:pt x="3695365" y="1137655"/>
                  <a:pt x="3684947" y="1121160"/>
                </a:cubicBezTo>
                <a:cubicBezTo>
                  <a:pt x="3683211" y="1119424"/>
                  <a:pt x="3682777" y="1118556"/>
                  <a:pt x="3683645" y="1118556"/>
                </a:cubicBezTo>
                <a:cubicBezTo>
                  <a:pt x="3683645" y="1117687"/>
                  <a:pt x="3684947" y="1117253"/>
                  <a:pt x="3687552" y="1117253"/>
                </a:cubicBezTo>
                <a:close/>
                <a:moveTo>
                  <a:pt x="2030202" y="1117253"/>
                </a:moveTo>
                <a:cubicBezTo>
                  <a:pt x="2042356" y="1117253"/>
                  <a:pt x="2052774" y="1118556"/>
                  <a:pt x="2061456" y="1121160"/>
                </a:cubicBezTo>
                <a:cubicBezTo>
                  <a:pt x="2073610" y="1126369"/>
                  <a:pt x="2077951" y="1135051"/>
                  <a:pt x="2074478" y="1147205"/>
                </a:cubicBezTo>
                <a:cubicBezTo>
                  <a:pt x="2071005" y="1158491"/>
                  <a:pt x="2064060" y="1160661"/>
                  <a:pt x="2053642" y="1153716"/>
                </a:cubicBezTo>
                <a:cubicBezTo>
                  <a:pt x="2046697" y="1148507"/>
                  <a:pt x="2038015" y="1137655"/>
                  <a:pt x="2027597" y="1121160"/>
                </a:cubicBezTo>
                <a:cubicBezTo>
                  <a:pt x="2025861" y="1119424"/>
                  <a:pt x="2025427" y="1118556"/>
                  <a:pt x="2026295" y="1118556"/>
                </a:cubicBezTo>
                <a:cubicBezTo>
                  <a:pt x="2026295" y="1117687"/>
                  <a:pt x="2027597" y="1117253"/>
                  <a:pt x="2030202" y="1117253"/>
                </a:cubicBezTo>
                <a:close/>
                <a:moveTo>
                  <a:pt x="4805772" y="1114649"/>
                </a:moveTo>
                <a:cubicBezTo>
                  <a:pt x="4821398" y="1121594"/>
                  <a:pt x="4833553" y="1130710"/>
                  <a:pt x="4842234" y="1141996"/>
                </a:cubicBezTo>
                <a:cubicBezTo>
                  <a:pt x="4845707" y="1146337"/>
                  <a:pt x="4845707" y="1151112"/>
                  <a:pt x="4842234" y="1156321"/>
                </a:cubicBezTo>
                <a:cubicBezTo>
                  <a:pt x="4838762" y="1162398"/>
                  <a:pt x="4835723" y="1171079"/>
                  <a:pt x="4833119" y="1182366"/>
                </a:cubicBezTo>
                <a:cubicBezTo>
                  <a:pt x="4831383" y="1192784"/>
                  <a:pt x="4829212" y="1202767"/>
                  <a:pt x="4826607" y="1212317"/>
                </a:cubicBezTo>
                <a:cubicBezTo>
                  <a:pt x="4829212" y="1211449"/>
                  <a:pt x="4831383" y="1211015"/>
                  <a:pt x="4833119" y="1211015"/>
                </a:cubicBezTo>
                <a:cubicBezTo>
                  <a:pt x="4848746" y="1210147"/>
                  <a:pt x="4864807" y="1207542"/>
                  <a:pt x="4881302" y="1203201"/>
                </a:cubicBezTo>
                <a:cubicBezTo>
                  <a:pt x="4887379" y="1201465"/>
                  <a:pt x="4893456" y="1201899"/>
                  <a:pt x="4899533" y="1204504"/>
                </a:cubicBezTo>
                <a:cubicBezTo>
                  <a:pt x="4898665" y="1203635"/>
                  <a:pt x="4899099" y="1203635"/>
                  <a:pt x="4900835" y="1204504"/>
                </a:cubicBezTo>
                <a:cubicBezTo>
                  <a:pt x="4909517" y="1208844"/>
                  <a:pt x="4916897" y="1215356"/>
                  <a:pt x="4922974" y="1224037"/>
                </a:cubicBezTo>
                <a:cubicBezTo>
                  <a:pt x="4925578" y="1231851"/>
                  <a:pt x="4922106" y="1235758"/>
                  <a:pt x="4912556" y="1235758"/>
                </a:cubicBezTo>
                <a:cubicBezTo>
                  <a:pt x="4880434" y="1234021"/>
                  <a:pt x="4848746" y="1234455"/>
                  <a:pt x="4817492" y="1237060"/>
                </a:cubicBezTo>
                <a:cubicBezTo>
                  <a:pt x="4812283" y="1250082"/>
                  <a:pt x="4804904" y="1261803"/>
                  <a:pt x="4795354" y="1272221"/>
                </a:cubicBezTo>
                <a:cubicBezTo>
                  <a:pt x="4773650" y="1295661"/>
                  <a:pt x="4736753" y="1310854"/>
                  <a:pt x="4684663" y="1317799"/>
                </a:cubicBezTo>
                <a:cubicBezTo>
                  <a:pt x="4681190" y="1318667"/>
                  <a:pt x="4679454" y="1318233"/>
                  <a:pt x="4679454" y="1316497"/>
                </a:cubicBezTo>
                <a:cubicBezTo>
                  <a:pt x="4679454" y="1315629"/>
                  <a:pt x="4680756" y="1314326"/>
                  <a:pt x="4683361" y="1312590"/>
                </a:cubicBezTo>
                <a:cubicBezTo>
                  <a:pt x="4730242" y="1290886"/>
                  <a:pt x="4761061" y="1267446"/>
                  <a:pt x="4775820" y="1242269"/>
                </a:cubicBezTo>
                <a:cubicBezTo>
                  <a:pt x="4762798" y="1244005"/>
                  <a:pt x="4747171" y="1246610"/>
                  <a:pt x="4728939" y="1250082"/>
                </a:cubicBezTo>
                <a:cubicBezTo>
                  <a:pt x="4721994" y="1250950"/>
                  <a:pt x="4716785" y="1251819"/>
                  <a:pt x="4713312" y="1252687"/>
                </a:cubicBezTo>
                <a:cubicBezTo>
                  <a:pt x="4707235" y="1255291"/>
                  <a:pt x="4702460" y="1255291"/>
                  <a:pt x="4698988" y="1252687"/>
                </a:cubicBezTo>
                <a:cubicBezTo>
                  <a:pt x="4693779" y="1248346"/>
                  <a:pt x="4687702" y="1241835"/>
                  <a:pt x="4680756" y="1233153"/>
                </a:cubicBezTo>
                <a:cubicBezTo>
                  <a:pt x="4678152" y="1228812"/>
                  <a:pt x="4679454" y="1226208"/>
                  <a:pt x="4684663" y="1225340"/>
                </a:cubicBezTo>
                <a:cubicBezTo>
                  <a:pt x="4695949" y="1226208"/>
                  <a:pt x="4714615" y="1224906"/>
                  <a:pt x="4740659" y="1221433"/>
                </a:cubicBezTo>
                <a:cubicBezTo>
                  <a:pt x="4745868" y="1220565"/>
                  <a:pt x="4753682" y="1219697"/>
                  <a:pt x="4764100" y="1218828"/>
                </a:cubicBezTo>
                <a:cubicBezTo>
                  <a:pt x="4774518" y="1217092"/>
                  <a:pt x="4782331" y="1216224"/>
                  <a:pt x="4787540" y="1216224"/>
                </a:cubicBezTo>
                <a:cubicBezTo>
                  <a:pt x="4792749" y="1202333"/>
                  <a:pt x="4796656" y="1185838"/>
                  <a:pt x="4799260" y="1166739"/>
                </a:cubicBezTo>
                <a:cubicBezTo>
                  <a:pt x="4801865" y="1147639"/>
                  <a:pt x="4800997" y="1132880"/>
                  <a:pt x="4796656" y="1122462"/>
                </a:cubicBezTo>
                <a:cubicBezTo>
                  <a:pt x="4794920" y="1115517"/>
                  <a:pt x="4797958" y="1112912"/>
                  <a:pt x="4805772" y="1114649"/>
                </a:cubicBezTo>
                <a:close/>
                <a:moveTo>
                  <a:pt x="6845247" y="1113998"/>
                </a:moveTo>
                <a:cubicBezTo>
                  <a:pt x="6847200" y="1113998"/>
                  <a:pt x="6849045" y="1114649"/>
                  <a:pt x="6850781" y="1115951"/>
                </a:cubicBezTo>
                <a:cubicBezTo>
                  <a:pt x="6860331" y="1121160"/>
                  <a:pt x="6867711" y="1128105"/>
                  <a:pt x="6872919" y="1136787"/>
                </a:cubicBezTo>
                <a:cubicBezTo>
                  <a:pt x="6876393" y="1141996"/>
                  <a:pt x="6875524" y="1145469"/>
                  <a:pt x="6870315" y="1147205"/>
                </a:cubicBezTo>
                <a:cubicBezTo>
                  <a:pt x="6869447" y="1147205"/>
                  <a:pt x="6867711" y="1147639"/>
                  <a:pt x="6865106" y="1148507"/>
                </a:cubicBezTo>
                <a:cubicBezTo>
                  <a:pt x="6857293" y="1149375"/>
                  <a:pt x="6850781" y="1149809"/>
                  <a:pt x="6845573" y="1149809"/>
                </a:cubicBezTo>
                <a:cubicBezTo>
                  <a:pt x="6829077" y="1150678"/>
                  <a:pt x="6811714" y="1152414"/>
                  <a:pt x="6793483" y="1155018"/>
                </a:cubicBezTo>
                <a:cubicBezTo>
                  <a:pt x="6797823" y="1157623"/>
                  <a:pt x="6801730" y="1160661"/>
                  <a:pt x="6805203" y="1164134"/>
                </a:cubicBezTo>
                <a:cubicBezTo>
                  <a:pt x="6806939" y="1169343"/>
                  <a:pt x="6806939" y="1173250"/>
                  <a:pt x="6805203" y="1175854"/>
                </a:cubicBezTo>
                <a:cubicBezTo>
                  <a:pt x="6802598" y="1181063"/>
                  <a:pt x="6801296" y="1186272"/>
                  <a:pt x="6801296" y="1191481"/>
                </a:cubicBezTo>
                <a:cubicBezTo>
                  <a:pt x="6801296" y="1191481"/>
                  <a:pt x="6800863" y="1191915"/>
                  <a:pt x="6799993" y="1192784"/>
                </a:cubicBezTo>
                <a:cubicBezTo>
                  <a:pt x="6813016" y="1190179"/>
                  <a:pt x="6823869" y="1187575"/>
                  <a:pt x="6832550" y="1184970"/>
                </a:cubicBezTo>
                <a:cubicBezTo>
                  <a:pt x="6838627" y="1182366"/>
                  <a:pt x="6844270" y="1182800"/>
                  <a:pt x="6849479" y="1186272"/>
                </a:cubicBezTo>
                <a:cubicBezTo>
                  <a:pt x="6859029" y="1194086"/>
                  <a:pt x="6864673" y="1200163"/>
                  <a:pt x="6866409" y="1204504"/>
                </a:cubicBezTo>
                <a:cubicBezTo>
                  <a:pt x="6869013" y="1210581"/>
                  <a:pt x="6867277" y="1214488"/>
                  <a:pt x="6861199" y="1216224"/>
                </a:cubicBezTo>
                <a:cubicBezTo>
                  <a:pt x="6860331" y="1216224"/>
                  <a:pt x="6858161" y="1216658"/>
                  <a:pt x="6854688" y="1217526"/>
                </a:cubicBezTo>
                <a:cubicBezTo>
                  <a:pt x="6832984" y="1220999"/>
                  <a:pt x="6814753" y="1223603"/>
                  <a:pt x="6799993" y="1225340"/>
                </a:cubicBezTo>
                <a:cubicBezTo>
                  <a:pt x="6799993" y="1239230"/>
                  <a:pt x="6799993" y="1252253"/>
                  <a:pt x="6799993" y="1264407"/>
                </a:cubicBezTo>
                <a:cubicBezTo>
                  <a:pt x="6812148" y="1264407"/>
                  <a:pt x="6823869" y="1263539"/>
                  <a:pt x="6835155" y="1261803"/>
                </a:cubicBezTo>
                <a:cubicBezTo>
                  <a:pt x="6837759" y="1261803"/>
                  <a:pt x="6841665" y="1261368"/>
                  <a:pt x="6846875" y="1260500"/>
                </a:cubicBezTo>
                <a:cubicBezTo>
                  <a:pt x="6859029" y="1260500"/>
                  <a:pt x="6868145" y="1259632"/>
                  <a:pt x="6874221" y="1257896"/>
                </a:cubicBezTo>
                <a:cubicBezTo>
                  <a:pt x="6882035" y="1256159"/>
                  <a:pt x="6888981" y="1257896"/>
                  <a:pt x="6895057" y="1263105"/>
                </a:cubicBezTo>
                <a:cubicBezTo>
                  <a:pt x="6905475" y="1270050"/>
                  <a:pt x="6911987" y="1277864"/>
                  <a:pt x="6914591" y="1286545"/>
                </a:cubicBezTo>
                <a:cubicBezTo>
                  <a:pt x="6917196" y="1293490"/>
                  <a:pt x="6915460" y="1297397"/>
                  <a:pt x="6909383" y="1298265"/>
                </a:cubicBezTo>
                <a:cubicBezTo>
                  <a:pt x="6904173" y="1298265"/>
                  <a:pt x="6892453" y="1296963"/>
                  <a:pt x="6874221" y="1294359"/>
                </a:cubicBezTo>
                <a:cubicBezTo>
                  <a:pt x="6847309" y="1290018"/>
                  <a:pt x="6816055" y="1289150"/>
                  <a:pt x="6780460" y="1291754"/>
                </a:cubicBezTo>
                <a:cubicBezTo>
                  <a:pt x="6738788" y="1294359"/>
                  <a:pt x="6707101" y="1298265"/>
                  <a:pt x="6685396" y="1303474"/>
                </a:cubicBezTo>
                <a:cubicBezTo>
                  <a:pt x="6678451" y="1306079"/>
                  <a:pt x="6672808" y="1305645"/>
                  <a:pt x="6668467" y="1302172"/>
                </a:cubicBezTo>
                <a:cubicBezTo>
                  <a:pt x="6667599" y="1301304"/>
                  <a:pt x="6665863" y="1299568"/>
                  <a:pt x="6663258" y="1296963"/>
                </a:cubicBezTo>
                <a:cubicBezTo>
                  <a:pt x="6657181" y="1290886"/>
                  <a:pt x="6652406" y="1286111"/>
                  <a:pt x="6648933" y="1282639"/>
                </a:cubicBezTo>
                <a:cubicBezTo>
                  <a:pt x="6647197" y="1279166"/>
                  <a:pt x="6648499" y="1276995"/>
                  <a:pt x="6652840" y="1276127"/>
                </a:cubicBezTo>
                <a:cubicBezTo>
                  <a:pt x="6670203" y="1276127"/>
                  <a:pt x="6682791" y="1275693"/>
                  <a:pt x="6690605" y="1274825"/>
                </a:cubicBezTo>
                <a:cubicBezTo>
                  <a:pt x="6699287" y="1273957"/>
                  <a:pt x="6711441" y="1272655"/>
                  <a:pt x="6727068" y="1270918"/>
                </a:cubicBezTo>
                <a:cubicBezTo>
                  <a:pt x="6743563" y="1270050"/>
                  <a:pt x="6755717" y="1269182"/>
                  <a:pt x="6763531" y="1268314"/>
                </a:cubicBezTo>
                <a:cubicBezTo>
                  <a:pt x="6763531" y="1264841"/>
                  <a:pt x="6763531" y="1259198"/>
                  <a:pt x="6763531" y="1251385"/>
                </a:cubicBezTo>
                <a:cubicBezTo>
                  <a:pt x="6762663" y="1241835"/>
                  <a:pt x="6762229" y="1234889"/>
                  <a:pt x="6762229" y="1230549"/>
                </a:cubicBezTo>
                <a:cubicBezTo>
                  <a:pt x="6751811" y="1232285"/>
                  <a:pt x="6741393" y="1233153"/>
                  <a:pt x="6730975" y="1233153"/>
                </a:cubicBezTo>
                <a:cubicBezTo>
                  <a:pt x="6722293" y="1234889"/>
                  <a:pt x="6712309" y="1228812"/>
                  <a:pt x="6701023" y="1214922"/>
                </a:cubicBezTo>
                <a:cubicBezTo>
                  <a:pt x="6699287" y="1212317"/>
                  <a:pt x="6698853" y="1210581"/>
                  <a:pt x="6699721" y="1209713"/>
                </a:cubicBezTo>
                <a:cubicBezTo>
                  <a:pt x="6700589" y="1207976"/>
                  <a:pt x="6702325" y="1207108"/>
                  <a:pt x="6704929" y="1207108"/>
                </a:cubicBezTo>
                <a:cubicBezTo>
                  <a:pt x="6717952" y="1206240"/>
                  <a:pt x="6737052" y="1204070"/>
                  <a:pt x="6762229" y="1200597"/>
                </a:cubicBezTo>
                <a:lnTo>
                  <a:pt x="6762229" y="1187575"/>
                </a:lnTo>
                <a:cubicBezTo>
                  <a:pt x="6762229" y="1175420"/>
                  <a:pt x="6760493" y="1166304"/>
                  <a:pt x="6757019" y="1160227"/>
                </a:cubicBezTo>
                <a:cubicBezTo>
                  <a:pt x="6754415" y="1160227"/>
                  <a:pt x="6751377" y="1160661"/>
                  <a:pt x="6747904" y="1161530"/>
                </a:cubicBezTo>
                <a:cubicBezTo>
                  <a:pt x="6740091" y="1162398"/>
                  <a:pt x="6732711" y="1164134"/>
                  <a:pt x="6725765" y="1166739"/>
                </a:cubicBezTo>
                <a:cubicBezTo>
                  <a:pt x="6722293" y="1166739"/>
                  <a:pt x="6718387" y="1165870"/>
                  <a:pt x="6714045" y="1164134"/>
                </a:cubicBezTo>
                <a:cubicBezTo>
                  <a:pt x="6705364" y="1158925"/>
                  <a:pt x="6697551" y="1151980"/>
                  <a:pt x="6690605" y="1143298"/>
                </a:cubicBezTo>
                <a:cubicBezTo>
                  <a:pt x="6688869" y="1141562"/>
                  <a:pt x="6688435" y="1139826"/>
                  <a:pt x="6689303" y="1138089"/>
                </a:cubicBezTo>
                <a:cubicBezTo>
                  <a:pt x="6690171" y="1137221"/>
                  <a:pt x="6691907" y="1136787"/>
                  <a:pt x="6694512" y="1136787"/>
                </a:cubicBezTo>
                <a:cubicBezTo>
                  <a:pt x="6707534" y="1136787"/>
                  <a:pt x="6717519" y="1135919"/>
                  <a:pt x="6724463" y="1134182"/>
                </a:cubicBezTo>
                <a:cubicBezTo>
                  <a:pt x="6734013" y="1133314"/>
                  <a:pt x="6748338" y="1131578"/>
                  <a:pt x="6767437" y="1128973"/>
                </a:cubicBezTo>
                <a:cubicBezTo>
                  <a:pt x="6789142" y="1125501"/>
                  <a:pt x="6804335" y="1123330"/>
                  <a:pt x="6813016" y="1122462"/>
                </a:cubicBezTo>
                <a:cubicBezTo>
                  <a:pt x="6815621" y="1121594"/>
                  <a:pt x="6819093" y="1120726"/>
                  <a:pt x="6823434" y="1119858"/>
                </a:cubicBezTo>
                <a:cubicBezTo>
                  <a:pt x="6826907" y="1118989"/>
                  <a:pt x="6832116" y="1117687"/>
                  <a:pt x="6839061" y="1115951"/>
                </a:cubicBezTo>
                <a:cubicBezTo>
                  <a:pt x="6841231" y="1114649"/>
                  <a:pt x="6843293" y="1113998"/>
                  <a:pt x="6845247" y="1113998"/>
                </a:cubicBezTo>
                <a:close/>
                <a:moveTo>
                  <a:pt x="2434549" y="1110742"/>
                </a:moveTo>
                <a:cubicBezTo>
                  <a:pt x="2436719" y="1110742"/>
                  <a:pt x="2439107" y="1111176"/>
                  <a:pt x="2441711" y="1112044"/>
                </a:cubicBezTo>
                <a:cubicBezTo>
                  <a:pt x="2450393" y="1116385"/>
                  <a:pt x="2456470" y="1121160"/>
                  <a:pt x="2459943" y="1126369"/>
                </a:cubicBezTo>
                <a:cubicBezTo>
                  <a:pt x="2463415" y="1132446"/>
                  <a:pt x="2463415" y="1136787"/>
                  <a:pt x="2459943" y="1139391"/>
                </a:cubicBezTo>
                <a:cubicBezTo>
                  <a:pt x="2458206" y="1141128"/>
                  <a:pt x="2453866" y="1145903"/>
                  <a:pt x="2446920" y="1153716"/>
                </a:cubicBezTo>
                <a:cubicBezTo>
                  <a:pt x="2442579" y="1159793"/>
                  <a:pt x="2439107" y="1164134"/>
                  <a:pt x="2436502" y="1166739"/>
                </a:cubicBezTo>
                <a:cubicBezTo>
                  <a:pt x="2436502" y="1166739"/>
                  <a:pt x="2436502" y="1167173"/>
                  <a:pt x="2436502" y="1168041"/>
                </a:cubicBezTo>
                <a:cubicBezTo>
                  <a:pt x="2435634" y="1168041"/>
                  <a:pt x="2435200" y="1168475"/>
                  <a:pt x="2435200" y="1169343"/>
                </a:cubicBezTo>
                <a:cubicBezTo>
                  <a:pt x="2441277" y="1169343"/>
                  <a:pt x="2449525" y="1170645"/>
                  <a:pt x="2459943" y="1173250"/>
                </a:cubicBezTo>
                <a:cubicBezTo>
                  <a:pt x="2474702" y="1178459"/>
                  <a:pt x="2479042" y="1188443"/>
                  <a:pt x="2472965" y="1203201"/>
                </a:cubicBezTo>
                <a:cubicBezTo>
                  <a:pt x="2467756" y="1211015"/>
                  <a:pt x="2461679" y="1211883"/>
                  <a:pt x="2454734" y="1205806"/>
                </a:cubicBezTo>
                <a:cubicBezTo>
                  <a:pt x="2452997" y="1203201"/>
                  <a:pt x="2449959" y="1199729"/>
                  <a:pt x="2445618" y="1195388"/>
                </a:cubicBezTo>
                <a:cubicBezTo>
                  <a:pt x="2442146" y="1191915"/>
                  <a:pt x="2436502" y="1185404"/>
                  <a:pt x="2428689" y="1175854"/>
                </a:cubicBezTo>
                <a:cubicBezTo>
                  <a:pt x="2428689" y="1175854"/>
                  <a:pt x="2428255" y="1176722"/>
                  <a:pt x="2427387" y="1178459"/>
                </a:cubicBezTo>
                <a:cubicBezTo>
                  <a:pt x="2427387" y="1179327"/>
                  <a:pt x="2426952" y="1180195"/>
                  <a:pt x="2426084" y="1181063"/>
                </a:cubicBezTo>
                <a:cubicBezTo>
                  <a:pt x="2426952" y="1181063"/>
                  <a:pt x="2427821" y="1181497"/>
                  <a:pt x="2428689" y="1182366"/>
                </a:cubicBezTo>
                <a:cubicBezTo>
                  <a:pt x="2430426" y="1183234"/>
                  <a:pt x="2431293" y="1184102"/>
                  <a:pt x="2431293" y="1184970"/>
                </a:cubicBezTo>
                <a:cubicBezTo>
                  <a:pt x="2437370" y="1189311"/>
                  <a:pt x="2439975" y="1198426"/>
                  <a:pt x="2439107" y="1212317"/>
                </a:cubicBezTo>
                <a:cubicBezTo>
                  <a:pt x="2439107" y="1236626"/>
                  <a:pt x="2438673" y="1257896"/>
                  <a:pt x="2437805" y="1276127"/>
                </a:cubicBezTo>
                <a:cubicBezTo>
                  <a:pt x="2437805" y="1291754"/>
                  <a:pt x="2436068" y="1301304"/>
                  <a:pt x="2432596" y="1304777"/>
                </a:cubicBezTo>
                <a:cubicBezTo>
                  <a:pt x="2427387" y="1309117"/>
                  <a:pt x="2422612" y="1309986"/>
                  <a:pt x="2418271" y="1307381"/>
                </a:cubicBezTo>
                <a:cubicBezTo>
                  <a:pt x="2411326" y="1301304"/>
                  <a:pt x="2406551" y="1294793"/>
                  <a:pt x="2403946" y="1287847"/>
                </a:cubicBezTo>
                <a:cubicBezTo>
                  <a:pt x="2402210" y="1281770"/>
                  <a:pt x="2402210" y="1276995"/>
                  <a:pt x="2403946" y="1273523"/>
                </a:cubicBezTo>
                <a:cubicBezTo>
                  <a:pt x="2407419" y="1257028"/>
                  <a:pt x="2409155" y="1234455"/>
                  <a:pt x="2409155" y="1205806"/>
                </a:cubicBezTo>
                <a:cubicBezTo>
                  <a:pt x="2409155" y="1205806"/>
                  <a:pt x="2409155" y="1205372"/>
                  <a:pt x="2409155" y="1204504"/>
                </a:cubicBezTo>
                <a:cubicBezTo>
                  <a:pt x="2408287" y="1202767"/>
                  <a:pt x="2407853" y="1201465"/>
                  <a:pt x="2407853" y="1200597"/>
                </a:cubicBezTo>
                <a:cubicBezTo>
                  <a:pt x="2407853" y="1201465"/>
                  <a:pt x="2406985" y="1202767"/>
                  <a:pt x="2405248" y="1204504"/>
                </a:cubicBezTo>
                <a:cubicBezTo>
                  <a:pt x="2387885" y="1223603"/>
                  <a:pt x="2367483" y="1237060"/>
                  <a:pt x="2344043" y="1244873"/>
                </a:cubicBezTo>
                <a:cubicBezTo>
                  <a:pt x="2340570" y="1246610"/>
                  <a:pt x="2338400" y="1247044"/>
                  <a:pt x="2337532" y="1246176"/>
                </a:cubicBezTo>
                <a:cubicBezTo>
                  <a:pt x="2337532" y="1244439"/>
                  <a:pt x="2338834" y="1242269"/>
                  <a:pt x="2341438" y="1239664"/>
                </a:cubicBezTo>
                <a:cubicBezTo>
                  <a:pt x="2361406" y="1221433"/>
                  <a:pt x="2383110" y="1192784"/>
                  <a:pt x="2406551" y="1153716"/>
                </a:cubicBezTo>
                <a:cubicBezTo>
                  <a:pt x="2407419" y="1151112"/>
                  <a:pt x="2406551" y="1150244"/>
                  <a:pt x="2403946" y="1151112"/>
                </a:cubicBezTo>
                <a:cubicBezTo>
                  <a:pt x="2402210" y="1151980"/>
                  <a:pt x="2397869" y="1153716"/>
                  <a:pt x="2390924" y="1156321"/>
                </a:cubicBezTo>
                <a:cubicBezTo>
                  <a:pt x="2386583" y="1158925"/>
                  <a:pt x="2383110" y="1160661"/>
                  <a:pt x="2380506" y="1161530"/>
                </a:cubicBezTo>
                <a:cubicBezTo>
                  <a:pt x="2375297" y="1163266"/>
                  <a:pt x="2370956" y="1163266"/>
                  <a:pt x="2367483" y="1161530"/>
                </a:cubicBezTo>
                <a:cubicBezTo>
                  <a:pt x="2364879" y="1160661"/>
                  <a:pt x="2361406" y="1157189"/>
                  <a:pt x="2357065" y="1151112"/>
                </a:cubicBezTo>
                <a:cubicBezTo>
                  <a:pt x="2354461" y="1148507"/>
                  <a:pt x="2352725" y="1146771"/>
                  <a:pt x="2351856" y="1145903"/>
                </a:cubicBezTo>
                <a:cubicBezTo>
                  <a:pt x="2350120" y="1143298"/>
                  <a:pt x="2349686" y="1141562"/>
                  <a:pt x="2350554" y="1140694"/>
                </a:cubicBezTo>
                <a:cubicBezTo>
                  <a:pt x="2350554" y="1138957"/>
                  <a:pt x="2351856" y="1138089"/>
                  <a:pt x="2354461" y="1138089"/>
                </a:cubicBezTo>
                <a:cubicBezTo>
                  <a:pt x="2369220" y="1135485"/>
                  <a:pt x="2382676" y="1131578"/>
                  <a:pt x="2394830" y="1126369"/>
                </a:cubicBezTo>
                <a:cubicBezTo>
                  <a:pt x="2407853" y="1122028"/>
                  <a:pt x="2419139" y="1117253"/>
                  <a:pt x="2428689" y="1112044"/>
                </a:cubicBezTo>
                <a:cubicBezTo>
                  <a:pt x="2430425" y="1111176"/>
                  <a:pt x="2432378" y="1110742"/>
                  <a:pt x="2434549" y="1110742"/>
                </a:cubicBezTo>
                <a:close/>
                <a:moveTo>
                  <a:pt x="3074603" y="1108138"/>
                </a:moveTo>
                <a:cubicBezTo>
                  <a:pt x="3068526" y="1109006"/>
                  <a:pt x="3062015" y="1110308"/>
                  <a:pt x="3055069" y="1112044"/>
                </a:cubicBezTo>
                <a:cubicBezTo>
                  <a:pt x="3053333" y="1125935"/>
                  <a:pt x="3052465" y="1140694"/>
                  <a:pt x="3052465" y="1156321"/>
                </a:cubicBezTo>
                <a:cubicBezTo>
                  <a:pt x="3054201" y="1155452"/>
                  <a:pt x="3056805" y="1154150"/>
                  <a:pt x="3060278" y="1152414"/>
                </a:cubicBezTo>
                <a:cubicBezTo>
                  <a:pt x="3061146" y="1151546"/>
                  <a:pt x="3062015" y="1151112"/>
                  <a:pt x="3062883" y="1151112"/>
                </a:cubicBezTo>
                <a:cubicBezTo>
                  <a:pt x="3069828" y="1149375"/>
                  <a:pt x="3075037" y="1149375"/>
                  <a:pt x="3078510" y="1151112"/>
                </a:cubicBezTo>
                <a:cubicBezTo>
                  <a:pt x="3080246" y="1151980"/>
                  <a:pt x="3081114" y="1152414"/>
                  <a:pt x="3081114" y="1152414"/>
                </a:cubicBezTo>
                <a:cubicBezTo>
                  <a:pt x="3081114" y="1137655"/>
                  <a:pt x="3081114" y="1124633"/>
                  <a:pt x="3081114" y="1113347"/>
                </a:cubicBezTo>
                <a:cubicBezTo>
                  <a:pt x="3081114" y="1109006"/>
                  <a:pt x="3078944" y="1107269"/>
                  <a:pt x="3074603" y="1108138"/>
                </a:cubicBezTo>
                <a:close/>
                <a:moveTo>
                  <a:pt x="558989" y="1103905"/>
                </a:moveTo>
                <a:cubicBezTo>
                  <a:pt x="563113" y="1104122"/>
                  <a:pt x="566911" y="1105099"/>
                  <a:pt x="570384" y="1106835"/>
                </a:cubicBezTo>
                <a:cubicBezTo>
                  <a:pt x="580802" y="1111176"/>
                  <a:pt x="587313" y="1117687"/>
                  <a:pt x="589918" y="1126369"/>
                </a:cubicBezTo>
                <a:cubicBezTo>
                  <a:pt x="592522" y="1133314"/>
                  <a:pt x="589049" y="1136787"/>
                  <a:pt x="579500" y="1136787"/>
                </a:cubicBezTo>
                <a:cubicBezTo>
                  <a:pt x="553455" y="1136787"/>
                  <a:pt x="530014" y="1137655"/>
                  <a:pt x="509178" y="1139391"/>
                </a:cubicBezTo>
                <a:cubicBezTo>
                  <a:pt x="516124" y="1143732"/>
                  <a:pt x="521333" y="1148507"/>
                  <a:pt x="524805" y="1153716"/>
                </a:cubicBezTo>
                <a:cubicBezTo>
                  <a:pt x="526542" y="1156321"/>
                  <a:pt x="526107" y="1160227"/>
                  <a:pt x="523503" y="1165436"/>
                </a:cubicBezTo>
                <a:cubicBezTo>
                  <a:pt x="522635" y="1166304"/>
                  <a:pt x="521767" y="1167607"/>
                  <a:pt x="520899" y="1169343"/>
                </a:cubicBezTo>
                <a:cubicBezTo>
                  <a:pt x="517426" y="1177157"/>
                  <a:pt x="514822" y="1184102"/>
                  <a:pt x="513085" y="1190179"/>
                </a:cubicBezTo>
                <a:cubicBezTo>
                  <a:pt x="513085" y="1191047"/>
                  <a:pt x="512651" y="1192784"/>
                  <a:pt x="511783" y="1195388"/>
                </a:cubicBezTo>
                <a:cubicBezTo>
                  <a:pt x="508310" y="1206674"/>
                  <a:pt x="504837" y="1214922"/>
                  <a:pt x="501365" y="1220131"/>
                </a:cubicBezTo>
                <a:cubicBezTo>
                  <a:pt x="515256" y="1231417"/>
                  <a:pt x="530014" y="1241401"/>
                  <a:pt x="545641" y="1250082"/>
                </a:cubicBezTo>
                <a:cubicBezTo>
                  <a:pt x="576895" y="1266577"/>
                  <a:pt x="605979" y="1278298"/>
                  <a:pt x="632892" y="1285243"/>
                </a:cubicBezTo>
                <a:cubicBezTo>
                  <a:pt x="637232" y="1286979"/>
                  <a:pt x="639403" y="1288716"/>
                  <a:pt x="639403" y="1290452"/>
                </a:cubicBezTo>
                <a:cubicBezTo>
                  <a:pt x="639403" y="1292188"/>
                  <a:pt x="637667" y="1293490"/>
                  <a:pt x="634194" y="1294359"/>
                </a:cubicBezTo>
                <a:cubicBezTo>
                  <a:pt x="610754" y="1299568"/>
                  <a:pt x="586879" y="1303908"/>
                  <a:pt x="562570" y="1307381"/>
                </a:cubicBezTo>
                <a:cubicBezTo>
                  <a:pt x="555626" y="1307381"/>
                  <a:pt x="549982" y="1306079"/>
                  <a:pt x="545641" y="1303474"/>
                </a:cubicBezTo>
                <a:cubicBezTo>
                  <a:pt x="521333" y="1286979"/>
                  <a:pt x="499194" y="1269182"/>
                  <a:pt x="479227" y="1250082"/>
                </a:cubicBezTo>
                <a:cubicBezTo>
                  <a:pt x="476623" y="1252687"/>
                  <a:pt x="473150" y="1255725"/>
                  <a:pt x="468809" y="1259198"/>
                </a:cubicBezTo>
                <a:cubicBezTo>
                  <a:pt x="444500" y="1277430"/>
                  <a:pt x="409774" y="1286979"/>
                  <a:pt x="364629" y="1287847"/>
                </a:cubicBezTo>
                <a:cubicBezTo>
                  <a:pt x="362025" y="1287847"/>
                  <a:pt x="360289" y="1286979"/>
                  <a:pt x="359420" y="1285243"/>
                </a:cubicBezTo>
                <a:cubicBezTo>
                  <a:pt x="359420" y="1282639"/>
                  <a:pt x="360722" y="1280902"/>
                  <a:pt x="363327" y="1280034"/>
                </a:cubicBezTo>
                <a:cubicBezTo>
                  <a:pt x="409340" y="1263539"/>
                  <a:pt x="439725" y="1245307"/>
                  <a:pt x="454484" y="1225340"/>
                </a:cubicBezTo>
                <a:cubicBezTo>
                  <a:pt x="446671" y="1216658"/>
                  <a:pt x="439291" y="1207108"/>
                  <a:pt x="432346" y="1196690"/>
                </a:cubicBezTo>
                <a:cubicBezTo>
                  <a:pt x="422796" y="1188009"/>
                  <a:pt x="414548" y="1181931"/>
                  <a:pt x="407603" y="1178459"/>
                </a:cubicBezTo>
                <a:cubicBezTo>
                  <a:pt x="403262" y="1175854"/>
                  <a:pt x="401092" y="1173250"/>
                  <a:pt x="401092" y="1170645"/>
                </a:cubicBezTo>
                <a:cubicBezTo>
                  <a:pt x="401092" y="1167173"/>
                  <a:pt x="403262" y="1164134"/>
                  <a:pt x="407603" y="1161530"/>
                </a:cubicBezTo>
                <a:cubicBezTo>
                  <a:pt x="411076" y="1158925"/>
                  <a:pt x="417587" y="1158491"/>
                  <a:pt x="427137" y="1160227"/>
                </a:cubicBezTo>
                <a:cubicBezTo>
                  <a:pt x="433214" y="1161095"/>
                  <a:pt x="439725" y="1164568"/>
                  <a:pt x="446671" y="1170645"/>
                </a:cubicBezTo>
                <a:cubicBezTo>
                  <a:pt x="450144" y="1174986"/>
                  <a:pt x="455786" y="1180629"/>
                  <a:pt x="463600" y="1187575"/>
                </a:cubicBezTo>
                <a:cubicBezTo>
                  <a:pt x="467073" y="1191047"/>
                  <a:pt x="469677" y="1193652"/>
                  <a:pt x="471414" y="1195388"/>
                </a:cubicBezTo>
                <a:cubicBezTo>
                  <a:pt x="474018" y="1188443"/>
                  <a:pt x="476188" y="1181063"/>
                  <a:pt x="477924" y="1173250"/>
                </a:cubicBezTo>
                <a:cubicBezTo>
                  <a:pt x="477924" y="1173250"/>
                  <a:pt x="477924" y="1172816"/>
                  <a:pt x="477924" y="1171948"/>
                </a:cubicBezTo>
                <a:cubicBezTo>
                  <a:pt x="479661" y="1162398"/>
                  <a:pt x="480095" y="1152848"/>
                  <a:pt x="479227" y="1143298"/>
                </a:cubicBezTo>
                <a:cubicBezTo>
                  <a:pt x="460995" y="1145903"/>
                  <a:pt x="440593" y="1149375"/>
                  <a:pt x="418021" y="1153716"/>
                </a:cubicBezTo>
                <a:cubicBezTo>
                  <a:pt x="411945" y="1155452"/>
                  <a:pt x="406301" y="1155018"/>
                  <a:pt x="401092" y="1152414"/>
                </a:cubicBezTo>
                <a:cubicBezTo>
                  <a:pt x="390674" y="1145469"/>
                  <a:pt x="383729" y="1140260"/>
                  <a:pt x="380256" y="1136787"/>
                </a:cubicBezTo>
                <a:cubicBezTo>
                  <a:pt x="378519" y="1135051"/>
                  <a:pt x="377651" y="1133314"/>
                  <a:pt x="377651" y="1131578"/>
                </a:cubicBezTo>
                <a:cubicBezTo>
                  <a:pt x="377651" y="1130710"/>
                  <a:pt x="379388" y="1129842"/>
                  <a:pt x="382861" y="1128973"/>
                </a:cubicBezTo>
                <a:cubicBezTo>
                  <a:pt x="389806" y="1128105"/>
                  <a:pt x="402829" y="1126369"/>
                  <a:pt x="421928" y="1123764"/>
                </a:cubicBezTo>
                <a:cubicBezTo>
                  <a:pt x="454918" y="1118556"/>
                  <a:pt x="479661" y="1115083"/>
                  <a:pt x="496156" y="1113347"/>
                </a:cubicBezTo>
                <a:cubicBezTo>
                  <a:pt x="503970" y="1112478"/>
                  <a:pt x="515689" y="1110742"/>
                  <a:pt x="531316" y="1108138"/>
                </a:cubicBezTo>
                <a:cubicBezTo>
                  <a:pt x="538262" y="1107269"/>
                  <a:pt x="543037" y="1106401"/>
                  <a:pt x="545641" y="1105533"/>
                </a:cubicBezTo>
                <a:cubicBezTo>
                  <a:pt x="550416" y="1104231"/>
                  <a:pt x="554865" y="1103688"/>
                  <a:pt x="558989" y="1103905"/>
                </a:cubicBezTo>
                <a:close/>
                <a:moveTo>
                  <a:pt x="1849190" y="1102929"/>
                </a:moveTo>
                <a:cubicBezTo>
                  <a:pt x="1854399" y="1102929"/>
                  <a:pt x="1858305" y="1103797"/>
                  <a:pt x="1860910" y="1105533"/>
                </a:cubicBezTo>
                <a:cubicBezTo>
                  <a:pt x="1865251" y="1106401"/>
                  <a:pt x="1869157" y="1110742"/>
                  <a:pt x="1872630" y="1118556"/>
                </a:cubicBezTo>
                <a:cubicBezTo>
                  <a:pt x="1874366" y="1122896"/>
                  <a:pt x="1873932" y="1125501"/>
                  <a:pt x="1871328" y="1126369"/>
                </a:cubicBezTo>
                <a:cubicBezTo>
                  <a:pt x="1859173" y="1128973"/>
                  <a:pt x="1848321" y="1130276"/>
                  <a:pt x="1838771" y="1130276"/>
                </a:cubicBezTo>
                <a:cubicBezTo>
                  <a:pt x="1833562" y="1131144"/>
                  <a:pt x="1828788" y="1131578"/>
                  <a:pt x="1824447" y="1131578"/>
                </a:cubicBezTo>
                <a:cubicBezTo>
                  <a:pt x="1826183" y="1132446"/>
                  <a:pt x="1827485" y="1133748"/>
                  <a:pt x="1828354" y="1135485"/>
                </a:cubicBezTo>
                <a:cubicBezTo>
                  <a:pt x="1830958" y="1138089"/>
                  <a:pt x="1831826" y="1142430"/>
                  <a:pt x="1830958" y="1148507"/>
                </a:cubicBezTo>
                <a:cubicBezTo>
                  <a:pt x="1830958" y="1149375"/>
                  <a:pt x="1830958" y="1150244"/>
                  <a:pt x="1830958" y="1151112"/>
                </a:cubicBezTo>
                <a:cubicBezTo>
                  <a:pt x="1837903" y="1149375"/>
                  <a:pt x="1843112" y="1148073"/>
                  <a:pt x="1846585" y="1147205"/>
                </a:cubicBezTo>
                <a:cubicBezTo>
                  <a:pt x="1851794" y="1146337"/>
                  <a:pt x="1855701" y="1147205"/>
                  <a:pt x="1858305" y="1149809"/>
                </a:cubicBezTo>
                <a:cubicBezTo>
                  <a:pt x="1861778" y="1153282"/>
                  <a:pt x="1865251" y="1158491"/>
                  <a:pt x="1868723" y="1165436"/>
                </a:cubicBezTo>
                <a:cubicBezTo>
                  <a:pt x="1869591" y="1168041"/>
                  <a:pt x="1868723" y="1169777"/>
                  <a:pt x="1866119" y="1170645"/>
                </a:cubicBezTo>
                <a:cubicBezTo>
                  <a:pt x="1860910" y="1171513"/>
                  <a:pt x="1851360" y="1172382"/>
                  <a:pt x="1837469" y="1173250"/>
                </a:cubicBezTo>
                <a:cubicBezTo>
                  <a:pt x="1840074" y="1173250"/>
                  <a:pt x="1837469" y="1173684"/>
                  <a:pt x="1829656" y="1174552"/>
                </a:cubicBezTo>
                <a:cubicBezTo>
                  <a:pt x="1829656" y="1175420"/>
                  <a:pt x="1829656" y="1176722"/>
                  <a:pt x="1829656" y="1178459"/>
                </a:cubicBezTo>
                <a:cubicBezTo>
                  <a:pt x="1827919" y="1188877"/>
                  <a:pt x="1827051" y="1198861"/>
                  <a:pt x="1827051" y="1208410"/>
                </a:cubicBezTo>
                <a:cubicBezTo>
                  <a:pt x="1833997" y="1206674"/>
                  <a:pt x="1840074" y="1205806"/>
                  <a:pt x="1845283" y="1205806"/>
                </a:cubicBezTo>
                <a:cubicBezTo>
                  <a:pt x="1844415" y="1203201"/>
                  <a:pt x="1841810" y="1198426"/>
                  <a:pt x="1837469" y="1191481"/>
                </a:cubicBezTo>
                <a:cubicBezTo>
                  <a:pt x="1833997" y="1187140"/>
                  <a:pt x="1831826" y="1183668"/>
                  <a:pt x="1830958" y="1181063"/>
                </a:cubicBezTo>
                <a:cubicBezTo>
                  <a:pt x="1830090" y="1178459"/>
                  <a:pt x="1830958" y="1177591"/>
                  <a:pt x="1833562" y="1178459"/>
                </a:cubicBezTo>
                <a:cubicBezTo>
                  <a:pt x="1843112" y="1179327"/>
                  <a:pt x="1850492" y="1180629"/>
                  <a:pt x="1855701" y="1182366"/>
                </a:cubicBezTo>
                <a:cubicBezTo>
                  <a:pt x="1860042" y="1184102"/>
                  <a:pt x="1862646" y="1188443"/>
                  <a:pt x="1863514" y="1195388"/>
                </a:cubicBezTo>
                <a:cubicBezTo>
                  <a:pt x="1863514" y="1197993"/>
                  <a:pt x="1863080" y="1200597"/>
                  <a:pt x="1862212" y="1203201"/>
                </a:cubicBezTo>
                <a:cubicBezTo>
                  <a:pt x="1866553" y="1202333"/>
                  <a:pt x="1870025" y="1202767"/>
                  <a:pt x="1872630" y="1204504"/>
                </a:cubicBezTo>
                <a:cubicBezTo>
                  <a:pt x="1878707" y="1207976"/>
                  <a:pt x="1882614" y="1213619"/>
                  <a:pt x="1884350" y="1221433"/>
                </a:cubicBezTo>
                <a:cubicBezTo>
                  <a:pt x="1886087" y="1225774"/>
                  <a:pt x="1884784" y="1227944"/>
                  <a:pt x="1880443" y="1227944"/>
                </a:cubicBezTo>
                <a:cubicBezTo>
                  <a:pt x="1863080" y="1226208"/>
                  <a:pt x="1845717" y="1226642"/>
                  <a:pt x="1828354" y="1229246"/>
                </a:cubicBezTo>
                <a:cubicBezTo>
                  <a:pt x="1802309" y="1231851"/>
                  <a:pt x="1784511" y="1234021"/>
                  <a:pt x="1774962" y="1235758"/>
                </a:cubicBezTo>
                <a:cubicBezTo>
                  <a:pt x="1771489" y="1235758"/>
                  <a:pt x="1768884" y="1234889"/>
                  <a:pt x="1767148" y="1233153"/>
                </a:cubicBezTo>
                <a:cubicBezTo>
                  <a:pt x="1761939" y="1228812"/>
                  <a:pt x="1756730" y="1224037"/>
                  <a:pt x="1751521" y="1218828"/>
                </a:cubicBezTo>
                <a:cubicBezTo>
                  <a:pt x="1750653" y="1215356"/>
                  <a:pt x="1751087" y="1213619"/>
                  <a:pt x="1752823" y="1213619"/>
                </a:cubicBezTo>
                <a:cubicBezTo>
                  <a:pt x="1765846" y="1211883"/>
                  <a:pt x="1778434" y="1210581"/>
                  <a:pt x="1790588" y="1209713"/>
                </a:cubicBezTo>
                <a:cubicBezTo>
                  <a:pt x="1793193" y="1209713"/>
                  <a:pt x="1795797" y="1209713"/>
                  <a:pt x="1798402" y="1209713"/>
                </a:cubicBezTo>
                <a:cubicBezTo>
                  <a:pt x="1798402" y="1206240"/>
                  <a:pt x="1798836" y="1201031"/>
                  <a:pt x="1799704" y="1194086"/>
                </a:cubicBezTo>
                <a:cubicBezTo>
                  <a:pt x="1799704" y="1187140"/>
                  <a:pt x="1799704" y="1182366"/>
                  <a:pt x="1799704" y="1179761"/>
                </a:cubicBezTo>
                <a:cubicBezTo>
                  <a:pt x="1797968" y="1179761"/>
                  <a:pt x="1795797" y="1180195"/>
                  <a:pt x="1793193" y="1181063"/>
                </a:cubicBezTo>
                <a:cubicBezTo>
                  <a:pt x="1790588" y="1181063"/>
                  <a:pt x="1788852" y="1181063"/>
                  <a:pt x="1787984" y="1181063"/>
                </a:cubicBezTo>
                <a:cubicBezTo>
                  <a:pt x="1782775" y="1181931"/>
                  <a:pt x="1778434" y="1181063"/>
                  <a:pt x="1774962" y="1178459"/>
                </a:cubicBezTo>
                <a:cubicBezTo>
                  <a:pt x="1771489" y="1174986"/>
                  <a:pt x="1767582" y="1170645"/>
                  <a:pt x="1763241" y="1165436"/>
                </a:cubicBezTo>
                <a:cubicBezTo>
                  <a:pt x="1760637" y="1161964"/>
                  <a:pt x="1761071" y="1159793"/>
                  <a:pt x="1764544" y="1158925"/>
                </a:cubicBezTo>
                <a:cubicBezTo>
                  <a:pt x="1768884" y="1158925"/>
                  <a:pt x="1776264" y="1158491"/>
                  <a:pt x="1786682" y="1157623"/>
                </a:cubicBezTo>
                <a:cubicBezTo>
                  <a:pt x="1787550" y="1157623"/>
                  <a:pt x="1789286" y="1157623"/>
                  <a:pt x="1791891" y="1157623"/>
                </a:cubicBezTo>
                <a:cubicBezTo>
                  <a:pt x="1794495" y="1156755"/>
                  <a:pt x="1796666" y="1156321"/>
                  <a:pt x="1798402" y="1156321"/>
                </a:cubicBezTo>
                <a:cubicBezTo>
                  <a:pt x="1798402" y="1149375"/>
                  <a:pt x="1797534" y="1142430"/>
                  <a:pt x="1795797" y="1135485"/>
                </a:cubicBezTo>
                <a:cubicBezTo>
                  <a:pt x="1794061" y="1135485"/>
                  <a:pt x="1792325" y="1135919"/>
                  <a:pt x="1790588" y="1136787"/>
                </a:cubicBezTo>
                <a:cubicBezTo>
                  <a:pt x="1781907" y="1136787"/>
                  <a:pt x="1776264" y="1135919"/>
                  <a:pt x="1773659" y="1134182"/>
                </a:cubicBezTo>
                <a:cubicBezTo>
                  <a:pt x="1770187" y="1132446"/>
                  <a:pt x="1766280" y="1128973"/>
                  <a:pt x="1761939" y="1123764"/>
                </a:cubicBezTo>
                <a:cubicBezTo>
                  <a:pt x="1759334" y="1121160"/>
                  <a:pt x="1759334" y="1118989"/>
                  <a:pt x="1761939" y="1117253"/>
                </a:cubicBezTo>
                <a:cubicBezTo>
                  <a:pt x="1762807" y="1117253"/>
                  <a:pt x="1764109" y="1116819"/>
                  <a:pt x="1765846" y="1115951"/>
                </a:cubicBezTo>
                <a:cubicBezTo>
                  <a:pt x="1775396" y="1114215"/>
                  <a:pt x="1781907" y="1113347"/>
                  <a:pt x="1785379" y="1113347"/>
                </a:cubicBezTo>
                <a:cubicBezTo>
                  <a:pt x="1805347" y="1112478"/>
                  <a:pt x="1826617" y="1109006"/>
                  <a:pt x="1849190" y="1102929"/>
                </a:cubicBezTo>
                <a:close/>
                <a:moveTo>
                  <a:pt x="6429263" y="1092511"/>
                </a:moveTo>
                <a:cubicBezTo>
                  <a:pt x="6417977" y="1093379"/>
                  <a:pt x="6406257" y="1094681"/>
                  <a:pt x="6394102" y="1096417"/>
                </a:cubicBezTo>
                <a:cubicBezTo>
                  <a:pt x="6394102" y="1099890"/>
                  <a:pt x="6394970" y="1107269"/>
                  <a:pt x="6396707" y="1118556"/>
                </a:cubicBezTo>
                <a:cubicBezTo>
                  <a:pt x="6394970" y="1110742"/>
                  <a:pt x="6394970" y="1112044"/>
                  <a:pt x="6396707" y="1122462"/>
                </a:cubicBezTo>
                <a:cubicBezTo>
                  <a:pt x="6408861" y="1120726"/>
                  <a:pt x="6420147" y="1119424"/>
                  <a:pt x="6430565" y="1118556"/>
                </a:cubicBezTo>
                <a:lnTo>
                  <a:pt x="6430565" y="1105533"/>
                </a:lnTo>
                <a:cubicBezTo>
                  <a:pt x="6430565" y="1099456"/>
                  <a:pt x="6430131" y="1095115"/>
                  <a:pt x="6429263" y="1092511"/>
                </a:cubicBezTo>
                <a:close/>
                <a:moveTo>
                  <a:pt x="1876537" y="1088604"/>
                </a:moveTo>
                <a:cubicBezTo>
                  <a:pt x="1862646" y="1087736"/>
                  <a:pt x="1829656" y="1089906"/>
                  <a:pt x="1777566" y="1095115"/>
                </a:cubicBezTo>
                <a:cubicBezTo>
                  <a:pt x="1769753" y="1095983"/>
                  <a:pt x="1764544" y="1096417"/>
                  <a:pt x="1761939" y="1096417"/>
                </a:cubicBezTo>
                <a:cubicBezTo>
                  <a:pt x="1758466" y="1097285"/>
                  <a:pt x="1754994" y="1097720"/>
                  <a:pt x="1751521" y="1097720"/>
                </a:cubicBezTo>
                <a:cubicBezTo>
                  <a:pt x="1751521" y="1162832"/>
                  <a:pt x="1750219" y="1214922"/>
                  <a:pt x="1747614" y="1253989"/>
                </a:cubicBezTo>
                <a:cubicBezTo>
                  <a:pt x="1783209" y="1249648"/>
                  <a:pt x="1822276" y="1246176"/>
                  <a:pt x="1864817" y="1243571"/>
                </a:cubicBezTo>
                <a:cubicBezTo>
                  <a:pt x="1865685" y="1243571"/>
                  <a:pt x="1866987" y="1243571"/>
                  <a:pt x="1868723" y="1243571"/>
                </a:cubicBezTo>
                <a:cubicBezTo>
                  <a:pt x="1873064" y="1242703"/>
                  <a:pt x="1876537" y="1243571"/>
                  <a:pt x="1879141" y="1246176"/>
                </a:cubicBezTo>
                <a:cubicBezTo>
                  <a:pt x="1881746" y="1247044"/>
                  <a:pt x="1883482" y="1248780"/>
                  <a:pt x="1884350" y="1251385"/>
                </a:cubicBezTo>
                <a:cubicBezTo>
                  <a:pt x="1887823" y="1214922"/>
                  <a:pt x="1887823" y="1163266"/>
                  <a:pt x="1884350" y="1096417"/>
                </a:cubicBezTo>
                <a:cubicBezTo>
                  <a:pt x="1884350" y="1091208"/>
                  <a:pt x="1881746" y="1088604"/>
                  <a:pt x="1876537" y="1088604"/>
                </a:cubicBezTo>
                <a:close/>
                <a:moveTo>
                  <a:pt x="6496979" y="1083395"/>
                </a:moveTo>
                <a:cubicBezTo>
                  <a:pt x="6483957" y="1084263"/>
                  <a:pt x="6471803" y="1085565"/>
                  <a:pt x="6460517" y="1087302"/>
                </a:cubicBezTo>
                <a:cubicBezTo>
                  <a:pt x="6466593" y="1094247"/>
                  <a:pt x="6468765" y="1100758"/>
                  <a:pt x="6467028" y="1106835"/>
                </a:cubicBezTo>
                <a:cubicBezTo>
                  <a:pt x="6467028" y="1106835"/>
                  <a:pt x="6467028" y="1107269"/>
                  <a:pt x="6467028" y="1108138"/>
                </a:cubicBezTo>
                <a:cubicBezTo>
                  <a:pt x="6466160" y="1109874"/>
                  <a:pt x="6465725" y="1111176"/>
                  <a:pt x="6465725" y="1112044"/>
                </a:cubicBezTo>
                <a:cubicBezTo>
                  <a:pt x="6466593" y="1111176"/>
                  <a:pt x="6467896" y="1110742"/>
                  <a:pt x="6469633" y="1110742"/>
                </a:cubicBezTo>
                <a:cubicBezTo>
                  <a:pt x="6470501" y="1109874"/>
                  <a:pt x="6471369" y="1109440"/>
                  <a:pt x="6472237" y="1109440"/>
                </a:cubicBezTo>
                <a:cubicBezTo>
                  <a:pt x="6472237" y="1109440"/>
                  <a:pt x="6473105" y="1109440"/>
                  <a:pt x="6474841" y="1109440"/>
                </a:cubicBezTo>
                <a:cubicBezTo>
                  <a:pt x="6480919" y="1108572"/>
                  <a:pt x="6484825" y="1109006"/>
                  <a:pt x="6486561" y="1110742"/>
                </a:cubicBezTo>
                <a:cubicBezTo>
                  <a:pt x="6491771" y="1112478"/>
                  <a:pt x="6496111" y="1117253"/>
                  <a:pt x="6499584" y="1125067"/>
                </a:cubicBezTo>
                <a:cubicBezTo>
                  <a:pt x="6500452" y="1118989"/>
                  <a:pt x="6501755" y="1109874"/>
                  <a:pt x="6503491" y="1097720"/>
                </a:cubicBezTo>
                <a:cubicBezTo>
                  <a:pt x="6504359" y="1093379"/>
                  <a:pt x="6504793" y="1090340"/>
                  <a:pt x="6504793" y="1088604"/>
                </a:cubicBezTo>
                <a:cubicBezTo>
                  <a:pt x="6504793" y="1085131"/>
                  <a:pt x="6502189" y="1083395"/>
                  <a:pt x="6496979" y="1083395"/>
                </a:cubicBezTo>
                <a:close/>
                <a:moveTo>
                  <a:pt x="4719824" y="1072977"/>
                </a:moveTo>
                <a:cubicBezTo>
                  <a:pt x="4721560" y="1072977"/>
                  <a:pt x="4722862" y="1074713"/>
                  <a:pt x="4723730" y="1078186"/>
                </a:cubicBezTo>
                <a:cubicBezTo>
                  <a:pt x="4726335" y="1083395"/>
                  <a:pt x="4728505" y="1089038"/>
                  <a:pt x="4730242" y="1095115"/>
                </a:cubicBezTo>
                <a:cubicBezTo>
                  <a:pt x="4740659" y="1094247"/>
                  <a:pt x="4761930" y="1092076"/>
                  <a:pt x="4794051" y="1088604"/>
                </a:cubicBezTo>
                <a:cubicBezTo>
                  <a:pt x="4812283" y="1086867"/>
                  <a:pt x="4825739" y="1085565"/>
                  <a:pt x="4834421" y="1084697"/>
                </a:cubicBezTo>
                <a:cubicBezTo>
                  <a:pt x="4845707" y="1083829"/>
                  <a:pt x="4857428" y="1082093"/>
                  <a:pt x="4869582" y="1079488"/>
                </a:cubicBezTo>
                <a:cubicBezTo>
                  <a:pt x="4870450" y="1079488"/>
                  <a:pt x="4870884" y="1079488"/>
                  <a:pt x="4870884" y="1079488"/>
                </a:cubicBezTo>
                <a:cubicBezTo>
                  <a:pt x="4876093" y="1076884"/>
                  <a:pt x="4882170" y="1076884"/>
                  <a:pt x="4889115" y="1079488"/>
                </a:cubicBezTo>
                <a:cubicBezTo>
                  <a:pt x="4905610" y="1089038"/>
                  <a:pt x="4915160" y="1096417"/>
                  <a:pt x="4917765" y="1101626"/>
                </a:cubicBezTo>
                <a:cubicBezTo>
                  <a:pt x="4922106" y="1109440"/>
                  <a:pt x="4921237" y="1113781"/>
                  <a:pt x="4915160" y="1114649"/>
                </a:cubicBezTo>
                <a:cubicBezTo>
                  <a:pt x="4880434" y="1123330"/>
                  <a:pt x="4858730" y="1130710"/>
                  <a:pt x="4850048" y="1136787"/>
                </a:cubicBezTo>
                <a:cubicBezTo>
                  <a:pt x="4846575" y="1138523"/>
                  <a:pt x="4844405" y="1138523"/>
                  <a:pt x="4843537" y="1136787"/>
                </a:cubicBezTo>
                <a:cubicBezTo>
                  <a:pt x="4842669" y="1135919"/>
                  <a:pt x="4843103" y="1134182"/>
                  <a:pt x="4844839" y="1131578"/>
                </a:cubicBezTo>
                <a:cubicBezTo>
                  <a:pt x="4846575" y="1128973"/>
                  <a:pt x="4848312" y="1125067"/>
                  <a:pt x="4850048" y="1119858"/>
                </a:cubicBezTo>
                <a:cubicBezTo>
                  <a:pt x="4853521" y="1112912"/>
                  <a:pt x="4856125" y="1108572"/>
                  <a:pt x="4857861" y="1106835"/>
                </a:cubicBezTo>
                <a:cubicBezTo>
                  <a:pt x="4813585" y="1110308"/>
                  <a:pt x="4778424" y="1113781"/>
                  <a:pt x="4752380" y="1117253"/>
                </a:cubicBezTo>
                <a:cubicBezTo>
                  <a:pt x="4746303" y="1118989"/>
                  <a:pt x="4739792" y="1117253"/>
                  <a:pt x="4732846" y="1112044"/>
                </a:cubicBezTo>
                <a:cubicBezTo>
                  <a:pt x="4732846" y="1129407"/>
                  <a:pt x="4728071" y="1143298"/>
                  <a:pt x="4718521" y="1153716"/>
                </a:cubicBezTo>
                <a:cubicBezTo>
                  <a:pt x="4711576" y="1160661"/>
                  <a:pt x="4703763" y="1160661"/>
                  <a:pt x="4695081" y="1153716"/>
                </a:cubicBezTo>
                <a:cubicBezTo>
                  <a:pt x="4688136" y="1136353"/>
                  <a:pt x="4688136" y="1122896"/>
                  <a:pt x="4695081" y="1113347"/>
                </a:cubicBezTo>
                <a:cubicBezTo>
                  <a:pt x="4706367" y="1101192"/>
                  <a:pt x="4713312" y="1089038"/>
                  <a:pt x="4715917" y="1076884"/>
                </a:cubicBezTo>
                <a:cubicBezTo>
                  <a:pt x="4717653" y="1074279"/>
                  <a:pt x="4718956" y="1072977"/>
                  <a:pt x="4719824" y="1072977"/>
                </a:cubicBezTo>
                <a:close/>
                <a:moveTo>
                  <a:pt x="3424907" y="1067768"/>
                </a:moveTo>
                <a:cubicBezTo>
                  <a:pt x="3426643" y="1066900"/>
                  <a:pt x="3429248" y="1066900"/>
                  <a:pt x="3432721" y="1067768"/>
                </a:cubicBezTo>
                <a:cubicBezTo>
                  <a:pt x="3443139" y="1071241"/>
                  <a:pt x="3451821" y="1079054"/>
                  <a:pt x="3458766" y="1091208"/>
                </a:cubicBezTo>
                <a:cubicBezTo>
                  <a:pt x="3463974" y="1096417"/>
                  <a:pt x="3463541" y="1101626"/>
                  <a:pt x="3457463" y="1106835"/>
                </a:cubicBezTo>
                <a:cubicBezTo>
                  <a:pt x="3449650" y="1118121"/>
                  <a:pt x="3443139" y="1127671"/>
                  <a:pt x="3437930" y="1135485"/>
                </a:cubicBezTo>
                <a:cubicBezTo>
                  <a:pt x="3436193" y="1138089"/>
                  <a:pt x="3433155" y="1141996"/>
                  <a:pt x="3428814" y="1147205"/>
                </a:cubicBezTo>
                <a:cubicBezTo>
                  <a:pt x="3427078" y="1149809"/>
                  <a:pt x="3425775" y="1151546"/>
                  <a:pt x="3424907" y="1152414"/>
                </a:cubicBezTo>
                <a:cubicBezTo>
                  <a:pt x="3432721" y="1161964"/>
                  <a:pt x="3436627" y="1171079"/>
                  <a:pt x="3436627" y="1179761"/>
                </a:cubicBezTo>
                <a:cubicBezTo>
                  <a:pt x="3436627" y="1217960"/>
                  <a:pt x="3436193" y="1244005"/>
                  <a:pt x="3435325" y="1257896"/>
                </a:cubicBezTo>
                <a:cubicBezTo>
                  <a:pt x="3435325" y="1281336"/>
                  <a:pt x="3431418" y="1295227"/>
                  <a:pt x="3423605" y="1299568"/>
                </a:cubicBezTo>
                <a:cubicBezTo>
                  <a:pt x="3419264" y="1303908"/>
                  <a:pt x="3414489" y="1303908"/>
                  <a:pt x="3409280" y="1299568"/>
                </a:cubicBezTo>
                <a:cubicBezTo>
                  <a:pt x="3404940" y="1296095"/>
                  <a:pt x="3401467" y="1291320"/>
                  <a:pt x="3398862" y="1285243"/>
                </a:cubicBezTo>
                <a:cubicBezTo>
                  <a:pt x="3396258" y="1277430"/>
                  <a:pt x="3396258" y="1269182"/>
                  <a:pt x="3398862" y="1260500"/>
                </a:cubicBezTo>
                <a:cubicBezTo>
                  <a:pt x="3403203" y="1239664"/>
                  <a:pt x="3405807" y="1219697"/>
                  <a:pt x="3406676" y="1200597"/>
                </a:cubicBezTo>
                <a:cubicBezTo>
                  <a:pt x="3407544" y="1194520"/>
                  <a:pt x="3407110" y="1185838"/>
                  <a:pt x="3405373" y="1174552"/>
                </a:cubicBezTo>
                <a:cubicBezTo>
                  <a:pt x="3404505" y="1175420"/>
                  <a:pt x="3403203" y="1176722"/>
                  <a:pt x="3401467" y="1178459"/>
                </a:cubicBezTo>
                <a:cubicBezTo>
                  <a:pt x="3400598" y="1179327"/>
                  <a:pt x="3400164" y="1179761"/>
                  <a:pt x="3400164" y="1179761"/>
                </a:cubicBezTo>
                <a:cubicBezTo>
                  <a:pt x="3384537" y="1195388"/>
                  <a:pt x="3365004" y="1207976"/>
                  <a:pt x="3341563" y="1217526"/>
                </a:cubicBezTo>
                <a:cubicBezTo>
                  <a:pt x="3338959" y="1218394"/>
                  <a:pt x="3337223" y="1218394"/>
                  <a:pt x="3336354" y="1217526"/>
                </a:cubicBezTo>
                <a:cubicBezTo>
                  <a:pt x="3336354" y="1216658"/>
                  <a:pt x="3337657" y="1214922"/>
                  <a:pt x="3340261" y="1212317"/>
                </a:cubicBezTo>
                <a:cubicBezTo>
                  <a:pt x="3362833" y="1188877"/>
                  <a:pt x="3385840" y="1157623"/>
                  <a:pt x="3409280" y="1118556"/>
                </a:cubicBezTo>
                <a:cubicBezTo>
                  <a:pt x="3417962" y="1100324"/>
                  <a:pt x="3422737" y="1085999"/>
                  <a:pt x="3423605" y="1075581"/>
                </a:cubicBezTo>
                <a:cubicBezTo>
                  <a:pt x="3422737" y="1071241"/>
                  <a:pt x="3423171" y="1068636"/>
                  <a:pt x="3424907" y="1067768"/>
                </a:cubicBezTo>
                <a:close/>
                <a:moveTo>
                  <a:pt x="3530389" y="1066466"/>
                </a:moveTo>
                <a:cubicBezTo>
                  <a:pt x="3531257" y="1065597"/>
                  <a:pt x="3532994" y="1065597"/>
                  <a:pt x="3535598" y="1066466"/>
                </a:cubicBezTo>
                <a:cubicBezTo>
                  <a:pt x="3552961" y="1068202"/>
                  <a:pt x="3566418" y="1070372"/>
                  <a:pt x="3575968" y="1072977"/>
                </a:cubicBezTo>
                <a:cubicBezTo>
                  <a:pt x="3592463" y="1081658"/>
                  <a:pt x="3597672" y="1094681"/>
                  <a:pt x="3591595" y="1112044"/>
                </a:cubicBezTo>
                <a:cubicBezTo>
                  <a:pt x="3584649" y="1121594"/>
                  <a:pt x="3574665" y="1120726"/>
                  <a:pt x="3561643" y="1109440"/>
                </a:cubicBezTo>
                <a:cubicBezTo>
                  <a:pt x="3560775" y="1107703"/>
                  <a:pt x="3559038" y="1105533"/>
                  <a:pt x="3556434" y="1102929"/>
                </a:cubicBezTo>
                <a:cubicBezTo>
                  <a:pt x="3550357" y="1095115"/>
                  <a:pt x="3542543" y="1084697"/>
                  <a:pt x="3532994" y="1071675"/>
                </a:cubicBezTo>
                <a:cubicBezTo>
                  <a:pt x="3531257" y="1069938"/>
                  <a:pt x="3530389" y="1068202"/>
                  <a:pt x="3530389" y="1066466"/>
                </a:cubicBezTo>
                <a:close/>
                <a:moveTo>
                  <a:pt x="5197096" y="1056699"/>
                </a:moveTo>
                <a:cubicBezTo>
                  <a:pt x="5200135" y="1056699"/>
                  <a:pt x="5202522" y="1057350"/>
                  <a:pt x="5204259" y="1058652"/>
                </a:cubicBezTo>
                <a:cubicBezTo>
                  <a:pt x="5213809" y="1066466"/>
                  <a:pt x="5221188" y="1073845"/>
                  <a:pt x="5226397" y="1080790"/>
                </a:cubicBezTo>
                <a:cubicBezTo>
                  <a:pt x="5229869" y="1084263"/>
                  <a:pt x="5230304" y="1088604"/>
                  <a:pt x="5227699" y="1093813"/>
                </a:cubicBezTo>
                <a:cubicBezTo>
                  <a:pt x="5224227" y="1105099"/>
                  <a:pt x="5222490" y="1115517"/>
                  <a:pt x="5222490" y="1125067"/>
                </a:cubicBezTo>
                <a:cubicBezTo>
                  <a:pt x="5219018" y="1158057"/>
                  <a:pt x="5217281" y="1179761"/>
                  <a:pt x="5217281" y="1190179"/>
                </a:cubicBezTo>
                <a:cubicBezTo>
                  <a:pt x="5218149" y="1200597"/>
                  <a:pt x="5214677" y="1208844"/>
                  <a:pt x="5206863" y="1214922"/>
                </a:cubicBezTo>
                <a:cubicBezTo>
                  <a:pt x="5204259" y="1217526"/>
                  <a:pt x="5200786" y="1217092"/>
                  <a:pt x="5196445" y="1213619"/>
                </a:cubicBezTo>
                <a:cubicBezTo>
                  <a:pt x="5185159" y="1205806"/>
                  <a:pt x="5181253" y="1193652"/>
                  <a:pt x="5184725" y="1177157"/>
                </a:cubicBezTo>
                <a:cubicBezTo>
                  <a:pt x="5186462" y="1155452"/>
                  <a:pt x="5186462" y="1126369"/>
                  <a:pt x="5184725" y="1089906"/>
                </a:cubicBezTo>
                <a:cubicBezTo>
                  <a:pt x="5184725" y="1086433"/>
                  <a:pt x="5182989" y="1084697"/>
                  <a:pt x="5179516" y="1084697"/>
                </a:cubicBezTo>
                <a:cubicBezTo>
                  <a:pt x="5176912" y="1085565"/>
                  <a:pt x="5172137" y="1086433"/>
                  <a:pt x="5165191" y="1087302"/>
                </a:cubicBezTo>
                <a:cubicBezTo>
                  <a:pt x="5152169" y="1089906"/>
                  <a:pt x="5142619" y="1092076"/>
                  <a:pt x="5136542" y="1093813"/>
                </a:cubicBezTo>
                <a:lnTo>
                  <a:pt x="5136542" y="1097720"/>
                </a:lnTo>
                <a:cubicBezTo>
                  <a:pt x="5136542" y="1127237"/>
                  <a:pt x="5136976" y="1152414"/>
                  <a:pt x="5137844" y="1173250"/>
                </a:cubicBezTo>
                <a:lnTo>
                  <a:pt x="5137844" y="1186272"/>
                </a:lnTo>
                <a:cubicBezTo>
                  <a:pt x="5138712" y="1183668"/>
                  <a:pt x="5139581" y="1179761"/>
                  <a:pt x="5140449" y="1174552"/>
                </a:cubicBezTo>
                <a:cubicBezTo>
                  <a:pt x="5142185" y="1170211"/>
                  <a:pt x="5143053" y="1166739"/>
                  <a:pt x="5143053" y="1164134"/>
                </a:cubicBezTo>
                <a:cubicBezTo>
                  <a:pt x="5146526" y="1141562"/>
                  <a:pt x="5146092" y="1126369"/>
                  <a:pt x="5141751" y="1118556"/>
                </a:cubicBezTo>
                <a:cubicBezTo>
                  <a:pt x="5140014" y="1114215"/>
                  <a:pt x="5140014" y="1111176"/>
                  <a:pt x="5141751" y="1109440"/>
                </a:cubicBezTo>
                <a:cubicBezTo>
                  <a:pt x="5142619" y="1106835"/>
                  <a:pt x="5145223" y="1105967"/>
                  <a:pt x="5149564" y="1106835"/>
                </a:cubicBezTo>
                <a:cubicBezTo>
                  <a:pt x="5163455" y="1110308"/>
                  <a:pt x="5173439" y="1116385"/>
                  <a:pt x="5179516" y="1125067"/>
                </a:cubicBezTo>
                <a:cubicBezTo>
                  <a:pt x="5182121" y="1129407"/>
                  <a:pt x="5182555" y="1133748"/>
                  <a:pt x="5180818" y="1138089"/>
                </a:cubicBezTo>
                <a:cubicBezTo>
                  <a:pt x="5179950" y="1139826"/>
                  <a:pt x="5178648" y="1145035"/>
                  <a:pt x="5176912" y="1153716"/>
                </a:cubicBezTo>
                <a:cubicBezTo>
                  <a:pt x="5175175" y="1161530"/>
                  <a:pt x="5173873" y="1167607"/>
                  <a:pt x="5173005" y="1171948"/>
                </a:cubicBezTo>
                <a:cubicBezTo>
                  <a:pt x="5172137" y="1178025"/>
                  <a:pt x="5170400" y="1184536"/>
                  <a:pt x="5167796" y="1191481"/>
                </a:cubicBezTo>
                <a:cubicBezTo>
                  <a:pt x="5176477" y="1198426"/>
                  <a:pt x="5181686" y="1202767"/>
                  <a:pt x="5183423" y="1204504"/>
                </a:cubicBezTo>
                <a:cubicBezTo>
                  <a:pt x="5186895" y="1208844"/>
                  <a:pt x="5187330" y="1213185"/>
                  <a:pt x="5184725" y="1217526"/>
                </a:cubicBezTo>
                <a:cubicBezTo>
                  <a:pt x="5182121" y="1220999"/>
                  <a:pt x="5180818" y="1234021"/>
                  <a:pt x="5180818" y="1256594"/>
                </a:cubicBezTo>
                <a:cubicBezTo>
                  <a:pt x="5180818" y="1266143"/>
                  <a:pt x="5186895" y="1270918"/>
                  <a:pt x="5199050" y="1270918"/>
                </a:cubicBezTo>
                <a:cubicBezTo>
                  <a:pt x="5223358" y="1270918"/>
                  <a:pt x="5237249" y="1267012"/>
                  <a:pt x="5240722" y="1259198"/>
                </a:cubicBezTo>
                <a:cubicBezTo>
                  <a:pt x="5243326" y="1255725"/>
                  <a:pt x="5246365" y="1247044"/>
                  <a:pt x="5249837" y="1233153"/>
                </a:cubicBezTo>
                <a:cubicBezTo>
                  <a:pt x="5251574" y="1228812"/>
                  <a:pt x="5252876" y="1225340"/>
                  <a:pt x="5253744" y="1222735"/>
                </a:cubicBezTo>
                <a:cubicBezTo>
                  <a:pt x="5254612" y="1220131"/>
                  <a:pt x="5255481" y="1218828"/>
                  <a:pt x="5256349" y="1218828"/>
                </a:cubicBezTo>
                <a:cubicBezTo>
                  <a:pt x="5258085" y="1218828"/>
                  <a:pt x="5258953" y="1220131"/>
                  <a:pt x="5258953" y="1222735"/>
                </a:cubicBezTo>
                <a:cubicBezTo>
                  <a:pt x="5262426" y="1239230"/>
                  <a:pt x="5267201" y="1253121"/>
                  <a:pt x="5273278" y="1264407"/>
                </a:cubicBezTo>
                <a:cubicBezTo>
                  <a:pt x="5275882" y="1269616"/>
                  <a:pt x="5277185" y="1273957"/>
                  <a:pt x="5277185" y="1277430"/>
                </a:cubicBezTo>
                <a:cubicBezTo>
                  <a:pt x="5275448" y="1285243"/>
                  <a:pt x="5271108" y="1291320"/>
                  <a:pt x="5264162" y="1295661"/>
                </a:cubicBezTo>
                <a:cubicBezTo>
                  <a:pt x="5249403" y="1302606"/>
                  <a:pt x="5229001" y="1305211"/>
                  <a:pt x="5202957" y="1303474"/>
                </a:cubicBezTo>
                <a:cubicBezTo>
                  <a:pt x="5186462" y="1303474"/>
                  <a:pt x="5173439" y="1298265"/>
                  <a:pt x="5163889" y="1287847"/>
                </a:cubicBezTo>
                <a:cubicBezTo>
                  <a:pt x="5156076" y="1278298"/>
                  <a:pt x="5152169" y="1264841"/>
                  <a:pt x="5152169" y="1247478"/>
                </a:cubicBezTo>
                <a:lnTo>
                  <a:pt x="5152169" y="1226642"/>
                </a:lnTo>
                <a:cubicBezTo>
                  <a:pt x="5151301" y="1228378"/>
                  <a:pt x="5149999" y="1230549"/>
                  <a:pt x="5148262" y="1233153"/>
                </a:cubicBezTo>
                <a:cubicBezTo>
                  <a:pt x="5146526" y="1235758"/>
                  <a:pt x="5145658" y="1237494"/>
                  <a:pt x="5145658" y="1238362"/>
                </a:cubicBezTo>
                <a:cubicBezTo>
                  <a:pt x="5125690" y="1267880"/>
                  <a:pt x="5094436" y="1285243"/>
                  <a:pt x="5051896" y="1290452"/>
                </a:cubicBezTo>
                <a:cubicBezTo>
                  <a:pt x="5048424" y="1291320"/>
                  <a:pt x="5046687" y="1290886"/>
                  <a:pt x="5046687" y="1289150"/>
                </a:cubicBezTo>
                <a:cubicBezTo>
                  <a:pt x="5046687" y="1287413"/>
                  <a:pt x="5047989" y="1286111"/>
                  <a:pt x="5050594" y="1285243"/>
                </a:cubicBezTo>
                <a:cubicBezTo>
                  <a:pt x="5085320" y="1267012"/>
                  <a:pt x="5111365" y="1240967"/>
                  <a:pt x="5128729" y="1207108"/>
                </a:cubicBezTo>
                <a:cubicBezTo>
                  <a:pt x="5124388" y="1208844"/>
                  <a:pt x="5120047" y="1208410"/>
                  <a:pt x="5115706" y="1205806"/>
                </a:cubicBezTo>
                <a:cubicBezTo>
                  <a:pt x="5112234" y="1203201"/>
                  <a:pt x="5109629" y="1200163"/>
                  <a:pt x="5107893" y="1196690"/>
                </a:cubicBezTo>
                <a:lnTo>
                  <a:pt x="5105288" y="1199295"/>
                </a:lnTo>
                <a:cubicBezTo>
                  <a:pt x="5098343" y="1206240"/>
                  <a:pt x="5084018" y="1218394"/>
                  <a:pt x="5062314" y="1235758"/>
                </a:cubicBezTo>
                <a:cubicBezTo>
                  <a:pt x="5057973" y="1239230"/>
                  <a:pt x="5052330" y="1243137"/>
                  <a:pt x="5045385" y="1247478"/>
                </a:cubicBezTo>
                <a:cubicBezTo>
                  <a:pt x="5034099" y="1256159"/>
                  <a:pt x="5026285" y="1262237"/>
                  <a:pt x="5021944" y="1265709"/>
                </a:cubicBezTo>
                <a:cubicBezTo>
                  <a:pt x="5017603" y="1270050"/>
                  <a:pt x="5012829" y="1270484"/>
                  <a:pt x="5007620" y="1267012"/>
                </a:cubicBezTo>
                <a:cubicBezTo>
                  <a:pt x="4994597" y="1259198"/>
                  <a:pt x="4987652" y="1249648"/>
                  <a:pt x="4986784" y="1238362"/>
                </a:cubicBezTo>
                <a:cubicBezTo>
                  <a:pt x="4985916" y="1233153"/>
                  <a:pt x="4987652" y="1230549"/>
                  <a:pt x="4991993" y="1230549"/>
                </a:cubicBezTo>
                <a:cubicBezTo>
                  <a:pt x="4998938" y="1231417"/>
                  <a:pt x="5008922" y="1229246"/>
                  <a:pt x="5021944" y="1224037"/>
                </a:cubicBezTo>
                <a:cubicBezTo>
                  <a:pt x="5026285" y="1222301"/>
                  <a:pt x="5030192" y="1220999"/>
                  <a:pt x="5033665" y="1220131"/>
                </a:cubicBezTo>
                <a:cubicBezTo>
                  <a:pt x="5033665" y="1207108"/>
                  <a:pt x="5033665" y="1193218"/>
                  <a:pt x="5033665" y="1178459"/>
                </a:cubicBezTo>
                <a:cubicBezTo>
                  <a:pt x="5031060" y="1178459"/>
                  <a:pt x="5028021" y="1178893"/>
                  <a:pt x="5024549" y="1179761"/>
                </a:cubicBezTo>
                <a:cubicBezTo>
                  <a:pt x="5017603" y="1180629"/>
                  <a:pt x="5011961" y="1179761"/>
                  <a:pt x="5007620" y="1177157"/>
                </a:cubicBezTo>
                <a:cubicBezTo>
                  <a:pt x="5002411" y="1173684"/>
                  <a:pt x="4998504" y="1169343"/>
                  <a:pt x="4995899" y="1164134"/>
                </a:cubicBezTo>
                <a:cubicBezTo>
                  <a:pt x="4995899" y="1164134"/>
                  <a:pt x="4995899" y="1163700"/>
                  <a:pt x="4995899" y="1162832"/>
                </a:cubicBezTo>
                <a:cubicBezTo>
                  <a:pt x="4992427" y="1159359"/>
                  <a:pt x="4993295" y="1157189"/>
                  <a:pt x="4998504" y="1156321"/>
                </a:cubicBezTo>
                <a:cubicBezTo>
                  <a:pt x="5006317" y="1156321"/>
                  <a:pt x="5018038" y="1154584"/>
                  <a:pt x="5033665" y="1151112"/>
                </a:cubicBezTo>
                <a:cubicBezTo>
                  <a:pt x="5033665" y="1138089"/>
                  <a:pt x="5032797" y="1126369"/>
                  <a:pt x="5031060" y="1115951"/>
                </a:cubicBezTo>
                <a:cubicBezTo>
                  <a:pt x="5029324" y="1116819"/>
                  <a:pt x="5027153" y="1117253"/>
                  <a:pt x="5024549" y="1117253"/>
                </a:cubicBezTo>
                <a:cubicBezTo>
                  <a:pt x="5019340" y="1118121"/>
                  <a:pt x="5014565" y="1117253"/>
                  <a:pt x="5010224" y="1114649"/>
                </a:cubicBezTo>
                <a:cubicBezTo>
                  <a:pt x="5008488" y="1113781"/>
                  <a:pt x="5005883" y="1111176"/>
                  <a:pt x="5002411" y="1106835"/>
                </a:cubicBezTo>
                <a:cubicBezTo>
                  <a:pt x="5001543" y="1105967"/>
                  <a:pt x="5000674" y="1105099"/>
                  <a:pt x="4999806" y="1104231"/>
                </a:cubicBezTo>
                <a:cubicBezTo>
                  <a:pt x="4997202" y="1098154"/>
                  <a:pt x="4998070" y="1095115"/>
                  <a:pt x="5002411" y="1095115"/>
                </a:cubicBezTo>
                <a:cubicBezTo>
                  <a:pt x="5015433" y="1093379"/>
                  <a:pt x="5027588" y="1090774"/>
                  <a:pt x="5038874" y="1087302"/>
                </a:cubicBezTo>
                <a:cubicBezTo>
                  <a:pt x="5055368" y="1082961"/>
                  <a:pt x="5066221" y="1080790"/>
                  <a:pt x="5071430" y="1080790"/>
                </a:cubicBezTo>
                <a:cubicBezTo>
                  <a:pt x="5071430" y="1080790"/>
                  <a:pt x="5071864" y="1080790"/>
                  <a:pt x="5072732" y="1080790"/>
                </a:cubicBezTo>
                <a:cubicBezTo>
                  <a:pt x="5077073" y="1079054"/>
                  <a:pt x="5080980" y="1078620"/>
                  <a:pt x="5084452" y="1079488"/>
                </a:cubicBezTo>
                <a:cubicBezTo>
                  <a:pt x="5087057" y="1080356"/>
                  <a:pt x="5091831" y="1084263"/>
                  <a:pt x="5098777" y="1091208"/>
                </a:cubicBezTo>
                <a:cubicBezTo>
                  <a:pt x="5101381" y="1096417"/>
                  <a:pt x="5100079" y="1100758"/>
                  <a:pt x="5094870" y="1104231"/>
                </a:cubicBezTo>
                <a:cubicBezTo>
                  <a:pt x="5089661" y="1105099"/>
                  <a:pt x="5080545" y="1106835"/>
                  <a:pt x="5067523" y="1109440"/>
                </a:cubicBezTo>
                <a:cubicBezTo>
                  <a:pt x="5064051" y="1110308"/>
                  <a:pt x="5061446" y="1110742"/>
                  <a:pt x="5059709" y="1110742"/>
                </a:cubicBezTo>
                <a:cubicBezTo>
                  <a:pt x="5062314" y="1112478"/>
                  <a:pt x="5064484" y="1114215"/>
                  <a:pt x="5066221" y="1115951"/>
                </a:cubicBezTo>
                <a:cubicBezTo>
                  <a:pt x="5070562" y="1120292"/>
                  <a:pt x="5071864" y="1123764"/>
                  <a:pt x="5070127" y="1126369"/>
                </a:cubicBezTo>
                <a:cubicBezTo>
                  <a:pt x="5068391" y="1128105"/>
                  <a:pt x="5067523" y="1132446"/>
                  <a:pt x="5067523" y="1139391"/>
                </a:cubicBezTo>
                <a:cubicBezTo>
                  <a:pt x="5066655" y="1141128"/>
                  <a:pt x="5066221" y="1142864"/>
                  <a:pt x="5066221" y="1144600"/>
                </a:cubicBezTo>
                <a:cubicBezTo>
                  <a:pt x="5067089" y="1144600"/>
                  <a:pt x="5068391" y="1144166"/>
                  <a:pt x="5070127" y="1143298"/>
                </a:cubicBezTo>
                <a:cubicBezTo>
                  <a:pt x="5071864" y="1143298"/>
                  <a:pt x="5073166" y="1142864"/>
                  <a:pt x="5074034" y="1141996"/>
                </a:cubicBezTo>
                <a:cubicBezTo>
                  <a:pt x="5076639" y="1141128"/>
                  <a:pt x="5079677" y="1141128"/>
                  <a:pt x="5083150" y="1141996"/>
                </a:cubicBezTo>
                <a:cubicBezTo>
                  <a:pt x="5084018" y="1142864"/>
                  <a:pt x="5084886" y="1143298"/>
                  <a:pt x="5085754" y="1143298"/>
                </a:cubicBezTo>
                <a:cubicBezTo>
                  <a:pt x="5090095" y="1145903"/>
                  <a:pt x="5094002" y="1149375"/>
                  <a:pt x="5097475" y="1153716"/>
                </a:cubicBezTo>
                <a:cubicBezTo>
                  <a:pt x="5100947" y="1160661"/>
                  <a:pt x="5100079" y="1165002"/>
                  <a:pt x="5094870" y="1166739"/>
                </a:cubicBezTo>
                <a:cubicBezTo>
                  <a:pt x="5094002" y="1166739"/>
                  <a:pt x="5092700" y="1166739"/>
                  <a:pt x="5090963" y="1166739"/>
                </a:cubicBezTo>
                <a:cubicBezTo>
                  <a:pt x="5084018" y="1167607"/>
                  <a:pt x="5075336" y="1169343"/>
                  <a:pt x="5064918" y="1171948"/>
                </a:cubicBezTo>
                <a:cubicBezTo>
                  <a:pt x="5064051" y="1183234"/>
                  <a:pt x="5063616" y="1195388"/>
                  <a:pt x="5063616" y="1208410"/>
                </a:cubicBezTo>
                <a:cubicBezTo>
                  <a:pt x="5082716" y="1201465"/>
                  <a:pt x="5095738" y="1196256"/>
                  <a:pt x="5102684" y="1192784"/>
                </a:cubicBezTo>
                <a:cubicBezTo>
                  <a:pt x="5104420" y="1192784"/>
                  <a:pt x="5105288" y="1192784"/>
                  <a:pt x="5105288" y="1192784"/>
                </a:cubicBezTo>
                <a:cubicBezTo>
                  <a:pt x="5104420" y="1189311"/>
                  <a:pt x="5104854" y="1182366"/>
                  <a:pt x="5106590" y="1171948"/>
                </a:cubicBezTo>
                <a:cubicBezTo>
                  <a:pt x="5104854" y="1179761"/>
                  <a:pt x="5104854" y="1178459"/>
                  <a:pt x="5106590" y="1168041"/>
                </a:cubicBezTo>
                <a:cubicBezTo>
                  <a:pt x="5108327" y="1161095"/>
                  <a:pt x="5108761" y="1147205"/>
                  <a:pt x="5107893" y="1126369"/>
                </a:cubicBezTo>
                <a:cubicBezTo>
                  <a:pt x="5107893" y="1123764"/>
                  <a:pt x="5107893" y="1122028"/>
                  <a:pt x="5107893" y="1121160"/>
                </a:cubicBezTo>
                <a:cubicBezTo>
                  <a:pt x="5107893" y="1096851"/>
                  <a:pt x="5106156" y="1082527"/>
                  <a:pt x="5102684" y="1078186"/>
                </a:cubicBezTo>
                <a:cubicBezTo>
                  <a:pt x="5100079" y="1072109"/>
                  <a:pt x="5101816" y="1069070"/>
                  <a:pt x="5107893" y="1069070"/>
                </a:cubicBezTo>
                <a:cubicBezTo>
                  <a:pt x="5112234" y="1069070"/>
                  <a:pt x="5117008" y="1070372"/>
                  <a:pt x="5122217" y="1072977"/>
                </a:cubicBezTo>
                <a:cubicBezTo>
                  <a:pt x="5135240" y="1070372"/>
                  <a:pt x="5149130" y="1067334"/>
                  <a:pt x="5163889" y="1063861"/>
                </a:cubicBezTo>
                <a:cubicBezTo>
                  <a:pt x="5168230" y="1062993"/>
                  <a:pt x="5174307" y="1061691"/>
                  <a:pt x="5182121" y="1059954"/>
                </a:cubicBezTo>
                <a:cubicBezTo>
                  <a:pt x="5183857" y="1059086"/>
                  <a:pt x="5185159" y="1058652"/>
                  <a:pt x="5186027" y="1058652"/>
                </a:cubicBezTo>
                <a:cubicBezTo>
                  <a:pt x="5190368" y="1057350"/>
                  <a:pt x="5194058" y="1056699"/>
                  <a:pt x="5197096" y="1056699"/>
                </a:cubicBezTo>
                <a:close/>
                <a:moveTo>
                  <a:pt x="808695" y="1056048"/>
                </a:moveTo>
                <a:cubicBezTo>
                  <a:pt x="825190" y="1058652"/>
                  <a:pt x="838212" y="1066032"/>
                  <a:pt x="847763" y="1078186"/>
                </a:cubicBezTo>
                <a:cubicBezTo>
                  <a:pt x="852971" y="1083395"/>
                  <a:pt x="854708" y="1089472"/>
                  <a:pt x="852971" y="1096417"/>
                </a:cubicBezTo>
                <a:cubicBezTo>
                  <a:pt x="850367" y="1108572"/>
                  <a:pt x="849064" y="1118556"/>
                  <a:pt x="849064" y="1126369"/>
                </a:cubicBezTo>
                <a:cubicBezTo>
                  <a:pt x="849064" y="1128973"/>
                  <a:pt x="848631" y="1132880"/>
                  <a:pt x="847763" y="1138089"/>
                </a:cubicBezTo>
                <a:cubicBezTo>
                  <a:pt x="847763" y="1143298"/>
                  <a:pt x="847328" y="1147205"/>
                  <a:pt x="846460" y="1149809"/>
                </a:cubicBezTo>
                <a:cubicBezTo>
                  <a:pt x="856010" y="1142864"/>
                  <a:pt x="867296" y="1132446"/>
                  <a:pt x="880319" y="1118556"/>
                </a:cubicBezTo>
                <a:cubicBezTo>
                  <a:pt x="887264" y="1112478"/>
                  <a:pt x="891170" y="1105533"/>
                  <a:pt x="892039" y="1097720"/>
                </a:cubicBezTo>
                <a:cubicBezTo>
                  <a:pt x="893775" y="1088170"/>
                  <a:pt x="898984" y="1085999"/>
                  <a:pt x="907666" y="1091208"/>
                </a:cubicBezTo>
                <a:cubicBezTo>
                  <a:pt x="917215" y="1096417"/>
                  <a:pt x="925897" y="1105099"/>
                  <a:pt x="933710" y="1117253"/>
                </a:cubicBezTo>
                <a:cubicBezTo>
                  <a:pt x="938051" y="1124198"/>
                  <a:pt x="938051" y="1129407"/>
                  <a:pt x="933710" y="1132880"/>
                </a:cubicBezTo>
                <a:cubicBezTo>
                  <a:pt x="927633" y="1134617"/>
                  <a:pt x="920688" y="1138957"/>
                  <a:pt x="912875" y="1145903"/>
                </a:cubicBezTo>
                <a:cubicBezTo>
                  <a:pt x="895511" y="1160661"/>
                  <a:pt x="872939" y="1175420"/>
                  <a:pt x="845158" y="1190179"/>
                </a:cubicBezTo>
                <a:cubicBezTo>
                  <a:pt x="845158" y="1194520"/>
                  <a:pt x="845158" y="1201031"/>
                  <a:pt x="845158" y="1209713"/>
                </a:cubicBezTo>
                <a:cubicBezTo>
                  <a:pt x="844290" y="1218394"/>
                  <a:pt x="843856" y="1224906"/>
                  <a:pt x="843856" y="1229246"/>
                </a:cubicBezTo>
                <a:cubicBezTo>
                  <a:pt x="843856" y="1249214"/>
                  <a:pt x="851669" y="1259632"/>
                  <a:pt x="867296" y="1260500"/>
                </a:cubicBezTo>
                <a:cubicBezTo>
                  <a:pt x="884660" y="1260500"/>
                  <a:pt x="898550" y="1259198"/>
                  <a:pt x="908968" y="1256594"/>
                </a:cubicBezTo>
                <a:cubicBezTo>
                  <a:pt x="918518" y="1255725"/>
                  <a:pt x="925029" y="1249214"/>
                  <a:pt x="928502" y="1237060"/>
                </a:cubicBezTo>
                <a:cubicBezTo>
                  <a:pt x="930238" y="1232719"/>
                  <a:pt x="932408" y="1226208"/>
                  <a:pt x="935013" y="1217526"/>
                </a:cubicBezTo>
                <a:cubicBezTo>
                  <a:pt x="937617" y="1211449"/>
                  <a:pt x="939353" y="1207108"/>
                  <a:pt x="940222" y="1204504"/>
                </a:cubicBezTo>
                <a:cubicBezTo>
                  <a:pt x="941958" y="1201899"/>
                  <a:pt x="942826" y="1200597"/>
                  <a:pt x="942826" y="1200597"/>
                </a:cubicBezTo>
                <a:cubicBezTo>
                  <a:pt x="943695" y="1200597"/>
                  <a:pt x="944562" y="1201899"/>
                  <a:pt x="945431" y="1204504"/>
                </a:cubicBezTo>
                <a:cubicBezTo>
                  <a:pt x="948904" y="1218394"/>
                  <a:pt x="955849" y="1231851"/>
                  <a:pt x="966267" y="1244873"/>
                </a:cubicBezTo>
                <a:cubicBezTo>
                  <a:pt x="970608" y="1250950"/>
                  <a:pt x="972344" y="1256159"/>
                  <a:pt x="971476" y="1260500"/>
                </a:cubicBezTo>
                <a:cubicBezTo>
                  <a:pt x="970608" y="1266577"/>
                  <a:pt x="966267" y="1273089"/>
                  <a:pt x="958453" y="1280034"/>
                </a:cubicBezTo>
                <a:cubicBezTo>
                  <a:pt x="941958" y="1292188"/>
                  <a:pt x="919820" y="1298265"/>
                  <a:pt x="892039" y="1298265"/>
                </a:cubicBezTo>
                <a:cubicBezTo>
                  <a:pt x="874676" y="1298265"/>
                  <a:pt x="860785" y="1296963"/>
                  <a:pt x="850367" y="1294359"/>
                </a:cubicBezTo>
                <a:cubicBezTo>
                  <a:pt x="822585" y="1288281"/>
                  <a:pt x="809129" y="1267446"/>
                  <a:pt x="809997" y="1231851"/>
                </a:cubicBezTo>
                <a:cubicBezTo>
                  <a:pt x="809129" y="1224037"/>
                  <a:pt x="808695" y="1216658"/>
                  <a:pt x="808695" y="1209713"/>
                </a:cubicBezTo>
                <a:cubicBezTo>
                  <a:pt x="799145" y="1213185"/>
                  <a:pt x="786557" y="1217092"/>
                  <a:pt x="770930" y="1221433"/>
                </a:cubicBezTo>
                <a:cubicBezTo>
                  <a:pt x="769193" y="1222301"/>
                  <a:pt x="767457" y="1222301"/>
                  <a:pt x="765721" y="1221433"/>
                </a:cubicBezTo>
                <a:cubicBezTo>
                  <a:pt x="765721" y="1226642"/>
                  <a:pt x="765721" y="1234455"/>
                  <a:pt x="765721" y="1244873"/>
                </a:cubicBezTo>
                <a:cubicBezTo>
                  <a:pt x="764852" y="1257028"/>
                  <a:pt x="764419" y="1266143"/>
                  <a:pt x="764419" y="1272221"/>
                </a:cubicBezTo>
                <a:cubicBezTo>
                  <a:pt x="763551" y="1286979"/>
                  <a:pt x="760946" y="1296963"/>
                  <a:pt x="756605" y="1302172"/>
                </a:cubicBezTo>
                <a:cubicBezTo>
                  <a:pt x="754000" y="1305645"/>
                  <a:pt x="749660" y="1306079"/>
                  <a:pt x="743583" y="1303474"/>
                </a:cubicBezTo>
                <a:cubicBezTo>
                  <a:pt x="738374" y="1300002"/>
                  <a:pt x="734467" y="1294793"/>
                  <a:pt x="731863" y="1287847"/>
                </a:cubicBezTo>
                <a:cubicBezTo>
                  <a:pt x="725785" y="1276561"/>
                  <a:pt x="724917" y="1263539"/>
                  <a:pt x="729258" y="1248780"/>
                </a:cubicBezTo>
                <a:cubicBezTo>
                  <a:pt x="732731" y="1230549"/>
                  <a:pt x="734467" y="1211883"/>
                  <a:pt x="734467" y="1192784"/>
                </a:cubicBezTo>
                <a:lnTo>
                  <a:pt x="734467" y="1170645"/>
                </a:lnTo>
                <a:lnTo>
                  <a:pt x="722747" y="1182366"/>
                </a:lnTo>
                <a:cubicBezTo>
                  <a:pt x="709724" y="1195388"/>
                  <a:pt x="693229" y="1206240"/>
                  <a:pt x="673261" y="1214922"/>
                </a:cubicBezTo>
                <a:cubicBezTo>
                  <a:pt x="666316" y="1217526"/>
                  <a:pt x="665448" y="1216658"/>
                  <a:pt x="670657" y="1212317"/>
                </a:cubicBezTo>
                <a:cubicBezTo>
                  <a:pt x="701043" y="1177591"/>
                  <a:pt x="723181" y="1141996"/>
                  <a:pt x="737072" y="1105533"/>
                </a:cubicBezTo>
                <a:cubicBezTo>
                  <a:pt x="743149" y="1088170"/>
                  <a:pt x="745319" y="1073411"/>
                  <a:pt x="743583" y="1061257"/>
                </a:cubicBezTo>
                <a:cubicBezTo>
                  <a:pt x="743583" y="1056048"/>
                  <a:pt x="746187" y="1054745"/>
                  <a:pt x="751396" y="1057350"/>
                </a:cubicBezTo>
                <a:cubicBezTo>
                  <a:pt x="767023" y="1063427"/>
                  <a:pt x="778743" y="1071675"/>
                  <a:pt x="786557" y="1082093"/>
                </a:cubicBezTo>
                <a:cubicBezTo>
                  <a:pt x="790898" y="1089038"/>
                  <a:pt x="790898" y="1094247"/>
                  <a:pt x="786557" y="1097720"/>
                </a:cubicBezTo>
                <a:cubicBezTo>
                  <a:pt x="779612" y="1105533"/>
                  <a:pt x="773535" y="1114215"/>
                  <a:pt x="768325" y="1123764"/>
                </a:cubicBezTo>
                <a:cubicBezTo>
                  <a:pt x="764852" y="1131578"/>
                  <a:pt x="760512" y="1138957"/>
                  <a:pt x="755303" y="1145903"/>
                </a:cubicBezTo>
                <a:cubicBezTo>
                  <a:pt x="763985" y="1151112"/>
                  <a:pt x="767891" y="1162832"/>
                  <a:pt x="767023" y="1181063"/>
                </a:cubicBezTo>
                <a:cubicBezTo>
                  <a:pt x="767023" y="1192349"/>
                  <a:pt x="767023" y="1204070"/>
                  <a:pt x="767023" y="1216224"/>
                </a:cubicBezTo>
                <a:cubicBezTo>
                  <a:pt x="767023" y="1215356"/>
                  <a:pt x="767457" y="1214922"/>
                  <a:pt x="768325" y="1214922"/>
                </a:cubicBezTo>
                <a:cubicBezTo>
                  <a:pt x="770930" y="1213185"/>
                  <a:pt x="774836" y="1210147"/>
                  <a:pt x="780046" y="1205806"/>
                </a:cubicBezTo>
                <a:cubicBezTo>
                  <a:pt x="786123" y="1201465"/>
                  <a:pt x="795672" y="1193652"/>
                  <a:pt x="808695" y="1182366"/>
                </a:cubicBezTo>
                <a:cubicBezTo>
                  <a:pt x="808695" y="1172816"/>
                  <a:pt x="809563" y="1157189"/>
                  <a:pt x="811299" y="1135485"/>
                </a:cubicBezTo>
                <a:cubicBezTo>
                  <a:pt x="811299" y="1131144"/>
                  <a:pt x="811299" y="1127671"/>
                  <a:pt x="811299" y="1125067"/>
                </a:cubicBezTo>
                <a:cubicBezTo>
                  <a:pt x="813904" y="1097285"/>
                  <a:pt x="809997" y="1076884"/>
                  <a:pt x="799580" y="1063861"/>
                </a:cubicBezTo>
                <a:cubicBezTo>
                  <a:pt x="799580" y="1058652"/>
                  <a:pt x="802618" y="1056048"/>
                  <a:pt x="808695" y="1056048"/>
                </a:cubicBezTo>
                <a:close/>
                <a:moveTo>
                  <a:pt x="1892489" y="1055722"/>
                </a:moveTo>
                <a:cubicBezTo>
                  <a:pt x="1894443" y="1055939"/>
                  <a:pt x="1896939" y="1056482"/>
                  <a:pt x="1899977" y="1057350"/>
                </a:cubicBezTo>
                <a:cubicBezTo>
                  <a:pt x="1913868" y="1065163"/>
                  <a:pt x="1922983" y="1072109"/>
                  <a:pt x="1927324" y="1078186"/>
                </a:cubicBezTo>
                <a:cubicBezTo>
                  <a:pt x="1931665" y="1083395"/>
                  <a:pt x="1932099" y="1088604"/>
                  <a:pt x="1928627" y="1093813"/>
                </a:cubicBezTo>
                <a:cubicBezTo>
                  <a:pt x="1925154" y="1105099"/>
                  <a:pt x="1922983" y="1124633"/>
                  <a:pt x="1922115" y="1152414"/>
                </a:cubicBezTo>
                <a:cubicBezTo>
                  <a:pt x="1922115" y="1217526"/>
                  <a:pt x="1922549" y="1255291"/>
                  <a:pt x="1923417" y="1265709"/>
                </a:cubicBezTo>
                <a:cubicBezTo>
                  <a:pt x="1922549" y="1277864"/>
                  <a:pt x="1918208" y="1290018"/>
                  <a:pt x="1910395" y="1302172"/>
                </a:cubicBezTo>
                <a:cubicBezTo>
                  <a:pt x="1906054" y="1306513"/>
                  <a:pt x="1900845" y="1306947"/>
                  <a:pt x="1894768" y="1303474"/>
                </a:cubicBezTo>
                <a:cubicBezTo>
                  <a:pt x="1889559" y="1297397"/>
                  <a:pt x="1885652" y="1290452"/>
                  <a:pt x="1883048" y="1282639"/>
                </a:cubicBezTo>
                <a:cubicBezTo>
                  <a:pt x="1883048" y="1281770"/>
                  <a:pt x="1883048" y="1280468"/>
                  <a:pt x="1883048" y="1278732"/>
                </a:cubicBezTo>
                <a:cubicBezTo>
                  <a:pt x="1882180" y="1276127"/>
                  <a:pt x="1881746" y="1273957"/>
                  <a:pt x="1881746" y="1272221"/>
                </a:cubicBezTo>
                <a:cubicBezTo>
                  <a:pt x="1846151" y="1269616"/>
                  <a:pt x="1807952" y="1271352"/>
                  <a:pt x="1767148" y="1277430"/>
                </a:cubicBezTo>
                <a:cubicBezTo>
                  <a:pt x="1761939" y="1277430"/>
                  <a:pt x="1758032" y="1276561"/>
                  <a:pt x="1755428" y="1274825"/>
                </a:cubicBezTo>
                <a:cubicBezTo>
                  <a:pt x="1755428" y="1274825"/>
                  <a:pt x="1754560" y="1274391"/>
                  <a:pt x="1752823" y="1273523"/>
                </a:cubicBezTo>
                <a:cubicBezTo>
                  <a:pt x="1750219" y="1271786"/>
                  <a:pt x="1748482" y="1270484"/>
                  <a:pt x="1747614" y="1269616"/>
                </a:cubicBezTo>
                <a:cubicBezTo>
                  <a:pt x="1746746" y="1282639"/>
                  <a:pt x="1744142" y="1290452"/>
                  <a:pt x="1739801" y="1293056"/>
                </a:cubicBezTo>
                <a:cubicBezTo>
                  <a:pt x="1736328" y="1296529"/>
                  <a:pt x="1731987" y="1296963"/>
                  <a:pt x="1726778" y="1294359"/>
                </a:cubicBezTo>
                <a:cubicBezTo>
                  <a:pt x="1726778" y="1294359"/>
                  <a:pt x="1726344" y="1293925"/>
                  <a:pt x="1725476" y="1293056"/>
                </a:cubicBezTo>
                <a:cubicBezTo>
                  <a:pt x="1719399" y="1290452"/>
                  <a:pt x="1715492" y="1286545"/>
                  <a:pt x="1713756" y="1281336"/>
                </a:cubicBezTo>
                <a:cubicBezTo>
                  <a:pt x="1710283" y="1270050"/>
                  <a:pt x="1709415" y="1260500"/>
                  <a:pt x="1711151" y="1252687"/>
                </a:cubicBezTo>
                <a:cubicBezTo>
                  <a:pt x="1715492" y="1234455"/>
                  <a:pt x="1718097" y="1190179"/>
                  <a:pt x="1718965" y="1119858"/>
                </a:cubicBezTo>
                <a:cubicBezTo>
                  <a:pt x="1718965" y="1100758"/>
                  <a:pt x="1715492" y="1085999"/>
                  <a:pt x="1708547" y="1075581"/>
                </a:cubicBezTo>
                <a:cubicBezTo>
                  <a:pt x="1706811" y="1070372"/>
                  <a:pt x="1709415" y="1067334"/>
                  <a:pt x="1716360" y="1066466"/>
                </a:cubicBezTo>
                <a:cubicBezTo>
                  <a:pt x="1724174" y="1068202"/>
                  <a:pt x="1731987" y="1070372"/>
                  <a:pt x="1739801" y="1072977"/>
                </a:cubicBezTo>
                <a:cubicBezTo>
                  <a:pt x="1757164" y="1071241"/>
                  <a:pt x="1784511" y="1068636"/>
                  <a:pt x="1821842" y="1065163"/>
                </a:cubicBezTo>
                <a:cubicBezTo>
                  <a:pt x="1831392" y="1063427"/>
                  <a:pt x="1838337" y="1062559"/>
                  <a:pt x="1842678" y="1062559"/>
                </a:cubicBezTo>
                <a:cubicBezTo>
                  <a:pt x="1855701" y="1061691"/>
                  <a:pt x="1870894" y="1059520"/>
                  <a:pt x="1888257" y="1056048"/>
                </a:cubicBezTo>
                <a:cubicBezTo>
                  <a:pt x="1889125" y="1055614"/>
                  <a:pt x="1890536" y="1055505"/>
                  <a:pt x="1892489" y="1055722"/>
                </a:cubicBezTo>
                <a:close/>
                <a:moveTo>
                  <a:pt x="6738788" y="1054745"/>
                </a:moveTo>
                <a:cubicBezTo>
                  <a:pt x="6763965" y="1056482"/>
                  <a:pt x="6782197" y="1060823"/>
                  <a:pt x="6793483" y="1067768"/>
                </a:cubicBezTo>
                <a:cubicBezTo>
                  <a:pt x="6806505" y="1077318"/>
                  <a:pt x="6809109" y="1090774"/>
                  <a:pt x="6801296" y="1108138"/>
                </a:cubicBezTo>
                <a:cubicBezTo>
                  <a:pt x="6795219" y="1114215"/>
                  <a:pt x="6787405" y="1114649"/>
                  <a:pt x="6777855" y="1109440"/>
                </a:cubicBezTo>
                <a:cubicBezTo>
                  <a:pt x="6757019" y="1088604"/>
                  <a:pt x="6743129" y="1072109"/>
                  <a:pt x="6736183" y="1059954"/>
                </a:cubicBezTo>
                <a:cubicBezTo>
                  <a:pt x="6735315" y="1059086"/>
                  <a:pt x="6734881" y="1057784"/>
                  <a:pt x="6734881" y="1056048"/>
                </a:cubicBezTo>
                <a:cubicBezTo>
                  <a:pt x="6735750" y="1055179"/>
                  <a:pt x="6737052" y="1054745"/>
                  <a:pt x="6738788" y="1054745"/>
                </a:cubicBezTo>
                <a:close/>
                <a:moveTo>
                  <a:pt x="6513909" y="1053769"/>
                </a:moveTo>
                <a:cubicBezTo>
                  <a:pt x="6517815" y="1053986"/>
                  <a:pt x="6520854" y="1055180"/>
                  <a:pt x="6523025" y="1057350"/>
                </a:cubicBezTo>
                <a:cubicBezTo>
                  <a:pt x="6537783" y="1066032"/>
                  <a:pt x="6546899" y="1074713"/>
                  <a:pt x="6550371" y="1083395"/>
                </a:cubicBezTo>
                <a:cubicBezTo>
                  <a:pt x="6554713" y="1087736"/>
                  <a:pt x="6554713" y="1092945"/>
                  <a:pt x="6550371" y="1099022"/>
                </a:cubicBezTo>
                <a:cubicBezTo>
                  <a:pt x="6541691" y="1106835"/>
                  <a:pt x="6532575" y="1133314"/>
                  <a:pt x="6523025" y="1178459"/>
                </a:cubicBezTo>
                <a:cubicBezTo>
                  <a:pt x="6520420" y="1191481"/>
                  <a:pt x="6514777" y="1199295"/>
                  <a:pt x="6506095" y="1201899"/>
                </a:cubicBezTo>
                <a:cubicBezTo>
                  <a:pt x="6503491" y="1204504"/>
                  <a:pt x="6499584" y="1204070"/>
                  <a:pt x="6494375" y="1200597"/>
                </a:cubicBezTo>
                <a:cubicBezTo>
                  <a:pt x="6490034" y="1196256"/>
                  <a:pt x="6487864" y="1191047"/>
                  <a:pt x="6487864" y="1184970"/>
                </a:cubicBezTo>
                <a:cubicBezTo>
                  <a:pt x="6480919" y="1184970"/>
                  <a:pt x="6468765" y="1185838"/>
                  <a:pt x="6451401" y="1187575"/>
                </a:cubicBezTo>
                <a:cubicBezTo>
                  <a:pt x="6443587" y="1188443"/>
                  <a:pt x="6437511" y="1188877"/>
                  <a:pt x="6433169" y="1188877"/>
                </a:cubicBezTo>
                <a:cubicBezTo>
                  <a:pt x="6421883" y="1189745"/>
                  <a:pt x="6412768" y="1189745"/>
                  <a:pt x="6405823" y="1188877"/>
                </a:cubicBezTo>
                <a:cubicBezTo>
                  <a:pt x="6405823" y="1190613"/>
                  <a:pt x="6405388" y="1192784"/>
                  <a:pt x="6404520" y="1195388"/>
                </a:cubicBezTo>
                <a:cubicBezTo>
                  <a:pt x="6401915" y="1200597"/>
                  <a:pt x="6397575" y="1201899"/>
                  <a:pt x="6391497" y="1199295"/>
                </a:cubicBezTo>
                <a:cubicBezTo>
                  <a:pt x="6381079" y="1195822"/>
                  <a:pt x="6375003" y="1186272"/>
                  <a:pt x="6373267" y="1170645"/>
                </a:cubicBezTo>
                <a:cubicBezTo>
                  <a:pt x="6369794" y="1136787"/>
                  <a:pt x="6362849" y="1107269"/>
                  <a:pt x="6352431" y="1082093"/>
                </a:cubicBezTo>
                <a:cubicBezTo>
                  <a:pt x="6349826" y="1073411"/>
                  <a:pt x="6352865" y="1069070"/>
                  <a:pt x="6361546" y="1069070"/>
                </a:cubicBezTo>
                <a:cubicBezTo>
                  <a:pt x="6369359" y="1069938"/>
                  <a:pt x="6376739" y="1071675"/>
                  <a:pt x="6383684" y="1074279"/>
                </a:cubicBezTo>
                <a:cubicBezTo>
                  <a:pt x="6412333" y="1070806"/>
                  <a:pt x="6441851" y="1066466"/>
                  <a:pt x="6472237" y="1061257"/>
                </a:cubicBezTo>
                <a:cubicBezTo>
                  <a:pt x="6475709" y="1060388"/>
                  <a:pt x="6480485" y="1059520"/>
                  <a:pt x="6486561" y="1058652"/>
                </a:cubicBezTo>
                <a:cubicBezTo>
                  <a:pt x="6492639" y="1056916"/>
                  <a:pt x="6496979" y="1056048"/>
                  <a:pt x="6499584" y="1056048"/>
                </a:cubicBezTo>
                <a:cubicBezTo>
                  <a:pt x="6505227" y="1054311"/>
                  <a:pt x="6510002" y="1053552"/>
                  <a:pt x="6513909" y="1053769"/>
                </a:cubicBezTo>
                <a:close/>
                <a:moveTo>
                  <a:pt x="451879" y="1052141"/>
                </a:moveTo>
                <a:cubicBezTo>
                  <a:pt x="470111" y="1053877"/>
                  <a:pt x="484870" y="1056048"/>
                  <a:pt x="496156" y="1058652"/>
                </a:cubicBezTo>
                <a:cubicBezTo>
                  <a:pt x="506574" y="1060388"/>
                  <a:pt x="512651" y="1065597"/>
                  <a:pt x="514387" y="1074279"/>
                </a:cubicBezTo>
                <a:cubicBezTo>
                  <a:pt x="516992" y="1079488"/>
                  <a:pt x="517426" y="1086433"/>
                  <a:pt x="515689" y="1095115"/>
                </a:cubicBezTo>
                <a:cubicBezTo>
                  <a:pt x="511349" y="1102929"/>
                  <a:pt x="505706" y="1107269"/>
                  <a:pt x="498760" y="1108138"/>
                </a:cubicBezTo>
                <a:cubicBezTo>
                  <a:pt x="493551" y="1108138"/>
                  <a:pt x="487908" y="1104665"/>
                  <a:pt x="481831" y="1097720"/>
                </a:cubicBezTo>
                <a:cubicBezTo>
                  <a:pt x="464468" y="1079488"/>
                  <a:pt x="453182" y="1066032"/>
                  <a:pt x="447973" y="1057350"/>
                </a:cubicBezTo>
                <a:cubicBezTo>
                  <a:pt x="446236" y="1053877"/>
                  <a:pt x="447539" y="1052141"/>
                  <a:pt x="451879" y="1052141"/>
                </a:cubicBezTo>
                <a:close/>
                <a:moveTo>
                  <a:pt x="5527216" y="1049536"/>
                </a:moveTo>
                <a:cubicBezTo>
                  <a:pt x="5531123" y="1049536"/>
                  <a:pt x="5535029" y="1050839"/>
                  <a:pt x="5538936" y="1053443"/>
                </a:cubicBezTo>
                <a:cubicBezTo>
                  <a:pt x="5550222" y="1060388"/>
                  <a:pt x="5559338" y="1069938"/>
                  <a:pt x="5566283" y="1082093"/>
                </a:cubicBezTo>
                <a:cubicBezTo>
                  <a:pt x="5570624" y="1089038"/>
                  <a:pt x="5569321" y="1092945"/>
                  <a:pt x="5562376" y="1093813"/>
                </a:cubicBezTo>
                <a:cubicBezTo>
                  <a:pt x="5538936" y="1099022"/>
                  <a:pt x="5512457" y="1111610"/>
                  <a:pt x="5482939" y="1131578"/>
                </a:cubicBezTo>
                <a:cubicBezTo>
                  <a:pt x="5488148" y="1134182"/>
                  <a:pt x="5492489" y="1136787"/>
                  <a:pt x="5495962" y="1139391"/>
                </a:cubicBezTo>
                <a:cubicBezTo>
                  <a:pt x="5498566" y="1141996"/>
                  <a:pt x="5499000" y="1145469"/>
                  <a:pt x="5497264" y="1149809"/>
                </a:cubicBezTo>
                <a:cubicBezTo>
                  <a:pt x="5495528" y="1162832"/>
                  <a:pt x="5495093" y="1177591"/>
                  <a:pt x="5495962" y="1194086"/>
                </a:cubicBezTo>
                <a:cubicBezTo>
                  <a:pt x="5496830" y="1204504"/>
                  <a:pt x="5496830" y="1220999"/>
                  <a:pt x="5495962" y="1243571"/>
                </a:cubicBezTo>
                <a:cubicBezTo>
                  <a:pt x="5495962" y="1253121"/>
                  <a:pt x="5495962" y="1260500"/>
                  <a:pt x="5495962" y="1265709"/>
                </a:cubicBezTo>
                <a:cubicBezTo>
                  <a:pt x="5493357" y="1291754"/>
                  <a:pt x="5481637" y="1306947"/>
                  <a:pt x="5460801" y="1311288"/>
                </a:cubicBezTo>
                <a:cubicBezTo>
                  <a:pt x="5454724" y="1312156"/>
                  <a:pt x="5449515" y="1306947"/>
                  <a:pt x="5445174" y="1295661"/>
                </a:cubicBezTo>
                <a:cubicBezTo>
                  <a:pt x="5445174" y="1294793"/>
                  <a:pt x="5445174" y="1294359"/>
                  <a:pt x="5445174" y="1294359"/>
                </a:cubicBezTo>
                <a:cubicBezTo>
                  <a:pt x="5442570" y="1283072"/>
                  <a:pt x="5431718" y="1269182"/>
                  <a:pt x="5412618" y="1252687"/>
                </a:cubicBezTo>
                <a:cubicBezTo>
                  <a:pt x="5410014" y="1251819"/>
                  <a:pt x="5408711" y="1250516"/>
                  <a:pt x="5408711" y="1248780"/>
                </a:cubicBezTo>
                <a:cubicBezTo>
                  <a:pt x="5409579" y="1247912"/>
                  <a:pt x="5411316" y="1247912"/>
                  <a:pt x="5413920" y="1248780"/>
                </a:cubicBezTo>
                <a:cubicBezTo>
                  <a:pt x="5417393" y="1248780"/>
                  <a:pt x="5422602" y="1249214"/>
                  <a:pt x="5429547" y="1250082"/>
                </a:cubicBezTo>
                <a:cubicBezTo>
                  <a:pt x="5439097" y="1251819"/>
                  <a:pt x="5446910" y="1252687"/>
                  <a:pt x="5452988" y="1252687"/>
                </a:cubicBezTo>
                <a:cubicBezTo>
                  <a:pt x="5458197" y="1252687"/>
                  <a:pt x="5460801" y="1250516"/>
                  <a:pt x="5460801" y="1246176"/>
                </a:cubicBezTo>
                <a:cubicBezTo>
                  <a:pt x="5460801" y="1242703"/>
                  <a:pt x="5460801" y="1236626"/>
                  <a:pt x="5460801" y="1227944"/>
                </a:cubicBezTo>
                <a:cubicBezTo>
                  <a:pt x="5461669" y="1202767"/>
                  <a:pt x="5461669" y="1186706"/>
                  <a:pt x="5460801" y="1179761"/>
                </a:cubicBezTo>
                <a:cubicBezTo>
                  <a:pt x="5460801" y="1163266"/>
                  <a:pt x="5455592" y="1147639"/>
                  <a:pt x="5445174" y="1132880"/>
                </a:cubicBezTo>
                <a:cubicBezTo>
                  <a:pt x="5442570" y="1128539"/>
                  <a:pt x="5441701" y="1125067"/>
                  <a:pt x="5442570" y="1122462"/>
                </a:cubicBezTo>
                <a:cubicBezTo>
                  <a:pt x="5445174" y="1119858"/>
                  <a:pt x="5449081" y="1118989"/>
                  <a:pt x="5454290" y="1119858"/>
                </a:cubicBezTo>
                <a:cubicBezTo>
                  <a:pt x="5460367" y="1120726"/>
                  <a:pt x="5467313" y="1123330"/>
                  <a:pt x="5475126" y="1127671"/>
                </a:cubicBezTo>
                <a:cubicBezTo>
                  <a:pt x="5484675" y="1110308"/>
                  <a:pt x="5493357" y="1094247"/>
                  <a:pt x="5501171" y="1079488"/>
                </a:cubicBezTo>
                <a:cubicBezTo>
                  <a:pt x="5462104" y="1089038"/>
                  <a:pt x="5433020" y="1098154"/>
                  <a:pt x="5413920" y="1106835"/>
                </a:cubicBezTo>
                <a:cubicBezTo>
                  <a:pt x="5402634" y="1111176"/>
                  <a:pt x="5394820" y="1110742"/>
                  <a:pt x="5390480" y="1105533"/>
                </a:cubicBezTo>
                <a:cubicBezTo>
                  <a:pt x="5380930" y="1096851"/>
                  <a:pt x="5374419" y="1089038"/>
                  <a:pt x="5370946" y="1082093"/>
                </a:cubicBezTo>
                <a:cubicBezTo>
                  <a:pt x="5368342" y="1078620"/>
                  <a:pt x="5367473" y="1076015"/>
                  <a:pt x="5368342" y="1074279"/>
                </a:cubicBezTo>
                <a:cubicBezTo>
                  <a:pt x="5370078" y="1071675"/>
                  <a:pt x="5372682" y="1070806"/>
                  <a:pt x="5376155" y="1071675"/>
                </a:cubicBezTo>
                <a:cubicBezTo>
                  <a:pt x="5381364" y="1072543"/>
                  <a:pt x="5391348" y="1072109"/>
                  <a:pt x="5406107" y="1070372"/>
                </a:cubicBezTo>
                <a:cubicBezTo>
                  <a:pt x="5409579" y="1070372"/>
                  <a:pt x="5412184" y="1070372"/>
                  <a:pt x="5413920" y="1070372"/>
                </a:cubicBezTo>
                <a:cubicBezTo>
                  <a:pt x="5416525" y="1070372"/>
                  <a:pt x="5421734" y="1069938"/>
                  <a:pt x="5429547" y="1069070"/>
                </a:cubicBezTo>
                <a:cubicBezTo>
                  <a:pt x="5459065" y="1064729"/>
                  <a:pt x="5479901" y="1061691"/>
                  <a:pt x="5492055" y="1059954"/>
                </a:cubicBezTo>
                <a:cubicBezTo>
                  <a:pt x="5504209" y="1058218"/>
                  <a:pt x="5512023" y="1056048"/>
                  <a:pt x="5515496" y="1053443"/>
                </a:cubicBezTo>
                <a:cubicBezTo>
                  <a:pt x="5519402" y="1050839"/>
                  <a:pt x="5523309" y="1049536"/>
                  <a:pt x="5527216" y="1049536"/>
                </a:cubicBezTo>
                <a:close/>
                <a:moveTo>
                  <a:pt x="2403946" y="1049536"/>
                </a:moveTo>
                <a:cubicBezTo>
                  <a:pt x="2414364" y="1049536"/>
                  <a:pt x="2425650" y="1050405"/>
                  <a:pt x="2437805" y="1052141"/>
                </a:cubicBezTo>
                <a:cubicBezTo>
                  <a:pt x="2453432" y="1053877"/>
                  <a:pt x="2461245" y="1063427"/>
                  <a:pt x="2461245" y="1080790"/>
                </a:cubicBezTo>
                <a:cubicBezTo>
                  <a:pt x="2458641" y="1095549"/>
                  <a:pt x="2450827" y="1099890"/>
                  <a:pt x="2437805" y="1093813"/>
                </a:cubicBezTo>
                <a:cubicBezTo>
                  <a:pt x="2427387" y="1086867"/>
                  <a:pt x="2415232" y="1073845"/>
                  <a:pt x="2401342" y="1054745"/>
                </a:cubicBezTo>
                <a:cubicBezTo>
                  <a:pt x="2400474" y="1053877"/>
                  <a:pt x="2400039" y="1053009"/>
                  <a:pt x="2400039" y="1052141"/>
                </a:cubicBezTo>
                <a:cubicBezTo>
                  <a:pt x="2400039" y="1051273"/>
                  <a:pt x="2401342" y="1050405"/>
                  <a:pt x="2403946" y="1049536"/>
                </a:cubicBezTo>
                <a:close/>
                <a:moveTo>
                  <a:pt x="5827299" y="1048885"/>
                </a:moveTo>
                <a:cubicBezTo>
                  <a:pt x="5829687" y="1048885"/>
                  <a:pt x="5831965" y="1049536"/>
                  <a:pt x="5834137" y="1050839"/>
                </a:cubicBezTo>
                <a:cubicBezTo>
                  <a:pt x="5842818" y="1055179"/>
                  <a:pt x="5850631" y="1062125"/>
                  <a:pt x="5857577" y="1071675"/>
                </a:cubicBezTo>
                <a:cubicBezTo>
                  <a:pt x="5861049" y="1074279"/>
                  <a:pt x="5860615" y="1079054"/>
                  <a:pt x="5856275" y="1085999"/>
                </a:cubicBezTo>
                <a:cubicBezTo>
                  <a:pt x="5853670" y="1091208"/>
                  <a:pt x="5849329" y="1102060"/>
                  <a:pt x="5843252" y="1118556"/>
                </a:cubicBezTo>
                <a:cubicBezTo>
                  <a:pt x="5840647" y="1132446"/>
                  <a:pt x="5835439" y="1148073"/>
                  <a:pt x="5827625" y="1165436"/>
                </a:cubicBezTo>
                <a:cubicBezTo>
                  <a:pt x="5829361" y="1165436"/>
                  <a:pt x="5830664" y="1165436"/>
                  <a:pt x="5831532" y="1165436"/>
                </a:cubicBezTo>
                <a:cubicBezTo>
                  <a:pt x="5832400" y="1165436"/>
                  <a:pt x="5833702" y="1165436"/>
                  <a:pt x="5835439" y="1165436"/>
                </a:cubicBezTo>
                <a:cubicBezTo>
                  <a:pt x="5856275" y="1162832"/>
                  <a:pt x="5868429" y="1160661"/>
                  <a:pt x="5871901" y="1158925"/>
                </a:cubicBezTo>
                <a:cubicBezTo>
                  <a:pt x="5875374" y="1157189"/>
                  <a:pt x="5880583" y="1157623"/>
                  <a:pt x="5887529" y="1160227"/>
                </a:cubicBezTo>
                <a:cubicBezTo>
                  <a:pt x="5889265" y="1160227"/>
                  <a:pt x="5890133" y="1160227"/>
                  <a:pt x="5890133" y="1160227"/>
                </a:cubicBezTo>
                <a:cubicBezTo>
                  <a:pt x="5900551" y="1163700"/>
                  <a:pt x="5909667" y="1171079"/>
                  <a:pt x="5917480" y="1182366"/>
                </a:cubicBezTo>
                <a:cubicBezTo>
                  <a:pt x="5920085" y="1187575"/>
                  <a:pt x="5920085" y="1191481"/>
                  <a:pt x="5917480" y="1194086"/>
                </a:cubicBezTo>
                <a:cubicBezTo>
                  <a:pt x="5913139" y="1198426"/>
                  <a:pt x="5908365" y="1214922"/>
                  <a:pt x="5903155" y="1243571"/>
                </a:cubicBezTo>
                <a:cubicBezTo>
                  <a:pt x="5895342" y="1280902"/>
                  <a:pt x="5881885" y="1304343"/>
                  <a:pt x="5862786" y="1313892"/>
                </a:cubicBezTo>
                <a:cubicBezTo>
                  <a:pt x="5849763" y="1320838"/>
                  <a:pt x="5841515" y="1318233"/>
                  <a:pt x="5838043" y="1306079"/>
                </a:cubicBezTo>
                <a:cubicBezTo>
                  <a:pt x="5831966" y="1288716"/>
                  <a:pt x="5821548" y="1275693"/>
                  <a:pt x="5806789" y="1267012"/>
                </a:cubicBezTo>
                <a:cubicBezTo>
                  <a:pt x="5805053" y="1265275"/>
                  <a:pt x="5806355" y="1263539"/>
                  <a:pt x="5810696" y="1261803"/>
                </a:cubicBezTo>
                <a:cubicBezTo>
                  <a:pt x="5826323" y="1263539"/>
                  <a:pt x="5837609" y="1264407"/>
                  <a:pt x="5844555" y="1264407"/>
                </a:cubicBezTo>
                <a:cubicBezTo>
                  <a:pt x="5852368" y="1264407"/>
                  <a:pt x="5856709" y="1261803"/>
                  <a:pt x="5857577" y="1256594"/>
                </a:cubicBezTo>
                <a:cubicBezTo>
                  <a:pt x="5862786" y="1240967"/>
                  <a:pt x="5866259" y="1222735"/>
                  <a:pt x="5867995" y="1201899"/>
                </a:cubicBezTo>
                <a:cubicBezTo>
                  <a:pt x="5870599" y="1193218"/>
                  <a:pt x="5867561" y="1189311"/>
                  <a:pt x="5858879" y="1190179"/>
                </a:cubicBezTo>
                <a:cubicBezTo>
                  <a:pt x="5834571" y="1190179"/>
                  <a:pt x="5814169" y="1191481"/>
                  <a:pt x="5797673" y="1194086"/>
                </a:cubicBezTo>
                <a:cubicBezTo>
                  <a:pt x="5775970" y="1197558"/>
                  <a:pt x="5758172" y="1203635"/>
                  <a:pt x="5744282" y="1212317"/>
                </a:cubicBezTo>
                <a:cubicBezTo>
                  <a:pt x="5739941" y="1214922"/>
                  <a:pt x="5735166" y="1214488"/>
                  <a:pt x="5729957" y="1211015"/>
                </a:cubicBezTo>
                <a:cubicBezTo>
                  <a:pt x="5723880" y="1207542"/>
                  <a:pt x="5719973" y="1201899"/>
                  <a:pt x="5718237" y="1194086"/>
                </a:cubicBezTo>
                <a:cubicBezTo>
                  <a:pt x="5715632" y="1187140"/>
                  <a:pt x="5715632" y="1182800"/>
                  <a:pt x="5718237" y="1181063"/>
                </a:cubicBezTo>
                <a:cubicBezTo>
                  <a:pt x="5726050" y="1174986"/>
                  <a:pt x="5730825" y="1164568"/>
                  <a:pt x="5732561" y="1149809"/>
                </a:cubicBezTo>
                <a:cubicBezTo>
                  <a:pt x="5734298" y="1135051"/>
                  <a:pt x="5732561" y="1121594"/>
                  <a:pt x="5727352" y="1109440"/>
                </a:cubicBezTo>
                <a:cubicBezTo>
                  <a:pt x="5725616" y="1103363"/>
                  <a:pt x="5728655" y="1100324"/>
                  <a:pt x="5736468" y="1100324"/>
                </a:cubicBezTo>
                <a:cubicBezTo>
                  <a:pt x="5752095" y="1102060"/>
                  <a:pt x="5763815" y="1107269"/>
                  <a:pt x="5771629" y="1115951"/>
                </a:cubicBezTo>
                <a:cubicBezTo>
                  <a:pt x="5775101" y="1121160"/>
                  <a:pt x="5775536" y="1126803"/>
                  <a:pt x="5772931" y="1132880"/>
                </a:cubicBezTo>
                <a:cubicBezTo>
                  <a:pt x="5772063" y="1135485"/>
                  <a:pt x="5770761" y="1140694"/>
                  <a:pt x="5769024" y="1148507"/>
                </a:cubicBezTo>
                <a:cubicBezTo>
                  <a:pt x="5766420" y="1159793"/>
                  <a:pt x="5764250" y="1168041"/>
                  <a:pt x="5762513" y="1173250"/>
                </a:cubicBezTo>
                <a:cubicBezTo>
                  <a:pt x="5768590" y="1173250"/>
                  <a:pt x="5782481" y="1171513"/>
                  <a:pt x="5804185" y="1168041"/>
                </a:cubicBezTo>
                <a:cubicBezTo>
                  <a:pt x="5801580" y="1163700"/>
                  <a:pt x="5799410" y="1159793"/>
                  <a:pt x="5797673" y="1156321"/>
                </a:cubicBezTo>
                <a:cubicBezTo>
                  <a:pt x="5795069" y="1151980"/>
                  <a:pt x="5795503" y="1145903"/>
                  <a:pt x="5798975" y="1138089"/>
                </a:cubicBezTo>
                <a:cubicBezTo>
                  <a:pt x="5801580" y="1131144"/>
                  <a:pt x="5804185" y="1118989"/>
                  <a:pt x="5806789" y="1101626"/>
                </a:cubicBezTo>
                <a:cubicBezTo>
                  <a:pt x="5807657" y="1096417"/>
                  <a:pt x="5808525" y="1092511"/>
                  <a:pt x="5809393" y="1089906"/>
                </a:cubicBezTo>
                <a:cubicBezTo>
                  <a:pt x="5811130" y="1085565"/>
                  <a:pt x="5808959" y="1083829"/>
                  <a:pt x="5802883" y="1084697"/>
                </a:cubicBezTo>
                <a:cubicBezTo>
                  <a:pt x="5785519" y="1088170"/>
                  <a:pt x="5768590" y="1092511"/>
                  <a:pt x="5752095" y="1097720"/>
                </a:cubicBezTo>
                <a:cubicBezTo>
                  <a:pt x="5746018" y="1098588"/>
                  <a:pt x="5740375" y="1097720"/>
                  <a:pt x="5735166" y="1095115"/>
                </a:cubicBezTo>
                <a:cubicBezTo>
                  <a:pt x="5725616" y="1088170"/>
                  <a:pt x="5719539" y="1081658"/>
                  <a:pt x="5716934" y="1075581"/>
                </a:cubicBezTo>
                <a:cubicBezTo>
                  <a:pt x="5715198" y="1072977"/>
                  <a:pt x="5714764" y="1070806"/>
                  <a:pt x="5715632" y="1069070"/>
                </a:cubicBezTo>
                <a:cubicBezTo>
                  <a:pt x="5717369" y="1067334"/>
                  <a:pt x="5719539" y="1066900"/>
                  <a:pt x="5722143" y="1067768"/>
                </a:cubicBezTo>
                <a:cubicBezTo>
                  <a:pt x="5740375" y="1066900"/>
                  <a:pt x="5760343" y="1064729"/>
                  <a:pt x="5782047" y="1061257"/>
                </a:cubicBezTo>
                <a:cubicBezTo>
                  <a:pt x="5796805" y="1057784"/>
                  <a:pt x="5809393" y="1054311"/>
                  <a:pt x="5819811" y="1050839"/>
                </a:cubicBezTo>
                <a:cubicBezTo>
                  <a:pt x="5822416" y="1049536"/>
                  <a:pt x="5824912" y="1048885"/>
                  <a:pt x="5827299" y="1048885"/>
                </a:cubicBezTo>
                <a:close/>
                <a:moveTo>
                  <a:pt x="2849314" y="1045630"/>
                </a:moveTo>
                <a:cubicBezTo>
                  <a:pt x="2865810" y="1050839"/>
                  <a:pt x="2877530" y="1058218"/>
                  <a:pt x="2884475" y="1067768"/>
                </a:cubicBezTo>
                <a:cubicBezTo>
                  <a:pt x="2887948" y="1072109"/>
                  <a:pt x="2887513" y="1076015"/>
                  <a:pt x="2883173" y="1079488"/>
                </a:cubicBezTo>
                <a:cubicBezTo>
                  <a:pt x="2883173" y="1081224"/>
                  <a:pt x="2881002" y="1086433"/>
                  <a:pt x="2876662" y="1095115"/>
                </a:cubicBezTo>
                <a:cubicBezTo>
                  <a:pt x="2874925" y="1096851"/>
                  <a:pt x="2874057" y="1098154"/>
                  <a:pt x="2874057" y="1099022"/>
                </a:cubicBezTo>
                <a:cubicBezTo>
                  <a:pt x="2870584" y="1106835"/>
                  <a:pt x="2866244" y="1114215"/>
                  <a:pt x="2861035" y="1121160"/>
                </a:cubicBezTo>
                <a:cubicBezTo>
                  <a:pt x="2862771" y="1121160"/>
                  <a:pt x="2865376" y="1120726"/>
                  <a:pt x="2868848" y="1119858"/>
                </a:cubicBezTo>
                <a:cubicBezTo>
                  <a:pt x="2872321" y="1119858"/>
                  <a:pt x="2874925" y="1119858"/>
                  <a:pt x="2876662" y="1119858"/>
                </a:cubicBezTo>
                <a:cubicBezTo>
                  <a:pt x="2885343" y="1118121"/>
                  <a:pt x="2895327" y="1115517"/>
                  <a:pt x="2906613" y="1112044"/>
                </a:cubicBezTo>
                <a:cubicBezTo>
                  <a:pt x="2911822" y="1109440"/>
                  <a:pt x="2917031" y="1109874"/>
                  <a:pt x="2922240" y="1113347"/>
                </a:cubicBezTo>
                <a:cubicBezTo>
                  <a:pt x="2934394" y="1120292"/>
                  <a:pt x="2942642" y="1127671"/>
                  <a:pt x="2946983" y="1135485"/>
                </a:cubicBezTo>
                <a:cubicBezTo>
                  <a:pt x="2949587" y="1138957"/>
                  <a:pt x="2949153" y="1144600"/>
                  <a:pt x="2945681" y="1152414"/>
                </a:cubicBezTo>
                <a:cubicBezTo>
                  <a:pt x="2943076" y="1158491"/>
                  <a:pt x="2941340" y="1168909"/>
                  <a:pt x="2940472" y="1183668"/>
                </a:cubicBezTo>
                <a:cubicBezTo>
                  <a:pt x="2937867" y="1219262"/>
                  <a:pt x="2933092" y="1248346"/>
                  <a:pt x="2926147" y="1270918"/>
                </a:cubicBezTo>
                <a:cubicBezTo>
                  <a:pt x="2919202" y="1293490"/>
                  <a:pt x="2909652" y="1307815"/>
                  <a:pt x="2897497" y="1313892"/>
                </a:cubicBezTo>
                <a:cubicBezTo>
                  <a:pt x="2888816" y="1316497"/>
                  <a:pt x="2881870" y="1313458"/>
                  <a:pt x="2876662" y="1304777"/>
                </a:cubicBezTo>
                <a:cubicBezTo>
                  <a:pt x="2868848" y="1286545"/>
                  <a:pt x="2857562" y="1272221"/>
                  <a:pt x="2842803" y="1261803"/>
                </a:cubicBezTo>
                <a:cubicBezTo>
                  <a:pt x="2841067" y="1260066"/>
                  <a:pt x="2840199" y="1258764"/>
                  <a:pt x="2840199" y="1257896"/>
                </a:cubicBezTo>
                <a:cubicBezTo>
                  <a:pt x="2840199" y="1257028"/>
                  <a:pt x="2841501" y="1256594"/>
                  <a:pt x="2844105" y="1256594"/>
                </a:cubicBezTo>
                <a:cubicBezTo>
                  <a:pt x="2854523" y="1259198"/>
                  <a:pt x="2865810" y="1261368"/>
                  <a:pt x="2877964" y="1263105"/>
                </a:cubicBezTo>
                <a:cubicBezTo>
                  <a:pt x="2884909" y="1263973"/>
                  <a:pt x="2888816" y="1262237"/>
                  <a:pt x="2889684" y="1257896"/>
                </a:cubicBezTo>
                <a:cubicBezTo>
                  <a:pt x="2898366" y="1238796"/>
                  <a:pt x="2902272" y="1201899"/>
                  <a:pt x="2901404" y="1147205"/>
                </a:cubicBezTo>
                <a:cubicBezTo>
                  <a:pt x="2901404" y="1143732"/>
                  <a:pt x="2899234" y="1141996"/>
                  <a:pt x="2894893" y="1141996"/>
                </a:cubicBezTo>
                <a:cubicBezTo>
                  <a:pt x="2888816" y="1141996"/>
                  <a:pt x="2879266" y="1143732"/>
                  <a:pt x="2866244" y="1147205"/>
                </a:cubicBezTo>
                <a:cubicBezTo>
                  <a:pt x="2863639" y="1148073"/>
                  <a:pt x="2861903" y="1148507"/>
                  <a:pt x="2861035" y="1148507"/>
                </a:cubicBezTo>
                <a:cubicBezTo>
                  <a:pt x="2860166" y="1148507"/>
                  <a:pt x="2859298" y="1148507"/>
                  <a:pt x="2858430" y="1148507"/>
                </a:cubicBezTo>
                <a:cubicBezTo>
                  <a:pt x="2854957" y="1149375"/>
                  <a:pt x="2852353" y="1148941"/>
                  <a:pt x="2850617" y="1147205"/>
                </a:cubicBezTo>
                <a:cubicBezTo>
                  <a:pt x="2848880" y="1147205"/>
                  <a:pt x="2846710" y="1146337"/>
                  <a:pt x="2844105" y="1144600"/>
                </a:cubicBezTo>
                <a:cubicBezTo>
                  <a:pt x="2843237" y="1145469"/>
                  <a:pt x="2841501" y="1147205"/>
                  <a:pt x="2838896" y="1149809"/>
                </a:cubicBezTo>
                <a:cubicBezTo>
                  <a:pt x="2832819" y="1158491"/>
                  <a:pt x="2827610" y="1164568"/>
                  <a:pt x="2823270" y="1168041"/>
                </a:cubicBezTo>
                <a:cubicBezTo>
                  <a:pt x="2834556" y="1169777"/>
                  <a:pt x="2846710" y="1172816"/>
                  <a:pt x="2859732" y="1177157"/>
                </a:cubicBezTo>
                <a:cubicBezTo>
                  <a:pt x="2872755" y="1179761"/>
                  <a:pt x="2879700" y="1189745"/>
                  <a:pt x="2880568" y="1207108"/>
                </a:cubicBezTo>
                <a:cubicBezTo>
                  <a:pt x="2877095" y="1225340"/>
                  <a:pt x="2868414" y="1230115"/>
                  <a:pt x="2854523" y="1221433"/>
                </a:cubicBezTo>
                <a:cubicBezTo>
                  <a:pt x="2845842" y="1214488"/>
                  <a:pt x="2834556" y="1200163"/>
                  <a:pt x="2820665" y="1178459"/>
                </a:cubicBezTo>
                <a:cubicBezTo>
                  <a:pt x="2818929" y="1175854"/>
                  <a:pt x="2817626" y="1174118"/>
                  <a:pt x="2816758" y="1173250"/>
                </a:cubicBezTo>
                <a:cubicBezTo>
                  <a:pt x="2812417" y="1177591"/>
                  <a:pt x="2808076" y="1181063"/>
                  <a:pt x="2803736" y="1183668"/>
                </a:cubicBezTo>
                <a:cubicBezTo>
                  <a:pt x="2803736" y="1183668"/>
                  <a:pt x="2803302" y="1183668"/>
                  <a:pt x="2802433" y="1183668"/>
                </a:cubicBezTo>
                <a:cubicBezTo>
                  <a:pt x="2802433" y="1194086"/>
                  <a:pt x="2802433" y="1204070"/>
                  <a:pt x="2802433" y="1213619"/>
                </a:cubicBezTo>
                <a:cubicBezTo>
                  <a:pt x="2803302" y="1223169"/>
                  <a:pt x="2803302" y="1234455"/>
                  <a:pt x="2802433" y="1247478"/>
                </a:cubicBezTo>
                <a:cubicBezTo>
                  <a:pt x="2802433" y="1253555"/>
                  <a:pt x="2802433" y="1257896"/>
                  <a:pt x="2802433" y="1260500"/>
                </a:cubicBezTo>
                <a:cubicBezTo>
                  <a:pt x="2801565" y="1272655"/>
                  <a:pt x="2796356" y="1278732"/>
                  <a:pt x="2786807" y="1278732"/>
                </a:cubicBezTo>
                <a:cubicBezTo>
                  <a:pt x="2776389" y="1277864"/>
                  <a:pt x="2770311" y="1270918"/>
                  <a:pt x="2768575" y="1257896"/>
                </a:cubicBezTo>
                <a:cubicBezTo>
                  <a:pt x="2752948" y="1259632"/>
                  <a:pt x="2741662" y="1260500"/>
                  <a:pt x="2734717" y="1260500"/>
                </a:cubicBezTo>
                <a:lnTo>
                  <a:pt x="2733414" y="1260500"/>
                </a:lnTo>
                <a:cubicBezTo>
                  <a:pt x="2733414" y="1267446"/>
                  <a:pt x="2732112" y="1272221"/>
                  <a:pt x="2729508" y="1274825"/>
                </a:cubicBezTo>
                <a:cubicBezTo>
                  <a:pt x="2724299" y="1278298"/>
                  <a:pt x="2718656" y="1278298"/>
                  <a:pt x="2712579" y="1274825"/>
                </a:cubicBezTo>
                <a:cubicBezTo>
                  <a:pt x="2705633" y="1267012"/>
                  <a:pt x="2702161" y="1259632"/>
                  <a:pt x="2702161" y="1252687"/>
                </a:cubicBezTo>
                <a:cubicBezTo>
                  <a:pt x="2703029" y="1241401"/>
                  <a:pt x="2702595" y="1218394"/>
                  <a:pt x="2700858" y="1183668"/>
                </a:cubicBezTo>
                <a:cubicBezTo>
                  <a:pt x="2700858" y="1161095"/>
                  <a:pt x="2697820" y="1146337"/>
                  <a:pt x="2691743" y="1139391"/>
                </a:cubicBezTo>
                <a:cubicBezTo>
                  <a:pt x="2689138" y="1133314"/>
                  <a:pt x="2690440" y="1129842"/>
                  <a:pt x="2695649" y="1128973"/>
                </a:cubicBezTo>
                <a:cubicBezTo>
                  <a:pt x="2698254" y="1128973"/>
                  <a:pt x="2703897" y="1129842"/>
                  <a:pt x="2712579" y="1131578"/>
                </a:cubicBezTo>
                <a:cubicBezTo>
                  <a:pt x="2716052" y="1132446"/>
                  <a:pt x="2718656" y="1132880"/>
                  <a:pt x="2720392" y="1132880"/>
                </a:cubicBezTo>
                <a:cubicBezTo>
                  <a:pt x="2722128" y="1129407"/>
                  <a:pt x="2724733" y="1124633"/>
                  <a:pt x="2728205" y="1118556"/>
                </a:cubicBezTo>
                <a:cubicBezTo>
                  <a:pt x="2731678" y="1112478"/>
                  <a:pt x="2734283" y="1107703"/>
                  <a:pt x="2736019" y="1104231"/>
                </a:cubicBezTo>
                <a:cubicBezTo>
                  <a:pt x="2742964" y="1085999"/>
                  <a:pt x="2745569" y="1074713"/>
                  <a:pt x="2743833" y="1070372"/>
                </a:cubicBezTo>
                <a:cubicBezTo>
                  <a:pt x="2742096" y="1064295"/>
                  <a:pt x="2745569" y="1060823"/>
                  <a:pt x="2754250" y="1059954"/>
                </a:cubicBezTo>
                <a:cubicBezTo>
                  <a:pt x="2763800" y="1062559"/>
                  <a:pt x="2772916" y="1068636"/>
                  <a:pt x="2781598" y="1078186"/>
                </a:cubicBezTo>
                <a:cubicBezTo>
                  <a:pt x="2786807" y="1085131"/>
                  <a:pt x="2786373" y="1092076"/>
                  <a:pt x="2780295" y="1099022"/>
                </a:cubicBezTo>
                <a:cubicBezTo>
                  <a:pt x="2777691" y="1101626"/>
                  <a:pt x="2772482" y="1106835"/>
                  <a:pt x="2764668" y="1114649"/>
                </a:cubicBezTo>
                <a:cubicBezTo>
                  <a:pt x="2755987" y="1122462"/>
                  <a:pt x="2749910" y="1128105"/>
                  <a:pt x="2746437" y="1131578"/>
                </a:cubicBezTo>
                <a:cubicBezTo>
                  <a:pt x="2749910" y="1130710"/>
                  <a:pt x="2754684" y="1128973"/>
                  <a:pt x="2760762" y="1126369"/>
                </a:cubicBezTo>
                <a:cubicBezTo>
                  <a:pt x="2765102" y="1124633"/>
                  <a:pt x="2767707" y="1123764"/>
                  <a:pt x="2768575" y="1123764"/>
                </a:cubicBezTo>
                <a:cubicBezTo>
                  <a:pt x="2775520" y="1121160"/>
                  <a:pt x="2781598" y="1121594"/>
                  <a:pt x="2786807" y="1125067"/>
                </a:cubicBezTo>
                <a:cubicBezTo>
                  <a:pt x="2789411" y="1126803"/>
                  <a:pt x="2792450" y="1128539"/>
                  <a:pt x="2795922" y="1130276"/>
                </a:cubicBezTo>
                <a:cubicBezTo>
                  <a:pt x="2799395" y="1132880"/>
                  <a:pt x="2802433" y="1134617"/>
                  <a:pt x="2805038" y="1135485"/>
                </a:cubicBezTo>
                <a:cubicBezTo>
                  <a:pt x="2809379" y="1139826"/>
                  <a:pt x="2810247" y="1144600"/>
                  <a:pt x="2807642" y="1149809"/>
                </a:cubicBezTo>
                <a:cubicBezTo>
                  <a:pt x="2806774" y="1151546"/>
                  <a:pt x="2805472" y="1158491"/>
                  <a:pt x="2803736" y="1170645"/>
                </a:cubicBezTo>
                <a:cubicBezTo>
                  <a:pt x="2819363" y="1146337"/>
                  <a:pt x="2831083" y="1118556"/>
                  <a:pt x="2838896" y="1087302"/>
                </a:cubicBezTo>
                <a:cubicBezTo>
                  <a:pt x="2841501" y="1076884"/>
                  <a:pt x="2842369" y="1065163"/>
                  <a:pt x="2841501" y="1052141"/>
                </a:cubicBezTo>
                <a:cubicBezTo>
                  <a:pt x="2840633" y="1046064"/>
                  <a:pt x="2843237" y="1043893"/>
                  <a:pt x="2849314" y="1045630"/>
                </a:cubicBezTo>
                <a:close/>
                <a:moveTo>
                  <a:pt x="1129047" y="1045304"/>
                </a:moveTo>
                <a:cubicBezTo>
                  <a:pt x="1130784" y="1044653"/>
                  <a:pt x="1132520" y="1044762"/>
                  <a:pt x="1134256" y="1045630"/>
                </a:cubicBezTo>
                <a:cubicBezTo>
                  <a:pt x="1135125" y="1045630"/>
                  <a:pt x="1136427" y="1046064"/>
                  <a:pt x="1138163" y="1046932"/>
                </a:cubicBezTo>
                <a:cubicBezTo>
                  <a:pt x="1154658" y="1053877"/>
                  <a:pt x="1163774" y="1059086"/>
                  <a:pt x="1165510" y="1062559"/>
                </a:cubicBezTo>
                <a:cubicBezTo>
                  <a:pt x="1171588" y="1069504"/>
                  <a:pt x="1170285" y="1074279"/>
                  <a:pt x="1161604" y="1076884"/>
                </a:cubicBezTo>
                <a:cubicBezTo>
                  <a:pt x="1157263" y="1078620"/>
                  <a:pt x="1151186" y="1080790"/>
                  <a:pt x="1143372" y="1083395"/>
                </a:cubicBezTo>
                <a:cubicBezTo>
                  <a:pt x="1134690" y="1086867"/>
                  <a:pt x="1128179" y="1089472"/>
                  <a:pt x="1123839" y="1091208"/>
                </a:cubicBezTo>
                <a:cubicBezTo>
                  <a:pt x="1126443" y="1092945"/>
                  <a:pt x="1129047" y="1095115"/>
                  <a:pt x="1131652" y="1097720"/>
                </a:cubicBezTo>
                <a:cubicBezTo>
                  <a:pt x="1134256" y="1102929"/>
                  <a:pt x="1135125" y="1107703"/>
                  <a:pt x="1134256" y="1112044"/>
                </a:cubicBezTo>
                <a:cubicBezTo>
                  <a:pt x="1133389" y="1114649"/>
                  <a:pt x="1132520" y="1118556"/>
                  <a:pt x="1131652" y="1123764"/>
                </a:cubicBezTo>
                <a:cubicBezTo>
                  <a:pt x="1130784" y="1126369"/>
                  <a:pt x="1130350" y="1128105"/>
                  <a:pt x="1130350" y="1128973"/>
                </a:cubicBezTo>
                <a:cubicBezTo>
                  <a:pt x="1131218" y="1128973"/>
                  <a:pt x="1132520" y="1128539"/>
                  <a:pt x="1134256" y="1127671"/>
                </a:cubicBezTo>
                <a:cubicBezTo>
                  <a:pt x="1136861" y="1127671"/>
                  <a:pt x="1138597" y="1127237"/>
                  <a:pt x="1139465" y="1126369"/>
                </a:cubicBezTo>
                <a:cubicBezTo>
                  <a:pt x="1144675" y="1125501"/>
                  <a:pt x="1149883" y="1125067"/>
                  <a:pt x="1155092" y="1125067"/>
                </a:cubicBezTo>
                <a:cubicBezTo>
                  <a:pt x="1164643" y="1129407"/>
                  <a:pt x="1170719" y="1133314"/>
                  <a:pt x="1173324" y="1136787"/>
                </a:cubicBezTo>
                <a:lnTo>
                  <a:pt x="1174626" y="1138089"/>
                </a:lnTo>
                <a:lnTo>
                  <a:pt x="1175928" y="1138089"/>
                </a:lnTo>
                <a:cubicBezTo>
                  <a:pt x="1177665" y="1138089"/>
                  <a:pt x="1179835" y="1138523"/>
                  <a:pt x="1182440" y="1139391"/>
                </a:cubicBezTo>
                <a:cubicBezTo>
                  <a:pt x="1188517" y="1139391"/>
                  <a:pt x="1192858" y="1140260"/>
                  <a:pt x="1195462" y="1141996"/>
                </a:cubicBezTo>
                <a:cubicBezTo>
                  <a:pt x="1201539" y="1141128"/>
                  <a:pt x="1209353" y="1140260"/>
                  <a:pt x="1218902" y="1139391"/>
                </a:cubicBezTo>
                <a:cubicBezTo>
                  <a:pt x="1226716" y="1138523"/>
                  <a:pt x="1233661" y="1137655"/>
                  <a:pt x="1239739" y="1136787"/>
                </a:cubicBezTo>
                <a:cubicBezTo>
                  <a:pt x="1248420" y="1135919"/>
                  <a:pt x="1254931" y="1134182"/>
                  <a:pt x="1259272" y="1131578"/>
                </a:cubicBezTo>
                <a:cubicBezTo>
                  <a:pt x="1259272" y="1131578"/>
                  <a:pt x="1259706" y="1131578"/>
                  <a:pt x="1260574" y="1131578"/>
                </a:cubicBezTo>
                <a:cubicBezTo>
                  <a:pt x="1266652" y="1128973"/>
                  <a:pt x="1272729" y="1128539"/>
                  <a:pt x="1278806" y="1130276"/>
                </a:cubicBezTo>
                <a:cubicBezTo>
                  <a:pt x="1290960" y="1134617"/>
                  <a:pt x="1300510" y="1141996"/>
                  <a:pt x="1307456" y="1152414"/>
                </a:cubicBezTo>
                <a:cubicBezTo>
                  <a:pt x="1311797" y="1156755"/>
                  <a:pt x="1311797" y="1160661"/>
                  <a:pt x="1307456" y="1164134"/>
                </a:cubicBezTo>
                <a:cubicBezTo>
                  <a:pt x="1298774" y="1171079"/>
                  <a:pt x="1290960" y="1184536"/>
                  <a:pt x="1284015" y="1204504"/>
                </a:cubicBezTo>
                <a:cubicBezTo>
                  <a:pt x="1286619" y="1207108"/>
                  <a:pt x="1289224" y="1210147"/>
                  <a:pt x="1291828" y="1213619"/>
                </a:cubicBezTo>
                <a:cubicBezTo>
                  <a:pt x="1294433" y="1222301"/>
                  <a:pt x="1291828" y="1227944"/>
                  <a:pt x="1284015" y="1230549"/>
                </a:cubicBezTo>
                <a:cubicBezTo>
                  <a:pt x="1257101" y="1230549"/>
                  <a:pt x="1233661" y="1230983"/>
                  <a:pt x="1213694" y="1231851"/>
                </a:cubicBezTo>
                <a:cubicBezTo>
                  <a:pt x="1213694" y="1239664"/>
                  <a:pt x="1212391" y="1245307"/>
                  <a:pt x="1209787" y="1248780"/>
                </a:cubicBezTo>
                <a:cubicBezTo>
                  <a:pt x="1208918" y="1252253"/>
                  <a:pt x="1205880" y="1253121"/>
                  <a:pt x="1200671" y="1251385"/>
                </a:cubicBezTo>
                <a:cubicBezTo>
                  <a:pt x="1189385" y="1247044"/>
                  <a:pt x="1183742" y="1237928"/>
                  <a:pt x="1183742" y="1224037"/>
                </a:cubicBezTo>
                <a:cubicBezTo>
                  <a:pt x="1182874" y="1195388"/>
                  <a:pt x="1178967" y="1171079"/>
                  <a:pt x="1172022" y="1151112"/>
                </a:cubicBezTo>
                <a:cubicBezTo>
                  <a:pt x="1172022" y="1151112"/>
                  <a:pt x="1171588" y="1151112"/>
                  <a:pt x="1170719" y="1151112"/>
                </a:cubicBezTo>
                <a:cubicBezTo>
                  <a:pt x="1169851" y="1151980"/>
                  <a:pt x="1168983" y="1152414"/>
                  <a:pt x="1168115" y="1152414"/>
                </a:cubicBezTo>
                <a:cubicBezTo>
                  <a:pt x="1155092" y="1152414"/>
                  <a:pt x="1142070" y="1153716"/>
                  <a:pt x="1129047" y="1156321"/>
                </a:cubicBezTo>
                <a:lnTo>
                  <a:pt x="1129047" y="1161530"/>
                </a:lnTo>
                <a:cubicBezTo>
                  <a:pt x="1129047" y="1165002"/>
                  <a:pt x="1129047" y="1168909"/>
                  <a:pt x="1129047" y="1173250"/>
                </a:cubicBezTo>
                <a:cubicBezTo>
                  <a:pt x="1142938" y="1172382"/>
                  <a:pt x="1152922" y="1174118"/>
                  <a:pt x="1158999" y="1178459"/>
                </a:cubicBezTo>
                <a:cubicBezTo>
                  <a:pt x="1169418" y="1181931"/>
                  <a:pt x="1172456" y="1192349"/>
                  <a:pt x="1168115" y="1209713"/>
                </a:cubicBezTo>
                <a:cubicBezTo>
                  <a:pt x="1166378" y="1218394"/>
                  <a:pt x="1161169" y="1220565"/>
                  <a:pt x="1152488" y="1216224"/>
                </a:cubicBezTo>
                <a:cubicBezTo>
                  <a:pt x="1149015" y="1213619"/>
                  <a:pt x="1143372" y="1209279"/>
                  <a:pt x="1135559" y="1203201"/>
                </a:cubicBezTo>
                <a:cubicBezTo>
                  <a:pt x="1132086" y="1199729"/>
                  <a:pt x="1129482" y="1197124"/>
                  <a:pt x="1127745" y="1195388"/>
                </a:cubicBezTo>
                <a:cubicBezTo>
                  <a:pt x="1127745" y="1224906"/>
                  <a:pt x="1128179" y="1249648"/>
                  <a:pt x="1129047" y="1269616"/>
                </a:cubicBezTo>
                <a:cubicBezTo>
                  <a:pt x="1129047" y="1290452"/>
                  <a:pt x="1126009" y="1304343"/>
                  <a:pt x="1119932" y="1311288"/>
                </a:cubicBezTo>
                <a:cubicBezTo>
                  <a:pt x="1113855" y="1317365"/>
                  <a:pt x="1107777" y="1317799"/>
                  <a:pt x="1101701" y="1312590"/>
                </a:cubicBezTo>
                <a:cubicBezTo>
                  <a:pt x="1098227" y="1310854"/>
                  <a:pt x="1094755" y="1304777"/>
                  <a:pt x="1091282" y="1294359"/>
                </a:cubicBezTo>
                <a:cubicBezTo>
                  <a:pt x="1088678" y="1289150"/>
                  <a:pt x="1088244" y="1284809"/>
                  <a:pt x="1089980" y="1281336"/>
                </a:cubicBezTo>
                <a:cubicBezTo>
                  <a:pt x="1092585" y="1269182"/>
                  <a:pt x="1094755" y="1245741"/>
                  <a:pt x="1096491" y="1211015"/>
                </a:cubicBezTo>
                <a:cubicBezTo>
                  <a:pt x="1075655" y="1234455"/>
                  <a:pt x="1049176" y="1253121"/>
                  <a:pt x="1017054" y="1267012"/>
                </a:cubicBezTo>
                <a:cubicBezTo>
                  <a:pt x="1012713" y="1267880"/>
                  <a:pt x="1010543" y="1267880"/>
                  <a:pt x="1010543" y="1267012"/>
                </a:cubicBezTo>
                <a:cubicBezTo>
                  <a:pt x="1009675" y="1267012"/>
                  <a:pt x="1010543" y="1265709"/>
                  <a:pt x="1013148" y="1263105"/>
                </a:cubicBezTo>
                <a:cubicBezTo>
                  <a:pt x="1034852" y="1243137"/>
                  <a:pt x="1058292" y="1210581"/>
                  <a:pt x="1083469" y="1165436"/>
                </a:cubicBezTo>
                <a:cubicBezTo>
                  <a:pt x="1077392" y="1167173"/>
                  <a:pt x="1068710" y="1169343"/>
                  <a:pt x="1057424" y="1171948"/>
                </a:cubicBezTo>
                <a:cubicBezTo>
                  <a:pt x="1048742" y="1174552"/>
                  <a:pt x="1042665" y="1176288"/>
                  <a:pt x="1039193" y="1177157"/>
                </a:cubicBezTo>
                <a:cubicBezTo>
                  <a:pt x="1036588" y="1178893"/>
                  <a:pt x="1033550" y="1178459"/>
                  <a:pt x="1030077" y="1175854"/>
                </a:cubicBezTo>
                <a:cubicBezTo>
                  <a:pt x="1022264" y="1171513"/>
                  <a:pt x="1015752" y="1165870"/>
                  <a:pt x="1010543" y="1158925"/>
                </a:cubicBezTo>
                <a:cubicBezTo>
                  <a:pt x="1007938" y="1152848"/>
                  <a:pt x="1010543" y="1149375"/>
                  <a:pt x="1018357" y="1148507"/>
                </a:cubicBezTo>
                <a:cubicBezTo>
                  <a:pt x="1022698" y="1149375"/>
                  <a:pt x="1033984" y="1148073"/>
                  <a:pt x="1052215" y="1144600"/>
                </a:cubicBezTo>
                <a:cubicBezTo>
                  <a:pt x="1065237" y="1141996"/>
                  <a:pt x="1079128" y="1139391"/>
                  <a:pt x="1093887" y="1136787"/>
                </a:cubicBezTo>
                <a:cubicBezTo>
                  <a:pt x="1093018" y="1121160"/>
                  <a:pt x="1091282" y="1109440"/>
                  <a:pt x="1088678" y="1101626"/>
                </a:cubicBezTo>
                <a:cubicBezTo>
                  <a:pt x="1072183" y="1105967"/>
                  <a:pt x="1053951" y="1109874"/>
                  <a:pt x="1033984" y="1113347"/>
                </a:cubicBezTo>
                <a:cubicBezTo>
                  <a:pt x="1030511" y="1113347"/>
                  <a:pt x="1028775" y="1112912"/>
                  <a:pt x="1028775" y="1112044"/>
                </a:cubicBezTo>
                <a:cubicBezTo>
                  <a:pt x="1028775" y="1111176"/>
                  <a:pt x="1030077" y="1109874"/>
                  <a:pt x="1032681" y="1108138"/>
                </a:cubicBezTo>
                <a:cubicBezTo>
                  <a:pt x="1043967" y="1103797"/>
                  <a:pt x="1066974" y="1090340"/>
                  <a:pt x="1101701" y="1067768"/>
                </a:cubicBezTo>
                <a:cubicBezTo>
                  <a:pt x="1106041" y="1064295"/>
                  <a:pt x="1110816" y="1060388"/>
                  <a:pt x="1116025" y="1056048"/>
                </a:cubicBezTo>
                <a:cubicBezTo>
                  <a:pt x="1120366" y="1052575"/>
                  <a:pt x="1122970" y="1050405"/>
                  <a:pt x="1123839" y="1049536"/>
                </a:cubicBezTo>
                <a:cubicBezTo>
                  <a:pt x="1125575" y="1047366"/>
                  <a:pt x="1127311" y="1045955"/>
                  <a:pt x="1129047" y="1045304"/>
                </a:cubicBezTo>
                <a:close/>
                <a:moveTo>
                  <a:pt x="3472765" y="1042700"/>
                </a:moveTo>
                <a:cubicBezTo>
                  <a:pt x="3473850" y="1042483"/>
                  <a:pt x="3475260" y="1042591"/>
                  <a:pt x="3476997" y="1043025"/>
                </a:cubicBezTo>
                <a:cubicBezTo>
                  <a:pt x="3493492" y="1046498"/>
                  <a:pt x="3506515" y="1052575"/>
                  <a:pt x="3516064" y="1061257"/>
                </a:cubicBezTo>
                <a:cubicBezTo>
                  <a:pt x="3520405" y="1064729"/>
                  <a:pt x="3522576" y="1069938"/>
                  <a:pt x="3522576" y="1076884"/>
                </a:cubicBezTo>
                <a:cubicBezTo>
                  <a:pt x="3520839" y="1098588"/>
                  <a:pt x="3521707" y="1118556"/>
                  <a:pt x="3525180" y="1136787"/>
                </a:cubicBezTo>
                <a:cubicBezTo>
                  <a:pt x="3528653" y="1135919"/>
                  <a:pt x="3533862" y="1133748"/>
                  <a:pt x="3540807" y="1130276"/>
                </a:cubicBezTo>
                <a:cubicBezTo>
                  <a:pt x="3545148" y="1128539"/>
                  <a:pt x="3548620" y="1127237"/>
                  <a:pt x="3551225" y="1126369"/>
                </a:cubicBezTo>
                <a:cubicBezTo>
                  <a:pt x="3558170" y="1122896"/>
                  <a:pt x="3565116" y="1122462"/>
                  <a:pt x="3572061" y="1125067"/>
                </a:cubicBezTo>
                <a:cubicBezTo>
                  <a:pt x="3579874" y="1126803"/>
                  <a:pt x="3586386" y="1129842"/>
                  <a:pt x="3591595" y="1134182"/>
                </a:cubicBezTo>
                <a:cubicBezTo>
                  <a:pt x="3597672" y="1140260"/>
                  <a:pt x="3596804" y="1145035"/>
                  <a:pt x="3588990" y="1148507"/>
                </a:cubicBezTo>
                <a:cubicBezTo>
                  <a:pt x="3568154" y="1153716"/>
                  <a:pt x="3548620" y="1158925"/>
                  <a:pt x="3530389" y="1164134"/>
                </a:cubicBezTo>
                <a:cubicBezTo>
                  <a:pt x="3530389" y="1165002"/>
                  <a:pt x="3530823" y="1166304"/>
                  <a:pt x="3531691" y="1168041"/>
                </a:cubicBezTo>
                <a:cubicBezTo>
                  <a:pt x="3531691" y="1168909"/>
                  <a:pt x="3532125" y="1169777"/>
                  <a:pt x="3532994" y="1170645"/>
                </a:cubicBezTo>
                <a:cubicBezTo>
                  <a:pt x="3543412" y="1208844"/>
                  <a:pt x="3563813" y="1239664"/>
                  <a:pt x="3594199" y="1263105"/>
                </a:cubicBezTo>
                <a:cubicBezTo>
                  <a:pt x="3598540" y="1265709"/>
                  <a:pt x="3601144" y="1265275"/>
                  <a:pt x="3602013" y="1261803"/>
                </a:cubicBezTo>
                <a:cubicBezTo>
                  <a:pt x="3605485" y="1251385"/>
                  <a:pt x="3609392" y="1240533"/>
                  <a:pt x="3613733" y="1229246"/>
                </a:cubicBezTo>
                <a:cubicBezTo>
                  <a:pt x="3615469" y="1224037"/>
                  <a:pt x="3617206" y="1220999"/>
                  <a:pt x="3618942" y="1220131"/>
                </a:cubicBezTo>
                <a:cubicBezTo>
                  <a:pt x="3620678" y="1220131"/>
                  <a:pt x="3621546" y="1222301"/>
                  <a:pt x="3621546" y="1226642"/>
                </a:cubicBezTo>
                <a:cubicBezTo>
                  <a:pt x="3623283" y="1248346"/>
                  <a:pt x="3627624" y="1270050"/>
                  <a:pt x="3634569" y="1291754"/>
                </a:cubicBezTo>
                <a:cubicBezTo>
                  <a:pt x="3637173" y="1305645"/>
                  <a:pt x="3633266" y="1314326"/>
                  <a:pt x="3622849" y="1317799"/>
                </a:cubicBezTo>
                <a:cubicBezTo>
                  <a:pt x="3613299" y="1319535"/>
                  <a:pt x="3602013" y="1315629"/>
                  <a:pt x="3588990" y="1306079"/>
                </a:cubicBezTo>
                <a:cubicBezTo>
                  <a:pt x="3545582" y="1275693"/>
                  <a:pt x="3516933" y="1235324"/>
                  <a:pt x="3503042" y="1184970"/>
                </a:cubicBezTo>
                <a:lnTo>
                  <a:pt x="3501740" y="1177157"/>
                </a:lnTo>
                <a:lnTo>
                  <a:pt x="3500437" y="1174552"/>
                </a:lnTo>
                <a:cubicBezTo>
                  <a:pt x="3498701" y="1175420"/>
                  <a:pt x="3496097" y="1176722"/>
                  <a:pt x="3492624" y="1178459"/>
                </a:cubicBezTo>
                <a:cubicBezTo>
                  <a:pt x="3489151" y="1180195"/>
                  <a:pt x="3483508" y="1182366"/>
                  <a:pt x="3475695" y="1184970"/>
                </a:cubicBezTo>
                <a:cubicBezTo>
                  <a:pt x="3472222" y="1187575"/>
                  <a:pt x="3468315" y="1187575"/>
                  <a:pt x="3463974" y="1184970"/>
                </a:cubicBezTo>
                <a:cubicBezTo>
                  <a:pt x="3460502" y="1183234"/>
                  <a:pt x="3454859" y="1179761"/>
                  <a:pt x="3447045" y="1174552"/>
                </a:cubicBezTo>
                <a:cubicBezTo>
                  <a:pt x="3446177" y="1173684"/>
                  <a:pt x="3445743" y="1173250"/>
                  <a:pt x="3445743" y="1173250"/>
                </a:cubicBezTo>
                <a:cubicBezTo>
                  <a:pt x="3441402" y="1168041"/>
                  <a:pt x="3441836" y="1164568"/>
                  <a:pt x="3447045" y="1162832"/>
                </a:cubicBezTo>
                <a:cubicBezTo>
                  <a:pt x="3450518" y="1161964"/>
                  <a:pt x="3456595" y="1160227"/>
                  <a:pt x="3465277" y="1157623"/>
                </a:cubicBezTo>
                <a:cubicBezTo>
                  <a:pt x="3478299" y="1153282"/>
                  <a:pt x="3488283" y="1150244"/>
                  <a:pt x="3495228" y="1148507"/>
                </a:cubicBezTo>
                <a:cubicBezTo>
                  <a:pt x="3492624" y="1138957"/>
                  <a:pt x="3490019" y="1125067"/>
                  <a:pt x="3487415" y="1106835"/>
                </a:cubicBezTo>
                <a:cubicBezTo>
                  <a:pt x="3486547" y="1099890"/>
                  <a:pt x="3485679" y="1095115"/>
                  <a:pt x="3484810" y="1092511"/>
                </a:cubicBezTo>
                <a:cubicBezTo>
                  <a:pt x="3483074" y="1073411"/>
                  <a:pt x="3478299" y="1059520"/>
                  <a:pt x="3470486" y="1050839"/>
                </a:cubicBezTo>
                <a:cubicBezTo>
                  <a:pt x="3469617" y="1048234"/>
                  <a:pt x="3469617" y="1046064"/>
                  <a:pt x="3470486" y="1044327"/>
                </a:cubicBezTo>
                <a:cubicBezTo>
                  <a:pt x="3470920" y="1043459"/>
                  <a:pt x="3471680" y="1042917"/>
                  <a:pt x="3472765" y="1042700"/>
                </a:cubicBezTo>
                <a:close/>
                <a:moveTo>
                  <a:pt x="3187898" y="1041723"/>
                </a:moveTo>
                <a:cubicBezTo>
                  <a:pt x="3202657" y="1045196"/>
                  <a:pt x="3216114" y="1054311"/>
                  <a:pt x="3228268" y="1069070"/>
                </a:cubicBezTo>
                <a:cubicBezTo>
                  <a:pt x="3231741" y="1072543"/>
                  <a:pt x="3232175" y="1077318"/>
                  <a:pt x="3229570" y="1083395"/>
                </a:cubicBezTo>
                <a:cubicBezTo>
                  <a:pt x="3226966" y="1091208"/>
                  <a:pt x="3224795" y="1105099"/>
                  <a:pt x="3223059" y="1125067"/>
                </a:cubicBezTo>
                <a:cubicBezTo>
                  <a:pt x="3223927" y="1125067"/>
                  <a:pt x="3224795" y="1125067"/>
                  <a:pt x="3225663" y="1125067"/>
                </a:cubicBezTo>
                <a:cubicBezTo>
                  <a:pt x="3236950" y="1123330"/>
                  <a:pt x="3244763" y="1121594"/>
                  <a:pt x="3249104" y="1119858"/>
                </a:cubicBezTo>
                <a:cubicBezTo>
                  <a:pt x="3252577" y="1118989"/>
                  <a:pt x="3257786" y="1119424"/>
                  <a:pt x="3264731" y="1121160"/>
                </a:cubicBezTo>
                <a:cubicBezTo>
                  <a:pt x="3276885" y="1126369"/>
                  <a:pt x="3284265" y="1133314"/>
                  <a:pt x="3286869" y="1141996"/>
                </a:cubicBezTo>
                <a:cubicBezTo>
                  <a:pt x="3287738" y="1148941"/>
                  <a:pt x="3283831" y="1152414"/>
                  <a:pt x="3275149" y="1152414"/>
                </a:cubicBezTo>
                <a:cubicBezTo>
                  <a:pt x="3272544" y="1152414"/>
                  <a:pt x="3268638" y="1152414"/>
                  <a:pt x="3263429" y="1152414"/>
                </a:cubicBezTo>
                <a:cubicBezTo>
                  <a:pt x="3247802" y="1151546"/>
                  <a:pt x="3233477" y="1151546"/>
                  <a:pt x="3220454" y="1152414"/>
                </a:cubicBezTo>
                <a:lnTo>
                  <a:pt x="3220454" y="1162832"/>
                </a:lnTo>
                <a:cubicBezTo>
                  <a:pt x="3220454" y="1169777"/>
                  <a:pt x="3220888" y="1181497"/>
                  <a:pt x="3221757" y="1197993"/>
                </a:cubicBezTo>
                <a:cubicBezTo>
                  <a:pt x="3222625" y="1228378"/>
                  <a:pt x="3222625" y="1251385"/>
                  <a:pt x="3221757" y="1267012"/>
                </a:cubicBezTo>
                <a:cubicBezTo>
                  <a:pt x="3220888" y="1296529"/>
                  <a:pt x="3210470" y="1313458"/>
                  <a:pt x="3190503" y="1317799"/>
                </a:cubicBezTo>
                <a:cubicBezTo>
                  <a:pt x="3184426" y="1317799"/>
                  <a:pt x="3179651" y="1313892"/>
                  <a:pt x="3176178" y="1306079"/>
                </a:cubicBezTo>
                <a:cubicBezTo>
                  <a:pt x="3171837" y="1291320"/>
                  <a:pt x="3161853" y="1278298"/>
                  <a:pt x="3146226" y="1267012"/>
                </a:cubicBezTo>
                <a:cubicBezTo>
                  <a:pt x="3144490" y="1265275"/>
                  <a:pt x="3144056" y="1263973"/>
                  <a:pt x="3144924" y="1263105"/>
                </a:cubicBezTo>
                <a:cubicBezTo>
                  <a:pt x="3144924" y="1262237"/>
                  <a:pt x="3146226" y="1262237"/>
                  <a:pt x="3148831" y="1263105"/>
                </a:cubicBezTo>
                <a:cubicBezTo>
                  <a:pt x="3158381" y="1263973"/>
                  <a:pt x="3169233" y="1265275"/>
                  <a:pt x="3181387" y="1267012"/>
                </a:cubicBezTo>
                <a:cubicBezTo>
                  <a:pt x="3184860" y="1267880"/>
                  <a:pt x="3186162" y="1266143"/>
                  <a:pt x="3185294" y="1261803"/>
                </a:cubicBezTo>
                <a:cubicBezTo>
                  <a:pt x="3185294" y="1237494"/>
                  <a:pt x="3185294" y="1201899"/>
                  <a:pt x="3185294" y="1155018"/>
                </a:cubicBezTo>
                <a:cubicBezTo>
                  <a:pt x="3171403" y="1155887"/>
                  <a:pt x="3158381" y="1158057"/>
                  <a:pt x="3146226" y="1161530"/>
                </a:cubicBezTo>
                <a:cubicBezTo>
                  <a:pt x="3139281" y="1164134"/>
                  <a:pt x="3133204" y="1164134"/>
                  <a:pt x="3127995" y="1161530"/>
                </a:cubicBezTo>
                <a:cubicBezTo>
                  <a:pt x="3122786" y="1158925"/>
                  <a:pt x="3118880" y="1155452"/>
                  <a:pt x="3116275" y="1151112"/>
                </a:cubicBezTo>
                <a:cubicBezTo>
                  <a:pt x="3116275" y="1156321"/>
                  <a:pt x="3115841" y="1165002"/>
                  <a:pt x="3114973" y="1177157"/>
                </a:cubicBezTo>
                <a:cubicBezTo>
                  <a:pt x="3114104" y="1199729"/>
                  <a:pt x="3113236" y="1217960"/>
                  <a:pt x="3112368" y="1231851"/>
                </a:cubicBezTo>
                <a:cubicBezTo>
                  <a:pt x="3113236" y="1254423"/>
                  <a:pt x="3109764" y="1267012"/>
                  <a:pt x="3101950" y="1269616"/>
                </a:cubicBezTo>
                <a:cubicBezTo>
                  <a:pt x="3098477" y="1272221"/>
                  <a:pt x="3094571" y="1271786"/>
                  <a:pt x="3090230" y="1268314"/>
                </a:cubicBezTo>
                <a:cubicBezTo>
                  <a:pt x="3084153" y="1263973"/>
                  <a:pt x="3080246" y="1254423"/>
                  <a:pt x="3078510" y="1239664"/>
                </a:cubicBezTo>
                <a:cubicBezTo>
                  <a:pt x="3070696" y="1242269"/>
                  <a:pt x="3060712" y="1244005"/>
                  <a:pt x="3048558" y="1244873"/>
                </a:cubicBezTo>
                <a:cubicBezTo>
                  <a:pt x="3047690" y="1247478"/>
                  <a:pt x="3046387" y="1250082"/>
                  <a:pt x="3044651" y="1252687"/>
                </a:cubicBezTo>
                <a:cubicBezTo>
                  <a:pt x="3041179" y="1257028"/>
                  <a:pt x="3037706" y="1258330"/>
                  <a:pt x="3034234" y="1256594"/>
                </a:cubicBezTo>
                <a:cubicBezTo>
                  <a:pt x="3029024" y="1253989"/>
                  <a:pt x="3024684" y="1248780"/>
                  <a:pt x="3021211" y="1240967"/>
                </a:cubicBezTo>
                <a:cubicBezTo>
                  <a:pt x="3020343" y="1236626"/>
                  <a:pt x="3020343" y="1231417"/>
                  <a:pt x="3021211" y="1225340"/>
                </a:cubicBezTo>
                <a:cubicBezTo>
                  <a:pt x="3023815" y="1210581"/>
                  <a:pt x="3025118" y="1181931"/>
                  <a:pt x="3025118" y="1139391"/>
                </a:cubicBezTo>
                <a:cubicBezTo>
                  <a:pt x="3025118" y="1116819"/>
                  <a:pt x="3022947" y="1102060"/>
                  <a:pt x="3018606" y="1095115"/>
                </a:cubicBezTo>
                <a:cubicBezTo>
                  <a:pt x="3016870" y="1090774"/>
                  <a:pt x="3019040" y="1088170"/>
                  <a:pt x="3025118" y="1087302"/>
                </a:cubicBezTo>
                <a:cubicBezTo>
                  <a:pt x="3032063" y="1089038"/>
                  <a:pt x="3037706" y="1091208"/>
                  <a:pt x="3042047" y="1093813"/>
                </a:cubicBezTo>
                <a:cubicBezTo>
                  <a:pt x="3043783" y="1092945"/>
                  <a:pt x="3046387" y="1092076"/>
                  <a:pt x="3049860" y="1091208"/>
                </a:cubicBezTo>
                <a:cubicBezTo>
                  <a:pt x="3052465" y="1090340"/>
                  <a:pt x="3054635" y="1089906"/>
                  <a:pt x="3056371" y="1089906"/>
                </a:cubicBezTo>
                <a:cubicBezTo>
                  <a:pt x="3068526" y="1087302"/>
                  <a:pt x="3077641" y="1084697"/>
                  <a:pt x="3083719" y="1082093"/>
                </a:cubicBezTo>
                <a:cubicBezTo>
                  <a:pt x="3088059" y="1080356"/>
                  <a:pt x="3092834" y="1080356"/>
                  <a:pt x="3098043" y="1082093"/>
                </a:cubicBezTo>
                <a:cubicBezTo>
                  <a:pt x="3098043" y="1082093"/>
                  <a:pt x="3098477" y="1082527"/>
                  <a:pt x="3099346" y="1083395"/>
                </a:cubicBezTo>
                <a:cubicBezTo>
                  <a:pt x="3109764" y="1088604"/>
                  <a:pt x="3116709" y="1094681"/>
                  <a:pt x="3120182" y="1101626"/>
                </a:cubicBezTo>
                <a:cubicBezTo>
                  <a:pt x="3122786" y="1105967"/>
                  <a:pt x="3123220" y="1110742"/>
                  <a:pt x="3121484" y="1115951"/>
                </a:cubicBezTo>
                <a:cubicBezTo>
                  <a:pt x="3119748" y="1118556"/>
                  <a:pt x="3118011" y="1124633"/>
                  <a:pt x="3116275" y="1134182"/>
                </a:cubicBezTo>
                <a:cubicBezTo>
                  <a:pt x="3116275" y="1135919"/>
                  <a:pt x="3116275" y="1137221"/>
                  <a:pt x="3116275" y="1138089"/>
                </a:cubicBezTo>
                <a:cubicBezTo>
                  <a:pt x="3131902" y="1138089"/>
                  <a:pt x="3142320" y="1137655"/>
                  <a:pt x="3147529" y="1136787"/>
                </a:cubicBezTo>
                <a:cubicBezTo>
                  <a:pt x="3154474" y="1135919"/>
                  <a:pt x="3162722" y="1134617"/>
                  <a:pt x="3172271" y="1132880"/>
                </a:cubicBezTo>
                <a:cubicBezTo>
                  <a:pt x="3178349" y="1131144"/>
                  <a:pt x="3182689" y="1130276"/>
                  <a:pt x="3185294" y="1130276"/>
                </a:cubicBezTo>
                <a:lnTo>
                  <a:pt x="3185294" y="1122462"/>
                </a:lnTo>
                <a:cubicBezTo>
                  <a:pt x="3185294" y="1119858"/>
                  <a:pt x="3185294" y="1115951"/>
                  <a:pt x="3185294" y="1110742"/>
                </a:cubicBezTo>
                <a:cubicBezTo>
                  <a:pt x="3186162" y="1086433"/>
                  <a:pt x="3184426" y="1070372"/>
                  <a:pt x="3180085" y="1062559"/>
                </a:cubicBezTo>
                <a:cubicBezTo>
                  <a:pt x="3180085" y="1061691"/>
                  <a:pt x="3179651" y="1060823"/>
                  <a:pt x="3178783" y="1059954"/>
                </a:cubicBezTo>
                <a:cubicBezTo>
                  <a:pt x="3176178" y="1053877"/>
                  <a:pt x="3175744" y="1049536"/>
                  <a:pt x="3177480" y="1046932"/>
                </a:cubicBezTo>
                <a:cubicBezTo>
                  <a:pt x="3178349" y="1043459"/>
                  <a:pt x="3181821" y="1041723"/>
                  <a:pt x="3187898" y="1041723"/>
                </a:cubicBezTo>
                <a:close/>
                <a:moveTo>
                  <a:pt x="6106306" y="1040421"/>
                </a:moveTo>
                <a:cubicBezTo>
                  <a:pt x="6121933" y="1044762"/>
                  <a:pt x="6133653" y="1051707"/>
                  <a:pt x="6141467" y="1061257"/>
                </a:cubicBezTo>
                <a:cubicBezTo>
                  <a:pt x="6146675" y="1065597"/>
                  <a:pt x="6147109" y="1072109"/>
                  <a:pt x="6142769" y="1080790"/>
                </a:cubicBezTo>
                <a:cubicBezTo>
                  <a:pt x="6142769" y="1081658"/>
                  <a:pt x="6142335" y="1082961"/>
                  <a:pt x="6141467" y="1084697"/>
                </a:cubicBezTo>
                <a:cubicBezTo>
                  <a:pt x="6139730" y="1089038"/>
                  <a:pt x="6138427" y="1092076"/>
                  <a:pt x="6137559" y="1093813"/>
                </a:cubicBezTo>
                <a:cubicBezTo>
                  <a:pt x="6138427" y="1093813"/>
                  <a:pt x="6138862" y="1093379"/>
                  <a:pt x="6138862" y="1092511"/>
                </a:cubicBezTo>
                <a:cubicBezTo>
                  <a:pt x="6140599" y="1092511"/>
                  <a:pt x="6145373" y="1091208"/>
                  <a:pt x="6153187" y="1088604"/>
                </a:cubicBezTo>
                <a:cubicBezTo>
                  <a:pt x="6160132" y="1086867"/>
                  <a:pt x="6164473" y="1085999"/>
                  <a:pt x="6166209" y="1085999"/>
                </a:cubicBezTo>
                <a:cubicBezTo>
                  <a:pt x="6178363" y="1083395"/>
                  <a:pt x="6187045" y="1089038"/>
                  <a:pt x="6192254" y="1102929"/>
                </a:cubicBezTo>
                <a:cubicBezTo>
                  <a:pt x="6193991" y="1108138"/>
                  <a:pt x="6191820" y="1111610"/>
                  <a:pt x="6185743" y="1113347"/>
                </a:cubicBezTo>
                <a:cubicBezTo>
                  <a:pt x="6167511" y="1117687"/>
                  <a:pt x="6147977" y="1121160"/>
                  <a:pt x="6127142" y="1123764"/>
                </a:cubicBezTo>
                <a:cubicBezTo>
                  <a:pt x="6127142" y="1124633"/>
                  <a:pt x="6126707" y="1125935"/>
                  <a:pt x="6125839" y="1127671"/>
                </a:cubicBezTo>
                <a:cubicBezTo>
                  <a:pt x="6123235" y="1135485"/>
                  <a:pt x="6121499" y="1141996"/>
                  <a:pt x="6120631" y="1147205"/>
                </a:cubicBezTo>
                <a:lnTo>
                  <a:pt x="6137559" y="1143298"/>
                </a:lnTo>
                <a:cubicBezTo>
                  <a:pt x="6143637" y="1141562"/>
                  <a:pt x="6149280" y="1140260"/>
                  <a:pt x="6154489" y="1139391"/>
                </a:cubicBezTo>
                <a:cubicBezTo>
                  <a:pt x="6159698" y="1137655"/>
                  <a:pt x="6164039" y="1137655"/>
                  <a:pt x="6167511" y="1139391"/>
                </a:cubicBezTo>
                <a:cubicBezTo>
                  <a:pt x="6176193" y="1145469"/>
                  <a:pt x="6183573" y="1152848"/>
                  <a:pt x="6189649" y="1161530"/>
                </a:cubicBezTo>
                <a:cubicBezTo>
                  <a:pt x="6193122" y="1165870"/>
                  <a:pt x="6192254" y="1170211"/>
                  <a:pt x="6187045" y="1174552"/>
                </a:cubicBezTo>
                <a:cubicBezTo>
                  <a:pt x="6183573" y="1177157"/>
                  <a:pt x="6177061" y="1184102"/>
                  <a:pt x="6167511" y="1195388"/>
                </a:cubicBezTo>
                <a:cubicBezTo>
                  <a:pt x="6168379" y="1196256"/>
                  <a:pt x="6170116" y="1197558"/>
                  <a:pt x="6172721" y="1199295"/>
                </a:cubicBezTo>
                <a:cubicBezTo>
                  <a:pt x="6177929" y="1206240"/>
                  <a:pt x="6177061" y="1210581"/>
                  <a:pt x="6170116" y="1212317"/>
                </a:cubicBezTo>
                <a:cubicBezTo>
                  <a:pt x="6159698" y="1214922"/>
                  <a:pt x="6147977" y="1216658"/>
                  <a:pt x="6134955" y="1217526"/>
                </a:cubicBezTo>
                <a:cubicBezTo>
                  <a:pt x="6141901" y="1220131"/>
                  <a:pt x="6146675" y="1224037"/>
                  <a:pt x="6149280" y="1229246"/>
                </a:cubicBezTo>
                <a:cubicBezTo>
                  <a:pt x="6153621" y="1231851"/>
                  <a:pt x="6154489" y="1236626"/>
                  <a:pt x="6151885" y="1243571"/>
                </a:cubicBezTo>
                <a:cubicBezTo>
                  <a:pt x="6149280" y="1248780"/>
                  <a:pt x="6148412" y="1258330"/>
                  <a:pt x="6149280" y="1272221"/>
                </a:cubicBezTo>
                <a:cubicBezTo>
                  <a:pt x="6146675" y="1282639"/>
                  <a:pt x="6157093" y="1287413"/>
                  <a:pt x="6180534" y="1286545"/>
                </a:cubicBezTo>
                <a:cubicBezTo>
                  <a:pt x="6208315" y="1286545"/>
                  <a:pt x="6223942" y="1279600"/>
                  <a:pt x="6227415" y="1265709"/>
                </a:cubicBezTo>
                <a:cubicBezTo>
                  <a:pt x="6228283" y="1262237"/>
                  <a:pt x="6230019" y="1257028"/>
                  <a:pt x="6232623" y="1250082"/>
                </a:cubicBezTo>
                <a:cubicBezTo>
                  <a:pt x="6234360" y="1242269"/>
                  <a:pt x="6235663" y="1237060"/>
                  <a:pt x="6236531" y="1234455"/>
                </a:cubicBezTo>
                <a:cubicBezTo>
                  <a:pt x="6237399" y="1231851"/>
                  <a:pt x="6238267" y="1230549"/>
                  <a:pt x="6239135" y="1230549"/>
                </a:cubicBezTo>
                <a:cubicBezTo>
                  <a:pt x="6240003" y="1230549"/>
                  <a:pt x="6240871" y="1231851"/>
                  <a:pt x="6241739" y="1234455"/>
                </a:cubicBezTo>
                <a:cubicBezTo>
                  <a:pt x="6243476" y="1244873"/>
                  <a:pt x="6248251" y="1255291"/>
                  <a:pt x="6256064" y="1265709"/>
                </a:cubicBezTo>
                <a:cubicBezTo>
                  <a:pt x="6261273" y="1271786"/>
                  <a:pt x="6264312" y="1277864"/>
                  <a:pt x="6265180" y="1283941"/>
                </a:cubicBezTo>
                <a:cubicBezTo>
                  <a:pt x="6264312" y="1290018"/>
                  <a:pt x="6260839" y="1296529"/>
                  <a:pt x="6254762" y="1303474"/>
                </a:cubicBezTo>
                <a:cubicBezTo>
                  <a:pt x="6241739" y="1314761"/>
                  <a:pt x="6220035" y="1320404"/>
                  <a:pt x="6189649" y="1320404"/>
                </a:cubicBezTo>
                <a:cubicBezTo>
                  <a:pt x="6161868" y="1321272"/>
                  <a:pt x="6142335" y="1317365"/>
                  <a:pt x="6131049" y="1308683"/>
                </a:cubicBezTo>
                <a:cubicBezTo>
                  <a:pt x="6118894" y="1298265"/>
                  <a:pt x="6114119" y="1279600"/>
                  <a:pt x="6116724" y="1252687"/>
                </a:cubicBezTo>
                <a:cubicBezTo>
                  <a:pt x="6116724" y="1245741"/>
                  <a:pt x="6116724" y="1239664"/>
                  <a:pt x="6116724" y="1234455"/>
                </a:cubicBezTo>
                <a:cubicBezTo>
                  <a:pt x="6116724" y="1234455"/>
                  <a:pt x="6116289" y="1234889"/>
                  <a:pt x="6115421" y="1235758"/>
                </a:cubicBezTo>
                <a:cubicBezTo>
                  <a:pt x="6111081" y="1239230"/>
                  <a:pt x="6103267" y="1247044"/>
                  <a:pt x="6091981" y="1259198"/>
                </a:cubicBezTo>
                <a:cubicBezTo>
                  <a:pt x="6084167" y="1268748"/>
                  <a:pt x="6070711" y="1279600"/>
                  <a:pt x="6051611" y="1291754"/>
                </a:cubicBezTo>
                <a:cubicBezTo>
                  <a:pt x="6037721" y="1300436"/>
                  <a:pt x="6018187" y="1307381"/>
                  <a:pt x="5993011" y="1312590"/>
                </a:cubicBezTo>
                <a:cubicBezTo>
                  <a:pt x="5987801" y="1313458"/>
                  <a:pt x="5984763" y="1313024"/>
                  <a:pt x="5983895" y="1311288"/>
                </a:cubicBezTo>
                <a:cubicBezTo>
                  <a:pt x="5983895" y="1310420"/>
                  <a:pt x="5985631" y="1308683"/>
                  <a:pt x="5989103" y="1306079"/>
                </a:cubicBezTo>
                <a:cubicBezTo>
                  <a:pt x="6019489" y="1291320"/>
                  <a:pt x="6046403" y="1267012"/>
                  <a:pt x="6069843" y="1233153"/>
                </a:cubicBezTo>
                <a:cubicBezTo>
                  <a:pt x="6067239" y="1231417"/>
                  <a:pt x="6065502" y="1228812"/>
                  <a:pt x="6064634" y="1225340"/>
                </a:cubicBezTo>
                <a:cubicBezTo>
                  <a:pt x="6063766" y="1221867"/>
                  <a:pt x="6062463" y="1216658"/>
                  <a:pt x="6060727" y="1209713"/>
                </a:cubicBezTo>
                <a:cubicBezTo>
                  <a:pt x="6057255" y="1195822"/>
                  <a:pt x="6054651" y="1185404"/>
                  <a:pt x="6052913" y="1178459"/>
                </a:cubicBezTo>
                <a:cubicBezTo>
                  <a:pt x="6050309" y="1170645"/>
                  <a:pt x="6047271" y="1163266"/>
                  <a:pt x="6043798" y="1156321"/>
                </a:cubicBezTo>
                <a:cubicBezTo>
                  <a:pt x="6042930" y="1152848"/>
                  <a:pt x="6044233" y="1151112"/>
                  <a:pt x="6047705" y="1151112"/>
                </a:cubicBezTo>
                <a:cubicBezTo>
                  <a:pt x="6054651" y="1150244"/>
                  <a:pt x="6061595" y="1151112"/>
                  <a:pt x="6068541" y="1153716"/>
                </a:cubicBezTo>
                <a:cubicBezTo>
                  <a:pt x="6076354" y="1153716"/>
                  <a:pt x="6085035" y="1152848"/>
                  <a:pt x="6094585" y="1151112"/>
                </a:cubicBezTo>
                <a:cubicBezTo>
                  <a:pt x="6094585" y="1146771"/>
                  <a:pt x="6095020" y="1140694"/>
                  <a:pt x="6095888" y="1132880"/>
                </a:cubicBezTo>
                <a:cubicBezTo>
                  <a:pt x="6096756" y="1130276"/>
                  <a:pt x="6097190" y="1128539"/>
                  <a:pt x="6097190" y="1127671"/>
                </a:cubicBezTo>
                <a:cubicBezTo>
                  <a:pt x="6095453" y="1127671"/>
                  <a:pt x="6092849" y="1128105"/>
                  <a:pt x="6089377" y="1128973"/>
                </a:cubicBezTo>
                <a:cubicBezTo>
                  <a:pt x="6084167" y="1129842"/>
                  <a:pt x="6078959" y="1130276"/>
                  <a:pt x="6073749" y="1130276"/>
                </a:cubicBezTo>
                <a:cubicBezTo>
                  <a:pt x="6063331" y="1131144"/>
                  <a:pt x="6054216" y="1126369"/>
                  <a:pt x="6046403" y="1115951"/>
                </a:cubicBezTo>
                <a:cubicBezTo>
                  <a:pt x="6044666" y="1111610"/>
                  <a:pt x="6045535" y="1109006"/>
                  <a:pt x="6049007" y="1108138"/>
                </a:cubicBezTo>
                <a:cubicBezTo>
                  <a:pt x="6066371" y="1106401"/>
                  <a:pt x="6083299" y="1104231"/>
                  <a:pt x="6099795" y="1101626"/>
                </a:cubicBezTo>
                <a:lnTo>
                  <a:pt x="6102399" y="1088604"/>
                </a:lnTo>
                <a:cubicBezTo>
                  <a:pt x="6104135" y="1070372"/>
                  <a:pt x="6103267" y="1056916"/>
                  <a:pt x="6099795" y="1048234"/>
                </a:cubicBezTo>
                <a:cubicBezTo>
                  <a:pt x="6098058" y="1042157"/>
                  <a:pt x="6100229" y="1039553"/>
                  <a:pt x="6106306" y="1040421"/>
                </a:cubicBezTo>
                <a:close/>
                <a:moveTo>
                  <a:pt x="4096457" y="1039118"/>
                </a:moveTo>
                <a:cubicBezTo>
                  <a:pt x="4110347" y="1045196"/>
                  <a:pt x="4120331" y="1054311"/>
                  <a:pt x="4126409" y="1066466"/>
                </a:cubicBezTo>
                <a:cubicBezTo>
                  <a:pt x="4128145" y="1070806"/>
                  <a:pt x="4127277" y="1075147"/>
                  <a:pt x="4123804" y="1079488"/>
                </a:cubicBezTo>
                <a:cubicBezTo>
                  <a:pt x="4118595" y="1082961"/>
                  <a:pt x="4114688" y="1087736"/>
                  <a:pt x="4112084" y="1093813"/>
                </a:cubicBezTo>
                <a:cubicBezTo>
                  <a:pt x="4110347" y="1095549"/>
                  <a:pt x="4107743" y="1098588"/>
                  <a:pt x="4104270" y="1102929"/>
                </a:cubicBezTo>
                <a:cubicBezTo>
                  <a:pt x="4099929" y="1107269"/>
                  <a:pt x="4096891" y="1110742"/>
                  <a:pt x="4095155" y="1113347"/>
                </a:cubicBezTo>
                <a:cubicBezTo>
                  <a:pt x="4102968" y="1118556"/>
                  <a:pt x="4106441" y="1125067"/>
                  <a:pt x="4105573" y="1132880"/>
                </a:cubicBezTo>
                <a:cubicBezTo>
                  <a:pt x="4105573" y="1151112"/>
                  <a:pt x="4104704" y="1168041"/>
                  <a:pt x="4102968" y="1183668"/>
                </a:cubicBezTo>
                <a:cubicBezTo>
                  <a:pt x="4102968" y="1189745"/>
                  <a:pt x="4100364" y="1195388"/>
                  <a:pt x="4095155" y="1200597"/>
                </a:cubicBezTo>
                <a:cubicBezTo>
                  <a:pt x="4091682" y="1204070"/>
                  <a:pt x="4088209" y="1204504"/>
                  <a:pt x="4084737" y="1201899"/>
                </a:cubicBezTo>
                <a:cubicBezTo>
                  <a:pt x="4080396" y="1200163"/>
                  <a:pt x="4076055" y="1196256"/>
                  <a:pt x="4071714" y="1190179"/>
                </a:cubicBezTo>
                <a:cubicBezTo>
                  <a:pt x="4068241" y="1184970"/>
                  <a:pt x="4067807" y="1178893"/>
                  <a:pt x="4070412" y="1171948"/>
                </a:cubicBezTo>
                <a:cubicBezTo>
                  <a:pt x="4073884" y="1162398"/>
                  <a:pt x="4075621" y="1149375"/>
                  <a:pt x="4075621" y="1132880"/>
                </a:cubicBezTo>
                <a:cubicBezTo>
                  <a:pt x="4074753" y="1133748"/>
                  <a:pt x="4073450" y="1135051"/>
                  <a:pt x="4071714" y="1136787"/>
                </a:cubicBezTo>
                <a:cubicBezTo>
                  <a:pt x="4069110" y="1137655"/>
                  <a:pt x="4067373" y="1138523"/>
                  <a:pt x="4066505" y="1139391"/>
                </a:cubicBezTo>
                <a:cubicBezTo>
                  <a:pt x="4054351" y="1149809"/>
                  <a:pt x="4039158" y="1159359"/>
                  <a:pt x="4020927" y="1168041"/>
                </a:cubicBezTo>
                <a:cubicBezTo>
                  <a:pt x="4018322" y="1168909"/>
                  <a:pt x="4016152" y="1168909"/>
                  <a:pt x="4014415" y="1168041"/>
                </a:cubicBezTo>
                <a:cubicBezTo>
                  <a:pt x="4013547" y="1168041"/>
                  <a:pt x="4013981" y="1166739"/>
                  <a:pt x="4015718" y="1164134"/>
                </a:cubicBezTo>
                <a:cubicBezTo>
                  <a:pt x="4043499" y="1131144"/>
                  <a:pt x="4065203" y="1102060"/>
                  <a:pt x="4080830" y="1076884"/>
                </a:cubicBezTo>
                <a:cubicBezTo>
                  <a:pt x="4086039" y="1066466"/>
                  <a:pt x="4088643" y="1056048"/>
                  <a:pt x="4088643" y="1045630"/>
                </a:cubicBezTo>
                <a:cubicBezTo>
                  <a:pt x="4087775" y="1040421"/>
                  <a:pt x="4090380" y="1038250"/>
                  <a:pt x="4096457" y="1039118"/>
                </a:cubicBezTo>
                <a:close/>
                <a:moveTo>
                  <a:pt x="105482" y="1039118"/>
                </a:moveTo>
                <a:cubicBezTo>
                  <a:pt x="119372" y="1045196"/>
                  <a:pt x="129356" y="1054311"/>
                  <a:pt x="135434" y="1066466"/>
                </a:cubicBezTo>
                <a:cubicBezTo>
                  <a:pt x="137170" y="1070806"/>
                  <a:pt x="136302" y="1075147"/>
                  <a:pt x="132829" y="1079488"/>
                </a:cubicBezTo>
                <a:cubicBezTo>
                  <a:pt x="127620" y="1082961"/>
                  <a:pt x="123713" y="1087736"/>
                  <a:pt x="121109" y="1093813"/>
                </a:cubicBezTo>
                <a:cubicBezTo>
                  <a:pt x="119372" y="1095549"/>
                  <a:pt x="116768" y="1098588"/>
                  <a:pt x="113296" y="1102929"/>
                </a:cubicBezTo>
                <a:cubicBezTo>
                  <a:pt x="108954" y="1107269"/>
                  <a:pt x="105916" y="1110742"/>
                  <a:pt x="104180" y="1113347"/>
                </a:cubicBezTo>
                <a:cubicBezTo>
                  <a:pt x="111993" y="1118556"/>
                  <a:pt x="115466" y="1125067"/>
                  <a:pt x="114598" y="1132880"/>
                </a:cubicBezTo>
                <a:cubicBezTo>
                  <a:pt x="114598" y="1151112"/>
                  <a:pt x="113730" y="1168041"/>
                  <a:pt x="111993" y="1183668"/>
                </a:cubicBezTo>
                <a:cubicBezTo>
                  <a:pt x="111993" y="1189745"/>
                  <a:pt x="109389" y="1195388"/>
                  <a:pt x="104180" y="1200597"/>
                </a:cubicBezTo>
                <a:cubicBezTo>
                  <a:pt x="100707" y="1204070"/>
                  <a:pt x="97235" y="1204504"/>
                  <a:pt x="93762" y="1201899"/>
                </a:cubicBezTo>
                <a:cubicBezTo>
                  <a:pt x="89421" y="1200163"/>
                  <a:pt x="85080" y="1196256"/>
                  <a:pt x="80739" y="1190179"/>
                </a:cubicBezTo>
                <a:cubicBezTo>
                  <a:pt x="77267" y="1184970"/>
                  <a:pt x="76833" y="1178893"/>
                  <a:pt x="79437" y="1171948"/>
                </a:cubicBezTo>
                <a:cubicBezTo>
                  <a:pt x="82910" y="1162398"/>
                  <a:pt x="84646" y="1149375"/>
                  <a:pt x="84646" y="1132880"/>
                </a:cubicBezTo>
                <a:cubicBezTo>
                  <a:pt x="83778" y="1133748"/>
                  <a:pt x="82476" y="1135051"/>
                  <a:pt x="80739" y="1136787"/>
                </a:cubicBezTo>
                <a:cubicBezTo>
                  <a:pt x="78135" y="1137655"/>
                  <a:pt x="76399" y="1138523"/>
                  <a:pt x="75530" y="1139391"/>
                </a:cubicBezTo>
                <a:cubicBezTo>
                  <a:pt x="63376" y="1149809"/>
                  <a:pt x="48184" y="1159359"/>
                  <a:pt x="29952" y="1168041"/>
                </a:cubicBezTo>
                <a:cubicBezTo>
                  <a:pt x="27347" y="1168909"/>
                  <a:pt x="25177" y="1168909"/>
                  <a:pt x="23440" y="1168041"/>
                </a:cubicBezTo>
                <a:cubicBezTo>
                  <a:pt x="22572" y="1168041"/>
                  <a:pt x="23007" y="1166739"/>
                  <a:pt x="24743" y="1164134"/>
                </a:cubicBezTo>
                <a:cubicBezTo>
                  <a:pt x="52524" y="1131144"/>
                  <a:pt x="74228" y="1102060"/>
                  <a:pt x="89855" y="1076884"/>
                </a:cubicBezTo>
                <a:cubicBezTo>
                  <a:pt x="95064" y="1066466"/>
                  <a:pt x="97669" y="1056048"/>
                  <a:pt x="97669" y="1045630"/>
                </a:cubicBezTo>
                <a:cubicBezTo>
                  <a:pt x="96800" y="1040421"/>
                  <a:pt x="99405" y="1038250"/>
                  <a:pt x="105482" y="1039118"/>
                </a:cubicBezTo>
                <a:close/>
                <a:moveTo>
                  <a:pt x="4770611" y="1035212"/>
                </a:moveTo>
                <a:cubicBezTo>
                  <a:pt x="4783633" y="1036080"/>
                  <a:pt x="4796656" y="1037816"/>
                  <a:pt x="4809678" y="1040421"/>
                </a:cubicBezTo>
                <a:cubicBezTo>
                  <a:pt x="4820096" y="1043893"/>
                  <a:pt x="4825305" y="1051273"/>
                  <a:pt x="4825305" y="1062559"/>
                </a:cubicBezTo>
                <a:cubicBezTo>
                  <a:pt x="4825305" y="1063427"/>
                  <a:pt x="4824871" y="1064729"/>
                  <a:pt x="4824003" y="1066466"/>
                </a:cubicBezTo>
                <a:cubicBezTo>
                  <a:pt x="4823135" y="1071675"/>
                  <a:pt x="4821833" y="1075581"/>
                  <a:pt x="4820096" y="1078186"/>
                </a:cubicBezTo>
                <a:cubicBezTo>
                  <a:pt x="4813151" y="1085999"/>
                  <a:pt x="4805338" y="1085565"/>
                  <a:pt x="4796656" y="1076884"/>
                </a:cubicBezTo>
                <a:cubicBezTo>
                  <a:pt x="4786238" y="1066466"/>
                  <a:pt x="4776254" y="1054745"/>
                  <a:pt x="4766704" y="1041723"/>
                </a:cubicBezTo>
                <a:cubicBezTo>
                  <a:pt x="4764968" y="1038250"/>
                  <a:pt x="4764100" y="1036514"/>
                  <a:pt x="4764100" y="1036514"/>
                </a:cubicBezTo>
                <a:cubicBezTo>
                  <a:pt x="4764968" y="1035646"/>
                  <a:pt x="4767139" y="1035212"/>
                  <a:pt x="4770611" y="1035212"/>
                </a:cubicBezTo>
                <a:close/>
                <a:moveTo>
                  <a:pt x="3839914" y="1035212"/>
                </a:moveTo>
                <a:cubicBezTo>
                  <a:pt x="3855541" y="1038684"/>
                  <a:pt x="3868564" y="1044327"/>
                  <a:pt x="3878982" y="1052141"/>
                </a:cubicBezTo>
                <a:cubicBezTo>
                  <a:pt x="3882454" y="1054745"/>
                  <a:pt x="3882454" y="1058218"/>
                  <a:pt x="3878982" y="1062559"/>
                </a:cubicBezTo>
                <a:cubicBezTo>
                  <a:pt x="3878113" y="1064295"/>
                  <a:pt x="3876811" y="1070806"/>
                  <a:pt x="3875075" y="1082093"/>
                </a:cubicBezTo>
                <a:cubicBezTo>
                  <a:pt x="3880284" y="1079488"/>
                  <a:pt x="3885927" y="1077752"/>
                  <a:pt x="3892004" y="1076884"/>
                </a:cubicBezTo>
                <a:cubicBezTo>
                  <a:pt x="3902422" y="1075147"/>
                  <a:pt x="3909801" y="1077752"/>
                  <a:pt x="3914142" y="1084697"/>
                </a:cubicBezTo>
                <a:cubicBezTo>
                  <a:pt x="3917615" y="1091642"/>
                  <a:pt x="3915879" y="1096417"/>
                  <a:pt x="3908933" y="1099022"/>
                </a:cubicBezTo>
                <a:cubicBezTo>
                  <a:pt x="3898515" y="1101626"/>
                  <a:pt x="3887229" y="1104231"/>
                  <a:pt x="3875075" y="1106835"/>
                </a:cubicBezTo>
                <a:lnTo>
                  <a:pt x="3875075" y="1117253"/>
                </a:lnTo>
                <a:cubicBezTo>
                  <a:pt x="3881152" y="1115517"/>
                  <a:pt x="3885493" y="1114215"/>
                  <a:pt x="3888097" y="1113347"/>
                </a:cubicBezTo>
                <a:cubicBezTo>
                  <a:pt x="3897647" y="1110742"/>
                  <a:pt x="3905461" y="1114649"/>
                  <a:pt x="3911538" y="1125067"/>
                </a:cubicBezTo>
                <a:cubicBezTo>
                  <a:pt x="3913274" y="1130276"/>
                  <a:pt x="3910236" y="1134182"/>
                  <a:pt x="3902422" y="1136787"/>
                </a:cubicBezTo>
                <a:cubicBezTo>
                  <a:pt x="3892872" y="1136787"/>
                  <a:pt x="3883756" y="1138089"/>
                  <a:pt x="3875075" y="1140694"/>
                </a:cubicBezTo>
                <a:lnTo>
                  <a:pt x="3875075" y="1151112"/>
                </a:lnTo>
                <a:cubicBezTo>
                  <a:pt x="3875943" y="1150244"/>
                  <a:pt x="3877679" y="1149809"/>
                  <a:pt x="3880284" y="1149809"/>
                </a:cubicBezTo>
                <a:cubicBezTo>
                  <a:pt x="3882020" y="1148941"/>
                  <a:pt x="3883322" y="1148507"/>
                  <a:pt x="3884191" y="1148507"/>
                </a:cubicBezTo>
                <a:cubicBezTo>
                  <a:pt x="3890268" y="1147639"/>
                  <a:pt x="3898949" y="1145469"/>
                  <a:pt x="3910236" y="1141996"/>
                </a:cubicBezTo>
                <a:cubicBezTo>
                  <a:pt x="3912840" y="1141128"/>
                  <a:pt x="3914576" y="1140694"/>
                  <a:pt x="3915445" y="1140694"/>
                </a:cubicBezTo>
                <a:cubicBezTo>
                  <a:pt x="3923258" y="1138089"/>
                  <a:pt x="3930203" y="1137655"/>
                  <a:pt x="3936281" y="1139391"/>
                </a:cubicBezTo>
                <a:cubicBezTo>
                  <a:pt x="3944094" y="1140260"/>
                  <a:pt x="3951473" y="1144166"/>
                  <a:pt x="3958419" y="1151112"/>
                </a:cubicBezTo>
                <a:cubicBezTo>
                  <a:pt x="3964496" y="1158057"/>
                  <a:pt x="3962759" y="1163700"/>
                  <a:pt x="3953210" y="1168041"/>
                </a:cubicBezTo>
                <a:cubicBezTo>
                  <a:pt x="3949737" y="1168041"/>
                  <a:pt x="3941924" y="1168475"/>
                  <a:pt x="3929769" y="1169343"/>
                </a:cubicBezTo>
                <a:cubicBezTo>
                  <a:pt x="3906329" y="1171079"/>
                  <a:pt x="3889834" y="1172382"/>
                  <a:pt x="3880284" y="1173250"/>
                </a:cubicBezTo>
                <a:cubicBezTo>
                  <a:pt x="3859448" y="1175854"/>
                  <a:pt x="3838612" y="1178459"/>
                  <a:pt x="3817776" y="1181063"/>
                </a:cubicBezTo>
                <a:cubicBezTo>
                  <a:pt x="3822985" y="1181063"/>
                  <a:pt x="3828628" y="1183234"/>
                  <a:pt x="3834705" y="1187575"/>
                </a:cubicBezTo>
                <a:cubicBezTo>
                  <a:pt x="3838178" y="1186706"/>
                  <a:pt x="3842953" y="1185838"/>
                  <a:pt x="3849030" y="1184970"/>
                </a:cubicBezTo>
                <a:cubicBezTo>
                  <a:pt x="3854239" y="1184102"/>
                  <a:pt x="3858580" y="1183234"/>
                  <a:pt x="3862053" y="1182366"/>
                </a:cubicBezTo>
                <a:cubicBezTo>
                  <a:pt x="3863789" y="1181497"/>
                  <a:pt x="3867262" y="1180629"/>
                  <a:pt x="3872470" y="1179761"/>
                </a:cubicBezTo>
                <a:cubicBezTo>
                  <a:pt x="3877679" y="1178893"/>
                  <a:pt x="3880718" y="1178459"/>
                  <a:pt x="3881586" y="1178459"/>
                </a:cubicBezTo>
                <a:cubicBezTo>
                  <a:pt x="3884191" y="1176722"/>
                  <a:pt x="3888097" y="1176722"/>
                  <a:pt x="3893306" y="1178459"/>
                </a:cubicBezTo>
                <a:cubicBezTo>
                  <a:pt x="3902856" y="1181931"/>
                  <a:pt x="3910670" y="1188009"/>
                  <a:pt x="3916747" y="1196690"/>
                </a:cubicBezTo>
                <a:cubicBezTo>
                  <a:pt x="3920219" y="1202767"/>
                  <a:pt x="3920654" y="1207542"/>
                  <a:pt x="3918049" y="1211015"/>
                </a:cubicBezTo>
                <a:cubicBezTo>
                  <a:pt x="3917181" y="1212751"/>
                  <a:pt x="3916747" y="1220131"/>
                  <a:pt x="3916747" y="1233153"/>
                </a:cubicBezTo>
                <a:cubicBezTo>
                  <a:pt x="3916747" y="1237494"/>
                  <a:pt x="3916747" y="1240967"/>
                  <a:pt x="3916747" y="1243571"/>
                </a:cubicBezTo>
                <a:cubicBezTo>
                  <a:pt x="3916747" y="1263539"/>
                  <a:pt x="3917181" y="1276561"/>
                  <a:pt x="3918049" y="1282639"/>
                </a:cubicBezTo>
                <a:cubicBezTo>
                  <a:pt x="3917181" y="1304343"/>
                  <a:pt x="3909801" y="1318233"/>
                  <a:pt x="3895911" y="1324310"/>
                </a:cubicBezTo>
                <a:cubicBezTo>
                  <a:pt x="3888965" y="1326915"/>
                  <a:pt x="3883756" y="1324310"/>
                  <a:pt x="3880284" y="1316497"/>
                </a:cubicBezTo>
                <a:cubicBezTo>
                  <a:pt x="3876811" y="1304343"/>
                  <a:pt x="3867695" y="1293925"/>
                  <a:pt x="3852937" y="1285243"/>
                </a:cubicBezTo>
                <a:cubicBezTo>
                  <a:pt x="3850332" y="1283507"/>
                  <a:pt x="3849464" y="1282204"/>
                  <a:pt x="3850332" y="1281336"/>
                </a:cubicBezTo>
                <a:cubicBezTo>
                  <a:pt x="3850332" y="1280468"/>
                  <a:pt x="3851635" y="1280034"/>
                  <a:pt x="3854239" y="1280034"/>
                </a:cubicBezTo>
                <a:cubicBezTo>
                  <a:pt x="3855107" y="1280034"/>
                  <a:pt x="3856844" y="1280468"/>
                  <a:pt x="3859448" y="1281336"/>
                </a:cubicBezTo>
                <a:cubicBezTo>
                  <a:pt x="3867262" y="1282204"/>
                  <a:pt x="3873773" y="1282639"/>
                  <a:pt x="3878982" y="1282639"/>
                </a:cubicBezTo>
                <a:cubicBezTo>
                  <a:pt x="3883322" y="1281770"/>
                  <a:pt x="3885493" y="1279600"/>
                  <a:pt x="3885493" y="1276127"/>
                </a:cubicBezTo>
                <a:cubicBezTo>
                  <a:pt x="3885493" y="1270050"/>
                  <a:pt x="3885493" y="1264841"/>
                  <a:pt x="3885493" y="1260500"/>
                </a:cubicBezTo>
                <a:cubicBezTo>
                  <a:pt x="3871602" y="1263105"/>
                  <a:pt x="3855975" y="1264407"/>
                  <a:pt x="3838612" y="1264407"/>
                </a:cubicBezTo>
                <a:cubicBezTo>
                  <a:pt x="3836876" y="1285243"/>
                  <a:pt x="3834271" y="1299568"/>
                  <a:pt x="3830799" y="1307381"/>
                </a:cubicBezTo>
                <a:cubicBezTo>
                  <a:pt x="3828194" y="1314326"/>
                  <a:pt x="3823853" y="1315195"/>
                  <a:pt x="3817776" y="1309986"/>
                </a:cubicBezTo>
                <a:cubicBezTo>
                  <a:pt x="3811699" y="1303908"/>
                  <a:pt x="3807792" y="1299134"/>
                  <a:pt x="3806056" y="1295661"/>
                </a:cubicBezTo>
                <a:cubicBezTo>
                  <a:pt x="3802583" y="1288716"/>
                  <a:pt x="3802149" y="1283072"/>
                  <a:pt x="3804754" y="1278732"/>
                </a:cubicBezTo>
                <a:cubicBezTo>
                  <a:pt x="3809094" y="1263973"/>
                  <a:pt x="3812133" y="1247044"/>
                  <a:pt x="3813869" y="1227944"/>
                </a:cubicBezTo>
                <a:cubicBezTo>
                  <a:pt x="3813869" y="1207108"/>
                  <a:pt x="3812133" y="1194520"/>
                  <a:pt x="3808660" y="1190179"/>
                </a:cubicBezTo>
                <a:cubicBezTo>
                  <a:pt x="3806056" y="1185838"/>
                  <a:pt x="3808226" y="1182800"/>
                  <a:pt x="3815172" y="1181063"/>
                </a:cubicBezTo>
                <a:cubicBezTo>
                  <a:pt x="3813435" y="1181063"/>
                  <a:pt x="3811265" y="1180629"/>
                  <a:pt x="3808660" y="1179761"/>
                </a:cubicBezTo>
                <a:cubicBezTo>
                  <a:pt x="3803451" y="1177157"/>
                  <a:pt x="3799545" y="1174118"/>
                  <a:pt x="3796940" y="1170645"/>
                </a:cubicBezTo>
                <a:cubicBezTo>
                  <a:pt x="3793467" y="1171513"/>
                  <a:pt x="3788258" y="1172382"/>
                  <a:pt x="3781313" y="1173250"/>
                </a:cubicBezTo>
                <a:cubicBezTo>
                  <a:pt x="3773500" y="1174986"/>
                  <a:pt x="3767857" y="1176288"/>
                  <a:pt x="3764384" y="1177157"/>
                </a:cubicBezTo>
                <a:lnTo>
                  <a:pt x="3764384" y="1190179"/>
                </a:lnTo>
                <a:cubicBezTo>
                  <a:pt x="3766989" y="1191047"/>
                  <a:pt x="3770895" y="1191915"/>
                  <a:pt x="3776104" y="1192784"/>
                </a:cubicBezTo>
                <a:cubicBezTo>
                  <a:pt x="3778709" y="1194520"/>
                  <a:pt x="3780879" y="1195388"/>
                  <a:pt x="3782616" y="1195388"/>
                </a:cubicBezTo>
                <a:cubicBezTo>
                  <a:pt x="3796506" y="1199729"/>
                  <a:pt x="3801715" y="1209713"/>
                  <a:pt x="3798242" y="1225340"/>
                </a:cubicBezTo>
                <a:cubicBezTo>
                  <a:pt x="3794770" y="1234889"/>
                  <a:pt x="3788258" y="1236626"/>
                  <a:pt x="3778709" y="1230549"/>
                </a:cubicBezTo>
                <a:cubicBezTo>
                  <a:pt x="3776972" y="1228812"/>
                  <a:pt x="3774368" y="1226208"/>
                  <a:pt x="3770895" y="1222735"/>
                </a:cubicBezTo>
                <a:cubicBezTo>
                  <a:pt x="3767423" y="1220131"/>
                  <a:pt x="3765252" y="1218394"/>
                  <a:pt x="3764384" y="1217526"/>
                </a:cubicBezTo>
                <a:lnTo>
                  <a:pt x="3764384" y="1269616"/>
                </a:lnTo>
                <a:cubicBezTo>
                  <a:pt x="3764384" y="1286111"/>
                  <a:pt x="3762648" y="1299134"/>
                  <a:pt x="3759175" y="1308683"/>
                </a:cubicBezTo>
                <a:cubicBezTo>
                  <a:pt x="3754834" y="1313892"/>
                  <a:pt x="3750059" y="1314761"/>
                  <a:pt x="3744850" y="1311288"/>
                </a:cubicBezTo>
                <a:cubicBezTo>
                  <a:pt x="3739641" y="1308683"/>
                  <a:pt x="3735300" y="1304343"/>
                  <a:pt x="3731828" y="1298265"/>
                </a:cubicBezTo>
                <a:cubicBezTo>
                  <a:pt x="3730091" y="1291320"/>
                  <a:pt x="3729657" y="1286111"/>
                  <a:pt x="3730526" y="1282639"/>
                </a:cubicBezTo>
                <a:cubicBezTo>
                  <a:pt x="3732262" y="1273089"/>
                  <a:pt x="3733998" y="1253121"/>
                  <a:pt x="3735735" y="1222735"/>
                </a:cubicBezTo>
                <a:cubicBezTo>
                  <a:pt x="3720976" y="1241835"/>
                  <a:pt x="3697970" y="1259198"/>
                  <a:pt x="3666716" y="1274825"/>
                </a:cubicBezTo>
                <a:cubicBezTo>
                  <a:pt x="3663243" y="1275693"/>
                  <a:pt x="3661072" y="1275693"/>
                  <a:pt x="3660204" y="1274825"/>
                </a:cubicBezTo>
                <a:cubicBezTo>
                  <a:pt x="3660204" y="1273089"/>
                  <a:pt x="3661507" y="1270918"/>
                  <a:pt x="3664111" y="1268314"/>
                </a:cubicBezTo>
                <a:cubicBezTo>
                  <a:pt x="3682343" y="1251819"/>
                  <a:pt x="3700574" y="1225340"/>
                  <a:pt x="3718805" y="1188877"/>
                </a:cubicBezTo>
                <a:cubicBezTo>
                  <a:pt x="3716201" y="1189745"/>
                  <a:pt x="3712294" y="1190613"/>
                  <a:pt x="3707085" y="1191481"/>
                </a:cubicBezTo>
                <a:cubicBezTo>
                  <a:pt x="3701876" y="1193218"/>
                  <a:pt x="3697970" y="1194520"/>
                  <a:pt x="3695365" y="1195388"/>
                </a:cubicBezTo>
                <a:cubicBezTo>
                  <a:pt x="3690156" y="1197993"/>
                  <a:pt x="3684513" y="1197993"/>
                  <a:pt x="3678436" y="1195388"/>
                </a:cubicBezTo>
                <a:cubicBezTo>
                  <a:pt x="3675831" y="1193652"/>
                  <a:pt x="3670188" y="1188443"/>
                  <a:pt x="3661507" y="1179761"/>
                </a:cubicBezTo>
                <a:cubicBezTo>
                  <a:pt x="3658034" y="1174552"/>
                  <a:pt x="3658902" y="1171513"/>
                  <a:pt x="3664111" y="1170645"/>
                </a:cubicBezTo>
                <a:cubicBezTo>
                  <a:pt x="3678870" y="1169777"/>
                  <a:pt x="3700140" y="1166739"/>
                  <a:pt x="3727921" y="1161530"/>
                </a:cubicBezTo>
                <a:cubicBezTo>
                  <a:pt x="3728789" y="1161530"/>
                  <a:pt x="3730091" y="1161095"/>
                  <a:pt x="3731828" y="1160227"/>
                </a:cubicBezTo>
                <a:cubicBezTo>
                  <a:pt x="3732696" y="1160227"/>
                  <a:pt x="3733564" y="1160227"/>
                  <a:pt x="3734432" y="1160227"/>
                </a:cubicBezTo>
                <a:cubicBezTo>
                  <a:pt x="3734432" y="1135919"/>
                  <a:pt x="3734866" y="1120726"/>
                  <a:pt x="3735735" y="1114649"/>
                </a:cubicBezTo>
                <a:cubicBezTo>
                  <a:pt x="3735735" y="1089472"/>
                  <a:pt x="3732696" y="1071241"/>
                  <a:pt x="3726619" y="1059954"/>
                </a:cubicBezTo>
                <a:cubicBezTo>
                  <a:pt x="3725751" y="1052141"/>
                  <a:pt x="3728789" y="1048234"/>
                  <a:pt x="3735735" y="1048234"/>
                </a:cubicBezTo>
                <a:cubicBezTo>
                  <a:pt x="3751362" y="1052575"/>
                  <a:pt x="3762648" y="1059086"/>
                  <a:pt x="3769593" y="1067768"/>
                </a:cubicBezTo>
                <a:cubicBezTo>
                  <a:pt x="3773934" y="1071241"/>
                  <a:pt x="3774802" y="1076449"/>
                  <a:pt x="3772198" y="1083395"/>
                </a:cubicBezTo>
                <a:cubicBezTo>
                  <a:pt x="3767857" y="1099890"/>
                  <a:pt x="3765252" y="1119858"/>
                  <a:pt x="3764384" y="1143298"/>
                </a:cubicBezTo>
                <a:cubicBezTo>
                  <a:pt x="3773066" y="1128539"/>
                  <a:pt x="3777841" y="1113781"/>
                  <a:pt x="3778709" y="1099022"/>
                </a:cubicBezTo>
                <a:cubicBezTo>
                  <a:pt x="3778709" y="1094681"/>
                  <a:pt x="3781313" y="1093379"/>
                  <a:pt x="3786522" y="1095115"/>
                </a:cubicBezTo>
                <a:cubicBezTo>
                  <a:pt x="3792599" y="1096851"/>
                  <a:pt x="3799979" y="1101626"/>
                  <a:pt x="3808660" y="1109440"/>
                </a:cubicBezTo>
                <a:cubicBezTo>
                  <a:pt x="3813001" y="1114649"/>
                  <a:pt x="3813001" y="1118989"/>
                  <a:pt x="3808660" y="1122462"/>
                </a:cubicBezTo>
                <a:cubicBezTo>
                  <a:pt x="3797374" y="1133748"/>
                  <a:pt x="3783918" y="1144166"/>
                  <a:pt x="3768291" y="1153716"/>
                </a:cubicBezTo>
                <a:cubicBezTo>
                  <a:pt x="3770027" y="1153716"/>
                  <a:pt x="3771763" y="1153282"/>
                  <a:pt x="3773500" y="1152414"/>
                </a:cubicBezTo>
                <a:cubicBezTo>
                  <a:pt x="3775236" y="1151546"/>
                  <a:pt x="3776972" y="1151112"/>
                  <a:pt x="3778709" y="1151112"/>
                </a:cubicBezTo>
                <a:cubicBezTo>
                  <a:pt x="3783918" y="1149375"/>
                  <a:pt x="3788258" y="1149809"/>
                  <a:pt x="3791731" y="1152414"/>
                </a:cubicBezTo>
                <a:cubicBezTo>
                  <a:pt x="3795204" y="1154150"/>
                  <a:pt x="3797808" y="1156755"/>
                  <a:pt x="3799545" y="1160227"/>
                </a:cubicBezTo>
                <a:cubicBezTo>
                  <a:pt x="3799545" y="1161095"/>
                  <a:pt x="3799545" y="1161530"/>
                  <a:pt x="3799545" y="1161530"/>
                </a:cubicBezTo>
                <a:cubicBezTo>
                  <a:pt x="3801281" y="1161530"/>
                  <a:pt x="3804754" y="1161095"/>
                  <a:pt x="3809963" y="1160227"/>
                </a:cubicBezTo>
                <a:cubicBezTo>
                  <a:pt x="3823853" y="1158491"/>
                  <a:pt x="3832535" y="1157189"/>
                  <a:pt x="3836008" y="1156321"/>
                </a:cubicBezTo>
                <a:cubicBezTo>
                  <a:pt x="3839480" y="1156321"/>
                  <a:pt x="3842085" y="1156321"/>
                  <a:pt x="3843821" y="1156321"/>
                </a:cubicBezTo>
                <a:lnTo>
                  <a:pt x="3843821" y="1144600"/>
                </a:lnTo>
                <a:cubicBezTo>
                  <a:pt x="3840348" y="1145469"/>
                  <a:pt x="3836442" y="1145903"/>
                  <a:pt x="3832101" y="1145903"/>
                </a:cubicBezTo>
                <a:cubicBezTo>
                  <a:pt x="3829496" y="1146771"/>
                  <a:pt x="3826024" y="1146337"/>
                  <a:pt x="3821683" y="1144600"/>
                </a:cubicBezTo>
                <a:cubicBezTo>
                  <a:pt x="3820815" y="1143732"/>
                  <a:pt x="3819946" y="1142864"/>
                  <a:pt x="3819078" y="1141996"/>
                </a:cubicBezTo>
                <a:cubicBezTo>
                  <a:pt x="3813869" y="1137655"/>
                  <a:pt x="3810831" y="1134617"/>
                  <a:pt x="3809963" y="1132880"/>
                </a:cubicBezTo>
                <a:cubicBezTo>
                  <a:pt x="3809094" y="1129407"/>
                  <a:pt x="3810397" y="1127671"/>
                  <a:pt x="3813869" y="1127671"/>
                </a:cubicBezTo>
                <a:cubicBezTo>
                  <a:pt x="3818210" y="1127671"/>
                  <a:pt x="3826892" y="1126369"/>
                  <a:pt x="3839914" y="1123764"/>
                </a:cubicBezTo>
                <a:cubicBezTo>
                  <a:pt x="3830364" y="1125501"/>
                  <a:pt x="3831667" y="1125067"/>
                  <a:pt x="3843821" y="1122462"/>
                </a:cubicBezTo>
                <a:lnTo>
                  <a:pt x="3843821" y="1114649"/>
                </a:lnTo>
                <a:cubicBezTo>
                  <a:pt x="3841217" y="1114649"/>
                  <a:pt x="3838178" y="1115083"/>
                  <a:pt x="3834705" y="1115951"/>
                </a:cubicBezTo>
                <a:cubicBezTo>
                  <a:pt x="3831233" y="1115951"/>
                  <a:pt x="3826892" y="1115083"/>
                  <a:pt x="3821683" y="1113347"/>
                </a:cubicBezTo>
                <a:cubicBezTo>
                  <a:pt x="3818210" y="1109874"/>
                  <a:pt x="3813869" y="1106401"/>
                  <a:pt x="3808660" y="1102929"/>
                </a:cubicBezTo>
                <a:cubicBezTo>
                  <a:pt x="3806056" y="1099456"/>
                  <a:pt x="3806490" y="1097285"/>
                  <a:pt x="3809963" y="1096417"/>
                </a:cubicBezTo>
                <a:cubicBezTo>
                  <a:pt x="3814303" y="1095549"/>
                  <a:pt x="3822117" y="1094247"/>
                  <a:pt x="3833403" y="1092511"/>
                </a:cubicBezTo>
                <a:cubicBezTo>
                  <a:pt x="3837744" y="1091642"/>
                  <a:pt x="3841217" y="1090774"/>
                  <a:pt x="3843821" y="1089906"/>
                </a:cubicBezTo>
                <a:lnTo>
                  <a:pt x="3843821" y="1085999"/>
                </a:lnTo>
                <a:cubicBezTo>
                  <a:pt x="3843821" y="1067768"/>
                  <a:pt x="3840782" y="1053877"/>
                  <a:pt x="3834705" y="1044327"/>
                </a:cubicBezTo>
                <a:cubicBezTo>
                  <a:pt x="3832969" y="1038250"/>
                  <a:pt x="3834705" y="1035212"/>
                  <a:pt x="3839914" y="1035212"/>
                </a:cubicBezTo>
                <a:close/>
                <a:moveTo>
                  <a:pt x="2182564" y="1035212"/>
                </a:moveTo>
                <a:cubicBezTo>
                  <a:pt x="2198191" y="1038684"/>
                  <a:pt x="2211214" y="1044327"/>
                  <a:pt x="2221632" y="1052141"/>
                </a:cubicBezTo>
                <a:cubicBezTo>
                  <a:pt x="2225104" y="1054745"/>
                  <a:pt x="2225104" y="1058218"/>
                  <a:pt x="2221632" y="1062559"/>
                </a:cubicBezTo>
                <a:cubicBezTo>
                  <a:pt x="2220764" y="1064295"/>
                  <a:pt x="2219462" y="1070806"/>
                  <a:pt x="2217725" y="1082093"/>
                </a:cubicBezTo>
                <a:cubicBezTo>
                  <a:pt x="2222934" y="1079488"/>
                  <a:pt x="2228577" y="1077752"/>
                  <a:pt x="2234654" y="1076884"/>
                </a:cubicBezTo>
                <a:cubicBezTo>
                  <a:pt x="2245072" y="1075147"/>
                  <a:pt x="2252452" y="1077752"/>
                  <a:pt x="2256793" y="1084697"/>
                </a:cubicBezTo>
                <a:cubicBezTo>
                  <a:pt x="2260265" y="1091642"/>
                  <a:pt x="2258529" y="1096417"/>
                  <a:pt x="2251584" y="1099022"/>
                </a:cubicBezTo>
                <a:cubicBezTo>
                  <a:pt x="2241166" y="1101626"/>
                  <a:pt x="2229879" y="1104231"/>
                  <a:pt x="2217725" y="1106835"/>
                </a:cubicBezTo>
                <a:lnTo>
                  <a:pt x="2217725" y="1117253"/>
                </a:lnTo>
                <a:cubicBezTo>
                  <a:pt x="2223802" y="1115517"/>
                  <a:pt x="2228143" y="1114215"/>
                  <a:pt x="2230748" y="1113347"/>
                </a:cubicBezTo>
                <a:cubicBezTo>
                  <a:pt x="2240297" y="1110742"/>
                  <a:pt x="2248111" y="1114649"/>
                  <a:pt x="2254188" y="1125067"/>
                </a:cubicBezTo>
                <a:cubicBezTo>
                  <a:pt x="2255924" y="1130276"/>
                  <a:pt x="2252886" y="1134182"/>
                  <a:pt x="2245072" y="1136787"/>
                </a:cubicBezTo>
                <a:cubicBezTo>
                  <a:pt x="2235522" y="1136787"/>
                  <a:pt x="2226407" y="1138089"/>
                  <a:pt x="2217725" y="1140694"/>
                </a:cubicBezTo>
                <a:lnTo>
                  <a:pt x="2217725" y="1151112"/>
                </a:lnTo>
                <a:cubicBezTo>
                  <a:pt x="2218593" y="1150244"/>
                  <a:pt x="2220330" y="1149809"/>
                  <a:pt x="2222934" y="1149809"/>
                </a:cubicBezTo>
                <a:cubicBezTo>
                  <a:pt x="2224670" y="1148941"/>
                  <a:pt x="2225973" y="1148507"/>
                  <a:pt x="2226841" y="1148507"/>
                </a:cubicBezTo>
                <a:cubicBezTo>
                  <a:pt x="2232918" y="1147639"/>
                  <a:pt x="2241600" y="1145469"/>
                  <a:pt x="2252886" y="1141996"/>
                </a:cubicBezTo>
                <a:cubicBezTo>
                  <a:pt x="2255490" y="1141128"/>
                  <a:pt x="2257227" y="1140694"/>
                  <a:pt x="2258095" y="1140694"/>
                </a:cubicBezTo>
                <a:cubicBezTo>
                  <a:pt x="2265908" y="1138089"/>
                  <a:pt x="2272854" y="1137655"/>
                  <a:pt x="2278931" y="1139391"/>
                </a:cubicBezTo>
                <a:cubicBezTo>
                  <a:pt x="2286744" y="1140260"/>
                  <a:pt x="2294124" y="1144166"/>
                  <a:pt x="2301069" y="1151112"/>
                </a:cubicBezTo>
                <a:cubicBezTo>
                  <a:pt x="2307146" y="1158057"/>
                  <a:pt x="2305410" y="1163700"/>
                  <a:pt x="2295860" y="1168041"/>
                </a:cubicBezTo>
                <a:cubicBezTo>
                  <a:pt x="2292387" y="1168041"/>
                  <a:pt x="2284574" y="1168475"/>
                  <a:pt x="2272419" y="1169343"/>
                </a:cubicBezTo>
                <a:cubicBezTo>
                  <a:pt x="2248979" y="1171079"/>
                  <a:pt x="2232484" y="1172382"/>
                  <a:pt x="2222934" y="1173250"/>
                </a:cubicBezTo>
                <a:cubicBezTo>
                  <a:pt x="2202098" y="1175854"/>
                  <a:pt x="2181262" y="1178459"/>
                  <a:pt x="2160426" y="1181063"/>
                </a:cubicBezTo>
                <a:cubicBezTo>
                  <a:pt x="2165635" y="1181063"/>
                  <a:pt x="2171278" y="1183234"/>
                  <a:pt x="2177356" y="1187575"/>
                </a:cubicBezTo>
                <a:cubicBezTo>
                  <a:pt x="2180828" y="1186706"/>
                  <a:pt x="2185603" y="1185838"/>
                  <a:pt x="2191680" y="1184970"/>
                </a:cubicBezTo>
                <a:cubicBezTo>
                  <a:pt x="2196889" y="1184102"/>
                  <a:pt x="2201230" y="1183234"/>
                  <a:pt x="2204703" y="1182366"/>
                </a:cubicBezTo>
                <a:cubicBezTo>
                  <a:pt x="2206439" y="1181497"/>
                  <a:pt x="2209912" y="1180629"/>
                  <a:pt x="2215121" y="1179761"/>
                </a:cubicBezTo>
                <a:cubicBezTo>
                  <a:pt x="2220330" y="1178893"/>
                  <a:pt x="2223368" y="1178459"/>
                  <a:pt x="2224236" y="1178459"/>
                </a:cubicBezTo>
                <a:cubicBezTo>
                  <a:pt x="2226841" y="1176722"/>
                  <a:pt x="2230748" y="1176722"/>
                  <a:pt x="2235957" y="1178459"/>
                </a:cubicBezTo>
                <a:cubicBezTo>
                  <a:pt x="2245506" y="1181931"/>
                  <a:pt x="2253320" y="1188009"/>
                  <a:pt x="2259397" y="1196690"/>
                </a:cubicBezTo>
                <a:cubicBezTo>
                  <a:pt x="2262869" y="1202767"/>
                  <a:pt x="2263304" y="1207542"/>
                  <a:pt x="2260699" y="1211015"/>
                </a:cubicBezTo>
                <a:cubicBezTo>
                  <a:pt x="2259831" y="1212751"/>
                  <a:pt x="2259397" y="1220131"/>
                  <a:pt x="2259397" y="1233153"/>
                </a:cubicBezTo>
                <a:cubicBezTo>
                  <a:pt x="2259397" y="1237494"/>
                  <a:pt x="2259397" y="1240967"/>
                  <a:pt x="2259397" y="1243571"/>
                </a:cubicBezTo>
                <a:cubicBezTo>
                  <a:pt x="2259397" y="1263539"/>
                  <a:pt x="2259831" y="1276561"/>
                  <a:pt x="2260699" y="1282639"/>
                </a:cubicBezTo>
                <a:cubicBezTo>
                  <a:pt x="2259831" y="1304343"/>
                  <a:pt x="2252452" y="1318233"/>
                  <a:pt x="2238561" y="1324310"/>
                </a:cubicBezTo>
                <a:cubicBezTo>
                  <a:pt x="2231616" y="1326915"/>
                  <a:pt x="2226407" y="1324310"/>
                  <a:pt x="2222934" y="1316497"/>
                </a:cubicBezTo>
                <a:cubicBezTo>
                  <a:pt x="2219462" y="1304343"/>
                  <a:pt x="2210346" y="1293925"/>
                  <a:pt x="2195587" y="1285243"/>
                </a:cubicBezTo>
                <a:cubicBezTo>
                  <a:pt x="2192982" y="1283507"/>
                  <a:pt x="2192114" y="1282204"/>
                  <a:pt x="2192982" y="1281336"/>
                </a:cubicBezTo>
                <a:cubicBezTo>
                  <a:pt x="2192982" y="1280468"/>
                  <a:pt x="2194285" y="1280034"/>
                  <a:pt x="2196889" y="1280034"/>
                </a:cubicBezTo>
                <a:cubicBezTo>
                  <a:pt x="2197757" y="1280034"/>
                  <a:pt x="2199494" y="1280468"/>
                  <a:pt x="2202098" y="1281336"/>
                </a:cubicBezTo>
                <a:cubicBezTo>
                  <a:pt x="2209912" y="1282204"/>
                  <a:pt x="2216423" y="1282639"/>
                  <a:pt x="2221632" y="1282639"/>
                </a:cubicBezTo>
                <a:cubicBezTo>
                  <a:pt x="2225973" y="1281770"/>
                  <a:pt x="2228143" y="1279600"/>
                  <a:pt x="2228143" y="1276127"/>
                </a:cubicBezTo>
                <a:cubicBezTo>
                  <a:pt x="2228143" y="1270050"/>
                  <a:pt x="2228143" y="1264841"/>
                  <a:pt x="2228143" y="1260500"/>
                </a:cubicBezTo>
                <a:cubicBezTo>
                  <a:pt x="2214253" y="1263105"/>
                  <a:pt x="2198626" y="1264407"/>
                  <a:pt x="2181262" y="1264407"/>
                </a:cubicBezTo>
                <a:cubicBezTo>
                  <a:pt x="2179526" y="1285243"/>
                  <a:pt x="2176921" y="1299568"/>
                  <a:pt x="2173449" y="1307381"/>
                </a:cubicBezTo>
                <a:cubicBezTo>
                  <a:pt x="2170844" y="1314326"/>
                  <a:pt x="2166503" y="1315195"/>
                  <a:pt x="2160426" y="1309986"/>
                </a:cubicBezTo>
                <a:cubicBezTo>
                  <a:pt x="2154349" y="1303908"/>
                  <a:pt x="2150442" y="1299134"/>
                  <a:pt x="2148706" y="1295661"/>
                </a:cubicBezTo>
                <a:cubicBezTo>
                  <a:pt x="2145233" y="1288716"/>
                  <a:pt x="2144799" y="1283072"/>
                  <a:pt x="2147404" y="1278732"/>
                </a:cubicBezTo>
                <a:cubicBezTo>
                  <a:pt x="2151745" y="1263973"/>
                  <a:pt x="2154783" y="1247044"/>
                  <a:pt x="2156520" y="1227944"/>
                </a:cubicBezTo>
                <a:cubicBezTo>
                  <a:pt x="2156520" y="1207108"/>
                  <a:pt x="2154783" y="1194520"/>
                  <a:pt x="2151311" y="1190179"/>
                </a:cubicBezTo>
                <a:cubicBezTo>
                  <a:pt x="2148706" y="1185838"/>
                  <a:pt x="2150876" y="1182800"/>
                  <a:pt x="2157822" y="1181063"/>
                </a:cubicBezTo>
                <a:cubicBezTo>
                  <a:pt x="2156085" y="1181063"/>
                  <a:pt x="2153915" y="1180629"/>
                  <a:pt x="2151311" y="1179761"/>
                </a:cubicBezTo>
                <a:cubicBezTo>
                  <a:pt x="2146102" y="1177157"/>
                  <a:pt x="2142195" y="1174118"/>
                  <a:pt x="2139590" y="1170645"/>
                </a:cubicBezTo>
                <a:cubicBezTo>
                  <a:pt x="2136118" y="1171513"/>
                  <a:pt x="2130909" y="1172382"/>
                  <a:pt x="2123963" y="1173250"/>
                </a:cubicBezTo>
                <a:cubicBezTo>
                  <a:pt x="2116150" y="1174986"/>
                  <a:pt x="2110507" y="1176288"/>
                  <a:pt x="2107034" y="1177157"/>
                </a:cubicBezTo>
                <a:lnTo>
                  <a:pt x="2107034" y="1190179"/>
                </a:lnTo>
                <a:cubicBezTo>
                  <a:pt x="2109639" y="1191047"/>
                  <a:pt x="2113545" y="1191915"/>
                  <a:pt x="2118754" y="1192784"/>
                </a:cubicBezTo>
                <a:cubicBezTo>
                  <a:pt x="2121359" y="1194520"/>
                  <a:pt x="2123529" y="1195388"/>
                  <a:pt x="2125266" y="1195388"/>
                </a:cubicBezTo>
                <a:cubicBezTo>
                  <a:pt x="2139156" y="1199729"/>
                  <a:pt x="2144365" y="1209713"/>
                  <a:pt x="2140893" y="1225340"/>
                </a:cubicBezTo>
                <a:cubicBezTo>
                  <a:pt x="2137420" y="1234889"/>
                  <a:pt x="2130909" y="1236626"/>
                  <a:pt x="2121359" y="1230549"/>
                </a:cubicBezTo>
                <a:cubicBezTo>
                  <a:pt x="2119623" y="1228812"/>
                  <a:pt x="2117018" y="1226208"/>
                  <a:pt x="2113545" y="1222735"/>
                </a:cubicBezTo>
                <a:cubicBezTo>
                  <a:pt x="2110073" y="1220131"/>
                  <a:pt x="2107902" y="1218394"/>
                  <a:pt x="2107034" y="1217526"/>
                </a:cubicBezTo>
                <a:lnTo>
                  <a:pt x="2107034" y="1269616"/>
                </a:lnTo>
                <a:cubicBezTo>
                  <a:pt x="2107034" y="1286111"/>
                  <a:pt x="2105298" y="1299134"/>
                  <a:pt x="2101825" y="1308683"/>
                </a:cubicBezTo>
                <a:cubicBezTo>
                  <a:pt x="2097484" y="1313892"/>
                  <a:pt x="2092710" y="1314761"/>
                  <a:pt x="2087501" y="1311288"/>
                </a:cubicBezTo>
                <a:cubicBezTo>
                  <a:pt x="2082291" y="1308683"/>
                  <a:pt x="2077951" y="1304343"/>
                  <a:pt x="2074478" y="1298265"/>
                </a:cubicBezTo>
                <a:cubicBezTo>
                  <a:pt x="2072742" y="1291320"/>
                  <a:pt x="2072308" y="1286111"/>
                  <a:pt x="2073176" y="1282639"/>
                </a:cubicBezTo>
                <a:cubicBezTo>
                  <a:pt x="2074912" y="1273089"/>
                  <a:pt x="2076648" y="1253121"/>
                  <a:pt x="2078385" y="1222735"/>
                </a:cubicBezTo>
                <a:cubicBezTo>
                  <a:pt x="2063626" y="1241835"/>
                  <a:pt x="2040620" y="1259198"/>
                  <a:pt x="2009366" y="1274825"/>
                </a:cubicBezTo>
                <a:cubicBezTo>
                  <a:pt x="2005893" y="1275693"/>
                  <a:pt x="2003723" y="1275693"/>
                  <a:pt x="2002854" y="1274825"/>
                </a:cubicBezTo>
                <a:cubicBezTo>
                  <a:pt x="2002854" y="1273089"/>
                  <a:pt x="2004157" y="1270918"/>
                  <a:pt x="2006761" y="1268314"/>
                </a:cubicBezTo>
                <a:cubicBezTo>
                  <a:pt x="2024993" y="1251819"/>
                  <a:pt x="2043224" y="1225340"/>
                  <a:pt x="2061456" y="1188877"/>
                </a:cubicBezTo>
                <a:cubicBezTo>
                  <a:pt x="2058851" y="1189745"/>
                  <a:pt x="2054944" y="1190613"/>
                  <a:pt x="2049735" y="1191481"/>
                </a:cubicBezTo>
                <a:cubicBezTo>
                  <a:pt x="2044526" y="1193218"/>
                  <a:pt x="2040620" y="1194520"/>
                  <a:pt x="2038015" y="1195388"/>
                </a:cubicBezTo>
                <a:cubicBezTo>
                  <a:pt x="2032806" y="1197993"/>
                  <a:pt x="2027163" y="1197993"/>
                  <a:pt x="2021086" y="1195388"/>
                </a:cubicBezTo>
                <a:cubicBezTo>
                  <a:pt x="2018481" y="1193652"/>
                  <a:pt x="2012838" y="1188443"/>
                  <a:pt x="2004157" y="1179761"/>
                </a:cubicBezTo>
                <a:cubicBezTo>
                  <a:pt x="2000684" y="1174552"/>
                  <a:pt x="2001552" y="1171513"/>
                  <a:pt x="2006761" y="1170645"/>
                </a:cubicBezTo>
                <a:cubicBezTo>
                  <a:pt x="2021520" y="1169777"/>
                  <a:pt x="2042790" y="1166739"/>
                  <a:pt x="2070571" y="1161530"/>
                </a:cubicBezTo>
                <a:cubicBezTo>
                  <a:pt x="2071439" y="1161530"/>
                  <a:pt x="2072742" y="1161095"/>
                  <a:pt x="2074478" y="1160227"/>
                </a:cubicBezTo>
                <a:cubicBezTo>
                  <a:pt x="2075346" y="1160227"/>
                  <a:pt x="2076214" y="1160227"/>
                  <a:pt x="2077083" y="1160227"/>
                </a:cubicBezTo>
                <a:cubicBezTo>
                  <a:pt x="2077083" y="1135919"/>
                  <a:pt x="2077517" y="1120726"/>
                  <a:pt x="2078385" y="1114649"/>
                </a:cubicBezTo>
                <a:cubicBezTo>
                  <a:pt x="2078385" y="1089472"/>
                  <a:pt x="2075346" y="1071241"/>
                  <a:pt x="2069269" y="1059954"/>
                </a:cubicBezTo>
                <a:cubicBezTo>
                  <a:pt x="2068401" y="1052141"/>
                  <a:pt x="2071439" y="1048234"/>
                  <a:pt x="2078385" y="1048234"/>
                </a:cubicBezTo>
                <a:cubicBezTo>
                  <a:pt x="2094012" y="1052575"/>
                  <a:pt x="2105298" y="1059086"/>
                  <a:pt x="2112243" y="1067768"/>
                </a:cubicBezTo>
                <a:cubicBezTo>
                  <a:pt x="2116584" y="1071241"/>
                  <a:pt x="2117452" y="1076449"/>
                  <a:pt x="2114848" y="1083395"/>
                </a:cubicBezTo>
                <a:cubicBezTo>
                  <a:pt x="2110507" y="1099890"/>
                  <a:pt x="2107902" y="1119858"/>
                  <a:pt x="2107034" y="1143298"/>
                </a:cubicBezTo>
                <a:cubicBezTo>
                  <a:pt x="2115716" y="1128539"/>
                  <a:pt x="2120491" y="1113781"/>
                  <a:pt x="2121359" y="1099022"/>
                </a:cubicBezTo>
                <a:cubicBezTo>
                  <a:pt x="2121359" y="1094681"/>
                  <a:pt x="2123963" y="1093379"/>
                  <a:pt x="2129172" y="1095115"/>
                </a:cubicBezTo>
                <a:cubicBezTo>
                  <a:pt x="2135249" y="1096851"/>
                  <a:pt x="2142629" y="1101626"/>
                  <a:pt x="2151311" y="1109440"/>
                </a:cubicBezTo>
                <a:cubicBezTo>
                  <a:pt x="2155651" y="1114649"/>
                  <a:pt x="2155651" y="1118989"/>
                  <a:pt x="2151311" y="1122462"/>
                </a:cubicBezTo>
                <a:cubicBezTo>
                  <a:pt x="2140024" y="1133748"/>
                  <a:pt x="2126568" y="1144166"/>
                  <a:pt x="2110941" y="1153716"/>
                </a:cubicBezTo>
                <a:cubicBezTo>
                  <a:pt x="2112677" y="1153716"/>
                  <a:pt x="2114414" y="1153282"/>
                  <a:pt x="2116150" y="1152414"/>
                </a:cubicBezTo>
                <a:cubicBezTo>
                  <a:pt x="2117886" y="1151546"/>
                  <a:pt x="2119623" y="1151112"/>
                  <a:pt x="2121359" y="1151112"/>
                </a:cubicBezTo>
                <a:cubicBezTo>
                  <a:pt x="2126568" y="1149375"/>
                  <a:pt x="2130909" y="1149809"/>
                  <a:pt x="2134381" y="1152414"/>
                </a:cubicBezTo>
                <a:cubicBezTo>
                  <a:pt x="2137854" y="1154150"/>
                  <a:pt x="2140458" y="1156755"/>
                  <a:pt x="2142195" y="1160227"/>
                </a:cubicBezTo>
                <a:cubicBezTo>
                  <a:pt x="2142195" y="1161095"/>
                  <a:pt x="2142195" y="1161530"/>
                  <a:pt x="2142195" y="1161530"/>
                </a:cubicBezTo>
                <a:cubicBezTo>
                  <a:pt x="2143931" y="1161530"/>
                  <a:pt x="2147404" y="1161095"/>
                  <a:pt x="2152613" y="1160227"/>
                </a:cubicBezTo>
                <a:cubicBezTo>
                  <a:pt x="2166503" y="1158491"/>
                  <a:pt x="2175185" y="1157189"/>
                  <a:pt x="2178658" y="1156321"/>
                </a:cubicBezTo>
                <a:cubicBezTo>
                  <a:pt x="2182130" y="1156321"/>
                  <a:pt x="2184735" y="1156321"/>
                  <a:pt x="2186471" y="1156321"/>
                </a:cubicBezTo>
                <a:lnTo>
                  <a:pt x="2186471" y="1144600"/>
                </a:lnTo>
                <a:cubicBezTo>
                  <a:pt x="2182998" y="1145469"/>
                  <a:pt x="2179092" y="1145903"/>
                  <a:pt x="2174751" y="1145903"/>
                </a:cubicBezTo>
                <a:cubicBezTo>
                  <a:pt x="2172147" y="1146771"/>
                  <a:pt x="2168674" y="1146337"/>
                  <a:pt x="2164333" y="1144600"/>
                </a:cubicBezTo>
                <a:cubicBezTo>
                  <a:pt x="2163465" y="1143732"/>
                  <a:pt x="2162597" y="1142864"/>
                  <a:pt x="2161728" y="1141996"/>
                </a:cubicBezTo>
                <a:cubicBezTo>
                  <a:pt x="2156520" y="1137655"/>
                  <a:pt x="2153481" y="1134617"/>
                  <a:pt x="2152613" y="1132880"/>
                </a:cubicBezTo>
                <a:cubicBezTo>
                  <a:pt x="2151745" y="1129407"/>
                  <a:pt x="2153047" y="1127671"/>
                  <a:pt x="2156520" y="1127671"/>
                </a:cubicBezTo>
                <a:cubicBezTo>
                  <a:pt x="2160860" y="1127671"/>
                  <a:pt x="2169542" y="1126369"/>
                  <a:pt x="2182564" y="1123764"/>
                </a:cubicBezTo>
                <a:cubicBezTo>
                  <a:pt x="2173015" y="1125501"/>
                  <a:pt x="2174317" y="1125067"/>
                  <a:pt x="2186471" y="1122462"/>
                </a:cubicBezTo>
                <a:lnTo>
                  <a:pt x="2186471" y="1114649"/>
                </a:lnTo>
                <a:cubicBezTo>
                  <a:pt x="2183867" y="1114649"/>
                  <a:pt x="2180828" y="1115083"/>
                  <a:pt x="2177356" y="1115951"/>
                </a:cubicBezTo>
                <a:cubicBezTo>
                  <a:pt x="2173883" y="1115951"/>
                  <a:pt x="2169542" y="1115083"/>
                  <a:pt x="2164333" y="1113347"/>
                </a:cubicBezTo>
                <a:cubicBezTo>
                  <a:pt x="2160860" y="1109874"/>
                  <a:pt x="2156520" y="1106401"/>
                  <a:pt x="2151311" y="1102929"/>
                </a:cubicBezTo>
                <a:cubicBezTo>
                  <a:pt x="2148706" y="1099456"/>
                  <a:pt x="2149140" y="1097285"/>
                  <a:pt x="2152613" y="1096417"/>
                </a:cubicBezTo>
                <a:cubicBezTo>
                  <a:pt x="2156954" y="1095549"/>
                  <a:pt x="2164767" y="1094247"/>
                  <a:pt x="2176053" y="1092511"/>
                </a:cubicBezTo>
                <a:cubicBezTo>
                  <a:pt x="2180394" y="1091642"/>
                  <a:pt x="2183867" y="1090774"/>
                  <a:pt x="2186471" y="1089906"/>
                </a:cubicBezTo>
                <a:lnTo>
                  <a:pt x="2186471" y="1085999"/>
                </a:lnTo>
                <a:cubicBezTo>
                  <a:pt x="2186471" y="1067768"/>
                  <a:pt x="2183433" y="1053877"/>
                  <a:pt x="2177356" y="1044327"/>
                </a:cubicBezTo>
                <a:cubicBezTo>
                  <a:pt x="2175619" y="1038250"/>
                  <a:pt x="2177356" y="1035212"/>
                  <a:pt x="2182564" y="1035212"/>
                </a:cubicBezTo>
                <a:close/>
                <a:moveTo>
                  <a:pt x="4140082" y="1032282"/>
                </a:moveTo>
                <a:cubicBezTo>
                  <a:pt x="4141384" y="1032065"/>
                  <a:pt x="4142904" y="1032173"/>
                  <a:pt x="4144640" y="1032607"/>
                </a:cubicBezTo>
                <a:cubicBezTo>
                  <a:pt x="4160267" y="1037816"/>
                  <a:pt x="4170685" y="1043893"/>
                  <a:pt x="4175894" y="1050839"/>
                </a:cubicBezTo>
                <a:cubicBezTo>
                  <a:pt x="4179366" y="1054311"/>
                  <a:pt x="4179801" y="1059954"/>
                  <a:pt x="4177196" y="1067768"/>
                </a:cubicBezTo>
                <a:cubicBezTo>
                  <a:pt x="4174592" y="1075581"/>
                  <a:pt x="4173289" y="1083829"/>
                  <a:pt x="4173289" y="1092511"/>
                </a:cubicBezTo>
                <a:cubicBezTo>
                  <a:pt x="4172421" y="1094247"/>
                  <a:pt x="4171987" y="1095983"/>
                  <a:pt x="4171987" y="1097720"/>
                </a:cubicBezTo>
                <a:cubicBezTo>
                  <a:pt x="4177196" y="1094247"/>
                  <a:pt x="4181537" y="1089906"/>
                  <a:pt x="4185010" y="1084697"/>
                </a:cubicBezTo>
                <a:cubicBezTo>
                  <a:pt x="4191955" y="1077752"/>
                  <a:pt x="4195862" y="1072543"/>
                  <a:pt x="4196730" y="1069070"/>
                </a:cubicBezTo>
                <a:cubicBezTo>
                  <a:pt x="4198466" y="1061257"/>
                  <a:pt x="4202373" y="1059520"/>
                  <a:pt x="4208450" y="1063861"/>
                </a:cubicBezTo>
                <a:cubicBezTo>
                  <a:pt x="4216264" y="1067334"/>
                  <a:pt x="4223209" y="1074713"/>
                  <a:pt x="4229286" y="1085999"/>
                </a:cubicBezTo>
                <a:cubicBezTo>
                  <a:pt x="4231022" y="1091208"/>
                  <a:pt x="4229720" y="1095115"/>
                  <a:pt x="4225379" y="1097720"/>
                </a:cubicBezTo>
                <a:cubicBezTo>
                  <a:pt x="4223643" y="1098588"/>
                  <a:pt x="4221038" y="1100324"/>
                  <a:pt x="4217566" y="1102929"/>
                </a:cubicBezTo>
                <a:cubicBezTo>
                  <a:pt x="4214961" y="1104665"/>
                  <a:pt x="4212357" y="1106401"/>
                  <a:pt x="4209752" y="1108138"/>
                </a:cubicBezTo>
                <a:cubicBezTo>
                  <a:pt x="4201071" y="1115083"/>
                  <a:pt x="4188482" y="1122462"/>
                  <a:pt x="4171987" y="1130276"/>
                </a:cubicBezTo>
                <a:cubicBezTo>
                  <a:pt x="4171987" y="1132012"/>
                  <a:pt x="4171987" y="1133748"/>
                  <a:pt x="4171987" y="1135485"/>
                </a:cubicBezTo>
                <a:cubicBezTo>
                  <a:pt x="4173723" y="1147639"/>
                  <a:pt x="4178932" y="1154150"/>
                  <a:pt x="4187614" y="1155018"/>
                </a:cubicBezTo>
                <a:cubicBezTo>
                  <a:pt x="4195428" y="1155018"/>
                  <a:pt x="4201939" y="1154584"/>
                  <a:pt x="4207148" y="1153716"/>
                </a:cubicBezTo>
                <a:cubicBezTo>
                  <a:pt x="4213225" y="1151980"/>
                  <a:pt x="4217132" y="1146337"/>
                  <a:pt x="4218868" y="1136787"/>
                </a:cubicBezTo>
                <a:cubicBezTo>
                  <a:pt x="4219736" y="1128105"/>
                  <a:pt x="4221473" y="1120726"/>
                  <a:pt x="4224077" y="1114649"/>
                </a:cubicBezTo>
                <a:cubicBezTo>
                  <a:pt x="4224945" y="1112044"/>
                  <a:pt x="4225813" y="1110742"/>
                  <a:pt x="4226682" y="1110742"/>
                </a:cubicBezTo>
                <a:cubicBezTo>
                  <a:pt x="4227550" y="1110742"/>
                  <a:pt x="4228418" y="1111610"/>
                  <a:pt x="4229286" y="1113347"/>
                </a:cubicBezTo>
                <a:cubicBezTo>
                  <a:pt x="4233627" y="1128105"/>
                  <a:pt x="4239270" y="1139391"/>
                  <a:pt x="4246215" y="1147205"/>
                </a:cubicBezTo>
                <a:cubicBezTo>
                  <a:pt x="4249688" y="1151546"/>
                  <a:pt x="4251424" y="1155887"/>
                  <a:pt x="4251424" y="1160227"/>
                </a:cubicBezTo>
                <a:cubicBezTo>
                  <a:pt x="4250556" y="1165436"/>
                  <a:pt x="4247517" y="1171079"/>
                  <a:pt x="4242309" y="1177157"/>
                </a:cubicBezTo>
                <a:cubicBezTo>
                  <a:pt x="4237967" y="1180629"/>
                  <a:pt x="4229286" y="1183234"/>
                  <a:pt x="4216264" y="1184970"/>
                </a:cubicBezTo>
                <a:cubicBezTo>
                  <a:pt x="4199768" y="1186706"/>
                  <a:pt x="4187614" y="1186706"/>
                  <a:pt x="4179801" y="1184970"/>
                </a:cubicBezTo>
                <a:cubicBezTo>
                  <a:pt x="4173723" y="1184102"/>
                  <a:pt x="4168080" y="1182366"/>
                  <a:pt x="4162871" y="1179761"/>
                </a:cubicBezTo>
                <a:cubicBezTo>
                  <a:pt x="4164608" y="1180629"/>
                  <a:pt x="4165910" y="1181931"/>
                  <a:pt x="4166778" y="1183668"/>
                </a:cubicBezTo>
                <a:cubicBezTo>
                  <a:pt x="4169383" y="1186272"/>
                  <a:pt x="4169817" y="1190179"/>
                  <a:pt x="4168080" y="1195388"/>
                </a:cubicBezTo>
                <a:cubicBezTo>
                  <a:pt x="4168080" y="1196256"/>
                  <a:pt x="4167646" y="1197124"/>
                  <a:pt x="4166778" y="1197993"/>
                </a:cubicBezTo>
                <a:cubicBezTo>
                  <a:pt x="4166778" y="1199729"/>
                  <a:pt x="4166344" y="1201031"/>
                  <a:pt x="4165476" y="1201899"/>
                </a:cubicBezTo>
                <a:cubicBezTo>
                  <a:pt x="4175894" y="1201031"/>
                  <a:pt x="4186746" y="1200597"/>
                  <a:pt x="4198032" y="1200597"/>
                </a:cubicBezTo>
                <a:cubicBezTo>
                  <a:pt x="4218868" y="1199729"/>
                  <a:pt x="4233627" y="1197993"/>
                  <a:pt x="4242309" y="1195388"/>
                </a:cubicBezTo>
                <a:cubicBezTo>
                  <a:pt x="4250122" y="1195388"/>
                  <a:pt x="4256633" y="1196690"/>
                  <a:pt x="4261842" y="1199295"/>
                </a:cubicBezTo>
                <a:cubicBezTo>
                  <a:pt x="4270524" y="1204504"/>
                  <a:pt x="4276167" y="1211449"/>
                  <a:pt x="4278771" y="1220131"/>
                </a:cubicBezTo>
                <a:cubicBezTo>
                  <a:pt x="4279639" y="1227076"/>
                  <a:pt x="4276167" y="1230549"/>
                  <a:pt x="4268353" y="1230549"/>
                </a:cubicBezTo>
                <a:cubicBezTo>
                  <a:pt x="4264881" y="1230549"/>
                  <a:pt x="4257935" y="1230115"/>
                  <a:pt x="4247517" y="1229246"/>
                </a:cubicBezTo>
                <a:cubicBezTo>
                  <a:pt x="4231022" y="1228378"/>
                  <a:pt x="4217132" y="1227510"/>
                  <a:pt x="4205846" y="1226642"/>
                </a:cubicBezTo>
                <a:cubicBezTo>
                  <a:pt x="4192823" y="1226642"/>
                  <a:pt x="4178932" y="1226642"/>
                  <a:pt x="4164174" y="1226642"/>
                </a:cubicBezTo>
                <a:cubicBezTo>
                  <a:pt x="4164174" y="1242269"/>
                  <a:pt x="4163739" y="1259198"/>
                  <a:pt x="4162871" y="1277430"/>
                </a:cubicBezTo>
                <a:cubicBezTo>
                  <a:pt x="4161135" y="1295661"/>
                  <a:pt x="4156360" y="1311288"/>
                  <a:pt x="4148547" y="1324310"/>
                </a:cubicBezTo>
                <a:cubicBezTo>
                  <a:pt x="4146810" y="1326047"/>
                  <a:pt x="4145942" y="1326915"/>
                  <a:pt x="4145942" y="1326915"/>
                </a:cubicBezTo>
                <a:cubicBezTo>
                  <a:pt x="4145074" y="1326915"/>
                  <a:pt x="4143772" y="1326047"/>
                  <a:pt x="4142036" y="1324310"/>
                </a:cubicBezTo>
                <a:cubicBezTo>
                  <a:pt x="4135958" y="1312156"/>
                  <a:pt x="4132486" y="1296963"/>
                  <a:pt x="4131618" y="1278732"/>
                </a:cubicBezTo>
                <a:cubicBezTo>
                  <a:pt x="4129013" y="1261368"/>
                  <a:pt x="4127711" y="1244439"/>
                  <a:pt x="4127711" y="1227944"/>
                </a:cubicBezTo>
                <a:cubicBezTo>
                  <a:pt x="4097325" y="1229680"/>
                  <a:pt x="4068241" y="1232719"/>
                  <a:pt x="4040460" y="1237060"/>
                </a:cubicBezTo>
                <a:cubicBezTo>
                  <a:pt x="4034383" y="1238796"/>
                  <a:pt x="4029174" y="1237928"/>
                  <a:pt x="4024833" y="1234455"/>
                </a:cubicBezTo>
                <a:cubicBezTo>
                  <a:pt x="4019624" y="1230115"/>
                  <a:pt x="4014849" y="1224906"/>
                  <a:pt x="4010509" y="1218828"/>
                </a:cubicBezTo>
                <a:cubicBezTo>
                  <a:pt x="4008772" y="1216224"/>
                  <a:pt x="4008338" y="1214488"/>
                  <a:pt x="4009206" y="1213619"/>
                </a:cubicBezTo>
                <a:cubicBezTo>
                  <a:pt x="4010074" y="1211883"/>
                  <a:pt x="4011811" y="1211015"/>
                  <a:pt x="4014415" y="1211015"/>
                </a:cubicBezTo>
                <a:cubicBezTo>
                  <a:pt x="4030910" y="1211015"/>
                  <a:pt x="4044801" y="1210581"/>
                  <a:pt x="4056087" y="1209713"/>
                </a:cubicBezTo>
                <a:cubicBezTo>
                  <a:pt x="4072582" y="1207976"/>
                  <a:pt x="4095155" y="1206240"/>
                  <a:pt x="4123804" y="1204504"/>
                </a:cubicBezTo>
                <a:cubicBezTo>
                  <a:pt x="4125540" y="1204504"/>
                  <a:pt x="4126843" y="1204504"/>
                  <a:pt x="4127711" y="1204504"/>
                </a:cubicBezTo>
                <a:cubicBezTo>
                  <a:pt x="4127711" y="1202767"/>
                  <a:pt x="4127711" y="1201465"/>
                  <a:pt x="4127711" y="1200597"/>
                </a:cubicBezTo>
                <a:cubicBezTo>
                  <a:pt x="4129447" y="1186706"/>
                  <a:pt x="4128145" y="1177591"/>
                  <a:pt x="4123804" y="1173250"/>
                </a:cubicBezTo>
                <a:cubicBezTo>
                  <a:pt x="4122068" y="1169777"/>
                  <a:pt x="4121634" y="1167173"/>
                  <a:pt x="4122502" y="1165436"/>
                </a:cubicBezTo>
                <a:cubicBezTo>
                  <a:pt x="4124238" y="1163700"/>
                  <a:pt x="4126843" y="1163266"/>
                  <a:pt x="4130315" y="1164134"/>
                </a:cubicBezTo>
                <a:cubicBezTo>
                  <a:pt x="4137261" y="1165002"/>
                  <a:pt x="4144206" y="1167607"/>
                  <a:pt x="4151151" y="1171948"/>
                </a:cubicBezTo>
                <a:cubicBezTo>
                  <a:pt x="4144206" y="1165002"/>
                  <a:pt x="4140733" y="1155018"/>
                  <a:pt x="4140733" y="1141996"/>
                </a:cubicBezTo>
                <a:cubicBezTo>
                  <a:pt x="4132920" y="1144600"/>
                  <a:pt x="4123804" y="1146771"/>
                  <a:pt x="4113386" y="1148507"/>
                </a:cubicBezTo>
                <a:cubicBezTo>
                  <a:pt x="4110782" y="1149375"/>
                  <a:pt x="4109045" y="1148941"/>
                  <a:pt x="4108177" y="1147205"/>
                </a:cubicBezTo>
                <a:cubicBezTo>
                  <a:pt x="4108177" y="1144600"/>
                  <a:pt x="4109479" y="1142864"/>
                  <a:pt x="4112084" y="1141996"/>
                </a:cubicBezTo>
                <a:cubicBezTo>
                  <a:pt x="4113820" y="1141128"/>
                  <a:pt x="4115991" y="1139826"/>
                  <a:pt x="4118595" y="1138089"/>
                </a:cubicBezTo>
                <a:cubicBezTo>
                  <a:pt x="4124672" y="1134617"/>
                  <a:pt x="4131618" y="1129842"/>
                  <a:pt x="4139431" y="1123764"/>
                </a:cubicBezTo>
                <a:cubicBezTo>
                  <a:pt x="4139431" y="1103797"/>
                  <a:pt x="4139865" y="1085999"/>
                  <a:pt x="4140733" y="1070372"/>
                </a:cubicBezTo>
                <a:cubicBezTo>
                  <a:pt x="4140733" y="1056482"/>
                  <a:pt x="4138997" y="1046932"/>
                  <a:pt x="4135524" y="1041723"/>
                </a:cubicBezTo>
                <a:cubicBezTo>
                  <a:pt x="4134656" y="1038250"/>
                  <a:pt x="4135090" y="1035646"/>
                  <a:pt x="4136827" y="1033910"/>
                </a:cubicBezTo>
                <a:cubicBezTo>
                  <a:pt x="4137695" y="1033041"/>
                  <a:pt x="4138780" y="1032499"/>
                  <a:pt x="4140082" y="1032282"/>
                </a:cubicBezTo>
                <a:close/>
                <a:moveTo>
                  <a:pt x="149107" y="1032282"/>
                </a:moveTo>
                <a:cubicBezTo>
                  <a:pt x="150409" y="1032065"/>
                  <a:pt x="151929" y="1032173"/>
                  <a:pt x="153666" y="1032607"/>
                </a:cubicBezTo>
                <a:cubicBezTo>
                  <a:pt x="169292" y="1037816"/>
                  <a:pt x="179710" y="1043893"/>
                  <a:pt x="184919" y="1050839"/>
                </a:cubicBezTo>
                <a:cubicBezTo>
                  <a:pt x="188392" y="1054311"/>
                  <a:pt x="188826" y="1059954"/>
                  <a:pt x="186222" y="1067768"/>
                </a:cubicBezTo>
                <a:cubicBezTo>
                  <a:pt x="183617" y="1075581"/>
                  <a:pt x="182315" y="1083829"/>
                  <a:pt x="182315" y="1092511"/>
                </a:cubicBezTo>
                <a:cubicBezTo>
                  <a:pt x="181447" y="1094247"/>
                  <a:pt x="181012" y="1095983"/>
                  <a:pt x="181012" y="1097720"/>
                </a:cubicBezTo>
                <a:cubicBezTo>
                  <a:pt x="186222" y="1094247"/>
                  <a:pt x="190562" y="1089906"/>
                  <a:pt x="194035" y="1084697"/>
                </a:cubicBezTo>
                <a:cubicBezTo>
                  <a:pt x="200980" y="1077752"/>
                  <a:pt x="204887" y="1072543"/>
                  <a:pt x="205755" y="1069070"/>
                </a:cubicBezTo>
                <a:cubicBezTo>
                  <a:pt x="207492" y="1061257"/>
                  <a:pt x="211398" y="1059520"/>
                  <a:pt x="217476" y="1063861"/>
                </a:cubicBezTo>
                <a:cubicBezTo>
                  <a:pt x="225289" y="1067334"/>
                  <a:pt x="232234" y="1074713"/>
                  <a:pt x="238311" y="1085999"/>
                </a:cubicBezTo>
                <a:cubicBezTo>
                  <a:pt x="240048" y="1091208"/>
                  <a:pt x="238745" y="1095115"/>
                  <a:pt x="234405" y="1097720"/>
                </a:cubicBezTo>
                <a:cubicBezTo>
                  <a:pt x="232668" y="1098588"/>
                  <a:pt x="230064" y="1100324"/>
                  <a:pt x="226591" y="1102929"/>
                </a:cubicBezTo>
                <a:cubicBezTo>
                  <a:pt x="223986" y="1104665"/>
                  <a:pt x="221382" y="1106401"/>
                  <a:pt x="218778" y="1108138"/>
                </a:cubicBezTo>
                <a:cubicBezTo>
                  <a:pt x="210096" y="1115083"/>
                  <a:pt x="197507" y="1122462"/>
                  <a:pt x="181012" y="1130276"/>
                </a:cubicBezTo>
                <a:cubicBezTo>
                  <a:pt x="181012" y="1132012"/>
                  <a:pt x="181012" y="1133748"/>
                  <a:pt x="181012" y="1135485"/>
                </a:cubicBezTo>
                <a:cubicBezTo>
                  <a:pt x="182749" y="1147639"/>
                  <a:pt x="187958" y="1154150"/>
                  <a:pt x="196639" y="1155018"/>
                </a:cubicBezTo>
                <a:cubicBezTo>
                  <a:pt x="204453" y="1155018"/>
                  <a:pt x="210964" y="1154584"/>
                  <a:pt x="216173" y="1153716"/>
                </a:cubicBezTo>
                <a:cubicBezTo>
                  <a:pt x="222251" y="1151980"/>
                  <a:pt x="226157" y="1146337"/>
                  <a:pt x="227893" y="1136787"/>
                </a:cubicBezTo>
                <a:cubicBezTo>
                  <a:pt x="228762" y="1128105"/>
                  <a:pt x="230497" y="1120726"/>
                  <a:pt x="233102" y="1114649"/>
                </a:cubicBezTo>
                <a:cubicBezTo>
                  <a:pt x="233970" y="1112044"/>
                  <a:pt x="234838" y="1110742"/>
                  <a:pt x="235707" y="1110742"/>
                </a:cubicBezTo>
                <a:cubicBezTo>
                  <a:pt x="236575" y="1110742"/>
                  <a:pt x="237443" y="1111610"/>
                  <a:pt x="238311" y="1113347"/>
                </a:cubicBezTo>
                <a:cubicBezTo>
                  <a:pt x="242652" y="1128105"/>
                  <a:pt x="248295" y="1139391"/>
                  <a:pt x="255240" y="1147205"/>
                </a:cubicBezTo>
                <a:cubicBezTo>
                  <a:pt x="258713" y="1151546"/>
                  <a:pt x="260449" y="1155887"/>
                  <a:pt x="260449" y="1160227"/>
                </a:cubicBezTo>
                <a:cubicBezTo>
                  <a:pt x="259581" y="1165436"/>
                  <a:pt x="256543" y="1171079"/>
                  <a:pt x="251334" y="1177157"/>
                </a:cubicBezTo>
                <a:cubicBezTo>
                  <a:pt x="246993" y="1180629"/>
                  <a:pt x="238311" y="1183234"/>
                  <a:pt x="225289" y="1184970"/>
                </a:cubicBezTo>
                <a:cubicBezTo>
                  <a:pt x="208794" y="1186706"/>
                  <a:pt x="196639" y="1186706"/>
                  <a:pt x="188826" y="1184970"/>
                </a:cubicBezTo>
                <a:cubicBezTo>
                  <a:pt x="182749" y="1184102"/>
                  <a:pt x="177106" y="1182366"/>
                  <a:pt x="171896" y="1179761"/>
                </a:cubicBezTo>
                <a:cubicBezTo>
                  <a:pt x="173633" y="1180629"/>
                  <a:pt x="174936" y="1181931"/>
                  <a:pt x="175803" y="1183668"/>
                </a:cubicBezTo>
                <a:cubicBezTo>
                  <a:pt x="178408" y="1186272"/>
                  <a:pt x="178842" y="1190179"/>
                  <a:pt x="177106" y="1195388"/>
                </a:cubicBezTo>
                <a:cubicBezTo>
                  <a:pt x="177106" y="1196256"/>
                  <a:pt x="176672" y="1197124"/>
                  <a:pt x="175803" y="1197993"/>
                </a:cubicBezTo>
                <a:cubicBezTo>
                  <a:pt x="175803" y="1199729"/>
                  <a:pt x="175369" y="1201031"/>
                  <a:pt x="174501" y="1201899"/>
                </a:cubicBezTo>
                <a:cubicBezTo>
                  <a:pt x="184919" y="1201031"/>
                  <a:pt x="195771" y="1200597"/>
                  <a:pt x="207057" y="1200597"/>
                </a:cubicBezTo>
                <a:cubicBezTo>
                  <a:pt x="227893" y="1199729"/>
                  <a:pt x="242652" y="1197993"/>
                  <a:pt x="251334" y="1195388"/>
                </a:cubicBezTo>
                <a:cubicBezTo>
                  <a:pt x="259147" y="1195388"/>
                  <a:pt x="265658" y="1196690"/>
                  <a:pt x="270867" y="1199295"/>
                </a:cubicBezTo>
                <a:cubicBezTo>
                  <a:pt x="279549" y="1204504"/>
                  <a:pt x="285192" y="1211449"/>
                  <a:pt x="287797" y="1220131"/>
                </a:cubicBezTo>
                <a:cubicBezTo>
                  <a:pt x="288665" y="1227076"/>
                  <a:pt x="285192" y="1230549"/>
                  <a:pt x="277378" y="1230549"/>
                </a:cubicBezTo>
                <a:cubicBezTo>
                  <a:pt x="273906" y="1230549"/>
                  <a:pt x="266961" y="1230115"/>
                  <a:pt x="256543" y="1229246"/>
                </a:cubicBezTo>
                <a:cubicBezTo>
                  <a:pt x="240048" y="1228378"/>
                  <a:pt x="226157" y="1227510"/>
                  <a:pt x="214871" y="1226642"/>
                </a:cubicBezTo>
                <a:cubicBezTo>
                  <a:pt x="201849" y="1226642"/>
                  <a:pt x="187958" y="1226642"/>
                  <a:pt x="173199" y="1226642"/>
                </a:cubicBezTo>
                <a:cubicBezTo>
                  <a:pt x="173199" y="1242269"/>
                  <a:pt x="172765" y="1259198"/>
                  <a:pt x="171896" y="1277430"/>
                </a:cubicBezTo>
                <a:cubicBezTo>
                  <a:pt x="170161" y="1295661"/>
                  <a:pt x="165385" y="1311288"/>
                  <a:pt x="157572" y="1324310"/>
                </a:cubicBezTo>
                <a:cubicBezTo>
                  <a:pt x="155836" y="1326047"/>
                  <a:pt x="154967" y="1326915"/>
                  <a:pt x="154967" y="1326915"/>
                </a:cubicBezTo>
                <a:cubicBezTo>
                  <a:pt x="154099" y="1326915"/>
                  <a:pt x="152797" y="1326047"/>
                  <a:pt x="151061" y="1324310"/>
                </a:cubicBezTo>
                <a:cubicBezTo>
                  <a:pt x="144983" y="1312156"/>
                  <a:pt x="141511" y="1296963"/>
                  <a:pt x="140643" y="1278732"/>
                </a:cubicBezTo>
                <a:cubicBezTo>
                  <a:pt x="138038" y="1261368"/>
                  <a:pt x="136736" y="1244439"/>
                  <a:pt x="136736" y="1227944"/>
                </a:cubicBezTo>
                <a:cubicBezTo>
                  <a:pt x="106351" y="1229680"/>
                  <a:pt x="77267" y="1232719"/>
                  <a:pt x="49485" y="1237060"/>
                </a:cubicBezTo>
                <a:cubicBezTo>
                  <a:pt x="43408" y="1238796"/>
                  <a:pt x="38199" y="1237928"/>
                  <a:pt x="33858" y="1234455"/>
                </a:cubicBezTo>
                <a:cubicBezTo>
                  <a:pt x="28650" y="1230115"/>
                  <a:pt x="23874" y="1224906"/>
                  <a:pt x="19534" y="1218828"/>
                </a:cubicBezTo>
                <a:cubicBezTo>
                  <a:pt x="17797" y="1216224"/>
                  <a:pt x="17363" y="1214488"/>
                  <a:pt x="18231" y="1213619"/>
                </a:cubicBezTo>
                <a:cubicBezTo>
                  <a:pt x="19100" y="1211883"/>
                  <a:pt x="20836" y="1211015"/>
                  <a:pt x="23440" y="1211015"/>
                </a:cubicBezTo>
                <a:cubicBezTo>
                  <a:pt x="39936" y="1211015"/>
                  <a:pt x="53826" y="1210581"/>
                  <a:pt x="65112" y="1209713"/>
                </a:cubicBezTo>
                <a:cubicBezTo>
                  <a:pt x="81608" y="1207976"/>
                  <a:pt x="104180" y="1206240"/>
                  <a:pt x="132829" y="1204504"/>
                </a:cubicBezTo>
                <a:cubicBezTo>
                  <a:pt x="134565" y="1204504"/>
                  <a:pt x="135868" y="1204504"/>
                  <a:pt x="136736" y="1204504"/>
                </a:cubicBezTo>
                <a:cubicBezTo>
                  <a:pt x="136736" y="1202767"/>
                  <a:pt x="136736" y="1201465"/>
                  <a:pt x="136736" y="1200597"/>
                </a:cubicBezTo>
                <a:cubicBezTo>
                  <a:pt x="138472" y="1186706"/>
                  <a:pt x="137170" y="1177591"/>
                  <a:pt x="132829" y="1173250"/>
                </a:cubicBezTo>
                <a:cubicBezTo>
                  <a:pt x="131093" y="1169777"/>
                  <a:pt x="130659" y="1167173"/>
                  <a:pt x="131527" y="1165436"/>
                </a:cubicBezTo>
                <a:cubicBezTo>
                  <a:pt x="133264" y="1163700"/>
                  <a:pt x="135868" y="1163266"/>
                  <a:pt x="139341" y="1164134"/>
                </a:cubicBezTo>
                <a:cubicBezTo>
                  <a:pt x="146286" y="1165002"/>
                  <a:pt x="153231" y="1167607"/>
                  <a:pt x="160176" y="1171948"/>
                </a:cubicBezTo>
                <a:cubicBezTo>
                  <a:pt x="153231" y="1165002"/>
                  <a:pt x="149758" y="1155018"/>
                  <a:pt x="149758" y="1141996"/>
                </a:cubicBezTo>
                <a:cubicBezTo>
                  <a:pt x="141945" y="1144600"/>
                  <a:pt x="132829" y="1146771"/>
                  <a:pt x="122411" y="1148507"/>
                </a:cubicBezTo>
                <a:cubicBezTo>
                  <a:pt x="119807" y="1149375"/>
                  <a:pt x="118070" y="1148941"/>
                  <a:pt x="117202" y="1147205"/>
                </a:cubicBezTo>
                <a:cubicBezTo>
                  <a:pt x="117202" y="1144600"/>
                  <a:pt x="118505" y="1142864"/>
                  <a:pt x="121109" y="1141996"/>
                </a:cubicBezTo>
                <a:cubicBezTo>
                  <a:pt x="122845" y="1141128"/>
                  <a:pt x="125016" y="1139826"/>
                  <a:pt x="127620" y="1138089"/>
                </a:cubicBezTo>
                <a:cubicBezTo>
                  <a:pt x="133698" y="1134617"/>
                  <a:pt x="140643" y="1129842"/>
                  <a:pt x="148456" y="1123764"/>
                </a:cubicBezTo>
                <a:cubicBezTo>
                  <a:pt x="148456" y="1103797"/>
                  <a:pt x="148890" y="1085999"/>
                  <a:pt x="149758" y="1070372"/>
                </a:cubicBezTo>
                <a:cubicBezTo>
                  <a:pt x="149758" y="1056482"/>
                  <a:pt x="148022" y="1046932"/>
                  <a:pt x="144550" y="1041723"/>
                </a:cubicBezTo>
                <a:cubicBezTo>
                  <a:pt x="143681" y="1038250"/>
                  <a:pt x="144115" y="1035646"/>
                  <a:pt x="145852" y="1033910"/>
                </a:cubicBezTo>
                <a:cubicBezTo>
                  <a:pt x="146720" y="1033041"/>
                  <a:pt x="147805" y="1032499"/>
                  <a:pt x="149107" y="1032282"/>
                </a:cubicBezTo>
                <a:close/>
                <a:moveTo>
                  <a:pt x="1455911" y="1028701"/>
                </a:moveTo>
                <a:cubicBezTo>
                  <a:pt x="1476748" y="1030437"/>
                  <a:pt x="1493243" y="1039118"/>
                  <a:pt x="1505397" y="1054745"/>
                </a:cubicBezTo>
                <a:cubicBezTo>
                  <a:pt x="1508001" y="1060823"/>
                  <a:pt x="1508001" y="1066466"/>
                  <a:pt x="1505397" y="1071675"/>
                </a:cubicBezTo>
                <a:cubicBezTo>
                  <a:pt x="1502792" y="1081224"/>
                  <a:pt x="1501490" y="1091642"/>
                  <a:pt x="1501490" y="1102929"/>
                </a:cubicBezTo>
                <a:lnTo>
                  <a:pt x="1501490" y="1105533"/>
                </a:lnTo>
                <a:cubicBezTo>
                  <a:pt x="1516249" y="1103797"/>
                  <a:pt x="1529272" y="1102494"/>
                  <a:pt x="1540558" y="1101626"/>
                </a:cubicBezTo>
                <a:cubicBezTo>
                  <a:pt x="1547503" y="1100758"/>
                  <a:pt x="1553580" y="1099022"/>
                  <a:pt x="1558789" y="1096417"/>
                </a:cubicBezTo>
                <a:cubicBezTo>
                  <a:pt x="1565734" y="1092945"/>
                  <a:pt x="1572246" y="1093813"/>
                  <a:pt x="1578322" y="1099022"/>
                </a:cubicBezTo>
                <a:cubicBezTo>
                  <a:pt x="1586136" y="1105099"/>
                  <a:pt x="1593515" y="1113347"/>
                  <a:pt x="1600461" y="1123764"/>
                </a:cubicBezTo>
                <a:cubicBezTo>
                  <a:pt x="1603933" y="1128973"/>
                  <a:pt x="1603065" y="1134617"/>
                  <a:pt x="1597856" y="1140694"/>
                </a:cubicBezTo>
                <a:cubicBezTo>
                  <a:pt x="1587438" y="1151112"/>
                  <a:pt x="1579625" y="1163266"/>
                  <a:pt x="1574416" y="1177157"/>
                </a:cubicBezTo>
                <a:cubicBezTo>
                  <a:pt x="1577021" y="1178893"/>
                  <a:pt x="1578757" y="1181063"/>
                  <a:pt x="1579625" y="1183668"/>
                </a:cubicBezTo>
                <a:cubicBezTo>
                  <a:pt x="1582229" y="1187140"/>
                  <a:pt x="1582663" y="1190179"/>
                  <a:pt x="1580927" y="1192784"/>
                </a:cubicBezTo>
                <a:cubicBezTo>
                  <a:pt x="1579190" y="1195388"/>
                  <a:pt x="1575718" y="1196690"/>
                  <a:pt x="1570509" y="1196690"/>
                </a:cubicBezTo>
                <a:cubicBezTo>
                  <a:pt x="1552277" y="1194954"/>
                  <a:pt x="1528838" y="1194954"/>
                  <a:pt x="1500188" y="1196690"/>
                </a:cubicBezTo>
                <a:lnTo>
                  <a:pt x="1500188" y="1221433"/>
                </a:lnTo>
                <a:cubicBezTo>
                  <a:pt x="1500188" y="1265709"/>
                  <a:pt x="1494545" y="1300436"/>
                  <a:pt x="1483259" y="1325613"/>
                </a:cubicBezTo>
                <a:cubicBezTo>
                  <a:pt x="1481522" y="1329085"/>
                  <a:pt x="1480220" y="1330822"/>
                  <a:pt x="1479352" y="1330822"/>
                </a:cubicBezTo>
                <a:cubicBezTo>
                  <a:pt x="1478484" y="1330822"/>
                  <a:pt x="1477181" y="1329519"/>
                  <a:pt x="1475445" y="1326915"/>
                </a:cubicBezTo>
                <a:cubicBezTo>
                  <a:pt x="1466763" y="1311288"/>
                  <a:pt x="1462423" y="1284375"/>
                  <a:pt x="1462423" y="1246176"/>
                </a:cubicBezTo>
                <a:cubicBezTo>
                  <a:pt x="1462423" y="1240967"/>
                  <a:pt x="1462423" y="1233153"/>
                  <a:pt x="1462423" y="1222735"/>
                </a:cubicBezTo>
                <a:cubicBezTo>
                  <a:pt x="1461554" y="1212317"/>
                  <a:pt x="1461121" y="1204504"/>
                  <a:pt x="1461121" y="1199295"/>
                </a:cubicBezTo>
                <a:cubicBezTo>
                  <a:pt x="1445493" y="1200163"/>
                  <a:pt x="1432037" y="1201465"/>
                  <a:pt x="1420751" y="1203201"/>
                </a:cubicBezTo>
                <a:cubicBezTo>
                  <a:pt x="1419882" y="1214488"/>
                  <a:pt x="1415976" y="1220131"/>
                  <a:pt x="1409030" y="1220131"/>
                </a:cubicBezTo>
                <a:cubicBezTo>
                  <a:pt x="1398613" y="1220999"/>
                  <a:pt x="1392101" y="1213185"/>
                  <a:pt x="1389497" y="1196690"/>
                </a:cubicBezTo>
                <a:cubicBezTo>
                  <a:pt x="1386892" y="1158491"/>
                  <a:pt x="1382117" y="1133748"/>
                  <a:pt x="1375172" y="1122462"/>
                </a:cubicBezTo>
                <a:cubicBezTo>
                  <a:pt x="1372568" y="1118989"/>
                  <a:pt x="1372133" y="1115951"/>
                  <a:pt x="1373870" y="1113347"/>
                </a:cubicBezTo>
                <a:cubicBezTo>
                  <a:pt x="1375606" y="1110742"/>
                  <a:pt x="1378645" y="1109874"/>
                  <a:pt x="1382985" y="1110742"/>
                </a:cubicBezTo>
                <a:cubicBezTo>
                  <a:pt x="1387326" y="1110742"/>
                  <a:pt x="1396008" y="1112912"/>
                  <a:pt x="1409030" y="1117253"/>
                </a:cubicBezTo>
                <a:cubicBezTo>
                  <a:pt x="1427262" y="1114649"/>
                  <a:pt x="1429433" y="1114215"/>
                  <a:pt x="1415542" y="1115951"/>
                </a:cubicBezTo>
                <a:cubicBezTo>
                  <a:pt x="1429433" y="1114215"/>
                  <a:pt x="1444625" y="1112478"/>
                  <a:pt x="1461121" y="1110742"/>
                </a:cubicBezTo>
                <a:lnTo>
                  <a:pt x="1461121" y="1085999"/>
                </a:lnTo>
                <a:cubicBezTo>
                  <a:pt x="1461988" y="1067768"/>
                  <a:pt x="1458082" y="1051707"/>
                  <a:pt x="1449400" y="1037816"/>
                </a:cubicBezTo>
                <a:cubicBezTo>
                  <a:pt x="1446796" y="1031739"/>
                  <a:pt x="1448966" y="1028701"/>
                  <a:pt x="1455911" y="1028701"/>
                </a:cubicBezTo>
                <a:close/>
                <a:moveTo>
                  <a:pt x="2520986" y="1028375"/>
                </a:moveTo>
                <a:cubicBezTo>
                  <a:pt x="2522830" y="1028158"/>
                  <a:pt x="2525055" y="1028266"/>
                  <a:pt x="2527660" y="1028701"/>
                </a:cubicBezTo>
                <a:cubicBezTo>
                  <a:pt x="2539814" y="1033041"/>
                  <a:pt x="2551534" y="1040421"/>
                  <a:pt x="2562820" y="1050839"/>
                </a:cubicBezTo>
                <a:cubicBezTo>
                  <a:pt x="2565425" y="1054311"/>
                  <a:pt x="2565425" y="1059086"/>
                  <a:pt x="2562820" y="1065163"/>
                </a:cubicBezTo>
                <a:cubicBezTo>
                  <a:pt x="2561084" y="1071241"/>
                  <a:pt x="2560216" y="1082527"/>
                  <a:pt x="2560216" y="1099022"/>
                </a:cubicBezTo>
                <a:cubicBezTo>
                  <a:pt x="2560216" y="1102494"/>
                  <a:pt x="2560216" y="1104665"/>
                  <a:pt x="2560216" y="1105533"/>
                </a:cubicBezTo>
                <a:lnTo>
                  <a:pt x="2560216" y="1110742"/>
                </a:lnTo>
                <a:cubicBezTo>
                  <a:pt x="2563688" y="1109874"/>
                  <a:pt x="2568897" y="1109006"/>
                  <a:pt x="2575843" y="1108138"/>
                </a:cubicBezTo>
                <a:cubicBezTo>
                  <a:pt x="2582788" y="1107269"/>
                  <a:pt x="2586695" y="1106401"/>
                  <a:pt x="2587563" y="1105533"/>
                </a:cubicBezTo>
                <a:cubicBezTo>
                  <a:pt x="2587563" y="1105533"/>
                  <a:pt x="2588431" y="1105533"/>
                  <a:pt x="2590167" y="1105533"/>
                </a:cubicBezTo>
                <a:cubicBezTo>
                  <a:pt x="2596244" y="1104665"/>
                  <a:pt x="2600585" y="1105099"/>
                  <a:pt x="2603190" y="1106835"/>
                </a:cubicBezTo>
                <a:cubicBezTo>
                  <a:pt x="2613608" y="1113781"/>
                  <a:pt x="2621856" y="1121160"/>
                  <a:pt x="2627933" y="1128973"/>
                </a:cubicBezTo>
                <a:cubicBezTo>
                  <a:pt x="2630537" y="1133314"/>
                  <a:pt x="2630537" y="1137655"/>
                  <a:pt x="2627933" y="1141996"/>
                </a:cubicBezTo>
                <a:cubicBezTo>
                  <a:pt x="2623591" y="1146337"/>
                  <a:pt x="2618383" y="1163266"/>
                  <a:pt x="2612306" y="1192784"/>
                </a:cubicBezTo>
                <a:cubicBezTo>
                  <a:pt x="2607965" y="1211015"/>
                  <a:pt x="2603624" y="1223169"/>
                  <a:pt x="2599283" y="1229246"/>
                </a:cubicBezTo>
                <a:cubicBezTo>
                  <a:pt x="2594942" y="1232719"/>
                  <a:pt x="2590167" y="1232719"/>
                  <a:pt x="2584958" y="1229246"/>
                </a:cubicBezTo>
                <a:cubicBezTo>
                  <a:pt x="2580617" y="1224906"/>
                  <a:pt x="2577579" y="1220999"/>
                  <a:pt x="2575843" y="1217526"/>
                </a:cubicBezTo>
                <a:cubicBezTo>
                  <a:pt x="2574106" y="1217526"/>
                  <a:pt x="2571502" y="1217526"/>
                  <a:pt x="2568029" y="1217526"/>
                </a:cubicBezTo>
                <a:cubicBezTo>
                  <a:pt x="2564557" y="1218394"/>
                  <a:pt x="2561952" y="1218828"/>
                  <a:pt x="2560216" y="1218828"/>
                </a:cubicBezTo>
                <a:lnTo>
                  <a:pt x="2560216" y="1224037"/>
                </a:lnTo>
                <a:cubicBezTo>
                  <a:pt x="2560216" y="1256159"/>
                  <a:pt x="2559348" y="1277430"/>
                  <a:pt x="2557611" y="1287847"/>
                </a:cubicBezTo>
                <a:cubicBezTo>
                  <a:pt x="2556744" y="1300870"/>
                  <a:pt x="2553704" y="1313892"/>
                  <a:pt x="2548495" y="1326915"/>
                </a:cubicBezTo>
                <a:cubicBezTo>
                  <a:pt x="2545891" y="1331256"/>
                  <a:pt x="2543287" y="1333426"/>
                  <a:pt x="2540682" y="1333426"/>
                </a:cubicBezTo>
                <a:cubicBezTo>
                  <a:pt x="2538078" y="1333426"/>
                  <a:pt x="2536341" y="1330822"/>
                  <a:pt x="2535473" y="1325613"/>
                </a:cubicBezTo>
                <a:cubicBezTo>
                  <a:pt x="2529396" y="1294359"/>
                  <a:pt x="2525923" y="1261803"/>
                  <a:pt x="2525055" y="1227944"/>
                </a:cubicBezTo>
                <a:cubicBezTo>
                  <a:pt x="2525055" y="1226208"/>
                  <a:pt x="2525055" y="1224037"/>
                  <a:pt x="2525055" y="1221433"/>
                </a:cubicBezTo>
                <a:cubicBezTo>
                  <a:pt x="2519846" y="1222301"/>
                  <a:pt x="2515505" y="1222735"/>
                  <a:pt x="2512033" y="1222735"/>
                </a:cubicBezTo>
                <a:cubicBezTo>
                  <a:pt x="2512033" y="1223603"/>
                  <a:pt x="2511598" y="1224906"/>
                  <a:pt x="2510730" y="1226642"/>
                </a:cubicBezTo>
                <a:cubicBezTo>
                  <a:pt x="2510730" y="1230983"/>
                  <a:pt x="2509863" y="1234021"/>
                  <a:pt x="2508126" y="1235758"/>
                </a:cubicBezTo>
                <a:cubicBezTo>
                  <a:pt x="2506389" y="1238362"/>
                  <a:pt x="2503351" y="1239230"/>
                  <a:pt x="2499010" y="1238362"/>
                </a:cubicBezTo>
                <a:cubicBezTo>
                  <a:pt x="2498142" y="1238362"/>
                  <a:pt x="2496840" y="1237928"/>
                  <a:pt x="2495103" y="1237060"/>
                </a:cubicBezTo>
                <a:cubicBezTo>
                  <a:pt x="2485554" y="1234455"/>
                  <a:pt x="2481213" y="1228812"/>
                  <a:pt x="2482081" y="1220131"/>
                </a:cubicBezTo>
                <a:cubicBezTo>
                  <a:pt x="2481213" y="1214053"/>
                  <a:pt x="2480344" y="1202333"/>
                  <a:pt x="2479476" y="1184970"/>
                </a:cubicBezTo>
                <a:cubicBezTo>
                  <a:pt x="2478608" y="1178893"/>
                  <a:pt x="2478174" y="1174118"/>
                  <a:pt x="2478174" y="1170645"/>
                </a:cubicBezTo>
                <a:cubicBezTo>
                  <a:pt x="2475570" y="1153282"/>
                  <a:pt x="2472097" y="1138957"/>
                  <a:pt x="2467756" y="1127671"/>
                </a:cubicBezTo>
                <a:cubicBezTo>
                  <a:pt x="2465152" y="1121594"/>
                  <a:pt x="2467322" y="1118556"/>
                  <a:pt x="2474267" y="1118556"/>
                </a:cubicBezTo>
                <a:cubicBezTo>
                  <a:pt x="2477740" y="1118556"/>
                  <a:pt x="2482949" y="1119424"/>
                  <a:pt x="2489894" y="1121160"/>
                </a:cubicBezTo>
                <a:cubicBezTo>
                  <a:pt x="2493367" y="1121160"/>
                  <a:pt x="2498576" y="1120292"/>
                  <a:pt x="2505521" y="1118556"/>
                </a:cubicBezTo>
                <a:cubicBezTo>
                  <a:pt x="2514203" y="1117687"/>
                  <a:pt x="2520714" y="1116819"/>
                  <a:pt x="2525055" y="1115951"/>
                </a:cubicBezTo>
                <a:cubicBezTo>
                  <a:pt x="2523319" y="1075147"/>
                  <a:pt x="2519846" y="1049536"/>
                  <a:pt x="2514637" y="1039118"/>
                </a:cubicBezTo>
                <a:cubicBezTo>
                  <a:pt x="2513335" y="1032607"/>
                  <a:pt x="2515451" y="1029026"/>
                  <a:pt x="2520986" y="1028375"/>
                </a:cubicBezTo>
                <a:close/>
                <a:moveTo>
                  <a:pt x="2370088" y="750057"/>
                </a:moveTo>
                <a:cubicBezTo>
                  <a:pt x="2371824" y="749189"/>
                  <a:pt x="2374863" y="749189"/>
                  <a:pt x="2379204" y="750057"/>
                </a:cubicBezTo>
                <a:cubicBezTo>
                  <a:pt x="2416535" y="758739"/>
                  <a:pt x="2436068" y="770025"/>
                  <a:pt x="2437805" y="783915"/>
                </a:cubicBezTo>
                <a:cubicBezTo>
                  <a:pt x="2436937" y="793465"/>
                  <a:pt x="2430859" y="798674"/>
                  <a:pt x="2419573" y="799542"/>
                </a:cubicBezTo>
                <a:cubicBezTo>
                  <a:pt x="2411760" y="800411"/>
                  <a:pt x="2406116" y="796938"/>
                  <a:pt x="2402644" y="789124"/>
                </a:cubicBezTo>
                <a:cubicBezTo>
                  <a:pt x="2397435" y="779575"/>
                  <a:pt x="2387451" y="768723"/>
                  <a:pt x="2372692" y="756568"/>
                </a:cubicBezTo>
                <a:cubicBezTo>
                  <a:pt x="2370088" y="753964"/>
                  <a:pt x="2369220" y="751793"/>
                  <a:pt x="2370088" y="750057"/>
                </a:cubicBezTo>
                <a:close/>
                <a:moveTo>
                  <a:pt x="6039891" y="730523"/>
                </a:moveTo>
                <a:cubicBezTo>
                  <a:pt x="6065936" y="729655"/>
                  <a:pt x="6079393" y="738337"/>
                  <a:pt x="6080261" y="756568"/>
                </a:cubicBezTo>
                <a:cubicBezTo>
                  <a:pt x="6079393" y="770459"/>
                  <a:pt x="6058991" y="783915"/>
                  <a:pt x="6019055" y="796938"/>
                </a:cubicBezTo>
                <a:cubicBezTo>
                  <a:pt x="6012979" y="797806"/>
                  <a:pt x="6009071" y="796938"/>
                  <a:pt x="6007335" y="794333"/>
                </a:cubicBezTo>
                <a:cubicBezTo>
                  <a:pt x="6005599" y="791729"/>
                  <a:pt x="6006901" y="788690"/>
                  <a:pt x="6011242" y="785218"/>
                </a:cubicBezTo>
                <a:cubicBezTo>
                  <a:pt x="6022528" y="777404"/>
                  <a:pt x="6029473" y="771761"/>
                  <a:pt x="6032078" y="768288"/>
                </a:cubicBezTo>
                <a:cubicBezTo>
                  <a:pt x="6033815" y="766552"/>
                  <a:pt x="6034248" y="765250"/>
                  <a:pt x="6033380" y="764382"/>
                </a:cubicBezTo>
                <a:cubicBezTo>
                  <a:pt x="6032512" y="763514"/>
                  <a:pt x="6030775" y="762645"/>
                  <a:pt x="6028171" y="761777"/>
                </a:cubicBezTo>
                <a:cubicBezTo>
                  <a:pt x="6016885" y="760041"/>
                  <a:pt x="6011242" y="754832"/>
                  <a:pt x="6011242" y="746150"/>
                </a:cubicBezTo>
                <a:cubicBezTo>
                  <a:pt x="6012110" y="735732"/>
                  <a:pt x="6021660" y="730523"/>
                  <a:pt x="6039891" y="730523"/>
                </a:cubicBezTo>
                <a:close/>
                <a:moveTo>
                  <a:pt x="4121200" y="716199"/>
                </a:moveTo>
                <a:cubicBezTo>
                  <a:pt x="4124672" y="715330"/>
                  <a:pt x="4126843" y="715330"/>
                  <a:pt x="4127711" y="716199"/>
                </a:cubicBezTo>
                <a:cubicBezTo>
                  <a:pt x="4128579" y="717067"/>
                  <a:pt x="4127711" y="718369"/>
                  <a:pt x="4125106" y="720105"/>
                </a:cubicBezTo>
                <a:cubicBezTo>
                  <a:pt x="4118161" y="727919"/>
                  <a:pt x="4102534" y="740941"/>
                  <a:pt x="4078225" y="759173"/>
                </a:cubicBezTo>
                <a:cubicBezTo>
                  <a:pt x="4066071" y="768723"/>
                  <a:pt x="4054785" y="778272"/>
                  <a:pt x="4044367" y="787822"/>
                </a:cubicBezTo>
                <a:cubicBezTo>
                  <a:pt x="4039158" y="792163"/>
                  <a:pt x="4033515" y="791729"/>
                  <a:pt x="4027438" y="786520"/>
                </a:cubicBezTo>
                <a:cubicBezTo>
                  <a:pt x="4017020" y="776102"/>
                  <a:pt x="4010943" y="767420"/>
                  <a:pt x="4009206" y="760475"/>
                </a:cubicBezTo>
                <a:cubicBezTo>
                  <a:pt x="4007470" y="754398"/>
                  <a:pt x="4009206" y="750925"/>
                  <a:pt x="4014415" y="750057"/>
                </a:cubicBezTo>
                <a:cubicBezTo>
                  <a:pt x="4023097" y="749189"/>
                  <a:pt x="4035251" y="746150"/>
                  <a:pt x="4050878" y="740941"/>
                </a:cubicBezTo>
                <a:cubicBezTo>
                  <a:pt x="4083868" y="729655"/>
                  <a:pt x="4107309" y="721408"/>
                  <a:pt x="4121200" y="716199"/>
                </a:cubicBezTo>
                <a:close/>
                <a:moveTo>
                  <a:pt x="4774518" y="704478"/>
                </a:moveTo>
                <a:cubicBezTo>
                  <a:pt x="4780595" y="707083"/>
                  <a:pt x="4786238" y="709687"/>
                  <a:pt x="4791447" y="712292"/>
                </a:cubicBezTo>
                <a:lnTo>
                  <a:pt x="4792749" y="714896"/>
                </a:lnTo>
                <a:cubicBezTo>
                  <a:pt x="4791881" y="709687"/>
                  <a:pt x="4790579" y="706215"/>
                  <a:pt x="4788842" y="704478"/>
                </a:cubicBezTo>
                <a:cubicBezTo>
                  <a:pt x="4784502" y="704478"/>
                  <a:pt x="4779727" y="704478"/>
                  <a:pt x="4774518" y="704478"/>
                </a:cubicBezTo>
                <a:close/>
                <a:moveTo>
                  <a:pt x="2914427" y="704478"/>
                </a:moveTo>
                <a:cubicBezTo>
                  <a:pt x="2923109" y="702742"/>
                  <a:pt x="2932658" y="704912"/>
                  <a:pt x="2943076" y="710990"/>
                </a:cubicBezTo>
                <a:cubicBezTo>
                  <a:pt x="2950021" y="717067"/>
                  <a:pt x="2956533" y="724012"/>
                  <a:pt x="2962610" y="731826"/>
                </a:cubicBezTo>
                <a:cubicBezTo>
                  <a:pt x="2967819" y="741375"/>
                  <a:pt x="2966516" y="747453"/>
                  <a:pt x="2958703" y="750057"/>
                </a:cubicBezTo>
                <a:cubicBezTo>
                  <a:pt x="2952626" y="750925"/>
                  <a:pt x="2943510" y="750491"/>
                  <a:pt x="2931356" y="748755"/>
                </a:cubicBezTo>
                <a:cubicBezTo>
                  <a:pt x="2910520" y="745282"/>
                  <a:pt x="2875793" y="743546"/>
                  <a:pt x="2827176" y="743546"/>
                </a:cubicBezTo>
                <a:cubicBezTo>
                  <a:pt x="2775086" y="747018"/>
                  <a:pt x="2736019" y="751359"/>
                  <a:pt x="2709974" y="756568"/>
                </a:cubicBezTo>
                <a:cubicBezTo>
                  <a:pt x="2703897" y="758305"/>
                  <a:pt x="2698688" y="757871"/>
                  <a:pt x="2694347" y="755266"/>
                </a:cubicBezTo>
                <a:cubicBezTo>
                  <a:pt x="2687402" y="751793"/>
                  <a:pt x="2680456" y="744848"/>
                  <a:pt x="2673511" y="734430"/>
                </a:cubicBezTo>
                <a:cubicBezTo>
                  <a:pt x="2671775" y="728353"/>
                  <a:pt x="2673077" y="725314"/>
                  <a:pt x="2677418" y="725314"/>
                </a:cubicBezTo>
                <a:cubicBezTo>
                  <a:pt x="2686100" y="725314"/>
                  <a:pt x="2700424" y="724446"/>
                  <a:pt x="2720392" y="722710"/>
                </a:cubicBezTo>
                <a:cubicBezTo>
                  <a:pt x="2706501" y="724446"/>
                  <a:pt x="2707804" y="724446"/>
                  <a:pt x="2724299" y="722710"/>
                </a:cubicBezTo>
                <a:cubicBezTo>
                  <a:pt x="2786807" y="715765"/>
                  <a:pt x="2833253" y="711424"/>
                  <a:pt x="2863639" y="709687"/>
                </a:cubicBezTo>
                <a:cubicBezTo>
                  <a:pt x="2865375" y="709687"/>
                  <a:pt x="2867546" y="709687"/>
                  <a:pt x="2870150" y="709687"/>
                </a:cubicBezTo>
                <a:cubicBezTo>
                  <a:pt x="2891854" y="707951"/>
                  <a:pt x="2906613" y="706215"/>
                  <a:pt x="2914427" y="704478"/>
                </a:cubicBezTo>
                <a:close/>
                <a:moveTo>
                  <a:pt x="1126443" y="704478"/>
                </a:moveTo>
                <a:cubicBezTo>
                  <a:pt x="1132520" y="707083"/>
                  <a:pt x="1138164" y="709687"/>
                  <a:pt x="1143372" y="712292"/>
                </a:cubicBezTo>
                <a:lnTo>
                  <a:pt x="1144675" y="714896"/>
                </a:lnTo>
                <a:cubicBezTo>
                  <a:pt x="1143806" y="709687"/>
                  <a:pt x="1142504" y="706215"/>
                  <a:pt x="1140768" y="704478"/>
                </a:cubicBezTo>
                <a:cubicBezTo>
                  <a:pt x="1136427" y="704478"/>
                  <a:pt x="1131652" y="704478"/>
                  <a:pt x="1126443" y="704478"/>
                </a:cubicBezTo>
                <a:close/>
                <a:moveTo>
                  <a:pt x="4510571" y="694386"/>
                </a:moveTo>
                <a:cubicBezTo>
                  <a:pt x="4513176" y="694603"/>
                  <a:pt x="4515780" y="695363"/>
                  <a:pt x="4518385" y="696665"/>
                </a:cubicBezTo>
                <a:cubicBezTo>
                  <a:pt x="4531407" y="701874"/>
                  <a:pt x="4539221" y="707517"/>
                  <a:pt x="4541825" y="713594"/>
                </a:cubicBezTo>
                <a:cubicBezTo>
                  <a:pt x="4544430" y="723144"/>
                  <a:pt x="4541391" y="727919"/>
                  <a:pt x="4532709" y="727919"/>
                </a:cubicBezTo>
                <a:cubicBezTo>
                  <a:pt x="4508401" y="727919"/>
                  <a:pt x="4479751" y="730089"/>
                  <a:pt x="4446761" y="734430"/>
                </a:cubicBezTo>
                <a:cubicBezTo>
                  <a:pt x="4418112" y="737903"/>
                  <a:pt x="4395539" y="741809"/>
                  <a:pt x="4379044" y="746150"/>
                </a:cubicBezTo>
                <a:cubicBezTo>
                  <a:pt x="4373835" y="748755"/>
                  <a:pt x="4368192" y="747887"/>
                  <a:pt x="4362115" y="743546"/>
                </a:cubicBezTo>
                <a:cubicBezTo>
                  <a:pt x="4361247" y="742678"/>
                  <a:pt x="4360379" y="741809"/>
                  <a:pt x="4359511" y="740941"/>
                </a:cubicBezTo>
                <a:cubicBezTo>
                  <a:pt x="4350829" y="734864"/>
                  <a:pt x="4345186" y="729221"/>
                  <a:pt x="4342581" y="724012"/>
                </a:cubicBezTo>
                <a:cubicBezTo>
                  <a:pt x="4340845" y="722276"/>
                  <a:pt x="4340411" y="720973"/>
                  <a:pt x="4341279" y="720105"/>
                </a:cubicBezTo>
                <a:cubicBezTo>
                  <a:pt x="4342147" y="718369"/>
                  <a:pt x="4343884" y="717935"/>
                  <a:pt x="4346488" y="718803"/>
                </a:cubicBezTo>
                <a:cubicBezTo>
                  <a:pt x="4358642" y="718803"/>
                  <a:pt x="4373401" y="717501"/>
                  <a:pt x="4390765" y="714896"/>
                </a:cubicBezTo>
                <a:cubicBezTo>
                  <a:pt x="4415941" y="710556"/>
                  <a:pt x="4441118" y="707083"/>
                  <a:pt x="4466295" y="704478"/>
                </a:cubicBezTo>
                <a:cubicBezTo>
                  <a:pt x="4485394" y="701006"/>
                  <a:pt x="4497549" y="697967"/>
                  <a:pt x="4502758" y="695363"/>
                </a:cubicBezTo>
                <a:cubicBezTo>
                  <a:pt x="4505362" y="694495"/>
                  <a:pt x="4507967" y="694169"/>
                  <a:pt x="4510571" y="694386"/>
                </a:cubicBezTo>
                <a:close/>
                <a:moveTo>
                  <a:pt x="852972" y="694386"/>
                </a:moveTo>
                <a:cubicBezTo>
                  <a:pt x="855576" y="694603"/>
                  <a:pt x="858180" y="695363"/>
                  <a:pt x="860785" y="696665"/>
                </a:cubicBezTo>
                <a:cubicBezTo>
                  <a:pt x="873807" y="701874"/>
                  <a:pt x="881621" y="707517"/>
                  <a:pt x="884226" y="713594"/>
                </a:cubicBezTo>
                <a:cubicBezTo>
                  <a:pt x="886830" y="723144"/>
                  <a:pt x="883792" y="727919"/>
                  <a:pt x="875110" y="727919"/>
                </a:cubicBezTo>
                <a:cubicBezTo>
                  <a:pt x="850801" y="727919"/>
                  <a:pt x="822151" y="730089"/>
                  <a:pt x="789162" y="734430"/>
                </a:cubicBezTo>
                <a:cubicBezTo>
                  <a:pt x="760512" y="737903"/>
                  <a:pt x="737939" y="741809"/>
                  <a:pt x="721444" y="746150"/>
                </a:cubicBezTo>
                <a:cubicBezTo>
                  <a:pt x="716236" y="748755"/>
                  <a:pt x="710592" y="747887"/>
                  <a:pt x="704515" y="743546"/>
                </a:cubicBezTo>
                <a:cubicBezTo>
                  <a:pt x="703647" y="742678"/>
                  <a:pt x="702779" y="741809"/>
                  <a:pt x="701911" y="740941"/>
                </a:cubicBezTo>
                <a:cubicBezTo>
                  <a:pt x="693229" y="734864"/>
                  <a:pt x="687586" y="729221"/>
                  <a:pt x="684981" y="724012"/>
                </a:cubicBezTo>
                <a:cubicBezTo>
                  <a:pt x="683245" y="722276"/>
                  <a:pt x="682811" y="720973"/>
                  <a:pt x="683679" y="720105"/>
                </a:cubicBezTo>
                <a:cubicBezTo>
                  <a:pt x="684547" y="718369"/>
                  <a:pt x="686284" y="717935"/>
                  <a:pt x="688889" y="718803"/>
                </a:cubicBezTo>
                <a:cubicBezTo>
                  <a:pt x="701043" y="718803"/>
                  <a:pt x="715802" y="717501"/>
                  <a:pt x="733165" y="714896"/>
                </a:cubicBezTo>
                <a:cubicBezTo>
                  <a:pt x="758341" y="710556"/>
                  <a:pt x="783518" y="707083"/>
                  <a:pt x="808695" y="704478"/>
                </a:cubicBezTo>
                <a:cubicBezTo>
                  <a:pt x="827795" y="701006"/>
                  <a:pt x="839949" y="697967"/>
                  <a:pt x="845158" y="695363"/>
                </a:cubicBezTo>
                <a:cubicBezTo>
                  <a:pt x="847763" y="694495"/>
                  <a:pt x="850367" y="694169"/>
                  <a:pt x="852972" y="694386"/>
                </a:cubicBezTo>
                <a:close/>
                <a:moveTo>
                  <a:pt x="5062314" y="691456"/>
                </a:moveTo>
                <a:cubicBezTo>
                  <a:pt x="5064051" y="692324"/>
                  <a:pt x="5065353" y="693626"/>
                  <a:pt x="5066221" y="695363"/>
                </a:cubicBezTo>
                <a:cubicBezTo>
                  <a:pt x="5074902" y="718803"/>
                  <a:pt x="5091831" y="737035"/>
                  <a:pt x="5117008" y="750057"/>
                </a:cubicBezTo>
                <a:cubicBezTo>
                  <a:pt x="5135240" y="760475"/>
                  <a:pt x="5157812" y="763514"/>
                  <a:pt x="5184725" y="759173"/>
                </a:cubicBezTo>
                <a:cubicBezTo>
                  <a:pt x="5189066" y="758305"/>
                  <a:pt x="5190802" y="756134"/>
                  <a:pt x="5189934" y="752662"/>
                </a:cubicBezTo>
                <a:cubicBezTo>
                  <a:pt x="5189066" y="748321"/>
                  <a:pt x="5187330" y="742244"/>
                  <a:pt x="5184725" y="734430"/>
                </a:cubicBezTo>
                <a:cubicBezTo>
                  <a:pt x="5182989" y="726617"/>
                  <a:pt x="5181253" y="720539"/>
                  <a:pt x="5179516" y="716199"/>
                </a:cubicBezTo>
                <a:cubicBezTo>
                  <a:pt x="5178648" y="714462"/>
                  <a:pt x="5179082" y="713160"/>
                  <a:pt x="5180818" y="712292"/>
                </a:cubicBezTo>
                <a:cubicBezTo>
                  <a:pt x="5181686" y="712292"/>
                  <a:pt x="5182989" y="712726"/>
                  <a:pt x="5184725" y="713594"/>
                </a:cubicBezTo>
                <a:cubicBezTo>
                  <a:pt x="5198616" y="725748"/>
                  <a:pt x="5217716" y="738771"/>
                  <a:pt x="5242024" y="752662"/>
                </a:cubicBezTo>
                <a:cubicBezTo>
                  <a:pt x="5249837" y="758739"/>
                  <a:pt x="5249837" y="766118"/>
                  <a:pt x="5242024" y="774800"/>
                </a:cubicBezTo>
                <a:cubicBezTo>
                  <a:pt x="5227265" y="786086"/>
                  <a:pt x="5201654" y="792163"/>
                  <a:pt x="5165191" y="793031"/>
                </a:cubicBezTo>
                <a:cubicBezTo>
                  <a:pt x="5130465" y="793031"/>
                  <a:pt x="5103118" y="783915"/>
                  <a:pt x="5083150" y="765684"/>
                </a:cubicBezTo>
                <a:cubicBezTo>
                  <a:pt x="5065786" y="746584"/>
                  <a:pt x="5058407" y="723144"/>
                  <a:pt x="5061012" y="695363"/>
                </a:cubicBezTo>
                <a:cubicBezTo>
                  <a:pt x="5061012" y="692758"/>
                  <a:pt x="5061446" y="691456"/>
                  <a:pt x="5062314" y="691456"/>
                </a:cubicBezTo>
                <a:close/>
                <a:moveTo>
                  <a:pt x="1414239" y="691456"/>
                </a:moveTo>
                <a:cubicBezTo>
                  <a:pt x="1415976" y="692324"/>
                  <a:pt x="1417278" y="693626"/>
                  <a:pt x="1418147" y="695363"/>
                </a:cubicBezTo>
                <a:cubicBezTo>
                  <a:pt x="1426828" y="718803"/>
                  <a:pt x="1443757" y="737035"/>
                  <a:pt x="1468934" y="750057"/>
                </a:cubicBezTo>
                <a:cubicBezTo>
                  <a:pt x="1487165" y="760475"/>
                  <a:pt x="1509738" y="763514"/>
                  <a:pt x="1536651" y="759173"/>
                </a:cubicBezTo>
                <a:cubicBezTo>
                  <a:pt x="1540992" y="758305"/>
                  <a:pt x="1542728" y="756134"/>
                  <a:pt x="1541860" y="752662"/>
                </a:cubicBezTo>
                <a:cubicBezTo>
                  <a:pt x="1540992" y="748321"/>
                  <a:pt x="1539255" y="742244"/>
                  <a:pt x="1536651" y="734430"/>
                </a:cubicBezTo>
                <a:cubicBezTo>
                  <a:pt x="1534915" y="726617"/>
                  <a:pt x="1533178" y="720539"/>
                  <a:pt x="1531442" y="716199"/>
                </a:cubicBezTo>
                <a:cubicBezTo>
                  <a:pt x="1530574" y="714462"/>
                  <a:pt x="1531007" y="713160"/>
                  <a:pt x="1532744" y="712292"/>
                </a:cubicBezTo>
                <a:cubicBezTo>
                  <a:pt x="1533612" y="712292"/>
                  <a:pt x="1534915" y="712726"/>
                  <a:pt x="1536651" y="713594"/>
                </a:cubicBezTo>
                <a:cubicBezTo>
                  <a:pt x="1550541" y="725748"/>
                  <a:pt x="1569641" y="738771"/>
                  <a:pt x="1593949" y="752662"/>
                </a:cubicBezTo>
                <a:cubicBezTo>
                  <a:pt x="1601763" y="758739"/>
                  <a:pt x="1601763" y="766118"/>
                  <a:pt x="1593949" y="774800"/>
                </a:cubicBezTo>
                <a:cubicBezTo>
                  <a:pt x="1579190" y="786086"/>
                  <a:pt x="1553580" y="792163"/>
                  <a:pt x="1517117" y="793031"/>
                </a:cubicBezTo>
                <a:cubicBezTo>
                  <a:pt x="1482391" y="793031"/>
                  <a:pt x="1455043" y="783915"/>
                  <a:pt x="1435075" y="765684"/>
                </a:cubicBezTo>
                <a:cubicBezTo>
                  <a:pt x="1417712" y="746584"/>
                  <a:pt x="1410333" y="723144"/>
                  <a:pt x="1412937" y="695363"/>
                </a:cubicBezTo>
                <a:cubicBezTo>
                  <a:pt x="1412937" y="692758"/>
                  <a:pt x="1413371" y="691456"/>
                  <a:pt x="1414239" y="691456"/>
                </a:cubicBezTo>
                <a:close/>
                <a:moveTo>
                  <a:pt x="5096172" y="683642"/>
                </a:moveTo>
                <a:cubicBezTo>
                  <a:pt x="5106590" y="683642"/>
                  <a:pt x="5117876" y="684511"/>
                  <a:pt x="5130031" y="686247"/>
                </a:cubicBezTo>
                <a:cubicBezTo>
                  <a:pt x="5149130" y="692324"/>
                  <a:pt x="5156076" y="706649"/>
                  <a:pt x="5150867" y="729221"/>
                </a:cubicBezTo>
                <a:cubicBezTo>
                  <a:pt x="5148262" y="736166"/>
                  <a:pt x="5142619" y="737903"/>
                  <a:pt x="5133938" y="734430"/>
                </a:cubicBezTo>
                <a:cubicBezTo>
                  <a:pt x="5119179" y="723144"/>
                  <a:pt x="5105722" y="707517"/>
                  <a:pt x="5093568" y="687549"/>
                </a:cubicBezTo>
                <a:cubicBezTo>
                  <a:pt x="5091831" y="685813"/>
                  <a:pt x="5091398" y="684945"/>
                  <a:pt x="5092266" y="684945"/>
                </a:cubicBezTo>
                <a:cubicBezTo>
                  <a:pt x="5092266" y="684077"/>
                  <a:pt x="5093568" y="683642"/>
                  <a:pt x="5096172" y="683642"/>
                </a:cubicBezTo>
                <a:close/>
                <a:moveTo>
                  <a:pt x="5031060" y="683642"/>
                </a:moveTo>
                <a:cubicBezTo>
                  <a:pt x="5031928" y="683642"/>
                  <a:pt x="5032797" y="684945"/>
                  <a:pt x="5033665" y="687549"/>
                </a:cubicBezTo>
                <a:cubicBezTo>
                  <a:pt x="5044951" y="726617"/>
                  <a:pt x="5040610" y="751793"/>
                  <a:pt x="5020642" y="763079"/>
                </a:cubicBezTo>
                <a:cubicBezTo>
                  <a:pt x="5012829" y="767420"/>
                  <a:pt x="5007185" y="766552"/>
                  <a:pt x="5003713" y="760475"/>
                </a:cubicBezTo>
                <a:cubicBezTo>
                  <a:pt x="4995031" y="747453"/>
                  <a:pt x="4994597" y="734864"/>
                  <a:pt x="5002411" y="722710"/>
                </a:cubicBezTo>
                <a:cubicBezTo>
                  <a:pt x="5004147" y="720973"/>
                  <a:pt x="5006752" y="717935"/>
                  <a:pt x="5010224" y="713594"/>
                </a:cubicBezTo>
                <a:cubicBezTo>
                  <a:pt x="5021510" y="700572"/>
                  <a:pt x="5027588" y="691890"/>
                  <a:pt x="5028456" y="687549"/>
                </a:cubicBezTo>
                <a:cubicBezTo>
                  <a:pt x="5029324" y="684945"/>
                  <a:pt x="5030192" y="683642"/>
                  <a:pt x="5031060" y="683642"/>
                </a:cubicBezTo>
                <a:close/>
                <a:moveTo>
                  <a:pt x="1448098" y="683642"/>
                </a:moveTo>
                <a:cubicBezTo>
                  <a:pt x="1458516" y="683642"/>
                  <a:pt x="1469802" y="684511"/>
                  <a:pt x="1481956" y="686247"/>
                </a:cubicBezTo>
                <a:cubicBezTo>
                  <a:pt x="1501056" y="692324"/>
                  <a:pt x="1508001" y="706649"/>
                  <a:pt x="1502792" y="729221"/>
                </a:cubicBezTo>
                <a:cubicBezTo>
                  <a:pt x="1500188" y="736166"/>
                  <a:pt x="1494544" y="737903"/>
                  <a:pt x="1485864" y="734430"/>
                </a:cubicBezTo>
                <a:cubicBezTo>
                  <a:pt x="1471105" y="723144"/>
                  <a:pt x="1457647" y="707517"/>
                  <a:pt x="1445493" y="687549"/>
                </a:cubicBezTo>
                <a:cubicBezTo>
                  <a:pt x="1443757" y="685813"/>
                  <a:pt x="1443323" y="684945"/>
                  <a:pt x="1444192" y="684945"/>
                </a:cubicBezTo>
                <a:cubicBezTo>
                  <a:pt x="1444192" y="684077"/>
                  <a:pt x="1445493" y="683642"/>
                  <a:pt x="1448098" y="683642"/>
                </a:cubicBezTo>
                <a:close/>
                <a:moveTo>
                  <a:pt x="1382985" y="683642"/>
                </a:moveTo>
                <a:cubicBezTo>
                  <a:pt x="1383853" y="683642"/>
                  <a:pt x="1384722" y="684945"/>
                  <a:pt x="1385590" y="687549"/>
                </a:cubicBezTo>
                <a:cubicBezTo>
                  <a:pt x="1396877" y="726617"/>
                  <a:pt x="1392536" y="751793"/>
                  <a:pt x="1372567" y="763079"/>
                </a:cubicBezTo>
                <a:cubicBezTo>
                  <a:pt x="1364754" y="767420"/>
                  <a:pt x="1359111" y="766552"/>
                  <a:pt x="1355638" y="760475"/>
                </a:cubicBezTo>
                <a:cubicBezTo>
                  <a:pt x="1346957" y="747453"/>
                  <a:pt x="1346523" y="734864"/>
                  <a:pt x="1354337" y="722710"/>
                </a:cubicBezTo>
                <a:cubicBezTo>
                  <a:pt x="1356072" y="720973"/>
                  <a:pt x="1358677" y="717935"/>
                  <a:pt x="1362150" y="713594"/>
                </a:cubicBezTo>
                <a:cubicBezTo>
                  <a:pt x="1373436" y="700572"/>
                  <a:pt x="1379513" y="691890"/>
                  <a:pt x="1380381" y="687549"/>
                </a:cubicBezTo>
                <a:cubicBezTo>
                  <a:pt x="1381250" y="684945"/>
                  <a:pt x="1382117" y="683642"/>
                  <a:pt x="1382985" y="683642"/>
                </a:cubicBezTo>
                <a:close/>
                <a:moveTo>
                  <a:pt x="5201654" y="679736"/>
                </a:moveTo>
                <a:cubicBezTo>
                  <a:pt x="5225095" y="679736"/>
                  <a:pt x="5239854" y="680170"/>
                  <a:pt x="5245931" y="681038"/>
                </a:cubicBezTo>
                <a:cubicBezTo>
                  <a:pt x="5269371" y="688851"/>
                  <a:pt x="5275882" y="703176"/>
                  <a:pt x="5265464" y="724012"/>
                </a:cubicBezTo>
                <a:cubicBezTo>
                  <a:pt x="5261992" y="731826"/>
                  <a:pt x="5256349" y="733562"/>
                  <a:pt x="5248535" y="729221"/>
                </a:cubicBezTo>
                <a:cubicBezTo>
                  <a:pt x="5231172" y="718803"/>
                  <a:pt x="5214677" y="703610"/>
                  <a:pt x="5199050" y="683642"/>
                </a:cubicBezTo>
                <a:cubicBezTo>
                  <a:pt x="5197313" y="681906"/>
                  <a:pt x="5196880" y="681038"/>
                  <a:pt x="5197748" y="681038"/>
                </a:cubicBezTo>
                <a:cubicBezTo>
                  <a:pt x="5197748" y="680170"/>
                  <a:pt x="5199050" y="679736"/>
                  <a:pt x="5201654" y="679736"/>
                </a:cubicBezTo>
                <a:close/>
                <a:moveTo>
                  <a:pt x="1553580" y="679736"/>
                </a:moveTo>
                <a:cubicBezTo>
                  <a:pt x="1577020" y="679736"/>
                  <a:pt x="1591779" y="680170"/>
                  <a:pt x="1597856" y="681038"/>
                </a:cubicBezTo>
                <a:cubicBezTo>
                  <a:pt x="1621296" y="688851"/>
                  <a:pt x="1627808" y="703176"/>
                  <a:pt x="1617390" y="724012"/>
                </a:cubicBezTo>
                <a:cubicBezTo>
                  <a:pt x="1613917" y="731826"/>
                  <a:pt x="1608274" y="733562"/>
                  <a:pt x="1600461" y="729221"/>
                </a:cubicBezTo>
                <a:cubicBezTo>
                  <a:pt x="1583097" y="718803"/>
                  <a:pt x="1566603" y="703610"/>
                  <a:pt x="1550976" y="683642"/>
                </a:cubicBezTo>
                <a:cubicBezTo>
                  <a:pt x="1549239" y="681906"/>
                  <a:pt x="1548805" y="681038"/>
                  <a:pt x="1549673" y="681038"/>
                </a:cubicBezTo>
                <a:cubicBezTo>
                  <a:pt x="1549673" y="680170"/>
                  <a:pt x="1550976" y="679736"/>
                  <a:pt x="1553580" y="679736"/>
                </a:cubicBezTo>
                <a:close/>
                <a:moveTo>
                  <a:pt x="6431867" y="671922"/>
                </a:moveTo>
                <a:cubicBezTo>
                  <a:pt x="6428395" y="671922"/>
                  <a:pt x="6423186" y="672356"/>
                  <a:pt x="6416241" y="673225"/>
                </a:cubicBezTo>
                <a:cubicBezTo>
                  <a:pt x="6408427" y="673225"/>
                  <a:pt x="6402783" y="673659"/>
                  <a:pt x="6399311" y="674527"/>
                </a:cubicBezTo>
                <a:cubicBezTo>
                  <a:pt x="6407125" y="677999"/>
                  <a:pt x="6414504" y="684077"/>
                  <a:pt x="6421449" y="692758"/>
                </a:cubicBezTo>
                <a:cubicBezTo>
                  <a:pt x="6425791" y="700572"/>
                  <a:pt x="6425356" y="706215"/>
                  <a:pt x="6420147" y="709687"/>
                </a:cubicBezTo>
                <a:cubicBezTo>
                  <a:pt x="6422751" y="710556"/>
                  <a:pt x="6426224" y="712726"/>
                  <a:pt x="6430565" y="716199"/>
                </a:cubicBezTo>
                <a:cubicBezTo>
                  <a:pt x="6432301" y="717935"/>
                  <a:pt x="6433604" y="719237"/>
                  <a:pt x="6434472" y="720105"/>
                </a:cubicBezTo>
                <a:cubicBezTo>
                  <a:pt x="6434472" y="715765"/>
                  <a:pt x="6434472" y="710990"/>
                  <a:pt x="6434472" y="705781"/>
                </a:cubicBezTo>
                <a:cubicBezTo>
                  <a:pt x="6436209" y="689286"/>
                  <a:pt x="6435774" y="678433"/>
                  <a:pt x="6433169" y="673225"/>
                </a:cubicBezTo>
                <a:cubicBezTo>
                  <a:pt x="6432301" y="672356"/>
                  <a:pt x="6431867" y="671922"/>
                  <a:pt x="6431867" y="671922"/>
                </a:cubicBezTo>
                <a:close/>
                <a:moveTo>
                  <a:pt x="3832101" y="665411"/>
                </a:moveTo>
                <a:cubicBezTo>
                  <a:pt x="3826892" y="666279"/>
                  <a:pt x="3822985" y="666713"/>
                  <a:pt x="3820381" y="666713"/>
                </a:cubicBezTo>
                <a:cubicBezTo>
                  <a:pt x="3819512" y="677999"/>
                  <a:pt x="3819078" y="687983"/>
                  <a:pt x="3819078" y="696665"/>
                </a:cubicBezTo>
                <a:cubicBezTo>
                  <a:pt x="3821683" y="695797"/>
                  <a:pt x="3826892" y="694929"/>
                  <a:pt x="3834705" y="694060"/>
                </a:cubicBezTo>
                <a:cubicBezTo>
                  <a:pt x="3838178" y="693192"/>
                  <a:pt x="3840782" y="692758"/>
                  <a:pt x="3842519" y="692758"/>
                </a:cubicBezTo>
                <a:cubicBezTo>
                  <a:pt x="3842519" y="689286"/>
                  <a:pt x="3842953" y="684511"/>
                  <a:pt x="3843821" y="678433"/>
                </a:cubicBezTo>
                <a:cubicBezTo>
                  <a:pt x="3843821" y="672356"/>
                  <a:pt x="3843821" y="668016"/>
                  <a:pt x="3843821" y="665411"/>
                </a:cubicBezTo>
                <a:cubicBezTo>
                  <a:pt x="3841217" y="665411"/>
                  <a:pt x="3837310" y="665411"/>
                  <a:pt x="3832101" y="665411"/>
                </a:cubicBezTo>
                <a:close/>
                <a:moveTo>
                  <a:pt x="4814887" y="651086"/>
                </a:moveTo>
                <a:cubicBezTo>
                  <a:pt x="4814019" y="651086"/>
                  <a:pt x="4812283" y="651520"/>
                  <a:pt x="4809678" y="652389"/>
                </a:cubicBezTo>
                <a:cubicBezTo>
                  <a:pt x="4787106" y="654993"/>
                  <a:pt x="4770611" y="657598"/>
                  <a:pt x="4760193" y="660202"/>
                </a:cubicBezTo>
                <a:cubicBezTo>
                  <a:pt x="4761061" y="663675"/>
                  <a:pt x="4762364" y="671488"/>
                  <a:pt x="4764100" y="683642"/>
                </a:cubicBezTo>
                <a:cubicBezTo>
                  <a:pt x="4769309" y="682774"/>
                  <a:pt x="4778859" y="681038"/>
                  <a:pt x="4792749" y="678433"/>
                </a:cubicBezTo>
                <a:cubicBezTo>
                  <a:pt x="4800563" y="677565"/>
                  <a:pt x="4806206" y="676697"/>
                  <a:pt x="4809678" y="675829"/>
                </a:cubicBezTo>
                <a:cubicBezTo>
                  <a:pt x="4812283" y="668884"/>
                  <a:pt x="4814887" y="662372"/>
                  <a:pt x="4817492" y="656295"/>
                </a:cubicBezTo>
                <a:cubicBezTo>
                  <a:pt x="4818360" y="652823"/>
                  <a:pt x="4817492" y="651086"/>
                  <a:pt x="4814887" y="651086"/>
                </a:cubicBezTo>
                <a:close/>
                <a:moveTo>
                  <a:pt x="1166813" y="651086"/>
                </a:moveTo>
                <a:cubicBezTo>
                  <a:pt x="1165944" y="651086"/>
                  <a:pt x="1164208" y="651520"/>
                  <a:pt x="1161603" y="652389"/>
                </a:cubicBezTo>
                <a:cubicBezTo>
                  <a:pt x="1139031" y="654993"/>
                  <a:pt x="1122536" y="657598"/>
                  <a:pt x="1112119" y="660202"/>
                </a:cubicBezTo>
                <a:cubicBezTo>
                  <a:pt x="1112986" y="663675"/>
                  <a:pt x="1114289" y="671488"/>
                  <a:pt x="1116025" y="683642"/>
                </a:cubicBezTo>
                <a:cubicBezTo>
                  <a:pt x="1121234" y="682774"/>
                  <a:pt x="1130784" y="681038"/>
                  <a:pt x="1144675" y="678433"/>
                </a:cubicBezTo>
                <a:cubicBezTo>
                  <a:pt x="1152488" y="677565"/>
                  <a:pt x="1158131" y="676697"/>
                  <a:pt x="1161603" y="675829"/>
                </a:cubicBezTo>
                <a:cubicBezTo>
                  <a:pt x="1164208" y="668884"/>
                  <a:pt x="1166813" y="662372"/>
                  <a:pt x="1169418" y="656295"/>
                </a:cubicBezTo>
                <a:cubicBezTo>
                  <a:pt x="1170285" y="652823"/>
                  <a:pt x="1169418" y="651086"/>
                  <a:pt x="1166813" y="651086"/>
                </a:cubicBezTo>
                <a:close/>
                <a:moveTo>
                  <a:pt x="3586711" y="637738"/>
                </a:moveTo>
                <a:cubicBezTo>
                  <a:pt x="3590835" y="637955"/>
                  <a:pt x="3594633" y="638932"/>
                  <a:pt x="3598106" y="640668"/>
                </a:cubicBezTo>
                <a:cubicBezTo>
                  <a:pt x="3608524" y="647614"/>
                  <a:pt x="3617206" y="654993"/>
                  <a:pt x="3624151" y="662807"/>
                </a:cubicBezTo>
                <a:cubicBezTo>
                  <a:pt x="3626755" y="666279"/>
                  <a:pt x="3628058" y="669752"/>
                  <a:pt x="3628058" y="673225"/>
                </a:cubicBezTo>
                <a:cubicBezTo>
                  <a:pt x="3627189" y="678433"/>
                  <a:pt x="3621112" y="680604"/>
                  <a:pt x="3609826" y="679736"/>
                </a:cubicBezTo>
                <a:cubicBezTo>
                  <a:pt x="3573363" y="676263"/>
                  <a:pt x="3534296" y="675829"/>
                  <a:pt x="3492624" y="678433"/>
                </a:cubicBezTo>
                <a:cubicBezTo>
                  <a:pt x="3454425" y="681038"/>
                  <a:pt x="3419264" y="686681"/>
                  <a:pt x="3387142" y="695363"/>
                </a:cubicBezTo>
                <a:cubicBezTo>
                  <a:pt x="3383669" y="696231"/>
                  <a:pt x="3379762" y="695797"/>
                  <a:pt x="3375422" y="694060"/>
                </a:cubicBezTo>
                <a:cubicBezTo>
                  <a:pt x="3374554" y="694060"/>
                  <a:pt x="3373686" y="694060"/>
                  <a:pt x="3372817" y="694060"/>
                </a:cubicBezTo>
                <a:cubicBezTo>
                  <a:pt x="3362399" y="687983"/>
                  <a:pt x="3354152" y="679736"/>
                  <a:pt x="3348075" y="669318"/>
                </a:cubicBezTo>
                <a:cubicBezTo>
                  <a:pt x="3346338" y="666713"/>
                  <a:pt x="3345904" y="664543"/>
                  <a:pt x="3346772" y="662807"/>
                </a:cubicBezTo>
                <a:cubicBezTo>
                  <a:pt x="3347641" y="661938"/>
                  <a:pt x="3349811" y="661504"/>
                  <a:pt x="3353284" y="661504"/>
                </a:cubicBezTo>
                <a:cubicBezTo>
                  <a:pt x="3361965" y="661504"/>
                  <a:pt x="3374120" y="660636"/>
                  <a:pt x="3389746" y="658900"/>
                </a:cubicBezTo>
                <a:cubicBezTo>
                  <a:pt x="3426209" y="654559"/>
                  <a:pt x="3479167" y="649350"/>
                  <a:pt x="3548620" y="643273"/>
                </a:cubicBezTo>
                <a:cubicBezTo>
                  <a:pt x="3551225" y="642405"/>
                  <a:pt x="3555566" y="641536"/>
                  <a:pt x="3561643" y="640668"/>
                </a:cubicBezTo>
                <a:cubicBezTo>
                  <a:pt x="3566852" y="639800"/>
                  <a:pt x="3570759" y="639366"/>
                  <a:pt x="3573363" y="639366"/>
                </a:cubicBezTo>
                <a:cubicBezTo>
                  <a:pt x="3578138" y="638064"/>
                  <a:pt x="3582587" y="637521"/>
                  <a:pt x="3586711" y="637738"/>
                </a:cubicBezTo>
                <a:close/>
                <a:moveTo>
                  <a:pt x="6533199" y="634971"/>
                </a:moveTo>
                <a:cubicBezTo>
                  <a:pt x="6541826" y="635948"/>
                  <a:pt x="6549721" y="641319"/>
                  <a:pt x="6556883" y="651086"/>
                </a:cubicBezTo>
                <a:cubicBezTo>
                  <a:pt x="6563829" y="662372"/>
                  <a:pt x="6561224" y="668450"/>
                  <a:pt x="6549069" y="669318"/>
                </a:cubicBezTo>
                <a:cubicBezTo>
                  <a:pt x="6543861" y="669318"/>
                  <a:pt x="6535613" y="669318"/>
                  <a:pt x="6524327" y="669318"/>
                </a:cubicBezTo>
                <a:cubicBezTo>
                  <a:pt x="6500019" y="668450"/>
                  <a:pt x="6482221" y="668450"/>
                  <a:pt x="6470935" y="669318"/>
                </a:cubicBezTo>
                <a:cubicBezTo>
                  <a:pt x="6474407" y="674527"/>
                  <a:pt x="6474407" y="681038"/>
                  <a:pt x="6470935" y="688851"/>
                </a:cubicBezTo>
                <a:cubicBezTo>
                  <a:pt x="6470935" y="690588"/>
                  <a:pt x="6470501" y="692758"/>
                  <a:pt x="6469633" y="695363"/>
                </a:cubicBezTo>
                <a:cubicBezTo>
                  <a:pt x="6471369" y="694495"/>
                  <a:pt x="6474407" y="693626"/>
                  <a:pt x="6478748" y="692758"/>
                </a:cubicBezTo>
                <a:cubicBezTo>
                  <a:pt x="6488298" y="689286"/>
                  <a:pt x="6493507" y="687549"/>
                  <a:pt x="6494375" y="687549"/>
                </a:cubicBezTo>
                <a:cubicBezTo>
                  <a:pt x="6499584" y="686681"/>
                  <a:pt x="6504793" y="687549"/>
                  <a:pt x="6510002" y="690154"/>
                </a:cubicBezTo>
                <a:cubicBezTo>
                  <a:pt x="6516079" y="694495"/>
                  <a:pt x="6520420" y="700138"/>
                  <a:pt x="6523025" y="707083"/>
                </a:cubicBezTo>
                <a:cubicBezTo>
                  <a:pt x="6524761" y="709687"/>
                  <a:pt x="6524327" y="712292"/>
                  <a:pt x="6521723" y="714896"/>
                </a:cubicBezTo>
                <a:cubicBezTo>
                  <a:pt x="6519118" y="718369"/>
                  <a:pt x="6513041" y="720105"/>
                  <a:pt x="6503491" y="720105"/>
                </a:cubicBezTo>
                <a:cubicBezTo>
                  <a:pt x="6489601" y="720973"/>
                  <a:pt x="6477011" y="721408"/>
                  <a:pt x="6465725" y="721408"/>
                </a:cubicBezTo>
                <a:cubicBezTo>
                  <a:pt x="6465725" y="726617"/>
                  <a:pt x="6465291" y="732260"/>
                  <a:pt x="6464423" y="738337"/>
                </a:cubicBezTo>
                <a:cubicBezTo>
                  <a:pt x="6474841" y="743546"/>
                  <a:pt x="6484825" y="747887"/>
                  <a:pt x="6494375" y="751359"/>
                </a:cubicBezTo>
                <a:cubicBezTo>
                  <a:pt x="6514343" y="760041"/>
                  <a:pt x="6546465" y="768723"/>
                  <a:pt x="6590741" y="777404"/>
                </a:cubicBezTo>
                <a:cubicBezTo>
                  <a:pt x="6596819" y="778272"/>
                  <a:pt x="6600291" y="779575"/>
                  <a:pt x="6601159" y="781311"/>
                </a:cubicBezTo>
                <a:cubicBezTo>
                  <a:pt x="6601159" y="783915"/>
                  <a:pt x="6598121" y="785652"/>
                  <a:pt x="6592043" y="786520"/>
                </a:cubicBezTo>
                <a:cubicBezTo>
                  <a:pt x="6586835" y="787388"/>
                  <a:pt x="6579021" y="789993"/>
                  <a:pt x="6568603" y="794333"/>
                </a:cubicBezTo>
                <a:cubicBezTo>
                  <a:pt x="6548635" y="801279"/>
                  <a:pt x="6533443" y="805619"/>
                  <a:pt x="6523025" y="807356"/>
                </a:cubicBezTo>
                <a:cubicBezTo>
                  <a:pt x="6516947" y="808224"/>
                  <a:pt x="6510002" y="807356"/>
                  <a:pt x="6502189" y="804751"/>
                </a:cubicBezTo>
                <a:cubicBezTo>
                  <a:pt x="6463121" y="784784"/>
                  <a:pt x="6430565" y="757871"/>
                  <a:pt x="6404520" y="724012"/>
                </a:cubicBezTo>
                <a:cubicBezTo>
                  <a:pt x="6403652" y="724880"/>
                  <a:pt x="6403218" y="725748"/>
                  <a:pt x="6403218" y="726617"/>
                </a:cubicBezTo>
                <a:cubicBezTo>
                  <a:pt x="6379777" y="750057"/>
                  <a:pt x="6355469" y="766552"/>
                  <a:pt x="6330292" y="776102"/>
                </a:cubicBezTo>
                <a:cubicBezTo>
                  <a:pt x="6320742" y="779575"/>
                  <a:pt x="6315533" y="780443"/>
                  <a:pt x="6314665" y="778706"/>
                </a:cubicBezTo>
                <a:cubicBezTo>
                  <a:pt x="6312929" y="776102"/>
                  <a:pt x="6315967" y="772195"/>
                  <a:pt x="6323781" y="766986"/>
                </a:cubicBezTo>
                <a:cubicBezTo>
                  <a:pt x="6340276" y="753096"/>
                  <a:pt x="6356771" y="733562"/>
                  <a:pt x="6373267" y="708385"/>
                </a:cubicBezTo>
                <a:cubicBezTo>
                  <a:pt x="6380212" y="696231"/>
                  <a:pt x="6383250" y="686247"/>
                  <a:pt x="6382382" y="678433"/>
                </a:cubicBezTo>
                <a:cubicBezTo>
                  <a:pt x="6382382" y="677565"/>
                  <a:pt x="6382382" y="676697"/>
                  <a:pt x="6382382" y="675829"/>
                </a:cubicBezTo>
                <a:cubicBezTo>
                  <a:pt x="6379777" y="675829"/>
                  <a:pt x="6376305" y="676263"/>
                  <a:pt x="6371964" y="677131"/>
                </a:cubicBezTo>
                <a:cubicBezTo>
                  <a:pt x="6366755" y="677131"/>
                  <a:pt x="6363283" y="677565"/>
                  <a:pt x="6361546" y="678433"/>
                </a:cubicBezTo>
                <a:cubicBezTo>
                  <a:pt x="6351128" y="680170"/>
                  <a:pt x="6342013" y="675395"/>
                  <a:pt x="6334199" y="664109"/>
                </a:cubicBezTo>
                <a:cubicBezTo>
                  <a:pt x="6330727" y="660636"/>
                  <a:pt x="6328990" y="657163"/>
                  <a:pt x="6328990" y="653691"/>
                </a:cubicBezTo>
                <a:cubicBezTo>
                  <a:pt x="6329858" y="651086"/>
                  <a:pt x="6332463" y="650218"/>
                  <a:pt x="6336803" y="651086"/>
                </a:cubicBezTo>
                <a:cubicBezTo>
                  <a:pt x="6359376" y="651086"/>
                  <a:pt x="6376739" y="650218"/>
                  <a:pt x="6388893" y="648482"/>
                </a:cubicBezTo>
                <a:cubicBezTo>
                  <a:pt x="6396707" y="647614"/>
                  <a:pt x="6412333" y="646311"/>
                  <a:pt x="6435774" y="644575"/>
                </a:cubicBezTo>
                <a:cubicBezTo>
                  <a:pt x="6460951" y="642839"/>
                  <a:pt x="6477446" y="641536"/>
                  <a:pt x="6485259" y="640668"/>
                </a:cubicBezTo>
                <a:cubicBezTo>
                  <a:pt x="6502623" y="638932"/>
                  <a:pt x="6515645" y="637196"/>
                  <a:pt x="6524327" y="635459"/>
                </a:cubicBezTo>
                <a:cubicBezTo>
                  <a:pt x="6527365" y="634808"/>
                  <a:pt x="6530323" y="634645"/>
                  <a:pt x="6533199" y="634971"/>
                </a:cubicBezTo>
                <a:close/>
                <a:moveTo>
                  <a:pt x="5075336" y="622437"/>
                </a:moveTo>
                <a:cubicBezTo>
                  <a:pt x="5075336" y="623305"/>
                  <a:pt x="5075336" y="624607"/>
                  <a:pt x="5075336" y="626344"/>
                </a:cubicBezTo>
                <a:cubicBezTo>
                  <a:pt x="5076204" y="632421"/>
                  <a:pt x="5077941" y="641536"/>
                  <a:pt x="5080545" y="653691"/>
                </a:cubicBezTo>
                <a:cubicBezTo>
                  <a:pt x="5088359" y="653691"/>
                  <a:pt x="5097040" y="652823"/>
                  <a:pt x="5106590" y="651086"/>
                </a:cubicBezTo>
                <a:lnTo>
                  <a:pt x="5106590" y="628948"/>
                </a:lnTo>
                <a:lnTo>
                  <a:pt x="5096172" y="630250"/>
                </a:lnTo>
                <a:cubicBezTo>
                  <a:pt x="5092700" y="631119"/>
                  <a:pt x="5087057" y="629382"/>
                  <a:pt x="5079243" y="625041"/>
                </a:cubicBezTo>
                <a:cubicBezTo>
                  <a:pt x="5077507" y="624173"/>
                  <a:pt x="5076204" y="623305"/>
                  <a:pt x="5075336" y="622437"/>
                </a:cubicBezTo>
                <a:close/>
                <a:moveTo>
                  <a:pt x="1427262" y="622437"/>
                </a:moveTo>
                <a:cubicBezTo>
                  <a:pt x="1427262" y="623305"/>
                  <a:pt x="1427262" y="624607"/>
                  <a:pt x="1427262" y="626344"/>
                </a:cubicBezTo>
                <a:cubicBezTo>
                  <a:pt x="1428130" y="632421"/>
                  <a:pt x="1429867" y="641536"/>
                  <a:pt x="1432471" y="653691"/>
                </a:cubicBezTo>
                <a:cubicBezTo>
                  <a:pt x="1440284" y="653691"/>
                  <a:pt x="1448966" y="652823"/>
                  <a:pt x="1458516" y="651086"/>
                </a:cubicBezTo>
                <a:lnTo>
                  <a:pt x="1458516" y="628948"/>
                </a:lnTo>
                <a:lnTo>
                  <a:pt x="1448098" y="630250"/>
                </a:lnTo>
                <a:cubicBezTo>
                  <a:pt x="1444625" y="631119"/>
                  <a:pt x="1438982" y="629382"/>
                  <a:pt x="1431169" y="625041"/>
                </a:cubicBezTo>
                <a:cubicBezTo>
                  <a:pt x="1429433" y="624173"/>
                  <a:pt x="1428130" y="623305"/>
                  <a:pt x="1427262" y="622437"/>
                </a:cubicBezTo>
                <a:close/>
                <a:moveTo>
                  <a:pt x="6757019" y="621135"/>
                </a:moveTo>
                <a:cubicBezTo>
                  <a:pt x="6750075" y="622003"/>
                  <a:pt x="6739657" y="623305"/>
                  <a:pt x="6725765" y="625041"/>
                </a:cubicBezTo>
                <a:cubicBezTo>
                  <a:pt x="6720557" y="625910"/>
                  <a:pt x="6716650" y="626344"/>
                  <a:pt x="6714045" y="626344"/>
                </a:cubicBezTo>
                <a:cubicBezTo>
                  <a:pt x="6714045" y="639366"/>
                  <a:pt x="6714914" y="651954"/>
                  <a:pt x="6716650" y="664109"/>
                </a:cubicBezTo>
                <a:lnTo>
                  <a:pt x="6716650" y="665411"/>
                </a:lnTo>
                <a:cubicBezTo>
                  <a:pt x="6720991" y="664543"/>
                  <a:pt x="6727937" y="663675"/>
                  <a:pt x="6737486" y="662807"/>
                </a:cubicBezTo>
                <a:cubicBezTo>
                  <a:pt x="6746168" y="661070"/>
                  <a:pt x="6752679" y="660202"/>
                  <a:pt x="6757019" y="660202"/>
                </a:cubicBezTo>
                <a:close/>
                <a:moveTo>
                  <a:pt x="127620" y="621135"/>
                </a:moveTo>
                <a:cubicBezTo>
                  <a:pt x="120675" y="622003"/>
                  <a:pt x="110257" y="623305"/>
                  <a:pt x="96367" y="625041"/>
                </a:cubicBezTo>
                <a:cubicBezTo>
                  <a:pt x="91157" y="625910"/>
                  <a:pt x="87251" y="626344"/>
                  <a:pt x="84646" y="626344"/>
                </a:cubicBezTo>
                <a:cubicBezTo>
                  <a:pt x="84646" y="639366"/>
                  <a:pt x="85514" y="651954"/>
                  <a:pt x="87251" y="664109"/>
                </a:cubicBezTo>
                <a:lnTo>
                  <a:pt x="87251" y="665411"/>
                </a:lnTo>
                <a:cubicBezTo>
                  <a:pt x="91592" y="664543"/>
                  <a:pt x="98537" y="663675"/>
                  <a:pt x="108086" y="662807"/>
                </a:cubicBezTo>
                <a:cubicBezTo>
                  <a:pt x="116768" y="661070"/>
                  <a:pt x="123280" y="660202"/>
                  <a:pt x="127620" y="660202"/>
                </a:cubicBezTo>
                <a:close/>
                <a:moveTo>
                  <a:pt x="5173005" y="618530"/>
                </a:moveTo>
                <a:cubicBezTo>
                  <a:pt x="5168664" y="619398"/>
                  <a:pt x="5162153" y="620701"/>
                  <a:pt x="5153471" y="622437"/>
                </a:cubicBezTo>
                <a:cubicBezTo>
                  <a:pt x="5146526" y="623305"/>
                  <a:pt x="5141317" y="624173"/>
                  <a:pt x="5137844" y="625041"/>
                </a:cubicBezTo>
                <a:cubicBezTo>
                  <a:pt x="5137844" y="626778"/>
                  <a:pt x="5137844" y="630250"/>
                  <a:pt x="5137844" y="635459"/>
                </a:cubicBezTo>
                <a:cubicBezTo>
                  <a:pt x="5136976" y="639800"/>
                  <a:pt x="5136542" y="643273"/>
                  <a:pt x="5136542" y="645877"/>
                </a:cubicBezTo>
                <a:cubicBezTo>
                  <a:pt x="5137410" y="645877"/>
                  <a:pt x="5138712" y="645443"/>
                  <a:pt x="5140449" y="644575"/>
                </a:cubicBezTo>
                <a:cubicBezTo>
                  <a:pt x="5141317" y="644575"/>
                  <a:pt x="5142185" y="644575"/>
                  <a:pt x="5143053" y="644575"/>
                </a:cubicBezTo>
                <a:cubicBezTo>
                  <a:pt x="5149130" y="642839"/>
                  <a:pt x="5153471" y="642839"/>
                  <a:pt x="5156076" y="644575"/>
                </a:cubicBezTo>
                <a:cubicBezTo>
                  <a:pt x="5156944" y="644575"/>
                  <a:pt x="5157812" y="645009"/>
                  <a:pt x="5158680" y="645877"/>
                </a:cubicBezTo>
                <a:cubicBezTo>
                  <a:pt x="5161285" y="645877"/>
                  <a:pt x="5164757" y="647180"/>
                  <a:pt x="5169098" y="649784"/>
                </a:cubicBezTo>
                <a:cubicBezTo>
                  <a:pt x="5169966" y="646311"/>
                  <a:pt x="5170835" y="641102"/>
                  <a:pt x="5171703" y="634157"/>
                </a:cubicBezTo>
                <a:cubicBezTo>
                  <a:pt x="5173439" y="627212"/>
                  <a:pt x="5174307" y="622003"/>
                  <a:pt x="5174307" y="618530"/>
                </a:cubicBezTo>
                <a:cubicBezTo>
                  <a:pt x="5174307" y="618530"/>
                  <a:pt x="5173873" y="618530"/>
                  <a:pt x="5173005" y="618530"/>
                </a:cubicBezTo>
                <a:close/>
                <a:moveTo>
                  <a:pt x="1524931" y="618530"/>
                </a:moveTo>
                <a:cubicBezTo>
                  <a:pt x="1520590" y="619398"/>
                  <a:pt x="1514079" y="620701"/>
                  <a:pt x="1505397" y="622437"/>
                </a:cubicBezTo>
                <a:cubicBezTo>
                  <a:pt x="1498451" y="623305"/>
                  <a:pt x="1493243" y="624173"/>
                  <a:pt x="1489770" y="625041"/>
                </a:cubicBezTo>
                <a:cubicBezTo>
                  <a:pt x="1489770" y="626778"/>
                  <a:pt x="1489770" y="630250"/>
                  <a:pt x="1489770" y="635459"/>
                </a:cubicBezTo>
                <a:cubicBezTo>
                  <a:pt x="1488902" y="639800"/>
                  <a:pt x="1488467" y="643273"/>
                  <a:pt x="1488467" y="645877"/>
                </a:cubicBezTo>
                <a:cubicBezTo>
                  <a:pt x="1489335" y="645877"/>
                  <a:pt x="1490638" y="645443"/>
                  <a:pt x="1492375" y="644575"/>
                </a:cubicBezTo>
                <a:cubicBezTo>
                  <a:pt x="1493243" y="644575"/>
                  <a:pt x="1494110" y="644575"/>
                  <a:pt x="1494979" y="644575"/>
                </a:cubicBezTo>
                <a:cubicBezTo>
                  <a:pt x="1501056" y="642839"/>
                  <a:pt x="1505397" y="642839"/>
                  <a:pt x="1508001" y="644575"/>
                </a:cubicBezTo>
                <a:cubicBezTo>
                  <a:pt x="1508869" y="644575"/>
                  <a:pt x="1509738" y="645009"/>
                  <a:pt x="1510606" y="645877"/>
                </a:cubicBezTo>
                <a:cubicBezTo>
                  <a:pt x="1513210" y="645877"/>
                  <a:pt x="1516683" y="647180"/>
                  <a:pt x="1521024" y="649784"/>
                </a:cubicBezTo>
                <a:cubicBezTo>
                  <a:pt x="1521892" y="646311"/>
                  <a:pt x="1522760" y="641102"/>
                  <a:pt x="1523628" y="634157"/>
                </a:cubicBezTo>
                <a:cubicBezTo>
                  <a:pt x="1525364" y="627212"/>
                  <a:pt x="1526233" y="622003"/>
                  <a:pt x="1526233" y="618530"/>
                </a:cubicBezTo>
                <a:cubicBezTo>
                  <a:pt x="1526233" y="618530"/>
                  <a:pt x="1525798" y="618530"/>
                  <a:pt x="1524931" y="618530"/>
                </a:cubicBezTo>
                <a:close/>
                <a:moveTo>
                  <a:pt x="6839061" y="613321"/>
                </a:moveTo>
                <a:cubicBezTo>
                  <a:pt x="6826907" y="613321"/>
                  <a:pt x="6813016" y="614623"/>
                  <a:pt x="6797389" y="617228"/>
                </a:cubicBezTo>
                <a:cubicBezTo>
                  <a:pt x="6797389" y="628514"/>
                  <a:pt x="6796955" y="641536"/>
                  <a:pt x="6796087" y="656295"/>
                </a:cubicBezTo>
                <a:lnTo>
                  <a:pt x="6810411" y="656295"/>
                </a:lnTo>
                <a:cubicBezTo>
                  <a:pt x="6819961" y="654559"/>
                  <a:pt x="6829077" y="653691"/>
                  <a:pt x="6837759" y="653691"/>
                </a:cubicBezTo>
                <a:cubicBezTo>
                  <a:pt x="6838627" y="649350"/>
                  <a:pt x="6839929" y="642839"/>
                  <a:pt x="6841665" y="634157"/>
                </a:cubicBezTo>
                <a:cubicBezTo>
                  <a:pt x="6842534" y="625475"/>
                  <a:pt x="6843402" y="620266"/>
                  <a:pt x="6844270" y="618530"/>
                </a:cubicBezTo>
                <a:cubicBezTo>
                  <a:pt x="6845139" y="614189"/>
                  <a:pt x="6843402" y="612453"/>
                  <a:pt x="6839061" y="613321"/>
                </a:cubicBezTo>
                <a:close/>
                <a:moveTo>
                  <a:pt x="209662" y="613321"/>
                </a:moveTo>
                <a:cubicBezTo>
                  <a:pt x="197507" y="613321"/>
                  <a:pt x="183617" y="614623"/>
                  <a:pt x="167990" y="617228"/>
                </a:cubicBezTo>
                <a:cubicBezTo>
                  <a:pt x="167990" y="628514"/>
                  <a:pt x="167556" y="641536"/>
                  <a:pt x="166688" y="656295"/>
                </a:cubicBezTo>
                <a:lnTo>
                  <a:pt x="181012" y="656295"/>
                </a:lnTo>
                <a:cubicBezTo>
                  <a:pt x="190562" y="654559"/>
                  <a:pt x="199678" y="653691"/>
                  <a:pt x="208360" y="653691"/>
                </a:cubicBezTo>
                <a:cubicBezTo>
                  <a:pt x="209228" y="649350"/>
                  <a:pt x="210530" y="642839"/>
                  <a:pt x="212267" y="634157"/>
                </a:cubicBezTo>
                <a:cubicBezTo>
                  <a:pt x="213135" y="625475"/>
                  <a:pt x="214003" y="620266"/>
                  <a:pt x="214871" y="618530"/>
                </a:cubicBezTo>
                <a:cubicBezTo>
                  <a:pt x="215739" y="614189"/>
                  <a:pt x="214003" y="612453"/>
                  <a:pt x="209662" y="613321"/>
                </a:cubicBezTo>
                <a:close/>
                <a:moveTo>
                  <a:pt x="5530796" y="599648"/>
                </a:moveTo>
                <a:cubicBezTo>
                  <a:pt x="5532750" y="599648"/>
                  <a:pt x="5534595" y="600299"/>
                  <a:pt x="5536332" y="601601"/>
                </a:cubicBezTo>
                <a:cubicBezTo>
                  <a:pt x="5545881" y="606810"/>
                  <a:pt x="5553261" y="613755"/>
                  <a:pt x="5558470" y="622437"/>
                </a:cubicBezTo>
                <a:cubicBezTo>
                  <a:pt x="5561942" y="627646"/>
                  <a:pt x="5561074" y="631119"/>
                  <a:pt x="5555865" y="632855"/>
                </a:cubicBezTo>
                <a:cubicBezTo>
                  <a:pt x="5554997" y="632855"/>
                  <a:pt x="5553261" y="633289"/>
                  <a:pt x="5550656" y="634157"/>
                </a:cubicBezTo>
                <a:cubicBezTo>
                  <a:pt x="5542843" y="635025"/>
                  <a:pt x="5536332" y="635459"/>
                  <a:pt x="5531123" y="635459"/>
                </a:cubicBezTo>
                <a:cubicBezTo>
                  <a:pt x="5514627" y="636327"/>
                  <a:pt x="5497264" y="638064"/>
                  <a:pt x="5479033" y="640668"/>
                </a:cubicBezTo>
                <a:cubicBezTo>
                  <a:pt x="5483373" y="643273"/>
                  <a:pt x="5487280" y="646311"/>
                  <a:pt x="5490753" y="649784"/>
                </a:cubicBezTo>
                <a:cubicBezTo>
                  <a:pt x="5492489" y="654993"/>
                  <a:pt x="5492489" y="658900"/>
                  <a:pt x="5490753" y="661504"/>
                </a:cubicBezTo>
                <a:cubicBezTo>
                  <a:pt x="5488148" y="666713"/>
                  <a:pt x="5486846" y="671922"/>
                  <a:pt x="5486846" y="677131"/>
                </a:cubicBezTo>
                <a:cubicBezTo>
                  <a:pt x="5486846" y="677131"/>
                  <a:pt x="5486412" y="677565"/>
                  <a:pt x="5485544" y="678433"/>
                </a:cubicBezTo>
                <a:cubicBezTo>
                  <a:pt x="5498566" y="675829"/>
                  <a:pt x="5509418" y="673225"/>
                  <a:pt x="5518100" y="670620"/>
                </a:cubicBezTo>
                <a:cubicBezTo>
                  <a:pt x="5524177" y="668016"/>
                  <a:pt x="5529820" y="668450"/>
                  <a:pt x="5535029" y="671922"/>
                </a:cubicBezTo>
                <a:cubicBezTo>
                  <a:pt x="5544579" y="679736"/>
                  <a:pt x="5550222" y="685813"/>
                  <a:pt x="5551959" y="690154"/>
                </a:cubicBezTo>
                <a:cubicBezTo>
                  <a:pt x="5554563" y="696231"/>
                  <a:pt x="5552826" y="700138"/>
                  <a:pt x="5546750" y="701874"/>
                </a:cubicBezTo>
                <a:cubicBezTo>
                  <a:pt x="5545881" y="701874"/>
                  <a:pt x="5543711" y="702308"/>
                  <a:pt x="5540238" y="703176"/>
                </a:cubicBezTo>
                <a:cubicBezTo>
                  <a:pt x="5518534" y="706649"/>
                  <a:pt x="5500302" y="709253"/>
                  <a:pt x="5485544" y="710990"/>
                </a:cubicBezTo>
                <a:cubicBezTo>
                  <a:pt x="5485544" y="724880"/>
                  <a:pt x="5485544" y="737903"/>
                  <a:pt x="5485544" y="750057"/>
                </a:cubicBezTo>
                <a:cubicBezTo>
                  <a:pt x="5497698" y="750057"/>
                  <a:pt x="5509418" y="749189"/>
                  <a:pt x="5520705" y="747453"/>
                </a:cubicBezTo>
                <a:cubicBezTo>
                  <a:pt x="5523309" y="747453"/>
                  <a:pt x="5527216" y="747018"/>
                  <a:pt x="5532425" y="746150"/>
                </a:cubicBezTo>
                <a:cubicBezTo>
                  <a:pt x="5544579" y="746150"/>
                  <a:pt x="5553694" y="745282"/>
                  <a:pt x="5559772" y="743546"/>
                </a:cubicBezTo>
                <a:cubicBezTo>
                  <a:pt x="5567585" y="741809"/>
                  <a:pt x="5574530" y="743546"/>
                  <a:pt x="5580608" y="748755"/>
                </a:cubicBezTo>
                <a:cubicBezTo>
                  <a:pt x="5591026" y="755700"/>
                  <a:pt x="5597537" y="763514"/>
                  <a:pt x="5600142" y="772195"/>
                </a:cubicBezTo>
                <a:cubicBezTo>
                  <a:pt x="5602746" y="779141"/>
                  <a:pt x="5601010" y="783047"/>
                  <a:pt x="5594933" y="783915"/>
                </a:cubicBezTo>
                <a:cubicBezTo>
                  <a:pt x="5589724" y="783915"/>
                  <a:pt x="5578003" y="782613"/>
                  <a:pt x="5559772" y="780009"/>
                </a:cubicBezTo>
                <a:cubicBezTo>
                  <a:pt x="5532859" y="775668"/>
                  <a:pt x="5501605" y="774800"/>
                  <a:pt x="5466010" y="777404"/>
                </a:cubicBezTo>
                <a:cubicBezTo>
                  <a:pt x="5424338" y="780009"/>
                  <a:pt x="5392650" y="783915"/>
                  <a:pt x="5370946" y="789124"/>
                </a:cubicBezTo>
                <a:cubicBezTo>
                  <a:pt x="5364001" y="791729"/>
                  <a:pt x="5358358" y="791295"/>
                  <a:pt x="5354017" y="787822"/>
                </a:cubicBezTo>
                <a:cubicBezTo>
                  <a:pt x="5353149" y="786954"/>
                  <a:pt x="5351413" y="785218"/>
                  <a:pt x="5348808" y="782613"/>
                </a:cubicBezTo>
                <a:cubicBezTo>
                  <a:pt x="5342731" y="776536"/>
                  <a:pt x="5337956" y="771761"/>
                  <a:pt x="5334483" y="768288"/>
                </a:cubicBezTo>
                <a:cubicBezTo>
                  <a:pt x="5332747" y="764816"/>
                  <a:pt x="5334049" y="762645"/>
                  <a:pt x="5338390" y="761777"/>
                </a:cubicBezTo>
                <a:cubicBezTo>
                  <a:pt x="5355753" y="761777"/>
                  <a:pt x="5368342" y="761343"/>
                  <a:pt x="5376155" y="760475"/>
                </a:cubicBezTo>
                <a:cubicBezTo>
                  <a:pt x="5384837" y="759607"/>
                  <a:pt x="5396991" y="758305"/>
                  <a:pt x="5412618" y="756568"/>
                </a:cubicBezTo>
                <a:cubicBezTo>
                  <a:pt x="5429113" y="755700"/>
                  <a:pt x="5441268" y="754832"/>
                  <a:pt x="5449081" y="753964"/>
                </a:cubicBezTo>
                <a:cubicBezTo>
                  <a:pt x="5449081" y="750491"/>
                  <a:pt x="5449081" y="744848"/>
                  <a:pt x="5449081" y="737035"/>
                </a:cubicBezTo>
                <a:cubicBezTo>
                  <a:pt x="5448213" y="727485"/>
                  <a:pt x="5447779" y="720539"/>
                  <a:pt x="5447779" y="716199"/>
                </a:cubicBezTo>
                <a:cubicBezTo>
                  <a:pt x="5437361" y="717935"/>
                  <a:pt x="5426943" y="718803"/>
                  <a:pt x="5416525" y="718803"/>
                </a:cubicBezTo>
                <a:cubicBezTo>
                  <a:pt x="5407843" y="720539"/>
                  <a:pt x="5397859" y="714462"/>
                  <a:pt x="5386573" y="700572"/>
                </a:cubicBezTo>
                <a:cubicBezTo>
                  <a:pt x="5384837" y="697967"/>
                  <a:pt x="5384402" y="696231"/>
                  <a:pt x="5385271" y="695363"/>
                </a:cubicBezTo>
                <a:cubicBezTo>
                  <a:pt x="5386139" y="693626"/>
                  <a:pt x="5387876" y="692758"/>
                  <a:pt x="5390480" y="692758"/>
                </a:cubicBezTo>
                <a:cubicBezTo>
                  <a:pt x="5403502" y="691890"/>
                  <a:pt x="5422602" y="689720"/>
                  <a:pt x="5447779" y="686247"/>
                </a:cubicBezTo>
                <a:lnTo>
                  <a:pt x="5447779" y="673225"/>
                </a:lnTo>
                <a:cubicBezTo>
                  <a:pt x="5447779" y="661070"/>
                  <a:pt x="5446042" y="651954"/>
                  <a:pt x="5442570" y="645877"/>
                </a:cubicBezTo>
                <a:cubicBezTo>
                  <a:pt x="5439965" y="645877"/>
                  <a:pt x="5436927" y="646311"/>
                  <a:pt x="5433454" y="647180"/>
                </a:cubicBezTo>
                <a:cubicBezTo>
                  <a:pt x="5425641" y="648048"/>
                  <a:pt x="5418261" y="649784"/>
                  <a:pt x="5411316" y="652389"/>
                </a:cubicBezTo>
                <a:cubicBezTo>
                  <a:pt x="5407843" y="652389"/>
                  <a:pt x="5403936" y="651520"/>
                  <a:pt x="5399596" y="649784"/>
                </a:cubicBezTo>
                <a:cubicBezTo>
                  <a:pt x="5390914" y="644575"/>
                  <a:pt x="5383100" y="637630"/>
                  <a:pt x="5376155" y="628948"/>
                </a:cubicBezTo>
                <a:cubicBezTo>
                  <a:pt x="5374419" y="627212"/>
                  <a:pt x="5373984" y="625475"/>
                  <a:pt x="5374853" y="623739"/>
                </a:cubicBezTo>
                <a:cubicBezTo>
                  <a:pt x="5375721" y="622871"/>
                  <a:pt x="5377458" y="622437"/>
                  <a:pt x="5380062" y="622437"/>
                </a:cubicBezTo>
                <a:cubicBezTo>
                  <a:pt x="5393084" y="622437"/>
                  <a:pt x="5403068" y="621569"/>
                  <a:pt x="5410014" y="619832"/>
                </a:cubicBezTo>
                <a:cubicBezTo>
                  <a:pt x="5419563" y="618964"/>
                  <a:pt x="5433888" y="617228"/>
                  <a:pt x="5452988" y="614623"/>
                </a:cubicBezTo>
                <a:cubicBezTo>
                  <a:pt x="5474692" y="611151"/>
                  <a:pt x="5489884" y="608980"/>
                  <a:pt x="5498566" y="608112"/>
                </a:cubicBezTo>
                <a:cubicBezTo>
                  <a:pt x="5501171" y="607244"/>
                  <a:pt x="5504643" y="606376"/>
                  <a:pt x="5508984" y="605508"/>
                </a:cubicBezTo>
                <a:cubicBezTo>
                  <a:pt x="5512457" y="604640"/>
                  <a:pt x="5517666" y="603337"/>
                  <a:pt x="5524611" y="601601"/>
                </a:cubicBezTo>
                <a:cubicBezTo>
                  <a:pt x="5526782" y="600299"/>
                  <a:pt x="5528843" y="599648"/>
                  <a:pt x="5530796" y="599648"/>
                </a:cubicBezTo>
                <a:close/>
                <a:moveTo>
                  <a:pt x="1882722" y="599648"/>
                </a:moveTo>
                <a:cubicBezTo>
                  <a:pt x="1884676" y="599648"/>
                  <a:pt x="1886521" y="600299"/>
                  <a:pt x="1888257" y="601601"/>
                </a:cubicBezTo>
                <a:cubicBezTo>
                  <a:pt x="1897807" y="606810"/>
                  <a:pt x="1905186" y="613755"/>
                  <a:pt x="1910395" y="622437"/>
                </a:cubicBezTo>
                <a:cubicBezTo>
                  <a:pt x="1913868" y="627646"/>
                  <a:pt x="1913000" y="631119"/>
                  <a:pt x="1907791" y="632855"/>
                </a:cubicBezTo>
                <a:cubicBezTo>
                  <a:pt x="1906923" y="632855"/>
                  <a:pt x="1905186" y="633289"/>
                  <a:pt x="1902582" y="634157"/>
                </a:cubicBezTo>
                <a:cubicBezTo>
                  <a:pt x="1894768" y="635025"/>
                  <a:pt x="1888257" y="635459"/>
                  <a:pt x="1883048" y="635459"/>
                </a:cubicBezTo>
                <a:cubicBezTo>
                  <a:pt x="1866553" y="636327"/>
                  <a:pt x="1849190" y="638064"/>
                  <a:pt x="1830958" y="640668"/>
                </a:cubicBezTo>
                <a:cubicBezTo>
                  <a:pt x="1835299" y="643273"/>
                  <a:pt x="1839206" y="646311"/>
                  <a:pt x="1842678" y="649784"/>
                </a:cubicBezTo>
                <a:cubicBezTo>
                  <a:pt x="1844415" y="654993"/>
                  <a:pt x="1844415" y="658900"/>
                  <a:pt x="1842678" y="661504"/>
                </a:cubicBezTo>
                <a:cubicBezTo>
                  <a:pt x="1840074" y="666713"/>
                  <a:pt x="1838772" y="671922"/>
                  <a:pt x="1838772" y="677131"/>
                </a:cubicBezTo>
                <a:cubicBezTo>
                  <a:pt x="1838772" y="677131"/>
                  <a:pt x="1838337" y="677565"/>
                  <a:pt x="1837469" y="678433"/>
                </a:cubicBezTo>
                <a:cubicBezTo>
                  <a:pt x="1850492" y="675829"/>
                  <a:pt x="1861344" y="673225"/>
                  <a:pt x="1870025" y="670620"/>
                </a:cubicBezTo>
                <a:cubicBezTo>
                  <a:pt x="1876102" y="668016"/>
                  <a:pt x="1881746" y="668450"/>
                  <a:pt x="1886955" y="671922"/>
                </a:cubicBezTo>
                <a:cubicBezTo>
                  <a:pt x="1896505" y="679736"/>
                  <a:pt x="1902148" y="685813"/>
                  <a:pt x="1903884" y="690154"/>
                </a:cubicBezTo>
                <a:cubicBezTo>
                  <a:pt x="1906488" y="696231"/>
                  <a:pt x="1904752" y="700138"/>
                  <a:pt x="1898675" y="701874"/>
                </a:cubicBezTo>
                <a:cubicBezTo>
                  <a:pt x="1897807" y="701874"/>
                  <a:pt x="1895636" y="702308"/>
                  <a:pt x="1892164" y="703176"/>
                </a:cubicBezTo>
                <a:cubicBezTo>
                  <a:pt x="1870460" y="706649"/>
                  <a:pt x="1852228" y="709253"/>
                  <a:pt x="1837469" y="710990"/>
                </a:cubicBezTo>
                <a:cubicBezTo>
                  <a:pt x="1837469" y="724880"/>
                  <a:pt x="1837469" y="737903"/>
                  <a:pt x="1837469" y="750057"/>
                </a:cubicBezTo>
                <a:cubicBezTo>
                  <a:pt x="1849624" y="750057"/>
                  <a:pt x="1861344" y="749189"/>
                  <a:pt x="1872630" y="747453"/>
                </a:cubicBezTo>
                <a:cubicBezTo>
                  <a:pt x="1875234" y="747453"/>
                  <a:pt x="1879141" y="747018"/>
                  <a:pt x="1884350" y="746150"/>
                </a:cubicBezTo>
                <a:cubicBezTo>
                  <a:pt x="1896505" y="746150"/>
                  <a:pt x="1905620" y="745282"/>
                  <a:pt x="1911697" y="743546"/>
                </a:cubicBezTo>
                <a:cubicBezTo>
                  <a:pt x="1919511" y="741809"/>
                  <a:pt x="1926456" y="743546"/>
                  <a:pt x="1932533" y="748755"/>
                </a:cubicBezTo>
                <a:cubicBezTo>
                  <a:pt x="1942951" y="755700"/>
                  <a:pt x="1949463" y="763514"/>
                  <a:pt x="1952067" y="772195"/>
                </a:cubicBezTo>
                <a:cubicBezTo>
                  <a:pt x="1954671" y="779141"/>
                  <a:pt x="1952935" y="783047"/>
                  <a:pt x="1946858" y="783915"/>
                </a:cubicBezTo>
                <a:cubicBezTo>
                  <a:pt x="1941649" y="783915"/>
                  <a:pt x="1929929" y="782613"/>
                  <a:pt x="1911697" y="780009"/>
                </a:cubicBezTo>
                <a:cubicBezTo>
                  <a:pt x="1884784" y="775668"/>
                  <a:pt x="1853530" y="774800"/>
                  <a:pt x="1817936" y="777404"/>
                </a:cubicBezTo>
                <a:cubicBezTo>
                  <a:pt x="1776264" y="780009"/>
                  <a:pt x="1744576" y="783915"/>
                  <a:pt x="1722872" y="789124"/>
                </a:cubicBezTo>
                <a:cubicBezTo>
                  <a:pt x="1715926" y="791729"/>
                  <a:pt x="1710283" y="791295"/>
                  <a:pt x="1705942" y="787822"/>
                </a:cubicBezTo>
                <a:cubicBezTo>
                  <a:pt x="1705074" y="786954"/>
                  <a:pt x="1703338" y="785218"/>
                  <a:pt x="1700733" y="782613"/>
                </a:cubicBezTo>
                <a:cubicBezTo>
                  <a:pt x="1694656" y="776536"/>
                  <a:pt x="1689881" y="771761"/>
                  <a:pt x="1686409" y="768288"/>
                </a:cubicBezTo>
                <a:cubicBezTo>
                  <a:pt x="1684672" y="764816"/>
                  <a:pt x="1685975" y="762645"/>
                  <a:pt x="1690316" y="761777"/>
                </a:cubicBezTo>
                <a:cubicBezTo>
                  <a:pt x="1707679" y="761777"/>
                  <a:pt x="1720267" y="761343"/>
                  <a:pt x="1728081" y="760475"/>
                </a:cubicBezTo>
                <a:cubicBezTo>
                  <a:pt x="1736762" y="759607"/>
                  <a:pt x="1748917" y="758305"/>
                  <a:pt x="1764544" y="756568"/>
                </a:cubicBezTo>
                <a:cubicBezTo>
                  <a:pt x="1781039" y="755700"/>
                  <a:pt x="1793193" y="754832"/>
                  <a:pt x="1801006" y="753964"/>
                </a:cubicBezTo>
                <a:cubicBezTo>
                  <a:pt x="1801006" y="750491"/>
                  <a:pt x="1801006" y="744848"/>
                  <a:pt x="1801006" y="737035"/>
                </a:cubicBezTo>
                <a:cubicBezTo>
                  <a:pt x="1800138" y="727485"/>
                  <a:pt x="1799704" y="720539"/>
                  <a:pt x="1799704" y="716199"/>
                </a:cubicBezTo>
                <a:cubicBezTo>
                  <a:pt x="1789286" y="717935"/>
                  <a:pt x="1778868" y="718803"/>
                  <a:pt x="1768450" y="718803"/>
                </a:cubicBezTo>
                <a:cubicBezTo>
                  <a:pt x="1759769" y="720539"/>
                  <a:pt x="1749785" y="714462"/>
                  <a:pt x="1738499" y="700572"/>
                </a:cubicBezTo>
                <a:cubicBezTo>
                  <a:pt x="1736762" y="697967"/>
                  <a:pt x="1736328" y="696231"/>
                  <a:pt x="1737196" y="695363"/>
                </a:cubicBezTo>
                <a:cubicBezTo>
                  <a:pt x="1738064" y="693626"/>
                  <a:pt x="1739801" y="692758"/>
                  <a:pt x="1742405" y="692758"/>
                </a:cubicBezTo>
                <a:cubicBezTo>
                  <a:pt x="1755428" y="691890"/>
                  <a:pt x="1774527" y="689720"/>
                  <a:pt x="1799704" y="686247"/>
                </a:cubicBezTo>
                <a:lnTo>
                  <a:pt x="1799704" y="673225"/>
                </a:lnTo>
                <a:cubicBezTo>
                  <a:pt x="1799704" y="661070"/>
                  <a:pt x="1797968" y="651954"/>
                  <a:pt x="1794495" y="645877"/>
                </a:cubicBezTo>
                <a:cubicBezTo>
                  <a:pt x="1791891" y="645877"/>
                  <a:pt x="1788852" y="646311"/>
                  <a:pt x="1785379" y="647180"/>
                </a:cubicBezTo>
                <a:cubicBezTo>
                  <a:pt x="1777566" y="648048"/>
                  <a:pt x="1770187" y="649784"/>
                  <a:pt x="1763241" y="652389"/>
                </a:cubicBezTo>
                <a:cubicBezTo>
                  <a:pt x="1759769" y="652389"/>
                  <a:pt x="1755862" y="651520"/>
                  <a:pt x="1751521" y="649784"/>
                </a:cubicBezTo>
                <a:cubicBezTo>
                  <a:pt x="1742839" y="644575"/>
                  <a:pt x="1735026" y="637630"/>
                  <a:pt x="1728081" y="628948"/>
                </a:cubicBezTo>
                <a:cubicBezTo>
                  <a:pt x="1726344" y="627212"/>
                  <a:pt x="1725910" y="625475"/>
                  <a:pt x="1726778" y="623739"/>
                </a:cubicBezTo>
                <a:cubicBezTo>
                  <a:pt x="1727647" y="622871"/>
                  <a:pt x="1729383" y="622437"/>
                  <a:pt x="1731987" y="622437"/>
                </a:cubicBezTo>
                <a:cubicBezTo>
                  <a:pt x="1745010" y="622437"/>
                  <a:pt x="1754994" y="621569"/>
                  <a:pt x="1761939" y="619832"/>
                </a:cubicBezTo>
                <a:cubicBezTo>
                  <a:pt x="1771489" y="618964"/>
                  <a:pt x="1785814" y="617228"/>
                  <a:pt x="1804913" y="614623"/>
                </a:cubicBezTo>
                <a:cubicBezTo>
                  <a:pt x="1826617" y="611151"/>
                  <a:pt x="1841810" y="608980"/>
                  <a:pt x="1850492" y="608112"/>
                </a:cubicBezTo>
                <a:cubicBezTo>
                  <a:pt x="1853096" y="607244"/>
                  <a:pt x="1856569" y="606376"/>
                  <a:pt x="1860910" y="605508"/>
                </a:cubicBezTo>
                <a:cubicBezTo>
                  <a:pt x="1864382" y="604640"/>
                  <a:pt x="1869591" y="603337"/>
                  <a:pt x="1876537" y="601601"/>
                </a:cubicBezTo>
                <a:cubicBezTo>
                  <a:pt x="1878707" y="600299"/>
                  <a:pt x="1880769" y="599648"/>
                  <a:pt x="1882722" y="599648"/>
                </a:cubicBezTo>
                <a:close/>
                <a:moveTo>
                  <a:pt x="515690" y="588579"/>
                </a:moveTo>
                <a:cubicBezTo>
                  <a:pt x="520899" y="588579"/>
                  <a:pt x="524805" y="589447"/>
                  <a:pt x="527410" y="591183"/>
                </a:cubicBezTo>
                <a:cubicBezTo>
                  <a:pt x="531750" y="592051"/>
                  <a:pt x="535657" y="596392"/>
                  <a:pt x="539131" y="604205"/>
                </a:cubicBezTo>
                <a:cubicBezTo>
                  <a:pt x="540866" y="608546"/>
                  <a:pt x="540432" y="611151"/>
                  <a:pt x="537828" y="612019"/>
                </a:cubicBezTo>
                <a:cubicBezTo>
                  <a:pt x="525674" y="614623"/>
                  <a:pt x="514822" y="615926"/>
                  <a:pt x="505271" y="615926"/>
                </a:cubicBezTo>
                <a:cubicBezTo>
                  <a:pt x="500063" y="616794"/>
                  <a:pt x="495288" y="617228"/>
                  <a:pt x="490947" y="617228"/>
                </a:cubicBezTo>
                <a:cubicBezTo>
                  <a:pt x="492684" y="618096"/>
                  <a:pt x="493986" y="619398"/>
                  <a:pt x="494854" y="621135"/>
                </a:cubicBezTo>
                <a:cubicBezTo>
                  <a:pt x="497459" y="623739"/>
                  <a:pt x="498327" y="628080"/>
                  <a:pt x="497459" y="634157"/>
                </a:cubicBezTo>
                <a:cubicBezTo>
                  <a:pt x="497459" y="635025"/>
                  <a:pt x="497459" y="635893"/>
                  <a:pt x="497459" y="636762"/>
                </a:cubicBezTo>
                <a:cubicBezTo>
                  <a:pt x="504403" y="635025"/>
                  <a:pt x="509612" y="633723"/>
                  <a:pt x="513085" y="632855"/>
                </a:cubicBezTo>
                <a:cubicBezTo>
                  <a:pt x="518294" y="631987"/>
                  <a:pt x="522201" y="632855"/>
                  <a:pt x="524805" y="635459"/>
                </a:cubicBezTo>
                <a:cubicBezTo>
                  <a:pt x="528278" y="638932"/>
                  <a:pt x="531750" y="644141"/>
                  <a:pt x="535223" y="651086"/>
                </a:cubicBezTo>
                <a:cubicBezTo>
                  <a:pt x="536092" y="653691"/>
                  <a:pt x="535223" y="655427"/>
                  <a:pt x="532619" y="656295"/>
                </a:cubicBezTo>
                <a:cubicBezTo>
                  <a:pt x="527410" y="657163"/>
                  <a:pt x="517860" y="658032"/>
                  <a:pt x="503970" y="658900"/>
                </a:cubicBezTo>
                <a:cubicBezTo>
                  <a:pt x="506574" y="658900"/>
                  <a:pt x="503970" y="659334"/>
                  <a:pt x="496156" y="660202"/>
                </a:cubicBezTo>
                <a:cubicBezTo>
                  <a:pt x="496156" y="661070"/>
                  <a:pt x="496156" y="662372"/>
                  <a:pt x="496156" y="664109"/>
                </a:cubicBezTo>
                <a:cubicBezTo>
                  <a:pt x="494419" y="674527"/>
                  <a:pt x="493551" y="684511"/>
                  <a:pt x="493551" y="694060"/>
                </a:cubicBezTo>
                <a:cubicBezTo>
                  <a:pt x="500497" y="692324"/>
                  <a:pt x="506574" y="691456"/>
                  <a:pt x="511783" y="691456"/>
                </a:cubicBezTo>
                <a:cubicBezTo>
                  <a:pt x="510915" y="688851"/>
                  <a:pt x="508310" y="684077"/>
                  <a:pt x="503970" y="677131"/>
                </a:cubicBezTo>
                <a:cubicBezTo>
                  <a:pt x="500497" y="672790"/>
                  <a:pt x="498327" y="669318"/>
                  <a:pt x="497459" y="666713"/>
                </a:cubicBezTo>
                <a:cubicBezTo>
                  <a:pt x="496590" y="664109"/>
                  <a:pt x="497459" y="663241"/>
                  <a:pt x="500063" y="664109"/>
                </a:cubicBezTo>
                <a:cubicBezTo>
                  <a:pt x="509612" y="664977"/>
                  <a:pt x="516992" y="666279"/>
                  <a:pt x="522201" y="668016"/>
                </a:cubicBezTo>
                <a:cubicBezTo>
                  <a:pt x="526542" y="669752"/>
                  <a:pt x="529146" y="674093"/>
                  <a:pt x="530014" y="681038"/>
                </a:cubicBezTo>
                <a:cubicBezTo>
                  <a:pt x="530014" y="683642"/>
                  <a:pt x="529580" y="686247"/>
                  <a:pt x="528712" y="688851"/>
                </a:cubicBezTo>
                <a:cubicBezTo>
                  <a:pt x="533053" y="687983"/>
                  <a:pt x="536526" y="688417"/>
                  <a:pt x="539131" y="690154"/>
                </a:cubicBezTo>
                <a:cubicBezTo>
                  <a:pt x="545207" y="693626"/>
                  <a:pt x="549114" y="699269"/>
                  <a:pt x="550851" y="707083"/>
                </a:cubicBezTo>
                <a:cubicBezTo>
                  <a:pt x="552587" y="711424"/>
                  <a:pt x="551285" y="713594"/>
                  <a:pt x="546944" y="713594"/>
                </a:cubicBezTo>
                <a:cubicBezTo>
                  <a:pt x="529580" y="711858"/>
                  <a:pt x="512217" y="712292"/>
                  <a:pt x="494854" y="714896"/>
                </a:cubicBezTo>
                <a:cubicBezTo>
                  <a:pt x="468809" y="717501"/>
                  <a:pt x="451011" y="719671"/>
                  <a:pt x="441461" y="721408"/>
                </a:cubicBezTo>
                <a:cubicBezTo>
                  <a:pt x="437989" y="721408"/>
                  <a:pt x="435385" y="720539"/>
                  <a:pt x="433648" y="718803"/>
                </a:cubicBezTo>
                <a:cubicBezTo>
                  <a:pt x="428440" y="714462"/>
                  <a:pt x="423231" y="709687"/>
                  <a:pt x="418021" y="704478"/>
                </a:cubicBezTo>
                <a:cubicBezTo>
                  <a:pt x="417153" y="701006"/>
                  <a:pt x="417587" y="699269"/>
                  <a:pt x="419323" y="699269"/>
                </a:cubicBezTo>
                <a:cubicBezTo>
                  <a:pt x="432346" y="697533"/>
                  <a:pt x="444934" y="696231"/>
                  <a:pt x="457088" y="695363"/>
                </a:cubicBezTo>
                <a:cubicBezTo>
                  <a:pt x="459693" y="695363"/>
                  <a:pt x="462298" y="695363"/>
                  <a:pt x="464902" y="695363"/>
                </a:cubicBezTo>
                <a:cubicBezTo>
                  <a:pt x="464902" y="691890"/>
                  <a:pt x="465336" y="686681"/>
                  <a:pt x="466204" y="679736"/>
                </a:cubicBezTo>
                <a:cubicBezTo>
                  <a:pt x="466204" y="672790"/>
                  <a:pt x="466204" y="668016"/>
                  <a:pt x="466204" y="665411"/>
                </a:cubicBezTo>
                <a:cubicBezTo>
                  <a:pt x="464468" y="665411"/>
                  <a:pt x="462298" y="665845"/>
                  <a:pt x="459693" y="666713"/>
                </a:cubicBezTo>
                <a:cubicBezTo>
                  <a:pt x="457088" y="666713"/>
                  <a:pt x="455352" y="666713"/>
                  <a:pt x="454484" y="666713"/>
                </a:cubicBezTo>
                <a:cubicBezTo>
                  <a:pt x="449275" y="667581"/>
                  <a:pt x="444934" y="666713"/>
                  <a:pt x="441461" y="664109"/>
                </a:cubicBezTo>
                <a:cubicBezTo>
                  <a:pt x="437989" y="660636"/>
                  <a:pt x="434083" y="656295"/>
                  <a:pt x="429742" y="651086"/>
                </a:cubicBezTo>
                <a:cubicBezTo>
                  <a:pt x="427137" y="647614"/>
                  <a:pt x="427571" y="645443"/>
                  <a:pt x="431044" y="644575"/>
                </a:cubicBezTo>
                <a:cubicBezTo>
                  <a:pt x="435385" y="644575"/>
                  <a:pt x="442764" y="644141"/>
                  <a:pt x="453182" y="643273"/>
                </a:cubicBezTo>
                <a:cubicBezTo>
                  <a:pt x="454050" y="643273"/>
                  <a:pt x="455786" y="643273"/>
                  <a:pt x="458391" y="643273"/>
                </a:cubicBezTo>
                <a:cubicBezTo>
                  <a:pt x="460996" y="642405"/>
                  <a:pt x="463165" y="641971"/>
                  <a:pt x="464902" y="641971"/>
                </a:cubicBezTo>
                <a:cubicBezTo>
                  <a:pt x="464902" y="635025"/>
                  <a:pt x="464034" y="628080"/>
                  <a:pt x="462298" y="621135"/>
                </a:cubicBezTo>
                <a:cubicBezTo>
                  <a:pt x="460561" y="621135"/>
                  <a:pt x="458825" y="621569"/>
                  <a:pt x="457088" y="622437"/>
                </a:cubicBezTo>
                <a:cubicBezTo>
                  <a:pt x="448407" y="622437"/>
                  <a:pt x="442764" y="621569"/>
                  <a:pt x="440160" y="619832"/>
                </a:cubicBezTo>
                <a:cubicBezTo>
                  <a:pt x="436687" y="618096"/>
                  <a:pt x="432780" y="614623"/>
                  <a:pt x="428440" y="609414"/>
                </a:cubicBezTo>
                <a:cubicBezTo>
                  <a:pt x="425834" y="606810"/>
                  <a:pt x="425834" y="604640"/>
                  <a:pt x="428440" y="602903"/>
                </a:cubicBezTo>
                <a:cubicBezTo>
                  <a:pt x="429307" y="602903"/>
                  <a:pt x="430610" y="602469"/>
                  <a:pt x="432346" y="601601"/>
                </a:cubicBezTo>
                <a:cubicBezTo>
                  <a:pt x="441896" y="599865"/>
                  <a:pt x="448407" y="598996"/>
                  <a:pt x="451880" y="598996"/>
                </a:cubicBezTo>
                <a:cubicBezTo>
                  <a:pt x="471847" y="598128"/>
                  <a:pt x="493117" y="594656"/>
                  <a:pt x="515690" y="588579"/>
                </a:cubicBezTo>
                <a:close/>
                <a:moveTo>
                  <a:pt x="6481353" y="587276"/>
                </a:moveTo>
                <a:cubicBezTo>
                  <a:pt x="6473539" y="589881"/>
                  <a:pt x="6460517" y="592051"/>
                  <a:pt x="6442285" y="593788"/>
                </a:cubicBezTo>
                <a:cubicBezTo>
                  <a:pt x="6439681" y="593788"/>
                  <a:pt x="6437077" y="593788"/>
                  <a:pt x="6434472" y="593788"/>
                </a:cubicBezTo>
                <a:cubicBezTo>
                  <a:pt x="6435340" y="597260"/>
                  <a:pt x="6435774" y="601601"/>
                  <a:pt x="6435774" y="606810"/>
                </a:cubicBezTo>
                <a:cubicBezTo>
                  <a:pt x="6445324" y="604205"/>
                  <a:pt x="6455308" y="602469"/>
                  <a:pt x="6465725" y="601601"/>
                </a:cubicBezTo>
                <a:cubicBezTo>
                  <a:pt x="6466593" y="601601"/>
                  <a:pt x="6467896" y="601601"/>
                  <a:pt x="6469633" y="601601"/>
                </a:cubicBezTo>
                <a:cubicBezTo>
                  <a:pt x="6473105" y="600733"/>
                  <a:pt x="6475709" y="600733"/>
                  <a:pt x="6477446" y="601601"/>
                </a:cubicBezTo>
                <a:cubicBezTo>
                  <a:pt x="6478314" y="599865"/>
                  <a:pt x="6479183" y="597260"/>
                  <a:pt x="6480051" y="593788"/>
                </a:cubicBezTo>
                <a:cubicBezTo>
                  <a:pt x="6480919" y="591183"/>
                  <a:pt x="6481353" y="589013"/>
                  <a:pt x="6481353" y="587276"/>
                </a:cubicBezTo>
                <a:close/>
                <a:moveTo>
                  <a:pt x="5105288" y="578161"/>
                </a:moveTo>
                <a:cubicBezTo>
                  <a:pt x="5094002" y="579029"/>
                  <a:pt x="5082282" y="580331"/>
                  <a:pt x="5070127" y="582067"/>
                </a:cubicBezTo>
                <a:cubicBezTo>
                  <a:pt x="5070127" y="585540"/>
                  <a:pt x="5070995" y="592919"/>
                  <a:pt x="5072732" y="604205"/>
                </a:cubicBezTo>
                <a:cubicBezTo>
                  <a:pt x="5070995" y="596392"/>
                  <a:pt x="5070995" y="597694"/>
                  <a:pt x="5072732" y="608112"/>
                </a:cubicBezTo>
                <a:cubicBezTo>
                  <a:pt x="5084886" y="606376"/>
                  <a:pt x="5096172" y="605074"/>
                  <a:pt x="5106590" y="604205"/>
                </a:cubicBezTo>
                <a:lnTo>
                  <a:pt x="5106590" y="591183"/>
                </a:lnTo>
                <a:cubicBezTo>
                  <a:pt x="5106590" y="585106"/>
                  <a:pt x="5106156" y="580765"/>
                  <a:pt x="5105288" y="578161"/>
                </a:cubicBezTo>
                <a:close/>
                <a:moveTo>
                  <a:pt x="1457214" y="578161"/>
                </a:moveTo>
                <a:cubicBezTo>
                  <a:pt x="1445928" y="579029"/>
                  <a:pt x="1434208" y="580331"/>
                  <a:pt x="1422053" y="582067"/>
                </a:cubicBezTo>
                <a:cubicBezTo>
                  <a:pt x="1422053" y="585540"/>
                  <a:pt x="1422921" y="592919"/>
                  <a:pt x="1424657" y="604205"/>
                </a:cubicBezTo>
                <a:cubicBezTo>
                  <a:pt x="1422921" y="596392"/>
                  <a:pt x="1422921" y="597694"/>
                  <a:pt x="1424657" y="608112"/>
                </a:cubicBezTo>
                <a:cubicBezTo>
                  <a:pt x="1436812" y="606376"/>
                  <a:pt x="1448098" y="605074"/>
                  <a:pt x="1458516" y="604205"/>
                </a:cubicBezTo>
                <a:lnTo>
                  <a:pt x="1458516" y="591183"/>
                </a:lnTo>
                <a:cubicBezTo>
                  <a:pt x="1458516" y="585106"/>
                  <a:pt x="1458081" y="580765"/>
                  <a:pt x="1457214" y="578161"/>
                </a:cubicBezTo>
                <a:close/>
                <a:moveTo>
                  <a:pt x="4221473" y="574905"/>
                </a:moveTo>
                <a:cubicBezTo>
                  <a:pt x="4223643" y="574905"/>
                  <a:pt x="4225813" y="575556"/>
                  <a:pt x="4227984" y="576858"/>
                </a:cubicBezTo>
                <a:cubicBezTo>
                  <a:pt x="4236665" y="582067"/>
                  <a:pt x="4244045" y="589013"/>
                  <a:pt x="4250122" y="597694"/>
                </a:cubicBezTo>
                <a:cubicBezTo>
                  <a:pt x="4252726" y="602035"/>
                  <a:pt x="4251858" y="606376"/>
                  <a:pt x="4247517" y="610717"/>
                </a:cubicBezTo>
                <a:cubicBezTo>
                  <a:pt x="4238836" y="617662"/>
                  <a:pt x="4230588" y="629382"/>
                  <a:pt x="4222775" y="645877"/>
                </a:cubicBezTo>
                <a:cubicBezTo>
                  <a:pt x="4225379" y="648482"/>
                  <a:pt x="4227984" y="651954"/>
                  <a:pt x="4230588" y="656295"/>
                </a:cubicBezTo>
                <a:cubicBezTo>
                  <a:pt x="4234061" y="664977"/>
                  <a:pt x="4231891" y="670186"/>
                  <a:pt x="4224077" y="671922"/>
                </a:cubicBezTo>
                <a:cubicBezTo>
                  <a:pt x="4221473" y="671922"/>
                  <a:pt x="4214527" y="672790"/>
                  <a:pt x="4203241" y="674527"/>
                </a:cubicBezTo>
                <a:cubicBezTo>
                  <a:pt x="4188482" y="676263"/>
                  <a:pt x="4177630" y="677565"/>
                  <a:pt x="4170685" y="678433"/>
                </a:cubicBezTo>
                <a:cubicBezTo>
                  <a:pt x="4166344" y="687983"/>
                  <a:pt x="4164608" y="702742"/>
                  <a:pt x="4165476" y="722710"/>
                </a:cubicBezTo>
                <a:cubicBezTo>
                  <a:pt x="4165476" y="732260"/>
                  <a:pt x="4166778" y="739639"/>
                  <a:pt x="4169383" y="744848"/>
                </a:cubicBezTo>
                <a:cubicBezTo>
                  <a:pt x="4172855" y="749189"/>
                  <a:pt x="4180669" y="751359"/>
                  <a:pt x="4192823" y="751359"/>
                </a:cubicBezTo>
                <a:cubicBezTo>
                  <a:pt x="4206714" y="751359"/>
                  <a:pt x="4216264" y="750925"/>
                  <a:pt x="4221473" y="750057"/>
                </a:cubicBezTo>
                <a:cubicBezTo>
                  <a:pt x="4237967" y="749189"/>
                  <a:pt x="4248820" y="741809"/>
                  <a:pt x="4254029" y="727919"/>
                </a:cubicBezTo>
                <a:cubicBezTo>
                  <a:pt x="4258369" y="719237"/>
                  <a:pt x="4262710" y="707517"/>
                  <a:pt x="4267051" y="692758"/>
                </a:cubicBezTo>
                <a:cubicBezTo>
                  <a:pt x="4267919" y="690154"/>
                  <a:pt x="4269221" y="688851"/>
                  <a:pt x="4270958" y="688851"/>
                </a:cubicBezTo>
                <a:cubicBezTo>
                  <a:pt x="4272694" y="688851"/>
                  <a:pt x="4273562" y="690154"/>
                  <a:pt x="4273562" y="692758"/>
                </a:cubicBezTo>
                <a:cubicBezTo>
                  <a:pt x="4274430" y="714462"/>
                  <a:pt x="4280508" y="731391"/>
                  <a:pt x="4291794" y="743546"/>
                </a:cubicBezTo>
                <a:cubicBezTo>
                  <a:pt x="4297003" y="749623"/>
                  <a:pt x="4297003" y="756134"/>
                  <a:pt x="4291794" y="763079"/>
                </a:cubicBezTo>
                <a:cubicBezTo>
                  <a:pt x="4277903" y="780443"/>
                  <a:pt x="4247083" y="789124"/>
                  <a:pt x="4199334" y="789124"/>
                </a:cubicBezTo>
                <a:cubicBezTo>
                  <a:pt x="4173289" y="788256"/>
                  <a:pt x="4155926" y="783047"/>
                  <a:pt x="4147245" y="773497"/>
                </a:cubicBezTo>
                <a:cubicBezTo>
                  <a:pt x="4138563" y="764816"/>
                  <a:pt x="4134222" y="750925"/>
                  <a:pt x="4134222" y="731826"/>
                </a:cubicBezTo>
                <a:cubicBezTo>
                  <a:pt x="4135090" y="728353"/>
                  <a:pt x="4135524" y="721408"/>
                  <a:pt x="4135524" y="710990"/>
                </a:cubicBezTo>
                <a:cubicBezTo>
                  <a:pt x="4136392" y="702308"/>
                  <a:pt x="4136827" y="695363"/>
                  <a:pt x="4136827" y="690154"/>
                </a:cubicBezTo>
                <a:cubicBezTo>
                  <a:pt x="4136827" y="675395"/>
                  <a:pt x="4135090" y="665411"/>
                  <a:pt x="4131618" y="660202"/>
                </a:cubicBezTo>
                <a:cubicBezTo>
                  <a:pt x="4129881" y="654125"/>
                  <a:pt x="4132052" y="650652"/>
                  <a:pt x="4138129" y="649784"/>
                </a:cubicBezTo>
                <a:cubicBezTo>
                  <a:pt x="4138997" y="649784"/>
                  <a:pt x="4139865" y="649784"/>
                  <a:pt x="4140733" y="649784"/>
                </a:cubicBezTo>
                <a:cubicBezTo>
                  <a:pt x="4145074" y="650652"/>
                  <a:pt x="4149849" y="652389"/>
                  <a:pt x="4155058" y="654993"/>
                </a:cubicBezTo>
                <a:cubicBezTo>
                  <a:pt x="4156794" y="654993"/>
                  <a:pt x="4158965" y="654559"/>
                  <a:pt x="4161569" y="653691"/>
                </a:cubicBezTo>
                <a:cubicBezTo>
                  <a:pt x="4164174" y="653691"/>
                  <a:pt x="4170685" y="652389"/>
                  <a:pt x="4181103" y="649784"/>
                </a:cubicBezTo>
                <a:cubicBezTo>
                  <a:pt x="4182839" y="645443"/>
                  <a:pt x="4185010" y="639366"/>
                  <a:pt x="4187614" y="631553"/>
                </a:cubicBezTo>
                <a:cubicBezTo>
                  <a:pt x="4191087" y="623739"/>
                  <a:pt x="4193257" y="618096"/>
                  <a:pt x="4194125" y="614623"/>
                </a:cubicBezTo>
                <a:cubicBezTo>
                  <a:pt x="4195862" y="612019"/>
                  <a:pt x="4194559" y="610717"/>
                  <a:pt x="4190219" y="610717"/>
                </a:cubicBezTo>
                <a:cubicBezTo>
                  <a:pt x="4178064" y="614189"/>
                  <a:pt x="4166778" y="617662"/>
                  <a:pt x="4156360" y="621135"/>
                </a:cubicBezTo>
                <a:cubicBezTo>
                  <a:pt x="4152019" y="622871"/>
                  <a:pt x="4148547" y="622437"/>
                  <a:pt x="4145942" y="619832"/>
                </a:cubicBezTo>
                <a:cubicBezTo>
                  <a:pt x="4138997" y="612887"/>
                  <a:pt x="4133354" y="606376"/>
                  <a:pt x="4129013" y="600299"/>
                </a:cubicBezTo>
                <a:cubicBezTo>
                  <a:pt x="4127277" y="598562"/>
                  <a:pt x="4126843" y="597260"/>
                  <a:pt x="4127711" y="596392"/>
                </a:cubicBezTo>
                <a:cubicBezTo>
                  <a:pt x="4127711" y="595524"/>
                  <a:pt x="4129013" y="595090"/>
                  <a:pt x="4131618" y="595090"/>
                </a:cubicBezTo>
                <a:cubicBezTo>
                  <a:pt x="4138563" y="595090"/>
                  <a:pt x="4152454" y="592919"/>
                  <a:pt x="4173289" y="588579"/>
                </a:cubicBezTo>
                <a:cubicBezTo>
                  <a:pt x="4175894" y="587710"/>
                  <a:pt x="4180235" y="586842"/>
                  <a:pt x="4186312" y="585974"/>
                </a:cubicBezTo>
                <a:cubicBezTo>
                  <a:pt x="4201939" y="581633"/>
                  <a:pt x="4211489" y="578595"/>
                  <a:pt x="4214961" y="576858"/>
                </a:cubicBezTo>
                <a:cubicBezTo>
                  <a:pt x="4217132" y="575556"/>
                  <a:pt x="4219302" y="574905"/>
                  <a:pt x="4221473" y="574905"/>
                </a:cubicBezTo>
                <a:close/>
                <a:moveTo>
                  <a:pt x="2870801" y="574905"/>
                </a:moveTo>
                <a:cubicBezTo>
                  <a:pt x="2874274" y="575339"/>
                  <a:pt x="2877530" y="576424"/>
                  <a:pt x="2880568" y="578161"/>
                </a:cubicBezTo>
                <a:cubicBezTo>
                  <a:pt x="2890118" y="583370"/>
                  <a:pt x="2896629" y="590315"/>
                  <a:pt x="2900102" y="598996"/>
                </a:cubicBezTo>
                <a:cubicBezTo>
                  <a:pt x="2901838" y="601601"/>
                  <a:pt x="2900970" y="604640"/>
                  <a:pt x="2897497" y="608112"/>
                </a:cubicBezTo>
                <a:cubicBezTo>
                  <a:pt x="2889684" y="611585"/>
                  <a:pt x="2881002" y="613755"/>
                  <a:pt x="2871453" y="614623"/>
                </a:cubicBezTo>
                <a:cubicBezTo>
                  <a:pt x="2842803" y="619832"/>
                  <a:pt x="2812417" y="623739"/>
                  <a:pt x="2780296" y="626344"/>
                </a:cubicBezTo>
                <a:cubicBezTo>
                  <a:pt x="2769009" y="628080"/>
                  <a:pt x="2761196" y="627646"/>
                  <a:pt x="2756855" y="625041"/>
                </a:cubicBezTo>
                <a:cubicBezTo>
                  <a:pt x="2750778" y="623305"/>
                  <a:pt x="2742530" y="617228"/>
                  <a:pt x="2732112" y="606810"/>
                </a:cubicBezTo>
                <a:cubicBezTo>
                  <a:pt x="2729508" y="604205"/>
                  <a:pt x="2728639" y="602035"/>
                  <a:pt x="2729508" y="600299"/>
                </a:cubicBezTo>
                <a:cubicBezTo>
                  <a:pt x="2729508" y="598562"/>
                  <a:pt x="2731244" y="597260"/>
                  <a:pt x="2734717" y="596392"/>
                </a:cubicBezTo>
                <a:cubicBezTo>
                  <a:pt x="2772048" y="593788"/>
                  <a:pt x="2813720" y="586842"/>
                  <a:pt x="2859732" y="575556"/>
                </a:cubicBezTo>
                <a:cubicBezTo>
                  <a:pt x="2863639" y="574688"/>
                  <a:pt x="2867329" y="574471"/>
                  <a:pt x="2870801" y="574905"/>
                </a:cubicBezTo>
                <a:close/>
                <a:moveTo>
                  <a:pt x="543037" y="574254"/>
                </a:moveTo>
                <a:cubicBezTo>
                  <a:pt x="529146" y="573386"/>
                  <a:pt x="496156" y="575556"/>
                  <a:pt x="444066" y="580765"/>
                </a:cubicBezTo>
                <a:cubicBezTo>
                  <a:pt x="436253" y="581633"/>
                  <a:pt x="431044" y="582067"/>
                  <a:pt x="428440" y="582067"/>
                </a:cubicBezTo>
                <a:cubicBezTo>
                  <a:pt x="424967" y="582935"/>
                  <a:pt x="421494" y="583370"/>
                  <a:pt x="418021" y="583370"/>
                </a:cubicBezTo>
                <a:cubicBezTo>
                  <a:pt x="418021" y="648482"/>
                  <a:pt x="416719" y="700572"/>
                  <a:pt x="414115" y="739639"/>
                </a:cubicBezTo>
                <a:cubicBezTo>
                  <a:pt x="449709" y="735298"/>
                  <a:pt x="488776" y="731826"/>
                  <a:pt x="531316" y="729221"/>
                </a:cubicBezTo>
                <a:cubicBezTo>
                  <a:pt x="532185" y="729221"/>
                  <a:pt x="533487" y="729221"/>
                  <a:pt x="535223" y="729221"/>
                </a:cubicBezTo>
                <a:cubicBezTo>
                  <a:pt x="539565" y="728353"/>
                  <a:pt x="543037" y="729221"/>
                  <a:pt x="545641" y="731826"/>
                </a:cubicBezTo>
                <a:cubicBezTo>
                  <a:pt x="548246" y="732694"/>
                  <a:pt x="549982" y="734430"/>
                  <a:pt x="550851" y="737035"/>
                </a:cubicBezTo>
                <a:cubicBezTo>
                  <a:pt x="554323" y="700572"/>
                  <a:pt x="554323" y="648916"/>
                  <a:pt x="550851" y="582067"/>
                </a:cubicBezTo>
                <a:cubicBezTo>
                  <a:pt x="550851" y="576858"/>
                  <a:pt x="548246" y="574254"/>
                  <a:pt x="543037" y="574254"/>
                </a:cubicBezTo>
                <a:close/>
                <a:moveTo>
                  <a:pt x="5173005" y="569045"/>
                </a:moveTo>
                <a:cubicBezTo>
                  <a:pt x="5159982" y="569913"/>
                  <a:pt x="5147828" y="571215"/>
                  <a:pt x="5136542" y="572952"/>
                </a:cubicBezTo>
                <a:cubicBezTo>
                  <a:pt x="5142619" y="579897"/>
                  <a:pt x="5144790" y="586408"/>
                  <a:pt x="5143053" y="592485"/>
                </a:cubicBezTo>
                <a:cubicBezTo>
                  <a:pt x="5143053" y="592485"/>
                  <a:pt x="5143053" y="592919"/>
                  <a:pt x="5143053" y="593788"/>
                </a:cubicBezTo>
                <a:cubicBezTo>
                  <a:pt x="5142185" y="595524"/>
                  <a:pt x="5141751" y="596826"/>
                  <a:pt x="5141751" y="597694"/>
                </a:cubicBezTo>
                <a:cubicBezTo>
                  <a:pt x="5142619" y="596826"/>
                  <a:pt x="5143921" y="596392"/>
                  <a:pt x="5145658" y="596392"/>
                </a:cubicBezTo>
                <a:cubicBezTo>
                  <a:pt x="5146526" y="595524"/>
                  <a:pt x="5147394" y="595090"/>
                  <a:pt x="5148262" y="595090"/>
                </a:cubicBezTo>
                <a:cubicBezTo>
                  <a:pt x="5148262" y="595090"/>
                  <a:pt x="5149130" y="595090"/>
                  <a:pt x="5150867" y="595090"/>
                </a:cubicBezTo>
                <a:cubicBezTo>
                  <a:pt x="5156944" y="594222"/>
                  <a:pt x="5160850" y="594656"/>
                  <a:pt x="5162587" y="596392"/>
                </a:cubicBezTo>
                <a:cubicBezTo>
                  <a:pt x="5167796" y="598128"/>
                  <a:pt x="5172137" y="602903"/>
                  <a:pt x="5175609" y="610717"/>
                </a:cubicBezTo>
                <a:cubicBezTo>
                  <a:pt x="5176477" y="604640"/>
                  <a:pt x="5177780" y="595524"/>
                  <a:pt x="5179516" y="583370"/>
                </a:cubicBezTo>
                <a:cubicBezTo>
                  <a:pt x="5180384" y="579029"/>
                  <a:pt x="5180818" y="575990"/>
                  <a:pt x="5180818" y="574254"/>
                </a:cubicBezTo>
                <a:cubicBezTo>
                  <a:pt x="5180818" y="570781"/>
                  <a:pt x="5178214" y="569045"/>
                  <a:pt x="5173005" y="569045"/>
                </a:cubicBezTo>
                <a:close/>
                <a:moveTo>
                  <a:pt x="1524931" y="569045"/>
                </a:moveTo>
                <a:cubicBezTo>
                  <a:pt x="1511908" y="569913"/>
                  <a:pt x="1499754" y="571215"/>
                  <a:pt x="1488467" y="572952"/>
                </a:cubicBezTo>
                <a:cubicBezTo>
                  <a:pt x="1494544" y="579897"/>
                  <a:pt x="1496715" y="586408"/>
                  <a:pt x="1494979" y="592485"/>
                </a:cubicBezTo>
                <a:cubicBezTo>
                  <a:pt x="1494979" y="592485"/>
                  <a:pt x="1494979" y="592919"/>
                  <a:pt x="1494979" y="593788"/>
                </a:cubicBezTo>
                <a:cubicBezTo>
                  <a:pt x="1494110" y="595524"/>
                  <a:pt x="1493676" y="596826"/>
                  <a:pt x="1493676" y="597694"/>
                </a:cubicBezTo>
                <a:cubicBezTo>
                  <a:pt x="1494544" y="596826"/>
                  <a:pt x="1495847" y="596392"/>
                  <a:pt x="1497584" y="596392"/>
                </a:cubicBezTo>
                <a:cubicBezTo>
                  <a:pt x="1498451" y="595524"/>
                  <a:pt x="1499320" y="595090"/>
                  <a:pt x="1500188" y="595090"/>
                </a:cubicBezTo>
                <a:cubicBezTo>
                  <a:pt x="1500188" y="595090"/>
                  <a:pt x="1501056" y="595090"/>
                  <a:pt x="1502792" y="595090"/>
                </a:cubicBezTo>
                <a:cubicBezTo>
                  <a:pt x="1508869" y="594222"/>
                  <a:pt x="1512777" y="594656"/>
                  <a:pt x="1514512" y="596392"/>
                </a:cubicBezTo>
                <a:cubicBezTo>
                  <a:pt x="1519721" y="598128"/>
                  <a:pt x="1524063" y="602903"/>
                  <a:pt x="1527535" y="610717"/>
                </a:cubicBezTo>
                <a:cubicBezTo>
                  <a:pt x="1528403" y="604640"/>
                  <a:pt x="1529705" y="595524"/>
                  <a:pt x="1531442" y="583370"/>
                </a:cubicBezTo>
                <a:cubicBezTo>
                  <a:pt x="1532310" y="579029"/>
                  <a:pt x="1532744" y="575990"/>
                  <a:pt x="1532744" y="574254"/>
                </a:cubicBezTo>
                <a:cubicBezTo>
                  <a:pt x="1532744" y="570781"/>
                  <a:pt x="1530139" y="569045"/>
                  <a:pt x="1524931" y="569045"/>
                </a:cubicBezTo>
                <a:close/>
                <a:moveTo>
                  <a:pt x="6480051" y="552116"/>
                </a:moveTo>
                <a:cubicBezTo>
                  <a:pt x="6469633" y="553852"/>
                  <a:pt x="6455308" y="556456"/>
                  <a:pt x="6437077" y="559929"/>
                </a:cubicBezTo>
                <a:cubicBezTo>
                  <a:pt x="6434472" y="559929"/>
                  <a:pt x="6431867" y="559929"/>
                  <a:pt x="6429263" y="559929"/>
                </a:cubicBezTo>
                <a:cubicBezTo>
                  <a:pt x="6429263" y="563402"/>
                  <a:pt x="6430131" y="567308"/>
                  <a:pt x="6431867" y="571649"/>
                </a:cubicBezTo>
                <a:cubicBezTo>
                  <a:pt x="6437945" y="569045"/>
                  <a:pt x="6444890" y="566874"/>
                  <a:pt x="6452703" y="565138"/>
                </a:cubicBezTo>
                <a:cubicBezTo>
                  <a:pt x="6457913" y="563402"/>
                  <a:pt x="6463121" y="563402"/>
                  <a:pt x="6468330" y="565138"/>
                </a:cubicBezTo>
                <a:cubicBezTo>
                  <a:pt x="6472671" y="566874"/>
                  <a:pt x="6477446" y="571215"/>
                  <a:pt x="6482655" y="578161"/>
                </a:cubicBezTo>
                <a:cubicBezTo>
                  <a:pt x="6483523" y="572083"/>
                  <a:pt x="6483957" y="565138"/>
                  <a:pt x="6483957" y="557325"/>
                </a:cubicBezTo>
                <a:cubicBezTo>
                  <a:pt x="6484825" y="554720"/>
                  <a:pt x="6483523" y="552984"/>
                  <a:pt x="6480051" y="552116"/>
                </a:cubicBezTo>
                <a:close/>
                <a:moveTo>
                  <a:pt x="5709121" y="545604"/>
                </a:moveTo>
                <a:cubicBezTo>
                  <a:pt x="5729957" y="549077"/>
                  <a:pt x="5747320" y="554720"/>
                  <a:pt x="5761211" y="562534"/>
                </a:cubicBezTo>
                <a:cubicBezTo>
                  <a:pt x="5768156" y="566006"/>
                  <a:pt x="5772063" y="571649"/>
                  <a:pt x="5772931" y="579463"/>
                </a:cubicBezTo>
                <a:cubicBezTo>
                  <a:pt x="5773799" y="593353"/>
                  <a:pt x="5770327" y="604205"/>
                  <a:pt x="5762513" y="612019"/>
                </a:cubicBezTo>
                <a:cubicBezTo>
                  <a:pt x="5758172" y="615492"/>
                  <a:pt x="5753832" y="615492"/>
                  <a:pt x="5749491" y="612019"/>
                </a:cubicBezTo>
                <a:cubicBezTo>
                  <a:pt x="5733864" y="598128"/>
                  <a:pt x="5718671" y="577726"/>
                  <a:pt x="5703912" y="550813"/>
                </a:cubicBezTo>
                <a:cubicBezTo>
                  <a:pt x="5703044" y="546473"/>
                  <a:pt x="5704780" y="544736"/>
                  <a:pt x="5709121" y="545604"/>
                </a:cubicBezTo>
                <a:close/>
                <a:moveTo>
                  <a:pt x="2070571" y="545604"/>
                </a:moveTo>
                <a:cubicBezTo>
                  <a:pt x="2091407" y="549077"/>
                  <a:pt x="2108771" y="554720"/>
                  <a:pt x="2122661" y="562534"/>
                </a:cubicBezTo>
                <a:cubicBezTo>
                  <a:pt x="2129606" y="566006"/>
                  <a:pt x="2133513" y="571649"/>
                  <a:pt x="2134381" y="579463"/>
                </a:cubicBezTo>
                <a:cubicBezTo>
                  <a:pt x="2135249" y="593353"/>
                  <a:pt x="2131777" y="604205"/>
                  <a:pt x="2123963" y="612019"/>
                </a:cubicBezTo>
                <a:cubicBezTo>
                  <a:pt x="2119623" y="615492"/>
                  <a:pt x="2115282" y="615492"/>
                  <a:pt x="2110941" y="612019"/>
                </a:cubicBezTo>
                <a:cubicBezTo>
                  <a:pt x="2095314" y="598128"/>
                  <a:pt x="2080121" y="577726"/>
                  <a:pt x="2065362" y="550813"/>
                </a:cubicBezTo>
                <a:cubicBezTo>
                  <a:pt x="2064494" y="546473"/>
                  <a:pt x="2066230" y="544736"/>
                  <a:pt x="2070571" y="545604"/>
                </a:cubicBezTo>
                <a:close/>
                <a:moveTo>
                  <a:pt x="558989" y="541372"/>
                </a:moveTo>
                <a:cubicBezTo>
                  <a:pt x="560943" y="541589"/>
                  <a:pt x="563439" y="542132"/>
                  <a:pt x="566477" y="543000"/>
                </a:cubicBezTo>
                <a:cubicBezTo>
                  <a:pt x="580368" y="550813"/>
                  <a:pt x="589484" y="557759"/>
                  <a:pt x="593824" y="563836"/>
                </a:cubicBezTo>
                <a:cubicBezTo>
                  <a:pt x="598165" y="569045"/>
                  <a:pt x="598599" y="574254"/>
                  <a:pt x="595127" y="579463"/>
                </a:cubicBezTo>
                <a:cubicBezTo>
                  <a:pt x="591654" y="590749"/>
                  <a:pt x="589484" y="610283"/>
                  <a:pt x="588615" y="638064"/>
                </a:cubicBezTo>
                <a:cubicBezTo>
                  <a:pt x="588615" y="703176"/>
                  <a:pt x="589049" y="740941"/>
                  <a:pt x="589918" y="751359"/>
                </a:cubicBezTo>
                <a:cubicBezTo>
                  <a:pt x="589049" y="763514"/>
                  <a:pt x="584709" y="775668"/>
                  <a:pt x="576895" y="787822"/>
                </a:cubicBezTo>
                <a:cubicBezTo>
                  <a:pt x="572554" y="792163"/>
                  <a:pt x="567345" y="792597"/>
                  <a:pt x="561268" y="789124"/>
                </a:cubicBezTo>
                <a:cubicBezTo>
                  <a:pt x="556059" y="783047"/>
                  <a:pt x="552153" y="776102"/>
                  <a:pt x="549548" y="768288"/>
                </a:cubicBezTo>
                <a:cubicBezTo>
                  <a:pt x="549548" y="767420"/>
                  <a:pt x="549548" y="766118"/>
                  <a:pt x="549548" y="764382"/>
                </a:cubicBezTo>
                <a:cubicBezTo>
                  <a:pt x="548680" y="761777"/>
                  <a:pt x="548246" y="759607"/>
                  <a:pt x="548246" y="757871"/>
                </a:cubicBezTo>
                <a:cubicBezTo>
                  <a:pt x="512651" y="755266"/>
                  <a:pt x="474452" y="757002"/>
                  <a:pt x="433648" y="763079"/>
                </a:cubicBezTo>
                <a:cubicBezTo>
                  <a:pt x="428440" y="763079"/>
                  <a:pt x="424532" y="762211"/>
                  <a:pt x="421928" y="760475"/>
                </a:cubicBezTo>
                <a:cubicBezTo>
                  <a:pt x="421928" y="760475"/>
                  <a:pt x="421060" y="760041"/>
                  <a:pt x="419323" y="759173"/>
                </a:cubicBezTo>
                <a:cubicBezTo>
                  <a:pt x="416719" y="757436"/>
                  <a:pt x="414983" y="756134"/>
                  <a:pt x="414115" y="755266"/>
                </a:cubicBezTo>
                <a:cubicBezTo>
                  <a:pt x="413247" y="768288"/>
                  <a:pt x="410642" y="776102"/>
                  <a:pt x="406301" y="778706"/>
                </a:cubicBezTo>
                <a:cubicBezTo>
                  <a:pt x="402829" y="782179"/>
                  <a:pt x="398488" y="782613"/>
                  <a:pt x="393278" y="780009"/>
                </a:cubicBezTo>
                <a:cubicBezTo>
                  <a:pt x="393278" y="780009"/>
                  <a:pt x="392845" y="779575"/>
                  <a:pt x="391977" y="778706"/>
                </a:cubicBezTo>
                <a:cubicBezTo>
                  <a:pt x="385899" y="776102"/>
                  <a:pt x="381992" y="772195"/>
                  <a:pt x="380256" y="766986"/>
                </a:cubicBezTo>
                <a:cubicBezTo>
                  <a:pt x="376784" y="755700"/>
                  <a:pt x="375915" y="746150"/>
                  <a:pt x="377651" y="738337"/>
                </a:cubicBezTo>
                <a:cubicBezTo>
                  <a:pt x="381992" y="720105"/>
                  <a:pt x="384597" y="675829"/>
                  <a:pt x="385465" y="605508"/>
                </a:cubicBezTo>
                <a:cubicBezTo>
                  <a:pt x="385465" y="586408"/>
                  <a:pt x="381992" y="571649"/>
                  <a:pt x="375047" y="561231"/>
                </a:cubicBezTo>
                <a:cubicBezTo>
                  <a:pt x="373311" y="556022"/>
                  <a:pt x="375915" y="552984"/>
                  <a:pt x="382861" y="552116"/>
                </a:cubicBezTo>
                <a:cubicBezTo>
                  <a:pt x="390674" y="553852"/>
                  <a:pt x="398488" y="556022"/>
                  <a:pt x="406301" y="558627"/>
                </a:cubicBezTo>
                <a:cubicBezTo>
                  <a:pt x="423664" y="556890"/>
                  <a:pt x="451011" y="554286"/>
                  <a:pt x="488342" y="550813"/>
                </a:cubicBezTo>
                <a:cubicBezTo>
                  <a:pt x="497892" y="549077"/>
                  <a:pt x="504837" y="548209"/>
                  <a:pt x="509178" y="548209"/>
                </a:cubicBezTo>
                <a:cubicBezTo>
                  <a:pt x="522201" y="547341"/>
                  <a:pt x="537394" y="545170"/>
                  <a:pt x="554757" y="541698"/>
                </a:cubicBezTo>
                <a:cubicBezTo>
                  <a:pt x="555625" y="541264"/>
                  <a:pt x="557036" y="541155"/>
                  <a:pt x="558989" y="541372"/>
                </a:cubicBezTo>
                <a:close/>
                <a:moveTo>
                  <a:pt x="5424338" y="540395"/>
                </a:moveTo>
                <a:cubicBezTo>
                  <a:pt x="5449515" y="542132"/>
                  <a:pt x="5467746" y="546473"/>
                  <a:pt x="5479033" y="553418"/>
                </a:cubicBezTo>
                <a:cubicBezTo>
                  <a:pt x="5492055" y="562968"/>
                  <a:pt x="5494660" y="576424"/>
                  <a:pt x="5486846" y="593788"/>
                </a:cubicBezTo>
                <a:cubicBezTo>
                  <a:pt x="5480769" y="599865"/>
                  <a:pt x="5472955" y="600299"/>
                  <a:pt x="5463406" y="595090"/>
                </a:cubicBezTo>
                <a:cubicBezTo>
                  <a:pt x="5442570" y="574254"/>
                  <a:pt x="5428679" y="557759"/>
                  <a:pt x="5421734" y="545604"/>
                </a:cubicBezTo>
                <a:cubicBezTo>
                  <a:pt x="5420865" y="544736"/>
                  <a:pt x="5420432" y="543434"/>
                  <a:pt x="5420432" y="541698"/>
                </a:cubicBezTo>
                <a:cubicBezTo>
                  <a:pt x="5421300" y="540829"/>
                  <a:pt x="5422602" y="540395"/>
                  <a:pt x="5424338" y="540395"/>
                </a:cubicBezTo>
                <a:close/>
                <a:moveTo>
                  <a:pt x="1776264" y="540395"/>
                </a:moveTo>
                <a:cubicBezTo>
                  <a:pt x="1801441" y="542132"/>
                  <a:pt x="1819672" y="546473"/>
                  <a:pt x="1830958" y="553418"/>
                </a:cubicBezTo>
                <a:cubicBezTo>
                  <a:pt x="1843981" y="562968"/>
                  <a:pt x="1846585" y="576424"/>
                  <a:pt x="1838772" y="593788"/>
                </a:cubicBezTo>
                <a:cubicBezTo>
                  <a:pt x="1832694" y="599865"/>
                  <a:pt x="1824881" y="600299"/>
                  <a:pt x="1815331" y="595090"/>
                </a:cubicBezTo>
                <a:cubicBezTo>
                  <a:pt x="1794495" y="574254"/>
                  <a:pt x="1780605" y="557759"/>
                  <a:pt x="1773659" y="545604"/>
                </a:cubicBezTo>
                <a:cubicBezTo>
                  <a:pt x="1772791" y="544736"/>
                  <a:pt x="1772357" y="543434"/>
                  <a:pt x="1772357" y="541698"/>
                </a:cubicBezTo>
                <a:cubicBezTo>
                  <a:pt x="1773225" y="540829"/>
                  <a:pt x="1774527" y="540395"/>
                  <a:pt x="1776264" y="540395"/>
                </a:cubicBezTo>
                <a:close/>
                <a:moveTo>
                  <a:pt x="5189934" y="539419"/>
                </a:moveTo>
                <a:cubicBezTo>
                  <a:pt x="5193841" y="539636"/>
                  <a:pt x="5196880" y="540829"/>
                  <a:pt x="5199050" y="543000"/>
                </a:cubicBezTo>
                <a:cubicBezTo>
                  <a:pt x="5213809" y="551681"/>
                  <a:pt x="5222925" y="560363"/>
                  <a:pt x="5226397" y="569045"/>
                </a:cubicBezTo>
                <a:cubicBezTo>
                  <a:pt x="5230738" y="573386"/>
                  <a:pt x="5230738" y="578595"/>
                  <a:pt x="5226397" y="584672"/>
                </a:cubicBezTo>
                <a:cubicBezTo>
                  <a:pt x="5217716" y="592485"/>
                  <a:pt x="5208600" y="618964"/>
                  <a:pt x="5199050" y="664109"/>
                </a:cubicBezTo>
                <a:cubicBezTo>
                  <a:pt x="5196445" y="677131"/>
                  <a:pt x="5190802" y="684945"/>
                  <a:pt x="5182121" y="687549"/>
                </a:cubicBezTo>
                <a:cubicBezTo>
                  <a:pt x="5179516" y="690154"/>
                  <a:pt x="5175609" y="689720"/>
                  <a:pt x="5170400" y="686247"/>
                </a:cubicBezTo>
                <a:cubicBezTo>
                  <a:pt x="5166059" y="681906"/>
                  <a:pt x="5163889" y="676697"/>
                  <a:pt x="5163889" y="670620"/>
                </a:cubicBezTo>
                <a:cubicBezTo>
                  <a:pt x="5156944" y="670620"/>
                  <a:pt x="5144790" y="671488"/>
                  <a:pt x="5127426" y="673225"/>
                </a:cubicBezTo>
                <a:cubicBezTo>
                  <a:pt x="5119613" y="674093"/>
                  <a:pt x="5113536" y="674527"/>
                  <a:pt x="5109195" y="674527"/>
                </a:cubicBezTo>
                <a:cubicBezTo>
                  <a:pt x="5097909" y="675395"/>
                  <a:pt x="5088793" y="675395"/>
                  <a:pt x="5081848" y="674527"/>
                </a:cubicBezTo>
                <a:cubicBezTo>
                  <a:pt x="5081848" y="676263"/>
                  <a:pt x="5081413" y="678433"/>
                  <a:pt x="5080545" y="681038"/>
                </a:cubicBezTo>
                <a:cubicBezTo>
                  <a:pt x="5077941" y="686247"/>
                  <a:pt x="5073600" y="687549"/>
                  <a:pt x="5067523" y="684945"/>
                </a:cubicBezTo>
                <a:cubicBezTo>
                  <a:pt x="5057105" y="681472"/>
                  <a:pt x="5051028" y="671922"/>
                  <a:pt x="5049292" y="656295"/>
                </a:cubicBezTo>
                <a:cubicBezTo>
                  <a:pt x="5045819" y="622437"/>
                  <a:pt x="5038874" y="592919"/>
                  <a:pt x="5028456" y="567743"/>
                </a:cubicBezTo>
                <a:cubicBezTo>
                  <a:pt x="5025851" y="559061"/>
                  <a:pt x="5028890" y="554720"/>
                  <a:pt x="5037571" y="554720"/>
                </a:cubicBezTo>
                <a:cubicBezTo>
                  <a:pt x="5045385" y="555588"/>
                  <a:pt x="5052764" y="557325"/>
                  <a:pt x="5059709" y="559929"/>
                </a:cubicBezTo>
                <a:cubicBezTo>
                  <a:pt x="5088359" y="556456"/>
                  <a:pt x="5117876" y="552116"/>
                  <a:pt x="5148262" y="546907"/>
                </a:cubicBezTo>
                <a:cubicBezTo>
                  <a:pt x="5151735" y="546038"/>
                  <a:pt x="5156510" y="545170"/>
                  <a:pt x="5162587" y="544302"/>
                </a:cubicBezTo>
                <a:cubicBezTo>
                  <a:pt x="5168664" y="542566"/>
                  <a:pt x="5173005" y="541698"/>
                  <a:pt x="5175609" y="541698"/>
                </a:cubicBezTo>
                <a:cubicBezTo>
                  <a:pt x="5181253" y="539961"/>
                  <a:pt x="5186027" y="539202"/>
                  <a:pt x="5189934" y="539419"/>
                </a:cubicBezTo>
                <a:close/>
                <a:moveTo>
                  <a:pt x="1541860" y="539419"/>
                </a:moveTo>
                <a:cubicBezTo>
                  <a:pt x="1545766" y="539636"/>
                  <a:pt x="1548805" y="540829"/>
                  <a:pt x="1550976" y="543000"/>
                </a:cubicBezTo>
                <a:cubicBezTo>
                  <a:pt x="1565734" y="551681"/>
                  <a:pt x="1574850" y="560363"/>
                  <a:pt x="1578322" y="569045"/>
                </a:cubicBezTo>
                <a:cubicBezTo>
                  <a:pt x="1582663" y="573386"/>
                  <a:pt x="1582663" y="578595"/>
                  <a:pt x="1578322" y="584672"/>
                </a:cubicBezTo>
                <a:cubicBezTo>
                  <a:pt x="1569641" y="592485"/>
                  <a:pt x="1560525" y="618964"/>
                  <a:pt x="1550976" y="664109"/>
                </a:cubicBezTo>
                <a:cubicBezTo>
                  <a:pt x="1548371" y="677131"/>
                  <a:pt x="1542728" y="684945"/>
                  <a:pt x="1534046" y="687549"/>
                </a:cubicBezTo>
                <a:cubicBezTo>
                  <a:pt x="1531442" y="690154"/>
                  <a:pt x="1527535" y="689720"/>
                  <a:pt x="1522326" y="686247"/>
                </a:cubicBezTo>
                <a:cubicBezTo>
                  <a:pt x="1517985" y="681906"/>
                  <a:pt x="1515815" y="676697"/>
                  <a:pt x="1515815" y="670620"/>
                </a:cubicBezTo>
                <a:cubicBezTo>
                  <a:pt x="1508869" y="670620"/>
                  <a:pt x="1496715" y="671488"/>
                  <a:pt x="1479352" y="673225"/>
                </a:cubicBezTo>
                <a:cubicBezTo>
                  <a:pt x="1471538" y="674093"/>
                  <a:pt x="1465462" y="674527"/>
                  <a:pt x="1461121" y="674527"/>
                </a:cubicBezTo>
                <a:cubicBezTo>
                  <a:pt x="1449835" y="675395"/>
                  <a:pt x="1440719" y="675395"/>
                  <a:pt x="1433774" y="674527"/>
                </a:cubicBezTo>
                <a:cubicBezTo>
                  <a:pt x="1433774" y="676263"/>
                  <a:pt x="1433339" y="678433"/>
                  <a:pt x="1432471" y="681038"/>
                </a:cubicBezTo>
                <a:cubicBezTo>
                  <a:pt x="1429867" y="686247"/>
                  <a:pt x="1425526" y="687549"/>
                  <a:pt x="1419449" y="684945"/>
                </a:cubicBezTo>
                <a:cubicBezTo>
                  <a:pt x="1409030" y="681472"/>
                  <a:pt x="1402953" y="671922"/>
                  <a:pt x="1401217" y="656295"/>
                </a:cubicBezTo>
                <a:cubicBezTo>
                  <a:pt x="1397744" y="622437"/>
                  <a:pt x="1390799" y="592919"/>
                  <a:pt x="1380381" y="567743"/>
                </a:cubicBezTo>
                <a:cubicBezTo>
                  <a:pt x="1377777" y="559061"/>
                  <a:pt x="1380815" y="554720"/>
                  <a:pt x="1389497" y="554720"/>
                </a:cubicBezTo>
                <a:cubicBezTo>
                  <a:pt x="1397311" y="555588"/>
                  <a:pt x="1404690" y="557325"/>
                  <a:pt x="1411635" y="559929"/>
                </a:cubicBezTo>
                <a:cubicBezTo>
                  <a:pt x="1440284" y="556456"/>
                  <a:pt x="1469802" y="552116"/>
                  <a:pt x="1500188" y="546907"/>
                </a:cubicBezTo>
                <a:cubicBezTo>
                  <a:pt x="1503661" y="546038"/>
                  <a:pt x="1508435" y="545170"/>
                  <a:pt x="1514512" y="544302"/>
                </a:cubicBezTo>
                <a:cubicBezTo>
                  <a:pt x="1520590" y="542566"/>
                  <a:pt x="1524931" y="541698"/>
                  <a:pt x="1527535" y="541698"/>
                </a:cubicBezTo>
                <a:cubicBezTo>
                  <a:pt x="1533178" y="539961"/>
                  <a:pt x="1537953" y="539202"/>
                  <a:pt x="1541860" y="539419"/>
                </a:cubicBezTo>
                <a:close/>
                <a:moveTo>
                  <a:pt x="3841216" y="539093"/>
                </a:moveTo>
                <a:cubicBezTo>
                  <a:pt x="3843821" y="538659"/>
                  <a:pt x="3846860" y="539093"/>
                  <a:pt x="3850332" y="540395"/>
                </a:cubicBezTo>
                <a:cubicBezTo>
                  <a:pt x="3863355" y="543868"/>
                  <a:pt x="3875943" y="549945"/>
                  <a:pt x="3888097" y="558627"/>
                </a:cubicBezTo>
                <a:cubicBezTo>
                  <a:pt x="3895043" y="562968"/>
                  <a:pt x="3895911" y="569045"/>
                  <a:pt x="3890702" y="576858"/>
                </a:cubicBezTo>
                <a:cubicBezTo>
                  <a:pt x="3885493" y="584672"/>
                  <a:pt x="3882888" y="593353"/>
                  <a:pt x="3882888" y="602903"/>
                </a:cubicBezTo>
                <a:cubicBezTo>
                  <a:pt x="3882020" y="611585"/>
                  <a:pt x="3880718" y="622003"/>
                  <a:pt x="3878982" y="634157"/>
                </a:cubicBezTo>
                <a:cubicBezTo>
                  <a:pt x="3879850" y="634157"/>
                  <a:pt x="3881152" y="633723"/>
                  <a:pt x="3882888" y="632855"/>
                </a:cubicBezTo>
                <a:cubicBezTo>
                  <a:pt x="3884625" y="632855"/>
                  <a:pt x="3885927" y="632855"/>
                  <a:pt x="3886795" y="632855"/>
                </a:cubicBezTo>
                <a:cubicBezTo>
                  <a:pt x="3895477" y="632855"/>
                  <a:pt x="3905895" y="631119"/>
                  <a:pt x="3918049" y="627646"/>
                </a:cubicBezTo>
                <a:cubicBezTo>
                  <a:pt x="3924994" y="625041"/>
                  <a:pt x="3930637" y="625041"/>
                  <a:pt x="3934978" y="627646"/>
                </a:cubicBezTo>
                <a:cubicBezTo>
                  <a:pt x="3948001" y="634591"/>
                  <a:pt x="3956248" y="643273"/>
                  <a:pt x="3959721" y="653691"/>
                </a:cubicBezTo>
                <a:cubicBezTo>
                  <a:pt x="3960589" y="656295"/>
                  <a:pt x="3960589" y="658466"/>
                  <a:pt x="3959721" y="660202"/>
                </a:cubicBezTo>
                <a:cubicBezTo>
                  <a:pt x="3957984" y="661938"/>
                  <a:pt x="3955380" y="662372"/>
                  <a:pt x="3951908" y="661504"/>
                </a:cubicBezTo>
                <a:cubicBezTo>
                  <a:pt x="3940621" y="660636"/>
                  <a:pt x="3915445" y="661070"/>
                  <a:pt x="3876377" y="662807"/>
                </a:cubicBezTo>
                <a:cubicBezTo>
                  <a:pt x="3876377" y="666279"/>
                  <a:pt x="3875943" y="671922"/>
                  <a:pt x="3875075" y="679736"/>
                </a:cubicBezTo>
                <a:cubicBezTo>
                  <a:pt x="3875075" y="686681"/>
                  <a:pt x="3874641" y="691890"/>
                  <a:pt x="3873773" y="695363"/>
                </a:cubicBezTo>
                <a:cubicBezTo>
                  <a:pt x="3879850" y="701440"/>
                  <a:pt x="3884625" y="707951"/>
                  <a:pt x="3888097" y="714896"/>
                </a:cubicBezTo>
                <a:cubicBezTo>
                  <a:pt x="3888965" y="719237"/>
                  <a:pt x="3887229" y="720973"/>
                  <a:pt x="3882888" y="720105"/>
                </a:cubicBezTo>
                <a:cubicBezTo>
                  <a:pt x="3868998" y="718369"/>
                  <a:pt x="3855107" y="718803"/>
                  <a:pt x="3841217" y="721408"/>
                </a:cubicBezTo>
                <a:cubicBezTo>
                  <a:pt x="3829062" y="722276"/>
                  <a:pt x="3819512" y="724446"/>
                  <a:pt x="3812567" y="727919"/>
                </a:cubicBezTo>
                <a:cubicBezTo>
                  <a:pt x="3806490" y="729655"/>
                  <a:pt x="3802149" y="728787"/>
                  <a:pt x="3799545" y="725314"/>
                </a:cubicBezTo>
                <a:cubicBezTo>
                  <a:pt x="3792599" y="717501"/>
                  <a:pt x="3787390" y="710990"/>
                  <a:pt x="3783918" y="705781"/>
                </a:cubicBezTo>
                <a:cubicBezTo>
                  <a:pt x="3782181" y="704044"/>
                  <a:pt x="3782181" y="701006"/>
                  <a:pt x="3783918" y="696665"/>
                </a:cubicBezTo>
                <a:cubicBezTo>
                  <a:pt x="3788258" y="690588"/>
                  <a:pt x="3790429" y="684945"/>
                  <a:pt x="3790429" y="679736"/>
                </a:cubicBezTo>
                <a:lnTo>
                  <a:pt x="3790429" y="670620"/>
                </a:lnTo>
                <a:cubicBezTo>
                  <a:pt x="3782616" y="671488"/>
                  <a:pt x="3774802" y="672790"/>
                  <a:pt x="3766989" y="674527"/>
                </a:cubicBezTo>
                <a:cubicBezTo>
                  <a:pt x="3766989" y="678433"/>
                  <a:pt x="3766989" y="681038"/>
                  <a:pt x="3766989" y="682340"/>
                </a:cubicBezTo>
                <a:cubicBezTo>
                  <a:pt x="3765252" y="718803"/>
                  <a:pt x="3763516" y="743980"/>
                  <a:pt x="3761780" y="757871"/>
                </a:cubicBezTo>
                <a:cubicBezTo>
                  <a:pt x="3763516" y="757871"/>
                  <a:pt x="3767423" y="757436"/>
                  <a:pt x="3773500" y="756568"/>
                </a:cubicBezTo>
                <a:cubicBezTo>
                  <a:pt x="3811699" y="752227"/>
                  <a:pt x="3839914" y="749189"/>
                  <a:pt x="3858146" y="747453"/>
                </a:cubicBezTo>
                <a:cubicBezTo>
                  <a:pt x="3868564" y="747453"/>
                  <a:pt x="3876811" y="746584"/>
                  <a:pt x="3882888" y="744848"/>
                </a:cubicBezTo>
                <a:cubicBezTo>
                  <a:pt x="3887229" y="743112"/>
                  <a:pt x="3892004" y="743546"/>
                  <a:pt x="3897213" y="746150"/>
                </a:cubicBezTo>
                <a:cubicBezTo>
                  <a:pt x="3910236" y="753964"/>
                  <a:pt x="3919351" y="763514"/>
                  <a:pt x="3924560" y="774800"/>
                </a:cubicBezTo>
                <a:cubicBezTo>
                  <a:pt x="3926297" y="780877"/>
                  <a:pt x="3924126" y="783915"/>
                  <a:pt x="3918049" y="783915"/>
                </a:cubicBezTo>
                <a:cubicBezTo>
                  <a:pt x="3909367" y="785652"/>
                  <a:pt x="3901120" y="785218"/>
                  <a:pt x="3893306" y="782613"/>
                </a:cubicBezTo>
                <a:cubicBezTo>
                  <a:pt x="3869866" y="779141"/>
                  <a:pt x="3846426" y="778272"/>
                  <a:pt x="3822985" y="780009"/>
                </a:cubicBezTo>
                <a:cubicBezTo>
                  <a:pt x="3792599" y="781745"/>
                  <a:pt x="3770461" y="785652"/>
                  <a:pt x="3756571" y="791729"/>
                </a:cubicBezTo>
                <a:cubicBezTo>
                  <a:pt x="3751362" y="795202"/>
                  <a:pt x="3747021" y="795636"/>
                  <a:pt x="3743548" y="793031"/>
                </a:cubicBezTo>
                <a:cubicBezTo>
                  <a:pt x="3738339" y="789558"/>
                  <a:pt x="3730960" y="782613"/>
                  <a:pt x="3721410" y="772195"/>
                </a:cubicBezTo>
                <a:cubicBezTo>
                  <a:pt x="3717937" y="766986"/>
                  <a:pt x="3717503" y="762645"/>
                  <a:pt x="3720108" y="759173"/>
                </a:cubicBezTo>
                <a:cubicBezTo>
                  <a:pt x="3721844" y="757436"/>
                  <a:pt x="3724448" y="751359"/>
                  <a:pt x="3727921" y="740941"/>
                </a:cubicBezTo>
                <a:cubicBezTo>
                  <a:pt x="3729657" y="720973"/>
                  <a:pt x="3730960" y="700572"/>
                  <a:pt x="3731828" y="679736"/>
                </a:cubicBezTo>
                <a:cubicBezTo>
                  <a:pt x="3729223" y="680604"/>
                  <a:pt x="3724882" y="681472"/>
                  <a:pt x="3718805" y="682340"/>
                </a:cubicBezTo>
                <a:cubicBezTo>
                  <a:pt x="3715333" y="682340"/>
                  <a:pt x="3709690" y="683642"/>
                  <a:pt x="3701876" y="686247"/>
                </a:cubicBezTo>
                <a:cubicBezTo>
                  <a:pt x="3694931" y="687983"/>
                  <a:pt x="3688854" y="687549"/>
                  <a:pt x="3683645" y="684945"/>
                </a:cubicBezTo>
                <a:cubicBezTo>
                  <a:pt x="3682777" y="684077"/>
                  <a:pt x="3680606" y="682340"/>
                  <a:pt x="3677134" y="679736"/>
                </a:cubicBezTo>
                <a:cubicBezTo>
                  <a:pt x="3670188" y="672790"/>
                  <a:pt x="3665847" y="668016"/>
                  <a:pt x="3664111" y="665411"/>
                </a:cubicBezTo>
                <a:cubicBezTo>
                  <a:pt x="3661507" y="662807"/>
                  <a:pt x="3660638" y="660636"/>
                  <a:pt x="3661507" y="658900"/>
                </a:cubicBezTo>
                <a:cubicBezTo>
                  <a:pt x="3662375" y="657163"/>
                  <a:pt x="3664545" y="656295"/>
                  <a:pt x="3668018" y="656295"/>
                </a:cubicBezTo>
                <a:cubicBezTo>
                  <a:pt x="3677568" y="656295"/>
                  <a:pt x="3687552" y="655427"/>
                  <a:pt x="3697970" y="653691"/>
                </a:cubicBezTo>
                <a:cubicBezTo>
                  <a:pt x="3701442" y="652823"/>
                  <a:pt x="3707085" y="651954"/>
                  <a:pt x="3714899" y="651086"/>
                </a:cubicBezTo>
                <a:cubicBezTo>
                  <a:pt x="3721844" y="650218"/>
                  <a:pt x="3727053" y="649784"/>
                  <a:pt x="3730526" y="649784"/>
                </a:cubicBezTo>
                <a:cubicBezTo>
                  <a:pt x="3730526" y="647180"/>
                  <a:pt x="3730526" y="644575"/>
                  <a:pt x="3730526" y="641971"/>
                </a:cubicBezTo>
                <a:cubicBezTo>
                  <a:pt x="3728789" y="622003"/>
                  <a:pt x="3725317" y="608112"/>
                  <a:pt x="3720108" y="600299"/>
                </a:cubicBezTo>
                <a:cubicBezTo>
                  <a:pt x="3717503" y="593353"/>
                  <a:pt x="3720108" y="589881"/>
                  <a:pt x="3727921" y="589881"/>
                </a:cubicBezTo>
                <a:cubicBezTo>
                  <a:pt x="3750493" y="596826"/>
                  <a:pt x="3764818" y="605508"/>
                  <a:pt x="3770895" y="615926"/>
                </a:cubicBezTo>
                <a:cubicBezTo>
                  <a:pt x="3774368" y="621135"/>
                  <a:pt x="3774802" y="626778"/>
                  <a:pt x="3772198" y="632855"/>
                </a:cubicBezTo>
                <a:cubicBezTo>
                  <a:pt x="3770461" y="636327"/>
                  <a:pt x="3769593" y="640234"/>
                  <a:pt x="3769593" y="644575"/>
                </a:cubicBezTo>
                <a:cubicBezTo>
                  <a:pt x="3776538" y="644575"/>
                  <a:pt x="3783050" y="643707"/>
                  <a:pt x="3789127" y="641971"/>
                </a:cubicBezTo>
                <a:cubicBezTo>
                  <a:pt x="3789127" y="628948"/>
                  <a:pt x="3788692" y="616360"/>
                  <a:pt x="3787824" y="604205"/>
                </a:cubicBezTo>
                <a:cubicBezTo>
                  <a:pt x="3787824" y="590315"/>
                  <a:pt x="3784786" y="577726"/>
                  <a:pt x="3778709" y="566440"/>
                </a:cubicBezTo>
                <a:cubicBezTo>
                  <a:pt x="3776972" y="563836"/>
                  <a:pt x="3776538" y="561665"/>
                  <a:pt x="3777407" y="559929"/>
                </a:cubicBezTo>
                <a:cubicBezTo>
                  <a:pt x="3778275" y="558193"/>
                  <a:pt x="3780445" y="557325"/>
                  <a:pt x="3783918" y="557325"/>
                </a:cubicBezTo>
                <a:cubicBezTo>
                  <a:pt x="3801281" y="559061"/>
                  <a:pt x="3814737" y="564704"/>
                  <a:pt x="3824287" y="574254"/>
                </a:cubicBezTo>
                <a:cubicBezTo>
                  <a:pt x="3827760" y="577726"/>
                  <a:pt x="3828628" y="582501"/>
                  <a:pt x="3826892" y="588579"/>
                </a:cubicBezTo>
                <a:cubicBezTo>
                  <a:pt x="3823419" y="595524"/>
                  <a:pt x="3821249" y="604205"/>
                  <a:pt x="3820381" y="614623"/>
                </a:cubicBezTo>
                <a:cubicBezTo>
                  <a:pt x="3820381" y="622437"/>
                  <a:pt x="3820381" y="630684"/>
                  <a:pt x="3820381" y="639366"/>
                </a:cubicBezTo>
                <a:cubicBezTo>
                  <a:pt x="3822985" y="638498"/>
                  <a:pt x="3826892" y="638064"/>
                  <a:pt x="3832101" y="638064"/>
                </a:cubicBezTo>
                <a:cubicBezTo>
                  <a:pt x="3837310" y="637196"/>
                  <a:pt x="3841217" y="636762"/>
                  <a:pt x="3843821" y="636762"/>
                </a:cubicBezTo>
                <a:cubicBezTo>
                  <a:pt x="3844689" y="622003"/>
                  <a:pt x="3845123" y="607678"/>
                  <a:pt x="3845123" y="593788"/>
                </a:cubicBezTo>
                <a:cubicBezTo>
                  <a:pt x="3845991" y="574688"/>
                  <a:pt x="3843821" y="562099"/>
                  <a:pt x="3838612" y="556022"/>
                </a:cubicBezTo>
                <a:cubicBezTo>
                  <a:pt x="3835139" y="549945"/>
                  <a:pt x="3833837" y="545604"/>
                  <a:pt x="3834705" y="543000"/>
                </a:cubicBezTo>
                <a:cubicBezTo>
                  <a:pt x="3836442" y="540829"/>
                  <a:pt x="3838612" y="539527"/>
                  <a:pt x="3841216" y="539093"/>
                </a:cubicBezTo>
                <a:close/>
                <a:moveTo>
                  <a:pt x="5798650" y="537628"/>
                </a:moveTo>
                <a:cubicBezTo>
                  <a:pt x="5800169" y="537303"/>
                  <a:pt x="5802015" y="537357"/>
                  <a:pt x="5804185" y="537791"/>
                </a:cubicBezTo>
                <a:cubicBezTo>
                  <a:pt x="5822416" y="545604"/>
                  <a:pt x="5835873" y="557325"/>
                  <a:pt x="5844555" y="572952"/>
                </a:cubicBezTo>
                <a:cubicBezTo>
                  <a:pt x="5847159" y="578161"/>
                  <a:pt x="5846725" y="582501"/>
                  <a:pt x="5843252" y="585974"/>
                </a:cubicBezTo>
                <a:cubicBezTo>
                  <a:pt x="5838043" y="592919"/>
                  <a:pt x="5833269" y="605074"/>
                  <a:pt x="5828927" y="622437"/>
                </a:cubicBezTo>
                <a:cubicBezTo>
                  <a:pt x="5822851" y="646745"/>
                  <a:pt x="5812433" y="671054"/>
                  <a:pt x="5797673" y="695363"/>
                </a:cubicBezTo>
                <a:cubicBezTo>
                  <a:pt x="5815037" y="712726"/>
                  <a:pt x="5831966" y="725748"/>
                  <a:pt x="5848461" y="734430"/>
                </a:cubicBezTo>
                <a:cubicBezTo>
                  <a:pt x="5875374" y="750057"/>
                  <a:pt x="5904892" y="761343"/>
                  <a:pt x="5937014" y="768288"/>
                </a:cubicBezTo>
                <a:cubicBezTo>
                  <a:pt x="5941355" y="769157"/>
                  <a:pt x="5943525" y="770893"/>
                  <a:pt x="5943525" y="773497"/>
                </a:cubicBezTo>
                <a:cubicBezTo>
                  <a:pt x="5944393" y="775234"/>
                  <a:pt x="5942657" y="776536"/>
                  <a:pt x="5938316" y="777404"/>
                </a:cubicBezTo>
                <a:cubicBezTo>
                  <a:pt x="5903589" y="786954"/>
                  <a:pt x="5876243" y="792597"/>
                  <a:pt x="5856275" y="794333"/>
                </a:cubicBezTo>
                <a:cubicBezTo>
                  <a:pt x="5846725" y="794333"/>
                  <a:pt x="5839779" y="793031"/>
                  <a:pt x="5835439" y="790427"/>
                </a:cubicBezTo>
                <a:cubicBezTo>
                  <a:pt x="5814603" y="776536"/>
                  <a:pt x="5792899" y="756134"/>
                  <a:pt x="5770327" y="729221"/>
                </a:cubicBezTo>
                <a:cubicBezTo>
                  <a:pt x="5769459" y="730089"/>
                  <a:pt x="5768156" y="731391"/>
                  <a:pt x="5766420" y="733128"/>
                </a:cubicBezTo>
                <a:cubicBezTo>
                  <a:pt x="5763815" y="734864"/>
                  <a:pt x="5762079" y="736166"/>
                  <a:pt x="5761211" y="737035"/>
                </a:cubicBezTo>
                <a:cubicBezTo>
                  <a:pt x="5727352" y="763079"/>
                  <a:pt x="5688719" y="776970"/>
                  <a:pt x="5645311" y="778706"/>
                </a:cubicBezTo>
                <a:cubicBezTo>
                  <a:pt x="5641838" y="778706"/>
                  <a:pt x="5639668" y="777838"/>
                  <a:pt x="5638800" y="776102"/>
                </a:cubicBezTo>
                <a:cubicBezTo>
                  <a:pt x="5638800" y="775234"/>
                  <a:pt x="5640536" y="773932"/>
                  <a:pt x="5644009" y="772195"/>
                </a:cubicBezTo>
                <a:cubicBezTo>
                  <a:pt x="5684813" y="756568"/>
                  <a:pt x="5719105" y="731826"/>
                  <a:pt x="5746886" y="697967"/>
                </a:cubicBezTo>
                <a:cubicBezTo>
                  <a:pt x="5732127" y="677999"/>
                  <a:pt x="5720841" y="660636"/>
                  <a:pt x="5713028" y="645877"/>
                </a:cubicBezTo>
                <a:cubicBezTo>
                  <a:pt x="5705214" y="632855"/>
                  <a:pt x="5696099" y="626344"/>
                  <a:pt x="5685681" y="626344"/>
                </a:cubicBezTo>
                <a:cubicBezTo>
                  <a:pt x="5680472" y="625475"/>
                  <a:pt x="5677433" y="622871"/>
                  <a:pt x="5676565" y="618530"/>
                </a:cubicBezTo>
                <a:cubicBezTo>
                  <a:pt x="5677433" y="612453"/>
                  <a:pt x="5684813" y="608546"/>
                  <a:pt x="5698703" y="606810"/>
                </a:cubicBezTo>
                <a:cubicBezTo>
                  <a:pt x="5714330" y="606810"/>
                  <a:pt x="5726484" y="612019"/>
                  <a:pt x="5735166" y="622437"/>
                </a:cubicBezTo>
                <a:cubicBezTo>
                  <a:pt x="5745584" y="636327"/>
                  <a:pt x="5756870" y="650652"/>
                  <a:pt x="5769024" y="665411"/>
                </a:cubicBezTo>
                <a:cubicBezTo>
                  <a:pt x="5778574" y="650652"/>
                  <a:pt x="5786388" y="630684"/>
                  <a:pt x="5792465" y="605508"/>
                </a:cubicBezTo>
                <a:cubicBezTo>
                  <a:pt x="5797673" y="580331"/>
                  <a:pt x="5798108" y="562099"/>
                  <a:pt x="5793767" y="550813"/>
                </a:cubicBezTo>
                <a:cubicBezTo>
                  <a:pt x="5792465" y="543000"/>
                  <a:pt x="5794093" y="538605"/>
                  <a:pt x="5798650" y="537628"/>
                </a:cubicBezTo>
                <a:close/>
                <a:moveTo>
                  <a:pt x="2160101" y="537628"/>
                </a:moveTo>
                <a:cubicBezTo>
                  <a:pt x="2161620" y="537303"/>
                  <a:pt x="2163465" y="537357"/>
                  <a:pt x="2165635" y="537791"/>
                </a:cubicBezTo>
                <a:cubicBezTo>
                  <a:pt x="2183867" y="545604"/>
                  <a:pt x="2197323" y="557325"/>
                  <a:pt x="2206005" y="572952"/>
                </a:cubicBezTo>
                <a:cubicBezTo>
                  <a:pt x="2208609" y="578161"/>
                  <a:pt x="2208175" y="582501"/>
                  <a:pt x="2204703" y="585974"/>
                </a:cubicBezTo>
                <a:cubicBezTo>
                  <a:pt x="2199494" y="592919"/>
                  <a:pt x="2194719" y="605074"/>
                  <a:pt x="2190378" y="622437"/>
                </a:cubicBezTo>
                <a:cubicBezTo>
                  <a:pt x="2184301" y="646745"/>
                  <a:pt x="2173883" y="671054"/>
                  <a:pt x="2159124" y="695363"/>
                </a:cubicBezTo>
                <a:cubicBezTo>
                  <a:pt x="2176487" y="712726"/>
                  <a:pt x="2193416" y="725748"/>
                  <a:pt x="2209912" y="734430"/>
                </a:cubicBezTo>
                <a:cubicBezTo>
                  <a:pt x="2236825" y="750057"/>
                  <a:pt x="2266342" y="761343"/>
                  <a:pt x="2298464" y="768288"/>
                </a:cubicBezTo>
                <a:cubicBezTo>
                  <a:pt x="2302805" y="769157"/>
                  <a:pt x="2304976" y="770893"/>
                  <a:pt x="2304976" y="773497"/>
                </a:cubicBezTo>
                <a:cubicBezTo>
                  <a:pt x="2305844" y="775234"/>
                  <a:pt x="2304107" y="776536"/>
                  <a:pt x="2299767" y="777404"/>
                </a:cubicBezTo>
                <a:cubicBezTo>
                  <a:pt x="2265040" y="786954"/>
                  <a:pt x="2237693" y="792597"/>
                  <a:pt x="2217725" y="794333"/>
                </a:cubicBezTo>
                <a:cubicBezTo>
                  <a:pt x="2208175" y="794333"/>
                  <a:pt x="2201230" y="793031"/>
                  <a:pt x="2196889" y="790427"/>
                </a:cubicBezTo>
                <a:cubicBezTo>
                  <a:pt x="2176053" y="776536"/>
                  <a:pt x="2154349" y="756134"/>
                  <a:pt x="2131777" y="729221"/>
                </a:cubicBezTo>
                <a:cubicBezTo>
                  <a:pt x="2130909" y="730089"/>
                  <a:pt x="2129606" y="731391"/>
                  <a:pt x="2127870" y="733128"/>
                </a:cubicBezTo>
                <a:cubicBezTo>
                  <a:pt x="2125266" y="734864"/>
                  <a:pt x="2123529" y="736166"/>
                  <a:pt x="2122661" y="737035"/>
                </a:cubicBezTo>
                <a:cubicBezTo>
                  <a:pt x="2088803" y="763079"/>
                  <a:pt x="2050170" y="776970"/>
                  <a:pt x="2006761" y="778706"/>
                </a:cubicBezTo>
                <a:cubicBezTo>
                  <a:pt x="2003289" y="778706"/>
                  <a:pt x="2001118" y="777838"/>
                  <a:pt x="2000250" y="776102"/>
                </a:cubicBezTo>
                <a:cubicBezTo>
                  <a:pt x="2000250" y="775234"/>
                  <a:pt x="2001986" y="773932"/>
                  <a:pt x="2005459" y="772195"/>
                </a:cubicBezTo>
                <a:cubicBezTo>
                  <a:pt x="2046263" y="756568"/>
                  <a:pt x="2080555" y="731826"/>
                  <a:pt x="2108336" y="697967"/>
                </a:cubicBezTo>
                <a:cubicBezTo>
                  <a:pt x="2093578" y="677999"/>
                  <a:pt x="2082292" y="660636"/>
                  <a:pt x="2074478" y="645877"/>
                </a:cubicBezTo>
                <a:cubicBezTo>
                  <a:pt x="2066665" y="632855"/>
                  <a:pt x="2057549" y="626344"/>
                  <a:pt x="2047131" y="626344"/>
                </a:cubicBezTo>
                <a:cubicBezTo>
                  <a:pt x="2041922" y="625475"/>
                  <a:pt x="2038883" y="622871"/>
                  <a:pt x="2038015" y="618530"/>
                </a:cubicBezTo>
                <a:cubicBezTo>
                  <a:pt x="2038883" y="612453"/>
                  <a:pt x="2046263" y="608546"/>
                  <a:pt x="2060153" y="606810"/>
                </a:cubicBezTo>
                <a:cubicBezTo>
                  <a:pt x="2075780" y="606810"/>
                  <a:pt x="2087935" y="612019"/>
                  <a:pt x="2096616" y="622437"/>
                </a:cubicBezTo>
                <a:cubicBezTo>
                  <a:pt x="2107034" y="636327"/>
                  <a:pt x="2118320" y="650652"/>
                  <a:pt x="2130475" y="665411"/>
                </a:cubicBezTo>
                <a:cubicBezTo>
                  <a:pt x="2140024" y="650652"/>
                  <a:pt x="2147838" y="630684"/>
                  <a:pt x="2153915" y="605508"/>
                </a:cubicBezTo>
                <a:cubicBezTo>
                  <a:pt x="2159124" y="580331"/>
                  <a:pt x="2159558" y="562099"/>
                  <a:pt x="2155217" y="550813"/>
                </a:cubicBezTo>
                <a:cubicBezTo>
                  <a:pt x="2153915" y="543000"/>
                  <a:pt x="2155543" y="538605"/>
                  <a:pt x="2160101" y="537628"/>
                </a:cubicBezTo>
                <a:close/>
                <a:moveTo>
                  <a:pt x="4074319" y="537058"/>
                </a:moveTo>
                <a:cubicBezTo>
                  <a:pt x="4075838" y="537330"/>
                  <a:pt x="4077574" y="538008"/>
                  <a:pt x="4079528" y="539093"/>
                </a:cubicBezTo>
                <a:cubicBezTo>
                  <a:pt x="4086473" y="542566"/>
                  <a:pt x="4094286" y="550379"/>
                  <a:pt x="4102968" y="562534"/>
                </a:cubicBezTo>
                <a:cubicBezTo>
                  <a:pt x="4106441" y="566874"/>
                  <a:pt x="4106441" y="571649"/>
                  <a:pt x="4102968" y="576858"/>
                </a:cubicBezTo>
                <a:cubicBezTo>
                  <a:pt x="4101232" y="578595"/>
                  <a:pt x="4098193" y="581633"/>
                  <a:pt x="4093852" y="585974"/>
                </a:cubicBezTo>
                <a:cubicBezTo>
                  <a:pt x="4087775" y="593788"/>
                  <a:pt x="4083000" y="599431"/>
                  <a:pt x="4079528" y="602903"/>
                </a:cubicBezTo>
                <a:cubicBezTo>
                  <a:pt x="4068241" y="614189"/>
                  <a:pt x="4057389" y="625041"/>
                  <a:pt x="4046971" y="635459"/>
                </a:cubicBezTo>
                <a:cubicBezTo>
                  <a:pt x="4052180" y="634591"/>
                  <a:pt x="4062598" y="632421"/>
                  <a:pt x="4078225" y="628948"/>
                </a:cubicBezTo>
                <a:cubicBezTo>
                  <a:pt x="4085171" y="616794"/>
                  <a:pt x="4090380" y="605942"/>
                  <a:pt x="4093852" y="596392"/>
                </a:cubicBezTo>
                <a:cubicBezTo>
                  <a:pt x="4094720" y="591183"/>
                  <a:pt x="4097325" y="589881"/>
                  <a:pt x="4101666" y="592485"/>
                </a:cubicBezTo>
                <a:cubicBezTo>
                  <a:pt x="4110347" y="595958"/>
                  <a:pt x="4119897" y="603337"/>
                  <a:pt x="4130315" y="614623"/>
                </a:cubicBezTo>
                <a:cubicBezTo>
                  <a:pt x="4134656" y="619832"/>
                  <a:pt x="4133788" y="624607"/>
                  <a:pt x="4127711" y="628948"/>
                </a:cubicBezTo>
                <a:cubicBezTo>
                  <a:pt x="4117293" y="636762"/>
                  <a:pt x="4107743" y="644575"/>
                  <a:pt x="4099061" y="652389"/>
                </a:cubicBezTo>
                <a:cubicBezTo>
                  <a:pt x="4084302" y="666279"/>
                  <a:pt x="4071714" y="678433"/>
                  <a:pt x="4061296" y="688851"/>
                </a:cubicBezTo>
                <a:cubicBezTo>
                  <a:pt x="4079528" y="685379"/>
                  <a:pt x="4098627" y="681906"/>
                  <a:pt x="4118595" y="678433"/>
                </a:cubicBezTo>
                <a:cubicBezTo>
                  <a:pt x="4122068" y="677565"/>
                  <a:pt x="4124238" y="677565"/>
                  <a:pt x="4125106" y="678433"/>
                </a:cubicBezTo>
                <a:cubicBezTo>
                  <a:pt x="4125106" y="680170"/>
                  <a:pt x="4123370" y="681906"/>
                  <a:pt x="4119897" y="683642"/>
                </a:cubicBezTo>
                <a:cubicBezTo>
                  <a:pt x="4115556" y="687115"/>
                  <a:pt x="4107743" y="693192"/>
                  <a:pt x="4096457" y="701874"/>
                </a:cubicBezTo>
                <a:cubicBezTo>
                  <a:pt x="4088643" y="707083"/>
                  <a:pt x="4083434" y="710556"/>
                  <a:pt x="4080830" y="712292"/>
                </a:cubicBezTo>
                <a:cubicBezTo>
                  <a:pt x="4077357" y="714896"/>
                  <a:pt x="4072582" y="717935"/>
                  <a:pt x="4066505" y="721408"/>
                </a:cubicBezTo>
                <a:cubicBezTo>
                  <a:pt x="4059560" y="724880"/>
                  <a:pt x="4054785" y="727919"/>
                  <a:pt x="4052180" y="730523"/>
                </a:cubicBezTo>
                <a:cubicBezTo>
                  <a:pt x="4047839" y="733128"/>
                  <a:pt x="4043065" y="733128"/>
                  <a:pt x="4037856" y="730523"/>
                </a:cubicBezTo>
                <a:cubicBezTo>
                  <a:pt x="4032647" y="727051"/>
                  <a:pt x="4026570" y="719671"/>
                  <a:pt x="4019624" y="708385"/>
                </a:cubicBezTo>
                <a:cubicBezTo>
                  <a:pt x="4018756" y="707517"/>
                  <a:pt x="4018322" y="707083"/>
                  <a:pt x="4018322" y="707083"/>
                </a:cubicBezTo>
                <a:cubicBezTo>
                  <a:pt x="4016586" y="702742"/>
                  <a:pt x="4017454" y="699703"/>
                  <a:pt x="4020927" y="697967"/>
                </a:cubicBezTo>
                <a:cubicBezTo>
                  <a:pt x="4027004" y="697967"/>
                  <a:pt x="4035251" y="691456"/>
                  <a:pt x="4045669" y="678433"/>
                </a:cubicBezTo>
                <a:cubicBezTo>
                  <a:pt x="4050878" y="671488"/>
                  <a:pt x="4055219" y="664977"/>
                  <a:pt x="4058692" y="658900"/>
                </a:cubicBezTo>
                <a:cubicBezTo>
                  <a:pt x="4050878" y="662372"/>
                  <a:pt x="4044367" y="666279"/>
                  <a:pt x="4039158" y="670620"/>
                </a:cubicBezTo>
                <a:cubicBezTo>
                  <a:pt x="4033949" y="674093"/>
                  <a:pt x="4029608" y="674527"/>
                  <a:pt x="4026136" y="671922"/>
                </a:cubicBezTo>
                <a:cubicBezTo>
                  <a:pt x="4020927" y="667581"/>
                  <a:pt x="4015718" y="661070"/>
                  <a:pt x="4010509" y="652389"/>
                </a:cubicBezTo>
                <a:cubicBezTo>
                  <a:pt x="4007904" y="647180"/>
                  <a:pt x="4008338" y="643707"/>
                  <a:pt x="4011811" y="641971"/>
                </a:cubicBezTo>
                <a:cubicBezTo>
                  <a:pt x="4020492" y="638498"/>
                  <a:pt x="4029174" y="629382"/>
                  <a:pt x="4037856" y="614623"/>
                </a:cubicBezTo>
                <a:cubicBezTo>
                  <a:pt x="4038724" y="612887"/>
                  <a:pt x="4040460" y="610283"/>
                  <a:pt x="4043065" y="606810"/>
                </a:cubicBezTo>
                <a:cubicBezTo>
                  <a:pt x="4048274" y="598128"/>
                  <a:pt x="4052180" y="591617"/>
                  <a:pt x="4054785" y="587276"/>
                </a:cubicBezTo>
                <a:cubicBezTo>
                  <a:pt x="4061730" y="574254"/>
                  <a:pt x="4065637" y="560363"/>
                  <a:pt x="4066505" y="545604"/>
                </a:cubicBezTo>
                <a:cubicBezTo>
                  <a:pt x="4067156" y="539093"/>
                  <a:pt x="4069761" y="536245"/>
                  <a:pt x="4074319" y="537058"/>
                </a:cubicBezTo>
                <a:close/>
                <a:moveTo>
                  <a:pt x="4512850" y="534535"/>
                </a:moveTo>
                <a:cubicBezTo>
                  <a:pt x="4515237" y="534535"/>
                  <a:pt x="4517516" y="535186"/>
                  <a:pt x="4519687" y="536489"/>
                </a:cubicBezTo>
                <a:cubicBezTo>
                  <a:pt x="4528368" y="540829"/>
                  <a:pt x="4536182" y="547775"/>
                  <a:pt x="4543127" y="557325"/>
                </a:cubicBezTo>
                <a:cubicBezTo>
                  <a:pt x="4546600" y="559929"/>
                  <a:pt x="4546166" y="564704"/>
                  <a:pt x="4541825" y="571649"/>
                </a:cubicBezTo>
                <a:cubicBezTo>
                  <a:pt x="4539221" y="576858"/>
                  <a:pt x="4534880" y="587710"/>
                  <a:pt x="4528803" y="604205"/>
                </a:cubicBezTo>
                <a:cubicBezTo>
                  <a:pt x="4526198" y="618096"/>
                  <a:pt x="4520989" y="633723"/>
                  <a:pt x="4513176" y="651086"/>
                </a:cubicBezTo>
                <a:cubicBezTo>
                  <a:pt x="4514912" y="651086"/>
                  <a:pt x="4516214" y="651086"/>
                  <a:pt x="4517082" y="651086"/>
                </a:cubicBezTo>
                <a:cubicBezTo>
                  <a:pt x="4517950" y="651086"/>
                  <a:pt x="4519253" y="651086"/>
                  <a:pt x="4520989" y="651086"/>
                </a:cubicBezTo>
                <a:cubicBezTo>
                  <a:pt x="4541825" y="648482"/>
                  <a:pt x="4553979" y="646311"/>
                  <a:pt x="4557452" y="644575"/>
                </a:cubicBezTo>
                <a:cubicBezTo>
                  <a:pt x="4560925" y="642839"/>
                  <a:pt x="4566134" y="643273"/>
                  <a:pt x="4573079" y="645877"/>
                </a:cubicBezTo>
                <a:cubicBezTo>
                  <a:pt x="4574815" y="645877"/>
                  <a:pt x="4575684" y="645877"/>
                  <a:pt x="4575684" y="645877"/>
                </a:cubicBezTo>
                <a:cubicBezTo>
                  <a:pt x="4586101" y="649350"/>
                  <a:pt x="4595217" y="656729"/>
                  <a:pt x="4603031" y="668016"/>
                </a:cubicBezTo>
                <a:cubicBezTo>
                  <a:pt x="4605635" y="673225"/>
                  <a:pt x="4605635" y="677131"/>
                  <a:pt x="4603031" y="679736"/>
                </a:cubicBezTo>
                <a:cubicBezTo>
                  <a:pt x="4598690" y="684077"/>
                  <a:pt x="4593915" y="700572"/>
                  <a:pt x="4588706" y="729221"/>
                </a:cubicBezTo>
                <a:cubicBezTo>
                  <a:pt x="4580892" y="766552"/>
                  <a:pt x="4567436" y="789993"/>
                  <a:pt x="4548336" y="799542"/>
                </a:cubicBezTo>
                <a:cubicBezTo>
                  <a:pt x="4535314" y="806488"/>
                  <a:pt x="4527066" y="803883"/>
                  <a:pt x="4523594" y="791729"/>
                </a:cubicBezTo>
                <a:cubicBezTo>
                  <a:pt x="4517516" y="774366"/>
                  <a:pt x="4507098" y="761343"/>
                  <a:pt x="4492340" y="752662"/>
                </a:cubicBezTo>
                <a:cubicBezTo>
                  <a:pt x="4490603" y="750925"/>
                  <a:pt x="4491905" y="749189"/>
                  <a:pt x="4496246" y="747453"/>
                </a:cubicBezTo>
                <a:cubicBezTo>
                  <a:pt x="4511873" y="749189"/>
                  <a:pt x="4523159" y="750057"/>
                  <a:pt x="4530105" y="750057"/>
                </a:cubicBezTo>
                <a:cubicBezTo>
                  <a:pt x="4537918" y="750057"/>
                  <a:pt x="4542259" y="747453"/>
                  <a:pt x="4543127" y="742244"/>
                </a:cubicBezTo>
                <a:cubicBezTo>
                  <a:pt x="4548336" y="726617"/>
                  <a:pt x="4551809" y="708385"/>
                  <a:pt x="4553545" y="687549"/>
                </a:cubicBezTo>
                <a:cubicBezTo>
                  <a:pt x="4556150" y="678868"/>
                  <a:pt x="4553111" y="674961"/>
                  <a:pt x="4544430" y="675829"/>
                </a:cubicBezTo>
                <a:cubicBezTo>
                  <a:pt x="4520121" y="675829"/>
                  <a:pt x="4499719" y="677131"/>
                  <a:pt x="4483224" y="679736"/>
                </a:cubicBezTo>
                <a:cubicBezTo>
                  <a:pt x="4461520" y="683208"/>
                  <a:pt x="4443722" y="689286"/>
                  <a:pt x="4429832" y="697967"/>
                </a:cubicBezTo>
                <a:cubicBezTo>
                  <a:pt x="4425491" y="700572"/>
                  <a:pt x="4420716" y="700138"/>
                  <a:pt x="4415507" y="696665"/>
                </a:cubicBezTo>
                <a:cubicBezTo>
                  <a:pt x="4409430" y="693192"/>
                  <a:pt x="4405523" y="687549"/>
                  <a:pt x="4403787" y="679736"/>
                </a:cubicBezTo>
                <a:cubicBezTo>
                  <a:pt x="4401183" y="672790"/>
                  <a:pt x="4401183" y="668450"/>
                  <a:pt x="4403787" y="666713"/>
                </a:cubicBezTo>
                <a:cubicBezTo>
                  <a:pt x="4411601" y="660636"/>
                  <a:pt x="4416375" y="650218"/>
                  <a:pt x="4418112" y="635459"/>
                </a:cubicBezTo>
                <a:cubicBezTo>
                  <a:pt x="4419848" y="620701"/>
                  <a:pt x="4418112" y="607244"/>
                  <a:pt x="4412903" y="595090"/>
                </a:cubicBezTo>
                <a:cubicBezTo>
                  <a:pt x="4411166" y="589013"/>
                  <a:pt x="4414205" y="585974"/>
                  <a:pt x="4422018" y="585974"/>
                </a:cubicBezTo>
                <a:cubicBezTo>
                  <a:pt x="4437645" y="587710"/>
                  <a:pt x="4449366" y="592919"/>
                  <a:pt x="4457179" y="601601"/>
                </a:cubicBezTo>
                <a:cubicBezTo>
                  <a:pt x="4460652" y="606810"/>
                  <a:pt x="4461086" y="612453"/>
                  <a:pt x="4458481" y="618530"/>
                </a:cubicBezTo>
                <a:cubicBezTo>
                  <a:pt x="4457613" y="621135"/>
                  <a:pt x="4456311" y="626344"/>
                  <a:pt x="4454575" y="634157"/>
                </a:cubicBezTo>
                <a:cubicBezTo>
                  <a:pt x="4451970" y="645443"/>
                  <a:pt x="4449800" y="653691"/>
                  <a:pt x="4448063" y="658900"/>
                </a:cubicBezTo>
                <a:cubicBezTo>
                  <a:pt x="4454140" y="658900"/>
                  <a:pt x="4468031" y="657163"/>
                  <a:pt x="4489735" y="653691"/>
                </a:cubicBezTo>
                <a:cubicBezTo>
                  <a:pt x="4487131" y="649350"/>
                  <a:pt x="4484960" y="645443"/>
                  <a:pt x="4483224" y="641971"/>
                </a:cubicBezTo>
                <a:cubicBezTo>
                  <a:pt x="4480620" y="637630"/>
                  <a:pt x="4481054" y="631553"/>
                  <a:pt x="4484526" y="623739"/>
                </a:cubicBezTo>
                <a:cubicBezTo>
                  <a:pt x="4487131" y="616794"/>
                  <a:pt x="4489735" y="604640"/>
                  <a:pt x="4492340" y="587276"/>
                </a:cubicBezTo>
                <a:cubicBezTo>
                  <a:pt x="4493208" y="582067"/>
                  <a:pt x="4494076" y="578161"/>
                  <a:pt x="4494944" y="575556"/>
                </a:cubicBezTo>
                <a:cubicBezTo>
                  <a:pt x="4496680" y="571215"/>
                  <a:pt x="4494510" y="569479"/>
                  <a:pt x="4488433" y="570347"/>
                </a:cubicBezTo>
                <a:cubicBezTo>
                  <a:pt x="4471070" y="573820"/>
                  <a:pt x="4454140" y="578161"/>
                  <a:pt x="4437645" y="583370"/>
                </a:cubicBezTo>
                <a:cubicBezTo>
                  <a:pt x="4431568" y="584238"/>
                  <a:pt x="4425925" y="583370"/>
                  <a:pt x="4420716" y="580765"/>
                </a:cubicBezTo>
                <a:cubicBezTo>
                  <a:pt x="4411166" y="573820"/>
                  <a:pt x="4405089" y="567308"/>
                  <a:pt x="4402485" y="561231"/>
                </a:cubicBezTo>
                <a:cubicBezTo>
                  <a:pt x="4400748" y="558627"/>
                  <a:pt x="4400314" y="556456"/>
                  <a:pt x="4401183" y="554720"/>
                </a:cubicBezTo>
                <a:cubicBezTo>
                  <a:pt x="4402919" y="552984"/>
                  <a:pt x="4405089" y="552550"/>
                  <a:pt x="4407694" y="553418"/>
                </a:cubicBezTo>
                <a:cubicBezTo>
                  <a:pt x="4425925" y="552550"/>
                  <a:pt x="4445893" y="550379"/>
                  <a:pt x="4467597" y="546907"/>
                </a:cubicBezTo>
                <a:cubicBezTo>
                  <a:pt x="4482356" y="543434"/>
                  <a:pt x="4494944" y="539961"/>
                  <a:pt x="4505362" y="536489"/>
                </a:cubicBezTo>
                <a:cubicBezTo>
                  <a:pt x="4507967" y="535186"/>
                  <a:pt x="4510462" y="534535"/>
                  <a:pt x="4512850" y="534535"/>
                </a:cubicBezTo>
                <a:close/>
                <a:moveTo>
                  <a:pt x="855251" y="534535"/>
                </a:moveTo>
                <a:cubicBezTo>
                  <a:pt x="857638" y="534535"/>
                  <a:pt x="859917" y="535186"/>
                  <a:pt x="862087" y="536489"/>
                </a:cubicBezTo>
                <a:cubicBezTo>
                  <a:pt x="870769" y="540829"/>
                  <a:pt x="878582" y="547775"/>
                  <a:pt x="885528" y="557325"/>
                </a:cubicBezTo>
                <a:cubicBezTo>
                  <a:pt x="889000" y="559929"/>
                  <a:pt x="888566" y="564704"/>
                  <a:pt x="884226" y="571649"/>
                </a:cubicBezTo>
                <a:cubicBezTo>
                  <a:pt x="881621" y="576858"/>
                  <a:pt x="877280" y="587710"/>
                  <a:pt x="871203" y="604205"/>
                </a:cubicBezTo>
                <a:cubicBezTo>
                  <a:pt x="868598" y="618096"/>
                  <a:pt x="863390" y="633723"/>
                  <a:pt x="855576" y="651086"/>
                </a:cubicBezTo>
                <a:cubicBezTo>
                  <a:pt x="857312" y="651086"/>
                  <a:pt x="858614" y="651086"/>
                  <a:pt x="859483" y="651086"/>
                </a:cubicBezTo>
                <a:cubicBezTo>
                  <a:pt x="860351" y="651086"/>
                  <a:pt x="861653" y="651086"/>
                  <a:pt x="863390" y="651086"/>
                </a:cubicBezTo>
                <a:cubicBezTo>
                  <a:pt x="884226" y="648482"/>
                  <a:pt x="896379" y="646311"/>
                  <a:pt x="899852" y="644575"/>
                </a:cubicBezTo>
                <a:cubicBezTo>
                  <a:pt x="903325" y="642839"/>
                  <a:pt x="908534" y="643273"/>
                  <a:pt x="915479" y="645877"/>
                </a:cubicBezTo>
                <a:cubicBezTo>
                  <a:pt x="917216" y="645877"/>
                  <a:pt x="918084" y="645877"/>
                  <a:pt x="918084" y="645877"/>
                </a:cubicBezTo>
                <a:cubicBezTo>
                  <a:pt x="928502" y="649350"/>
                  <a:pt x="937618" y="656729"/>
                  <a:pt x="945431" y="668016"/>
                </a:cubicBezTo>
                <a:cubicBezTo>
                  <a:pt x="948035" y="673225"/>
                  <a:pt x="948035" y="677131"/>
                  <a:pt x="945431" y="679736"/>
                </a:cubicBezTo>
                <a:cubicBezTo>
                  <a:pt x="941090" y="684077"/>
                  <a:pt x="936315" y="700572"/>
                  <a:pt x="931106" y="729221"/>
                </a:cubicBezTo>
                <a:cubicBezTo>
                  <a:pt x="923292" y="766552"/>
                  <a:pt x="909836" y="789993"/>
                  <a:pt x="890737" y="799542"/>
                </a:cubicBezTo>
                <a:cubicBezTo>
                  <a:pt x="877714" y="806488"/>
                  <a:pt x="869466" y="803883"/>
                  <a:pt x="865994" y="791729"/>
                </a:cubicBezTo>
                <a:cubicBezTo>
                  <a:pt x="859917" y="774366"/>
                  <a:pt x="849498" y="761343"/>
                  <a:pt x="834740" y="752662"/>
                </a:cubicBezTo>
                <a:cubicBezTo>
                  <a:pt x="833004" y="750925"/>
                  <a:pt x="834306" y="749189"/>
                  <a:pt x="838647" y="747453"/>
                </a:cubicBezTo>
                <a:cubicBezTo>
                  <a:pt x="854274" y="749189"/>
                  <a:pt x="865560" y="750057"/>
                  <a:pt x="872505" y="750057"/>
                </a:cubicBezTo>
                <a:cubicBezTo>
                  <a:pt x="880319" y="750057"/>
                  <a:pt x="884660" y="747453"/>
                  <a:pt x="885528" y="742244"/>
                </a:cubicBezTo>
                <a:cubicBezTo>
                  <a:pt x="890737" y="726617"/>
                  <a:pt x="894209" y="708385"/>
                  <a:pt x="895945" y="687549"/>
                </a:cubicBezTo>
                <a:cubicBezTo>
                  <a:pt x="898550" y="678868"/>
                  <a:pt x="895511" y="674961"/>
                  <a:pt x="886830" y="675829"/>
                </a:cubicBezTo>
                <a:cubicBezTo>
                  <a:pt x="862521" y="675829"/>
                  <a:pt x="842119" y="677131"/>
                  <a:pt x="825624" y="679736"/>
                </a:cubicBezTo>
                <a:cubicBezTo>
                  <a:pt x="803920" y="683208"/>
                  <a:pt x="786123" y="689286"/>
                  <a:pt x="772232" y="697967"/>
                </a:cubicBezTo>
                <a:cubicBezTo>
                  <a:pt x="767891" y="700572"/>
                  <a:pt x="763116" y="700138"/>
                  <a:pt x="757907" y="696665"/>
                </a:cubicBezTo>
                <a:cubicBezTo>
                  <a:pt x="751830" y="693192"/>
                  <a:pt x="747923" y="687549"/>
                  <a:pt x="746188" y="679736"/>
                </a:cubicBezTo>
                <a:cubicBezTo>
                  <a:pt x="743583" y="672790"/>
                  <a:pt x="743583" y="668450"/>
                  <a:pt x="746188" y="666713"/>
                </a:cubicBezTo>
                <a:cubicBezTo>
                  <a:pt x="754001" y="660636"/>
                  <a:pt x="758776" y="650218"/>
                  <a:pt x="760512" y="635459"/>
                </a:cubicBezTo>
                <a:cubicBezTo>
                  <a:pt x="762249" y="620701"/>
                  <a:pt x="760512" y="607244"/>
                  <a:pt x="755303" y="595090"/>
                </a:cubicBezTo>
                <a:cubicBezTo>
                  <a:pt x="753566" y="589013"/>
                  <a:pt x="756605" y="585974"/>
                  <a:pt x="764419" y="585974"/>
                </a:cubicBezTo>
                <a:cubicBezTo>
                  <a:pt x="780046" y="587710"/>
                  <a:pt x="791766" y="592919"/>
                  <a:pt x="799580" y="601601"/>
                </a:cubicBezTo>
                <a:cubicBezTo>
                  <a:pt x="803052" y="606810"/>
                  <a:pt x="803486" y="612453"/>
                  <a:pt x="800881" y="618530"/>
                </a:cubicBezTo>
                <a:cubicBezTo>
                  <a:pt x="800014" y="621135"/>
                  <a:pt x="798711" y="626344"/>
                  <a:pt x="796975" y="634157"/>
                </a:cubicBezTo>
                <a:cubicBezTo>
                  <a:pt x="794370" y="645443"/>
                  <a:pt x="792200" y="653691"/>
                  <a:pt x="790464" y="658900"/>
                </a:cubicBezTo>
                <a:cubicBezTo>
                  <a:pt x="796541" y="658900"/>
                  <a:pt x="810431" y="657163"/>
                  <a:pt x="832135" y="653691"/>
                </a:cubicBezTo>
                <a:cubicBezTo>
                  <a:pt x="829531" y="649350"/>
                  <a:pt x="827361" y="645443"/>
                  <a:pt x="825624" y="641971"/>
                </a:cubicBezTo>
                <a:cubicBezTo>
                  <a:pt x="823020" y="637630"/>
                  <a:pt x="823454" y="631553"/>
                  <a:pt x="826926" y="623739"/>
                </a:cubicBezTo>
                <a:cubicBezTo>
                  <a:pt x="829531" y="616794"/>
                  <a:pt x="832135" y="604640"/>
                  <a:pt x="834740" y="587276"/>
                </a:cubicBezTo>
                <a:cubicBezTo>
                  <a:pt x="835608" y="582067"/>
                  <a:pt x="836476" y="578161"/>
                  <a:pt x="837344" y="575556"/>
                </a:cubicBezTo>
                <a:cubicBezTo>
                  <a:pt x="839081" y="571215"/>
                  <a:pt x="836910" y="569479"/>
                  <a:pt x="830833" y="570347"/>
                </a:cubicBezTo>
                <a:cubicBezTo>
                  <a:pt x="813470" y="573820"/>
                  <a:pt x="796541" y="578161"/>
                  <a:pt x="780046" y="583370"/>
                </a:cubicBezTo>
                <a:cubicBezTo>
                  <a:pt x="773968" y="584238"/>
                  <a:pt x="768325" y="583370"/>
                  <a:pt x="763116" y="580765"/>
                </a:cubicBezTo>
                <a:cubicBezTo>
                  <a:pt x="753566" y="573820"/>
                  <a:pt x="747489" y="567308"/>
                  <a:pt x="744885" y="561231"/>
                </a:cubicBezTo>
                <a:cubicBezTo>
                  <a:pt x="743149" y="558627"/>
                  <a:pt x="742715" y="556456"/>
                  <a:pt x="743583" y="554720"/>
                </a:cubicBezTo>
                <a:cubicBezTo>
                  <a:pt x="745319" y="552984"/>
                  <a:pt x="747489" y="552550"/>
                  <a:pt x="750094" y="553418"/>
                </a:cubicBezTo>
                <a:cubicBezTo>
                  <a:pt x="768325" y="552550"/>
                  <a:pt x="788293" y="550379"/>
                  <a:pt x="809997" y="546907"/>
                </a:cubicBezTo>
                <a:cubicBezTo>
                  <a:pt x="824757" y="543434"/>
                  <a:pt x="837344" y="539961"/>
                  <a:pt x="847763" y="536489"/>
                </a:cubicBezTo>
                <a:cubicBezTo>
                  <a:pt x="850367" y="535186"/>
                  <a:pt x="852863" y="534535"/>
                  <a:pt x="855251" y="534535"/>
                </a:cubicBezTo>
                <a:close/>
                <a:moveTo>
                  <a:pt x="4782331" y="526071"/>
                </a:moveTo>
                <a:cubicBezTo>
                  <a:pt x="4797958" y="530412"/>
                  <a:pt x="4809678" y="537357"/>
                  <a:pt x="4817492" y="546907"/>
                </a:cubicBezTo>
                <a:cubicBezTo>
                  <a:pt x="4822701" y="551247"/>
                  <a:pt x="4823135" y="557759"/>
                  <a:pt x="4818794" y="566440"/>
                </a:cubicBezTo>
                <a:cubicBezTo>
                  <a:pt x="4818794" y="567308"/>
                  <a:pt x="4818360" y="568611"/>
                  <a:pt x="4817492" y="570347"/>
                </a:cubicBezTo>
                <a:cubicBezTo>
                  <a:pt x="4815756" y="574688"/>
                  <a:pt x="4814454" y="577726"/>
                  <a:pt x="4813585" y="579463"/>
                </a:cubicBezTo>
                <a:cubicBezTo>
                  <a:pt x="4814454" y="579463"/>
                  <a:pt x="4814887" y="579029"/>
                  <a:pt x="4814887" y="578161"/>
                </a:cubicBezTo>
                <a:cubicBezTo>
                  <a:pt x="4816624" y="578161"/>
                  <a:pt x="4821398" y="576858"/>
                  <a:pt x="4829212" y="574254"/>
                </a:cubicBezTo>
                <a:cubicBezTo>
                  <a:pt x="4836157" y="572517"/>
                  <a:pt x="4840498" y="571649"/>
                  <a:pt x="4842234" y="571649"/>
                </a:cubicBezTo>
                <a:cubicBezTo>
                  <a:pt x="4854389" y="569045"/>
                  <a:pt x="4863070" y="574688"/>
                  <a:pt x="4868279" y="588579"/>
                </a:cubicBezTo>
                <a:cubicBezTo>
                  <a:pt x="4870016" y="593788"/>
                  <a:pt x="4867845" y="597260"/>
                  <a:pt x="4861768" y="598996"/>
                </a:cubicBezTo>
                <a:cubicBezTo>
                  <a:pt x="4843537" y="603337"/>
                  <a:pt x="4824003" y="606810"/>
                  <a:pt x="4803167" y="609414"/>
                </a:cubicBezTo>
                <a:cubicBezTo>
                  <a:pt x="4803167" y="610283"/>
                  <a:pt x="4802733" y="611585"/>
                  <a:pt x="4801865" y="613321"/>
                </a:cubicBezTo>
                <a:cubicBezTo>
                  <a:pt x="4799260" y="621135"/>
                  <a:pt x="4797524" y="627646"/>
                  <a:pt x="4796656" y="632855"/>
                </a:cubicBezTo>
                <a:lnTo>
                  <a:pt x="4813585" y="628948"/>
                </a:lnTo>
                <a:cubicBezTo>
                  <a:pt x="4819663" y="627212"/>
                  <a:pt x="4825305" y="625910"/>
                  <a:pt x="4830514" y="625041"/>
                </a:cubicBezTo>
                <a:cubicBezTo>
                  <a:pt x="4835723" y="623305"/>
                  <a:pt x="4840064" y="623305"/>
                  <a:pt x="4843537" y="625041"/>
                </a:cubicBezTo>
                <a:cubicBezTo>
                  <a:pt x="4852219" y="631119"/>
                  <a:pt x="4859598" y="638498"/>
                  <a:pt x="4865675" y="647180"/>
                </a:cubicBezTo>
                <a:cubicBezTo>
                  <a:pt x="4869147" y="651520"/>
                  <a:pt x="4868279" y="655861"/>
                  <a:pt x="4863070" y="660202"/>
                </a:cubicBezTo>
                <a:cubicBezTo>
                  <a:pt x="4859598" y="662807"/>
                  <a:pt x="4853087" y="669752"/>
                  <a:pt x="4843537" y="681038"/>
                </a:cubicBezTo>
                <a:cubicBezTo>
                  <a:pt x="4844405" y="681906"/>
                  <a:pt x="4846141" y="683208"/>
                  <a:pt x="4848746" y="684945"/>
                </a:cubicBezTo>
                <a:cubicBezTo>
                  <a:pt x="4853955" y="691890"/>
                  <a:pt x="4853087" y="696231"/>
                  <a:pt x="4846141" y="697967"/>
                </a:cubicBezTo>
                <a:cubicBezTo>
                  <a:pt x="4835723" y="700572"/>
                  <a:pt x="4824003" y="702308"/>
                  <a:pt x="4810980" y="703176"/>
                </a:cubicBezTo>
                <a:cubicBezTo>
                  <a:pt x="4817926" y="705781"/>
                  <a:pt x="4822701" y="709687"/>
                  <a:pt x="4825305" y="714896"/>
                </a:cubicBezTo>
                <a:cubicBezTo>
                  <a:pt x="4829646" y="717501"/>
                  <a:pt x="4830514" y="722276"/>
                  <a:pt x="4827910" y="729221"/>
                </a:cubicBezTo>
                <a:cubicBezTo>
                  <a:pt x="4825305" y="734430"/>
                  <a:pt x="4824437" y="743980"/>
                  <a:pt x="4825305" y="757871"/>
                </a:cubicBezTo>
                <a:cubicBezTo>
                  <a:pt x="4822701" y="768288"/>
                  <a:pt x="4833119" y="773063"/>
                  <a:pt x="4856559" y="772195"/>
                </a:cubicBezTo>
                <a:cubicBezTo>
                  <a:pt x="4884341" y="772195"/>
                  <a:pt x="4899967" y="765250"/>
                  <a:pt x="4903440" y="751359"/>
                </a:cubicBezTo>
                <a:cubicBezTo>
                  <a:pt x="4904308" y="747887"/>
                  <a:pt x="4906044" y="742678"/>
                  <a:pt x="4908649" y="735732"/>
                </a:cubicBezTo>
                <a:cubicBezTo>
                  <a:pt x="4910385" y="727919"/>
                  <a:pt x="4911688" y="722710"/>
                  <a:pt x="4912556" y="720105"/>
                </a:cubicBezTo>
                <a:cubicBezTo>
                  <a:pt x="4913424" y="717501"/>
                  <a:pt x="4914292" y="716199"/>
                  <a:pt x="4915160" y="716199"/>
                </a:cubicBezTo>
                <a:cubicBezTo>
                  <a:pt x="4916028" y="716199"/>
                  <a:pt x="4916897" y="717501"/>
                  <a:pt x="4917765" y="720105"/>
                </a:cubicBezTo>
                <a:cubicBezTo>
                  <a:pt x="4919501" y="730523"/>
                  <a:pt x="4924276" y="740941"/>
                  <a:pt x="4932089" y="751359"/>
                </a:cubicBezTo>
                <a:cubicBezTo>
                  <a:pt x="4937298" y="757436"/>
                  <a:pt x="4940337" y="763514"/>
                  <a:pt x="4941205" y="769591"/>
                </a:cubicBezTo>
                <a:cubicBezTo>
                  <a:pt x="4940337" y="775668"/>
                  <a:pt x="4936864" y="782179"/>
                  <a:pt x="4930787" y="789124"/>
                </a:cubicBezTo>
                <a:cubicBezTo>
                  <a:pt x="4917765" y="800411"/>
                  <a:pt x="4896061" y="806054"/>
                  <a:pt x="4865675" y="806054"/>
                </a:cubicBezTo>
                <a:cubicBezTo>
                  <a:pt x="4837894" y="806922"/>
                  <a:pt x="4818360" y="803015"/>
                  <a:pt x="4807074" y="794333"/>
                </a:cubicBezTo>
                <a:cubicBezTo>
                  <a:pt x="4794920" y="783915"/>
                  <a:pt x="4790145" y="765250"/>
                  <a:pt x="4792749" y="738337"/>
                </a:cubicBezTo>
                <a:cubicBezTo>
                  <a:pt x="4792749" y="731391"/>
                  <a:pt x="4792749" y="725314"/>
                  <a:pt x="4792749" y="720105"/>
                </a:cubicBezTo>
                <a:cubicBezTo>
                  <a:pt x="4792749" y="720105"/>
                  <a:pt x="4792315" y="720539"/>
                  <a:pt x="4791447" y="721408"/>
                </a:cubicBezTo>
                <a:cubicBezTo>
                  <a:pt x="4787106" y="724880"/>
                  <a:pt x="4779293" y="732694"/>
                  <a:pt x="4768007" y="744848"/>
                </a:cubicBezTo>
                <a:cubicBezTo>
                  <a:pt x="4760193" y="754398"/>
                  <a:pt x="4746737" y="765250"/>
                  <a:pt x="4727637" y="777404"/>
                </a:cubicBezTo>
                <a:cubicBezTo>
                  <a:pt x="4713747" y="786086"/>
                  <a:pt x="4694213" y="793031"/>
                  <a:pt x="4669036" y="798240"/>
                </a:cubicBezTo>
                <a:cubicBezTo>
                  <a:pt x="4663827" y="799108"/>
                  <a:pt x="4660788" y="798674"/>
                  <a:pt x="4659920" y="796938"/>
                </a:cubicBezTo>
                <a:cubicBezTo>
                  <a:pt x="4659920" y="796070"/>
                  <a:pt x="4661657" y="794333"/>
                  <a:pt x="4665129" y="791729"/>
                </a:cubicBezTo>
                <a:cubicBezTo>
                  <a:pt x="4695515" y="776970"/>
                  <a:pt x="4722428" y="752662"/>
                  <a:pt x="4745868" y="718803"/>
                </a:cubicBezTo>
                <a:cubicBezTo>
                  <a:pt x="4743264" y="717067"/>
                  <a:pt x="4741528" y="714462"/>
                  <a:pt x="4740659" y="710990"/>
                </a:cubicBezTo>
                <a:cubicBezTo>
                  <a:pt x="4739792" y="707517"/>
                  <a:pt x="4738489" y="702308"/>
                  <a:pt x="4736753" y="695363"/>
                </a:cubicBezTo>
                <a:cubicBezTo>
                  <a:pt x="4733280" y="681472"/>
                  <a:pt x="4730676" y="671054"/>
                  <a:pt x="4728939" y="664109"/>
                </a:cubicBezTo>
                <a:cubicBezTo>
                  <a:pt x="4726335" y="656295"/>
                  <a:pt x="4723296" y="648916"/>
                  <a:pt x="4719824" y="641971"/>
                </a:cubicBezTo>
                <a:cubicBezTo>
                  <a:pt x="4718956" y="638498"/>
                  <a:pt x="4720258" y="636762"/>
                  <a:pt x="4723730" y="636762"/>
                </a:cubicBezTo>
                <a:cubicBezTo>
                  <a:pt x="4730676" y="635893"/>
                  <a:pt x="4737621" y="636762"/>
                  <a:pt x="4744566" y="639366"/>
                </a:cubicBezTo>
                <a:cubicBezTo>
                  <a:pt x="4752380" y="639366"/>
                  <a:pt x="4761061" y="638498"/>
                  <a:pt x="4770611" y="636762"/>
                </a:cubicBezTo>
                <a:cubicBezTo>
                  <a:pt x="4770611" y="632421"/>
                  <a:pt x="4771045" y="626344"/>
                  <a:pt x="4771913" y="618530"/>
                </a:cubicBezTo>
                <a:cubicBezTo>
                  <a:pt x="4772782" y="615926"/>
                  <a:pt x="4773215" y="614189"/>
                  <a:pt x="4773215" y="613321"/>
                </a:cubicBezTo>
                <a:cubicBezTo>
                  <a:pt x="4771479" y="613321"/>
                  <a:pt x="4768875" y="613755"/>
                  <a:pt x="4765402" y="614623"/>
                </a:cubicBezTo>
                <a:cubicBezTo>
                  <a:pt x="4760193" y="615492"/>
                  <a:pt x="4754984" y="615926"/>
                  <a:pt x="4749775" y="615926"/>
                </a:cubicBezTo>
                <a:cubicBezTo>
                  <a:pt x="4739357" y="616794"/>
                  <a:pt x="4730242" y="612019"/>
                  <a:pt x="4722428" y="601601"/>
                </a:cubicBezTo>
                <a:cubicBezTo>
                  <a:pt x="4720692" y="597260"/>
                  <a:pt x="4721560" y="594656"/>
                  <a:pt x="4725033" y="593788"/>
                </a:cubicBezTo>
                <a:cubicBezTo>
                  <a:pt x="4742396" y="592051"/>
                  <a:pt x="4759325" y="589881"/>
                  <a:pt x="4775820" y="587276"/>
                </a:cubicBezTo>
                <a:lnTo>
                  <a:pt x="4778424" y="574254"/>
                </a:lnTo>
                <a:cubicBezTo>
                  <a:pt x="4780161" y="556022"/>
                  <a:pt x="4779293" y="542566"/>
                  <a:pt x="4775820" y="533884"/>
                </a:cubicBezTo>
                <a:cubicBezTo>
                  <a:pt x="4774084" y="527807"/>
                  <a:pt x="4776254" y="525203"/>
                  <a:pt x="4782331" y="526071"/>
                </a:cubicBezTo>
                <a:close/>
                <a:moveTo>
                  <a:pt x="1134256" y="526071"/>
                </a:moveTo>
                <a:cubicBezTo>
                  <a:pt x="1149883" y="530412"/>
                  <a:pt x="1161603" y="537357"/>
                  <a:pt x="1169418" y="546907"/>
                </a:cubicBezTo>
                <a:cubicBezTo>
                  <a:pt x="1174626" y="551247"/>
                  <a:pt x="1175060" y="557759"/>
                  <a:pt x="1170719" y="566440"/>
                </a:cubicBezTo>
                <a:cubicBezTo>
                  <a:pt x="1170719" y="567308"/>
                  <a:pt x="1170285" y="568611"/>
                  <a:pt x="1169418" y="570347"/>
                </a:cubicBezTo>
                <a:cubicBezTo>
                  <a:pt x="1167681" y="574688"/>
                  <a:pt x="1166378" y="577726"/>
                  <a:pt x="1165511" y="579463"/>
                </a:cubicBezTo>
                <a:cubicBezTo>
                  <a:pt x="1166378" y="579463"/>
                  <a:pt x="1166813" y="579029"/>
                  <a:pt x="1166813" y="578161"/>
                </a:cubicBezTo>
                <a:cubicBezTo>
                  <a:pt x="1168549" y="578161"/>
                  <a:pt x="1173324" y="576858"/>
                  <a:pt x="1181138" y="574254"/>
                </a:cubicBezTo>
                <a:cubicBezTo>
                  <a:pt x="1188083" y="572517"/>
                  <a:pt x="1192424" y="571649"/>
                  <a:pt x="1194160" y="571649"/>
                </a:cubicBezTo>
                <a:cubicBezTo>
                  <a:pt x="1206314" y="569045"/>
                  <a:pt x="1214996" y="574688"/>
                  <a:pt x="1220205" y="588579"/>
                </a:cubicBezTo>
                <a:cubicBezTo>
                  <a:pt x="1221941" y="593788"/>
                  <a:pt x="1219771" y="597260"/>
                  <a:pt x="1213694" y="598996"/>
                </a:cubicBezTo>
                <a:cubicBezTo>
                  <a:pt x="1195462" y="603337"/>
                  <a:pt x="1175928" y="606810"/>
                  <a:pt x="1155092" y="609414"/>
                </a:cubicBezTo>
                <a:cubicBezTo>
                  <a:pt x="1155092" y="610283"/>
                  <a:pt x="1154658" y="611585"/>
                  <a:pt x="1153790" y="613321"/>
                </a:cubicBezTo>
                <a:cubicBezTo>
                  <a:pt x="1151186" y="621135"/>
                  <a:pt x="1149449" y="627646"/>
                  <a:pt x="1148582" y="632855"/>
                </a:cubicBezTo>
                <a:lnTo>
                  <a:pt x="1165511" y="628948"/>
                </a:lnTo>
                <a:cubicBezTo>
                  <a:pt x="1171588" y="627212"/>
                  <a:pt x="1177231" y="625910"/>
                  <a:pt x="1182440" y="625041"/>
                </a:cubicBezTo>
                <a:cubicBezTo>
                  <a:pt x="1187649" y="623305"/>
                  <a:pt x="1191989" y="623305"/>
                  <a:pt x="1195462" y="625041"/>
                </a:cubicBezTo>
                <a:cubicBezTo>
                  <a:pt x="1204144" y="631119"/>
                  <a:pt x="1211523" y="638498"/>
                  <a:pt x="1217600" y="647180"/>
                </a:cubicBezTo>
                <a:cubicBezTo>
                  <a:pt x="1221073" y="651520"/>
                  <a:pt x="1220205" y="655861"/>
                  <a:pt x="1214996" y="660202"/>
                </a:cubicBezTo>
                <a:cubicBezTo>
                  <a:pt x="1211523" y="662807"/>
                  <a:pt x="1205012" y="669752"/>
                  <a:pt x="1195462" y="681038"/>
                </a:cubicBezTo>
                <a:cubicBezTo>
                  <a:pt x="1196331" y="681906"/>
                  <a:pt x="1198067" y="683208"/>
                  <a:pt x="1200672" y="684945"/>
                </a:cubicBezTo>
                <a:cubicBezTo>
                  <a:pt x="1205880" y="691890"/>
                  <a:pt x="1205012" y="696231"/>
                  <a:pt x="1198067" y="697967"/>
                </a:cubicBezTo>
                <a:cubicBezTo>
                  <a:pt x="1187649" y="700572"/>
                  <a:pt x="1175928" y="702308"/>
                  <a:pt x="1162906" y="703176"/>
                </a:cubicBezTo>
                <a:cubicBezTo>
                  <a:pt x="1169851" y="705781"/>
                  <a:pt x="1174626" y="709687"/>
                  <a:pt x="1177231" y="714896"/>
                </a:cubicBezTo>
                <a:cubicBezTo>
                  <a:pt x="1181571" y="717501"/>
                  <a:pt x="1182440" y="722276"/>
                  <a:pt x="1179835" y="729221"/>
                </a:cubicBezTo>
                <a:cubicBezTo>
                  <a:pt x="1177231" y="734430"/>
                  <a:pt x="1176362" y="743980"/>
                  <a:pt x="1177231" y="757871"/>
                </a:cubicBezTo>
                <a:cubicBezTo>
                  <a:pt x="1174626" y="768288"/>
                  <a:pt x="1185044" y="773063"/>
                  <a:pt x="1208484" y="772195"/>
                </a:cubicBezTo>
                <a:cubicBezTo>
                  <a:pt x="1236266" y="772195"/>
                  <a:pt x="1251893" y="765250"/>
                  <a:pt x="1255366" y="751359"/>
                </a:cubicBezTo>
                <a:cubicBezTo>
                  <a:pt x="1256234" y="747887"/>
                  <a:pt x="1257970" y="742678"/>
                  <a:pt x="1260574" y="735732"/>
                </a:cubicBezTo>
                <a:cubicBezTo>
                  <a:pt x="1262311" y="727919"/>
                  <a:pt x="1263613" y="722710"/>
                  <a:pt x="1264481" y="720105"/>
                </a:cubicBezTo>
                <a:cubicBezTo>
                  <a:pt x="1265349" y="717501"/>
                  <a:pt x="1266217" y="716199"/>
                  <a:pt x="1267085" y="716199"/>
                </a:cubicBezTo>
                <a:cubicBezTo>
                  <a:pt x="1267954" y="716199"/>
                  <a:pt x="1268822" y="717501"/>
                  <a:pt x="1269690" y="720105"/>
                </a:cubicBezTo>
                <a:cubicBezTo>
                  <a:pt x="1271426" y="730523"/>
                  <a:pt x="1276201" y="740941"/>
                  <a:pt x="1284015" y="751359"/>
                </a:cubicBezTo>
                <a:cubicBezTo>
                  <a:pt x="1289224" y="757436"/>
                  <a:pt x="1292263" y="763514"/>
                  <a:pt x="1293130" y="769591"/>
                </a:cubicBezTo>
                <a:cubicBezTo>
                  <a:pt x="1292263" y="775668"/>
                  <a:pt x="1288790" y="782179"/>
                  <a:pt x="1282713" y="789124"/>
                </a:cubicBezTo>
                <a:cubicBezTo>
                  <a:pt x="1269690" y="800411"/>
                  <a:pt x="1247986" y="806054"/>
                  <a:pt x="1217600" y="806054"/>
                </a:cubicBezTo>
                <a:cubicBezTo>
                  <a:pt x="1189819" y="806922"/>
                  <a:pt x="1170285" y="803015"/>
                  <a:pt x="1158999" y="794333"/>
                </a:cubicBezTo>
                <a:cubicBezTo>
                  <a:pt x="1146845" y="783915"/>
                  <a:pt x="1142070" y="765250"/>
                  <a:pt x="1144675" y="738337"/>
                </a:cubicBezTo>
                <a:cubicBezTo>
                  <a:pt x="1144675" y="731391"/>
                  <a:pt x="1144675" y="725314"/>
                  <a:pt x="1144675" y="720105"/>
                </a:cubicBezTo>
                <a:cubicBezTo>
                  <a:pt x="1144675" y="720105"/>
                  <a:pt x="1144241" y="720539"/>
                  <a:pt x="1143372" y="721408"/>
                </a:cubicBezTo>
                <a:cubicBezTo>
                  <a:pt x="1139031" y="724880"/>
                  <a:pt x="1131218" y="732694"/>
                  <a:pt x="1119932" y="744848"/>
                </a:cubicBezTo>
                <a:cubicBezTo>
                  <a:pt x="1112119" y="754398"/>
                  <a:pt x="1098662" y="765250"/>
                  <a:pt x="1079562" y="777404"/>
                </a:cubicBezTo>
                <a:cubicBezTo>
                  <a:pt x="1065672" y="786086"/>
                  <a:pt x="1046138" y="793031"/>
                  <a:pt x="1020961" y="798240"/>
                </a:cubicBezTo>
                <a:cubicBezTo>
                  <a:pt x="1015752" y="799108"/>
                  <a:pt x="1012713" y="798674"/>
                  <a:pt x="1011845" y="796938"/>
                </a:cubicBezTo>
                <a:cubicBezTo>
                  <a:pt x="1011845" y="796070"/>
                  <a:pt x="1013582" y="794333"/>
                  <a:pt x="1017054" y="791729"/>
                </a:cubicBezTo>
                <a:cubicBezTo>
                  <a:pt x="1047440" y="776970"/>
                  <a:pt x="1074353" y="752662"/>
                  <a:pt x="1097793" y="718803"/>
                </a:cubicBezTo>
                <a:cubicBezTo>
                  <a:pt x="1095189" y="717067"/>
                  <a:pt x="1093453" y="714462"/>
                  <a:pt x="1092585" y="710990"/>
                </a:cubicBezTo>
                <a:cubicBezTo>
                  <a:pt x="1091716" y="707517"/>
                  <a:pt x="1090414" y="702308"/>
                  <a:pt x="1088678" y="695363"/>
                </a:cubicBezTo>
                <a:cubicBezTo>
                  <a:pt x="1085206" y="681472"/>
                  <a:pt x="1082601" y="671054"/>
                  <a:pt x="1080864" y="664109"/>
                </a:cubicBezTo>
                <a:cubicBezTo>
                  <a:pt x="1078260" y="656295"/>
                  <a:pt x="1075222" y="648916"/>
                  <a:pt x="1071749" y="641971"/>
                </a:cubicBezTo>
                <a:cubicBezTo>
                  <a:pt x="1070880" y="638498"/>
                  <a:pt x="1072183" y="636762"/>
                  <a:pt x="1075655" y="636762"/>
                </a:cubicBezTo>
                <a:cubicBezTo>
                  <a:pt x="1082601" y="635893"/>
                  <a:pt x="1089546" y="636762"/>
                  <a:pt x="1096491" y="639366"/>
                </a:cubicBezTo>
                <a:cubicBezTo>
                  <a:pt x="1104305" y="639366"/>
                  <a:pt x="1112986" y="638498"/>
                  <a:pt x="1122536" y="636762"/>
                </a:cubicBezTo>
                <a:cubicBezTo>
                  <a:pt x="1122536" y="632421"/>
                  <a:pt x="1122970" y="626344"/>
                  <a:pt x="1123838" y="618530"/>
                </a:cubicBezTo>
                <a:cubicBezTo>
                  <a:pt x="1124707" y="615926"/>
                  <a:pt x="1125141" y="614189"/>
                  <a:pt x="1125141" y="613321"/>
                </a:cubicBezTo>
                <a:cubicBezTo>
                  <a:pt x="1123404" y="613321"/>
                  <a:pt x="1120800" y="613755"/>
                  <a:pt x="1117327" y="614623"/>
                </a:cubicBezTo>
                <a:cubicBezTo>
                  <a:pt x="1112119" y="615492"/>
                  <a:pt x="1106909" y="615926"/>
                  <a:pt x="1101701" y="615926"/>
                </a:cubicBezTo>
                <a:cubicBezTo>
                  <a:pt x="1091283" y="616794"/>
                  <a:pt x="1082167" y="612019"/>
                  <a:pt x="1074353" y="601601"/>
                </a:cubicBezTo>
                <a:cubicBezTo>
                  <a:pt x="1072617" y="597260"/>
                  <a:pt x="1073485" y="594656"/>
                  <a:pt x="1076958" y="593788"/>
                </a:cubicBezTo>
                <a:cubicBezTo>
                  <a:pt x="1094321" y="592051"/>
                  <a:pt x="1111250" y="589881"/>
                  <a:pt x="1127745" y="587276"/>
                </a:cubicBezTo>
                <a:lnTo>
                  <a:pt x="1130350" y="574254"/>
                </a:lnTo>
                <a:cubicBezTo>
                  <a:pt x="1132086" y="556022"/>
                  <a:pt x="1131218" y="542566"/>
                  <a:pt x="1127745" y="533884"/>
                </a:cubicBezTo>
                <a:cubicBezTo>
                  <a:pt x="1126009" y="527807"/>
                  <a:pt x="1128179" y="525203"/>
                  <a:pt x="1134256" y="526071"/>
                </a:cubicBezTo>
                <a:close/>
                <a:moveTo>
                  <a:pt x="6496654" y="523792"/>
                </a:moveTo>
                <a:cubicBezTo>
                  <a:pt x="6499475" y="524009"/>
                  <a:pt x="6501755" y="524768"/>
                  <a:pt x="6503491" y="526071"/>
                </a:cubicBezTo>
                <a:cubicBezTo>
                  <a:pt x="6513909" y="531280"/>
                  <a:pt x="6521288" y="538225"/>
                  <a:pt x="6525629" y="546907"/>
                </a:cubicBezTo>
                <a:cubicBezTo>
                  <a:pt x="6529101" y="552984"/>
                  <a:pt x="6529101" y="558627"/>
                  <a:pt x="6525629" y="563836"/>
                </a:cubicBezTo>
                <a:cubicBezTo>
                  <a:pt x="6525629" y="564704"/>
                  <a:pt x="6524327" y="567743"/>
                  <a:pt x="6521723" y="572952"/>
                </a:cubicBezTo>
                <a:cubicBezTo>
                  <a:pt x="6519986" y="578161"/>
                  <a:pt x="6518683" y="581199"/>
                  <a:pt x="6517815" y="582067"/>
                </a:cubicBezTo>
                <a:cubicBezTo>
                  <a:pt x="6515211" y="591617"/>
                  <a:pt x="6512607" y="601601"/>
                  <a:pt x="6510002" y="612019"/>
                </a:cubicBezTo>
                <a:cubicBezTo>
                  <a:pt x="6507397" y="621569"/>
                  <a:pt x="6501755" y="629382"/>
                  <a:pt x="6493073" y="635459"/>
                </a:cubicBezTo>
                <a:cubicBezTo>
                  <a:pt x="6486996" y="638932"/>
                  <a:pt x="6482221" y="637630"/>
                  <a:pt x="6478748" y="631553"/>
                </a:cubicBezTo>
                <a:cubicBezTo>
                  <a:pt x="6477880" y="628948"/>
                  <a:pt x="6476578" y="626344"/>
                  <a:pt x="6474841" y="623739"/>
                </a:cubicBezTo>
                <a:cubicBezTo>
                  <a:pt x="6462687" y="623739"/>
                  <a:pt x="6451401" y="624607"/>
                  <a:pt x="6440983" y="626344"/>
                </a:cubicBezTo>
                <a:cubicBezTo>
                  <a:pt x="6440115" y="626344"/>
                  <a:pt x="6438813" y="626344"/>
                  <a:pt x="6437077" y="626344"/>
                </a:cubicBezTo>
                <a:cubicBezTo>
                  <a:pt x="6437077" y="628080"/>
                  <a:pt x="6436642" y="629816"/>
                  <a:pt x="6435774" y="631553"/>
                </a:cubicBezTo>
                <a:cubicBezTo>
                  <a:pt x="6435774" y="633289"/>
                  <a:pt x="6435774" y="634157"/>
                  <a:pt x="6435774" y="634157"/>
                </a:cubicBezTo>
                <a:cubicBezTo>
                  <a:pt x="6432301" y="639366"/>
                  <a:pt x="6427961" y="640668"/>
                  <a:pt x="6422751" y="638064"/>
                </a:cubicBezTo>
                <a:cubicBezTo>
                  <a:pt x="6422751" y="638064"/>
                  <a:pt x="6421883" y="637630"/>
                  <a:pt x="6420147" y="636762"/>
                </a:cubicBezTo>
                <a:cubicBezTo>
                  <a:pt x="6419279" y="636762"/>
                  <a:pt x="6417109" y="635459"/>
                  <a:pt x="6413636" y="632855"/>
                </a:cubicBezTo>
                <a:cubicBezTo>
                  <a:pt x="6411899" y="630250"/>
                  <a:pt x="6410163" y="621135"/>
                  <a:pt x="6408427" y="605508"/>
                </a:cubicBezTo>
                <a:cubicBezTo>
                  <a:pt x="6407559" y="595090"/>
                  <a:pt x="6404955" y="581633"/>
                  <a:pt x="6400613" y="565138"/>
                </a:cubicBezTo>
                <a:cubicBezTo>
                  <a:pt x="6398877" y="558193"/>
                  <a:pt x="6396707" y="552116"/>
                  <a:pt x="6394102" y="546907"/>
                </a:cubicBezTo>
                <a:cubicBezTo>
                  <a:pt x="6393234" y="546038"/>
                  <a:pt x="6392800" y="545604"/>
                  <a:pt x="6392800" y="545604"/>
                </a:cubicBezTo>
                <a:cubicBezTo>
                  <a:pt x="6391932" y="543000"/>
                  <a:pt x="6391932" y="540829"/>
                  <a:pt x="6392800" y="539093"/>
                </a:cubicBezTo>
                <a:cubicBezTo>
                  <a:pt x="6392800" y="538225"/>
                  <a:pt x="6392800" y="537357"/>
                  <a:pt x="6392800" y="536489"/>
                </a:cubicBezTo>
                <a:cubicBezTo>
                  <a:pt x="6394537" y="533884"/>
                  <a:pt x="6397575" y="532582"/>
                  <a:pt x="6401915" y="532582"/>
                </a:cubicBezTo>
                <a:cubicBezTo>
                  <a:pt x="6403652" y="532582"/>
                  <a:pt x="6406257" y="533016"/>
                  <a:pt x="6409729" y="533884"/>
                </a:cubicBezTo>
                <a:cubicBezTo>
                  <a:pt x="6411465" y="534752"/>
                  <a:pt x="6412768" y="535186"/>
                  <a:pt x="6413636" y="535186"/>
                </a:cubicBezTo>
                <a:cubicBezTo>
                  <a:pt x="6414504" y="535186"/>
                  <a:pt x="6415373" y="535620"/>
                  <a:pt x="6416241" y="536489"/>
                </a:cubicBezTo>
                <a:cubicBezTo>
                  <a:pt x="6417977" y="536489"/>
                  <a:pt x="6418845" y="536923"/>
                  <a:pt x="6418845" y="537791"/>
                </a:cubicBezTo>
                <a:cubicBezTo>
                  <a:pt x="6421449" y="537791"/>
                  <a:pt x="6425791" y="537357"/>
                  <a:pt x="6431867" y="536489"/>
                </a:cubicBezTo>
                <a:cubicBezTo>
                  <a:pt x="6433604" y="535620"/>
                  <a:pt x="6435340" y="535186"/>
                  <a:pt x="6437077" y="535186"/>
                </a:cubicBezTo>
                <a:cubicBezTo>
                  <a:pt x="6446627" y="534318"/>
                  <a:pt x="6463121" y="530846"/>
                  <a:pt x="6486561" y="524768"/>
                </a:cubicBezTo>
                <a:cubicBezTo>
                  <a:pt x="6490469" y="523900"/>
                  <a:pt x="6493833" y="523575"/>
                  <a:pt x="6496654" y="523792"/>
                </a:cubicBezTo>
                <a:close/>
                <a:moveTo>
                  <a:pt x="3127018" y="522490"/>
                </a:moveTo>
                <a:cubicBezTo>
                  <a:pt x="3129406" y="522272"/>
                  <a:pt x="3132336" y="522598"/>
                  <a:pt x="3135808" y="523466"/>
                </a:cubicBezTo>
                <a:cubicBezTo>
                  <a:pt x="3149699" y="528675"/>
                  <a:pt x="3163156" y="537791"/>
                  <a:pt x="3176178" y="550813"/>
                </a:cubicBezTo>
                <a:cubicBezTo>
                  <a:pt x="3180519" y="556022"/>
                  <a:pt x="3181387" y="561665"/>
                  <a:pt x="3178783" y="567743"/>
                </a:cubicBezTo>
                <a:cubicBezTo>
                  <a:pt x="3175310" y="571215"/>
                  <a:pt x="3174008" y="585106"/>
                  <a:pt x="3174876" y="609414"/>
                </a:cubicBezTo>
                <a:lnTo>
                  <a:pt x="3174876" y="621135"/>
                </a:lnTo>
                <a:cubicBezTo>
                  <a:pt x="3186162" y="621135"/>
                  <a:pt x="3197014" y="620266"/>
                  <a:pt x="3207432" y="618530"/>
                </a:cubicBezTo>
                <a:cubicBezTo>
                  <a:pt x="3222191" y="617662"/>
                  <a:pt x="3235213" y="615926"/>
                  <a:pt x="3246499" y="613321"/>
                </a:cubicBezTo>
                <a:cubicBezTo>
                  <a:pt x="3252577" y="611585"/>
                  <a:pt x="3258654" y="612019"/>
                  <a:pt x="3264731" y="614623"/>
                </a:cubicBezTo>
                <a:cubicBezTo>
                  <a:pt x="3278622" y="622437"/>
                  <a:pt x="3287737" y="628948"/>
                  <a:pt x="3292078" y="634157"/>
                </a:cubicBezTo>
                <a:cubicBezTo>
                  <a:pt x="3296419" y="641102"/>
                  <a:pt x="3294683" y="646311"/>
                  <a:pt x="3286869" y="649784"/>
                </a:cubicBezTo>
                <a:cubicBezTo>
                  <a:pt x="3284265" y="652389"/>
                  <a:pt x="3277319" y="652389"/>
                  <a:pt x="3266033" y="649784"/>
                </a:cubicBezTo>
                <a:cubicBezTo>
                  <a:pt x="3253879" y="647180"/>
                  <a:pt x="3223493" y="647180"/>
                  <a:pt x="3174876" y="649784"/>
                </a:cubicBezTo>
                <a:cubicBezTo>
                  <a:pt x="3174008" y="657598"/>
                  <a:pt x="3173574" y="669752"/>
                  <a:pt x="3173574" y="686247"/>
                </a:cubicBezTo>
                <a:cubicBezTo>
                  <a:pt x="3172705" y="703610"/>
                  <a:pt x="3172271" y="716199"/>
                  <a:pt x="3172271" y="724012"/>
                </a:cubicBezTo>
                <a:cubicBezTo>
                  <a:pt x="3169667" y="754398"/>
                  <a:pt x="3164892" y="780009"/>
                  <a:pt x="3157947" y="800845"/>
                </a:cubicBezTo>
                <a:cubicBezTo>
                  <a:pt x="3156210" y="804317"/>
                  <a:pt x="3154908" y="806488"/>
                  <a:pt x="3154040" y="807356"/>
                </a:cubicBezTo>
                <a:cubicBezTo>
                  <a:pt x="3152304" y="806488"/>
                  <a:pt x="3150567" y="804317"/>
                  <a:pt x="3148831" y="800845"/>
                </a:cubicBezTo>
                <a:cubicBezTo>
                  <a:pt x="3139281" y="775668"/>
                  <a:pt x="3134940" y="753964"/>
                  <a:pt x="3135808" y="735732"/>
                </a:cubicBezTo>
                <a:cubicBezTo>
                  <a:pt x="3134940" y="721842"/>
                  <a:pt x="3133638" y="694060"/>
                  <a:pt x="3131902" y="652389"/>
                </a:cubicBezTo>
                <a:cubicBezTo>
                  <a:pt x="3097175" y="654993"/>
                  <a:pt x="3070696" y="658900"/>
                  <a:pt x="3052465" y="664109"/>
                </a:cubicBezTo>
                <a:cubicBezTo>
                  <a:pt x="3044651" y="666713"/>
                  <a:pt x="3039008" y="666713"/>
                  <a:pt x="3035536" y="664109"/>
                </a:cubicBezTo>
                <a:cubicBezTo>
                  <a:pt x="3025986" y="657163"/>
                  <a:pt x="3019040" y="650652"/>
                  <a:pt x="3014700" y="644575"/>
                </a:cubicBezTo>
                <a:cubicBezTo>
                  <a:pt x="3012095" y="641971"/>
                  <a:pt x="3011227" y="640234"/>
                  <a:pt x="3012095" y="639366"/>
                </a:cubicBezTo>
                <a:cubicBezTo>
                  <a:pt x="3012095" y="638498"/>
                  <a:pt x="3014266" y="637630"/>
                  <a:pt x="3018606" y="636762"/>
                </a:cubicBezTo>
                <a:cubicBezTo>
                  <a:pt x="3029893" y="636762"/>
                  <a:pt x="3048124" y="635459"/>
                  <a:pt x="3073301" y="632855"/>
                </a:cubicBezTo>
                <a:cubicBezTo>
                  <a:pt x="3076773" y="632855"/>
                  <a:pt x="3081982" y="632421"/>
                  <a:pt x="3088928" y="631553"/>
                </a:cubicBezTo>
                <a:cubicBezTo>
                  <a:pt x="3101082" y="629816"/>
                  <a:pt x="3115407" y="628080"/>
                  <a:pt x="3131902" y="626344"/>
                </a:cubicBezTo>
                <a:cubicBezTo>
                  <a:pt x="3131034" y="614189"/>
                  <a:pt x="3130600" y="598562"/>
                  <a:pt x="3130600" y="579463"/>
                </a:cubicBezTo>
                <a:cubicBezTo>
                  <a:pt x="3130600" y="562968"/>
                  <a:pt x="3127561" y="549511"/>
                  <a:pt x="3121484" y="539093"/>
                </a:cubicBezTo>
                <a:cubicBezTo>
                  <a:pt x="3118011" y="533016"/>
                  <a:pt x="3118011" y="528241"/>
                  <a:pt x="3121484" y="524768"/>
                </a:cubicBezTo>
                <a:cubicBezTo>
                  <a:pt x="3122786" y="523466"/>
                  <a:pt x="3124631" y="522707"/>
                  <a:pt x="3127018" y="522490"/>
                </a:cubicBezTo>
                <a:close/>
                <a:moveTo>
                  <a:pt x="6751811" y="514350"/>
                </a:moveTo>
                <a:cubicBezTo>
                  <a:pt x="6772647" y="516087"/>
                  <a:pt x="6789142" y="524768"/>
                  <a:pt x="6801296" y="540395"/>
                </a:cubicBezTo>
                <a:cubicBezTo>
                  <a:pt x="6803901" y="546473"/>
                  <a:pt x="6803901" y="552116"/>
                  <a:pt x="6801296" y="557325"/>
                </a:cubicBezTo>
                <a:cubicBezTo>
                  <a:pt x="6798691" y="566874"/>
                  <a:pt x="6797389" y="577292"/>
                  <a:pt x="6797389" y="588579"/>
                </a:cubicBezTo>
                <a:lnTo>
                  <a:pt x="6797389" y="591183"/>
                </a:lnTo>
                <a:cubicBezTo>
                  <a:pt x="6812148" y="589447"/>
                  <a:pt x="6825171" y="588144"/>
                  <a:pt x="6836457" y="587276"/>
                </a:cubicBezTo>
                <a:cubicBezTo>
                  <a:pt x="6843402" y="586408"/>
                  <a:pt x="6849479" y="584672"/>
                  <a:pt x="6854688" y="582067"/>
                </a:cubicBezTo>
                <a:cubicBezTo>
                  <a:pt x="6861633" y="578595"/>
                  <a:pt x="6868145" y="579463"/>
                  <a:pt x="6874221" y="584672"/>
                </a:cubicBezTo>
                <a:cubicBezTo>
                  <a:pt x="6882035" y="590749"/>
                  <a:pt x="6889415" y="598996"/>
                  <a:pt x="6896360" y="609414"/>
                </a:cubicBezTo>
                <a:cubicBezTo>
                  <a:pt x="6899833" y="614623"/>
                  <a:pt x="6898965" y="620266"/>
                  <a:pt x="6893755" y="626344"/>
                </a:cubicBezTo>
                <a:cubicBezTo>
                  <a:pt x="6883337" y="636762"/>
                  <a:pt x="6875524" y="648916"/>
                  <a:pt x="6870315" y="662807"/>
                </a:cubicBezTo>
                <a:cubicBezTo>
                  <a:pt x="6872919" y="664543"/>
                  <a:pt x="6874656" y="666713"/>
                  <a:pt x="6875524" y="669318"/>
                </a:cubicBezTo>
                <a:cubicBezTo>
                  <a:pt x="6878129" y="672790"/>
                  <a:pt x="6878563" y="675829"/>
                  <a:pt x="6876826" y="678433"/>
                </a:cubicBezTo>
                <a:cubicBezTo>
                  <a:pt x="6875091" y="681038"/>
                  <a:pt x="6871617" y="682340"/>
                  <a:pt x="6866409" y="682340"/>
                </a:cubicBezTo>
                <a:cubicBezTo>
                  <a:pt x="6848177" y="680604"/>
                  <a:pt x="6824737" y="680604"/>
                  <a:pt x="6796087" y="682340"/>
                </a:cubicBezTo>
                <a:lnTo>
                  <a:pt x="6796087" y="707083"/>
                </a:lnTo>
                <a:cubicBezTo>
                  <a:pt x="6796087" y="751359"/>
                  <a:pt x="6790445" y="786086"/>
                  <a:pt x="6779158" y="811263"/>
                </a:cubicBezTo>
                <a:cubicBezTo>
                  <a:pt x="6777422" y="814735"/>
                  <a:pt x="6776119" y="816472"/>
                  <a:pt x="6775251" y="816472"/>
                </a:cubicBezTo>
                <a:cubicBezTo>
                  <a:pt x="6774383" y="816472"/>
                  <a:pt x="6773081" y="815169"/>
                  <a:pt x="6771345" y="812565"/>
                </a:cubicBezTo>
                <a:cubicBezTo>
                  <a:pt x="6762663" y="796938"/>
                  <a:pt x="6758322" y="770025"/>
                  <a:pt x="6758322" y="731826"/>
                </a:cubicBezTo>
                <a:cubicBezTo>
                  <a:pt x="6758322" y="726617"/>
                  <a:pt x="6758322" y="718803"/>
                  <a:pt x="6758322" y="708385"/>
                </a:cubicBezTo>
                <a:cubicBezTo>
                  <a:pt x="6757454" y="697967"/>
                  <a:pt x="6757019" y="690154"/>
                  <a:pt x="6757019" y="684945"/>
                </a:cubicBezTo>
                <a:cubicBezTo>
                  <a:pt x="6741393" y="685813"/>
                  <a:pt x="6727937" y="687115"/>
                  <a:pt x="6716650" y="688851"/>
                </a:cubicBezTo>
                <a:cubicBezTo>
                  <a:pt x="6715782" y="700138"/>
                  <a:pt x="6711875" y="705781"/>
                  <a:pt x="6704929" y="705781"/>
                </a:cubicBezTo>
                <a:cubicBezTo>
                  <a:pt x="6694512" y="706649"/>
                  <a:pt x="6688001" y="698835"/>
                  <a:pt x="6685396" y="682340"/>
                </a:cubicBezTo>
                <a:cubicBezTo>
                  <a:pt x="6682791" y="644141"/>
                  <a:pt x="6678017" y="619398"/>
                  <a:pt x="6671071" y="608112"/>
                </a:cubicBezTo>
                <a:cubicBezTo>
                  <a:pt x="6668467" y="604640"/>
                  <a:pt x="6668033" y="601601"/>
                  <a:pt x="6669769" y="598996"/>
                </a:cubicBezTo>
                <a:cubicBezTo>
                  <a:pt x="6671505" y="596392"/>
                  <a:pt x="6674545" y="595524"/>
                  <a:pt x="6678885" y="596392"/>
                </a:cubicBezTo>
                <a:cubicBezTo>
                  <a:pt x="6683226" y="596392"/>
                  <a:pt x="6691907" y="598562"/>
                  <a:pt x="6704929" y="602903"/>
                </a:cubicBezTo>
                <a:cubicBezTo>
                  <a:pt x="6723161" y="600299"/>
                  <a:pt x="6725332" y="599865"/>
                  <a:pt x="6711441" y="601601"/>
                </a:cubicBezTo>
                <a:cubicBezTo>
                  <a:pt x="6725332" y="599865"/>
                  <a:pt x="6740525" y="598128"/>
                  <a:pt x="6757019" y="596392"/>
                </a:cubicBezTo>
                <a:lnTo>
                  <a:pt x="6757019" y="571649"/>
                </a:lnTo>
                <a:cubicBezTo>
                  <a:pt x="6757888" y="553418"/>
                  <a:pt x="6753981" y="537357"/>
                  <a:pt x="6745299" y="523466"/>
                </a:cubicBezTo>
                <a:cubicBezTo>
                  <a:pt x="6742695" y="517389"/>
                  <a:pt x="6744865" y="514350"/>
                  <a:pt x="6751811" y="514350"/>
                </a:cubicBezTo>
                <a:close/>
                <a:moveTo>
                  <a:pt x="122411" y="514350"/>
                </a:moveTo>
                <a:cubicBezTo>
                  <a:pt x="143248" y="516087"/>
                  <a:pt x="159742" y="524768"/>
                  <a:pt x="171896" y="540395"/>
                </a:cubicBezTo>
                <a:cubicBezTo>
                  <a:pt x="174501" y="546473"/>
                  <a:pt x="174501" y="552116"/>
                  <a:pt x="171896" y="557325"/>
                </a:cubicBezTo>
                <a:cubicBezTo>
                  <a:pt x="169292" y="566874"/>
                  <a:pt x="167990" y="577292"/>
                  <a:pt x="167990" y="588579"/>
                </a:cubicBezTo>
                <a:lnTo>
                  <a:pt x="167990" y="591183"/>
                </a:lnTo>
                <a:cubicBezTo>
                  <a:pt x="182749" y="589447"/>
                  <a:pt x="195771" y="588144"/>
                  <a:pt x="207057" y="587276"/>
                </a:cubicBezTo>
                <a:cubicBezTo>
                  <a:pt x="214003" y="586408"/>
                  <a:pt x="220080" y="584672"/>
                  <a:pt x="225289" y="582067"/>
                </a:cubicBezTo>
                <a:cubicBezTo>
                  <a:pt x="232234" y="578595"/>
                  <a:pt x="238745" y="579463"/>
                  <a:pt x="244823" y="584672"/>
                </a:cubicBezTo>
                <a:cubicBezTo>
                  <a:pt x="252636" y="590749"/>
                  <a:pt x="260015" y="598996"/>
                  <a:pt x="266961" y="609414"/>
                </a:cubicBezTo>
                <a:cubicBezTo>
                  <a:pt x="270434" y="614623"/>
                  <a:pt x="269565" y="620266"/>
                  <a:pt x="264356" y="626344"/>
                </a:cubicBezTo>
                <a:cubicBezTo>
                  <a:pt x="253939" y="636762"/>
                  <a:pt x="246124" y="648916"/>
                  <a:pt x="240916" y="662807"/>
                </a:cubicBezTo>
                <a:cubicBezTo>
                  <a:pt x="243520" y="664543"/>
                  <a:pt x="245257" y="666713"/>
                  <a:pt x="246124" y="669318"/>
                </a:cubicBezTo>
                <a:cubicBezTo>
                  <a:pt x="248729" y="672790"/>
                  <a:pt x="249164" y="675829"/>
                  <a:pt x="247427" y="678433"/>
                </a:cubicBezTo>
                <a:cubicBezTo>
                  <a:pt x="245691" y="681038"/>
                  <a:pt x="242218" y="682340"/>
                  <a:pt x="237009" y="682340"/>
                </a:cubicBezTo>
                <a:cubicBezTo>
                  <a:pt x="218778" y="680604"/>
                  <a:pt x="195337" y="680604"/>
                  <a:pt x="166688" y="682340"/>
                </a:cubicBezTo>
                <a:lnTo>
                  <a:pt x="166688" y="707083"/>
                </a:lnTo>
                <a:cubicBezTo>
                  <a:pt x="166688" y="751359"/>
                  <a:pt x="161045" y="786086"/>
                  <a:pt x="149759" y="811263"/>
                </a:cubicBezTo>
                <a:cubicBezTo>
                  <a:pt x="148022" y="814735"/>
                  <a:pt x="146720" y="816472"/>
                  <a:pt x="145852" y="816472"/>
                </a:cubicBezTo>
                <a:cubicBezTo>
                  <a:pt x="144983" y="816472"/>
                  <a:pt x="143681" y="815169"/>
                  <a:pt x="141945" y="812565"/>
                </a:cubicBezTo>
                <a:cubicBezTo>
                  <a:pt x="133264" y="796938"/>
                  <a:pt x="128923" y="770025"/>
                  <a:pt x="128923" y="731826"/>
                </a:cubicBezTo>
                <a:cubicBezTo>
                  <a:pt x="128923" y="726617"/>
                  <a:pt x="128923" y="718803"/>
                  <a:pt x="128923" y="708385"/>
                </a:cubicBezTo>
                <a:cubicBezTo>
                  <a:pt x="128055" y="697967"/>
                  <a:pt x="127620" y="690154"/>
                  <a:pt x="127620" y="684945"/>
                </a:cubicBezTo>
                <a:cubicBezTo>
                  <a:pt x="111994" y="685813"/>
                  <a:pt x="98537" y="687115"/>
                  <a:pt x="87251" y="688851"/>
                </a:cubicBezTo>
                <a:cubicBezTo>
                  <a:pt x="86383" y="700138"/>
                  <a:pt x="82476" y="705781"/>
                  <a:pt x="75530" y="705781"/>
                </a:cubicBezTo>
                <a:cubicBezTo>
                  <a:pt x="65112" y="706649"/>
                  <a:pt x="58601" y="698835"/>
                  <a:pt x="55997" y="682340"/>
                </a:cubicBezTo>
                <a:cubicBezTo>
                  <a:pt x="53392" y="644141"/>
                  <a:pt x="48617" y="619398"/>
                  <a:pt x="41672" y="608112"/>
                </a:cubicBezTo>
                <a:cubicBezTo>
                  <a:pt x="39068" y="604640"/>
                  <a:pt x="38634" y="601601"/>
                  <a:pt x="40370" y="598996"/>
                </a:cubicBezTo>
                <a:cubicBezTo>
                  <a:pt x="42106" y="596392"/>
                  <a:pt x="45145" y="595524"/>
                  <a:pt x="49486" y="596392"/>
                </a:cubicBezTo>
                <a:cubicBezTo>
                  <a:pt x="53826" y="596392"/>
                  <a:pt x="62508" y="598562"/>
                  <a:pt x="75530" y="602903"/>
                </a:cubicBezTo>
                <a:cubicBezTo>
                  <a:pt x="93762" y="600299"/>
                  <a:pt x="95932" y="599865"/>
                  <a:pt x="82041" y="601601"/>
                </a:cubicBezTo>
                <a:cubicBezTo>
                  <a:pt x="95932" y="599865"/>
                  <a:pt x="111125" y="598128"/>
                  <a:pt x="127620" y="596392"/>
                </a:cubicBezTo>
                <a:lnTo>
                  <a:pt x="127620" y="571649"/>
                </a:lnTo>
                <a:cubicBezTo>
                  <a:pt x="128489" y="553418"/>
                  <a:pt x="124582" y="537357"/>
                  <a:pt x="115900" y="523466"/>
                </a:cubicBezTo>
                <a:cubicBezTo>
                  <a:pt x="113296" y="517389"/>
                  <a:pt x="115466" y="514350"/>
                  <a:pt x="122411" y="514350"/>
                </a:cubicBezTo>
                <a:close/>
                <a:moveTo>
                  <a:pt x="5726050" y="205755"/>
                </a:moveTo>
                <a:cubicBezTo>
                  <a:pt x="5726919" y="205755"/>
                  <a:pt x="5728221" y="206623"/>
                  <a:pt x="5729957" y="208360"/>
                </a:cubicBezTo>
                <a:cubicBezTo>
                  <a:pt x="5743848" y="230064"/>
                  <a:pt x="5760777" y="244389"/>
                  <a:pt x="5780745" y="251334"/>
                </a:cubicBezTo>
                <a:cubicBezTo>
                  <a:pt x="5797240" y="257411"/>
                  <a:pt x="5815471" y="259581"/>
                  <a:pt x="5835439" y="257845"/>
                </a:cubicBezTo>
                <a:cubicBezTo>
                  <a:pt x="5839779" y="256977"/>
                  <a:pt x="5841082" y="254807"/>
                  <a:pt x="5839345" y="251334"/>
                </a:cubicBezTo>
                <a:cubicBezTo>
                  <a:pt x="5838477" y="243520"/>
                  <a:pt x="5836307" y="233102"/>
                  <a:pt x="5832834" y="220080"/>
                </a:cubicBezTo>
                <a:cubicBezTo>
                  <a:pt x="5832834" y="218344"/>
                  <a:pt x="5833703" y="217475"/>
                  <a:pt x="5835439" y="217475"/>
                </a:cubicBezTo>
                <a:cubicBezTo>
                  <a:pt x="5836307" y="216607"/>
                  <a:pt x="5837175" y="217041"/>
                  <a:pt x="5838043" y="218778"/>
                </a:cubicBezTo>
                <a:cubicBezTo>
                  <a:pt x="5851934" y="231800"/>
                  <a:pt x="5868429" y="243954"/>
                  <a:pt x="5887529" y="255241"/>
                </a:cubicBezTo>
                <a:cubicBezTo>
                  <a:pt x="5895342" y="259581"/>
                  <a:pt x="5898815" y="264356"/>
                  <a:pt x="5897947" y="269565"/>
                </a:cubicBezTo>
                <a:cubicBezTo>
                  <a:pt x="5897079" y="273906"/>
                  <a:pt x="5893171" y="277813"/>
                  <a:pt x="5886226" y="281286"/>
                </a:cubicBezTo>
                <a:cubicBezTo>
                  <a:pt x="5871468" y="289099"/>
                  <a:pt x="5851934" y="292138"/>
                  <a:pt x="5827625" y="290401"/>
                </a:cubicBezTo>
                <a:cubicBezTo>
                  <a:pt x="5791163" y="287797"/>
                  <a:pt x="5766420" y="279983"/>
                  <a:pt x="5753397" y="266961"/>
                </a:cubicBezTo>
                <a:cubicBezTo>
                  <a:pt x="5735166" y="250466"/>
                  <a:pt x="5725617" y="231366"/>
                  <a:pt x="5724748" y="209662"/>
                </a:cubicBezTo>
                <a:cubicBezTo>
                  <a:pt x="5724748" y="207058"/>
                  <a:pt x="5725182" y="205755"/>
                  <a:pt x="5726050" y="205755"/>
                </a:cubicBezTo>
                <a:close/>
                <a:moveTo>
                  <a:pt x="5856275" y="197942"/>
                </a:moveTo>
                <a:cubicBezTo>
                  <a:pt x="5862352" y="197942"/>
                  <a:pt x="5871468" y="198376"/>
                  <a:pt x="5883621" y="199244"/>
                </a:cubicBezTo>
                <a:cubicBezTo>
                  <a:pt x="5891435" y="200112"/>
                  <a:pt x="5896644" y="200546"/>
                  <a:pt x="5899249" y="200546"/>
                </a:cubicBezTo>
                <a:cubicBezTo>
                  <a:pt x="5914875" y="203151"/>
                  <a:pt x="5923123" y="214003"/>
                  <a:pt x="5923991" y="233102"/>
                </a:cubicBezTo>
                <a:cubicBezTo>
                  <a:pt x="5922255" y="244389"/>
                  <a:pt x="5916178" y="248729"/>
                  <a:pt x="5905760" y="246125"/>
                </a:cubicBezTo>
                <a:cubicBezTo>
                  <a:pt x="5891869" y="240048"/>
                  <a:pt x="5874506" y="225723"/>
                  <a:pt x="5853670" y="203151"/>
                </a:cubicBezTo>
                <a:cubicBezTo>
                  <a:pt x="5851934" y="201414"/>
                  <a:pt x="5851065" y="200112"/>
                  <a:pt x="5851065" y="199244"/>
                </a:cubicBezTo>
                <a:cubicBezTo>
                  <a:pt x="5851934" y="198376"/>
                  <a:pt x="5853670" y="197942"/>
                  <a:pt x="5856275" y="197942"/>
                </a:cubicBezTo>
                <a:close/>
                <a:moveTo>
                  <a:pt x="3470076" y="195337"/>
                </a:moveTo>
                <a:cubicBezTo>
                  <a:pt x="3486571" y="197942"/>
                  <a:pt x="3497858" y="200980"/>
                  <a:pt x="3503935" y="204453"/>
                </a:cubicBezTo>
                <a:cubicBezTo>
                  <a:pt x="3514353" y="211398"/>
                  <a:pt x="3515221" y="221816"/>
                  <a:pt x="3506539" y="235707"/>
                </a:cubicBezTo>
                <a:cubicBezTo>
                  <a:pt x="3501330" y="240916"/>
                  <a:pt x="3496555" y="241350"/>
                  <a:pt x="3492215" y="237009"/>
                </a:cubicBezTo>
                <a:cubicBezTo>
                  <a:pt x="3485269" y="230064"/>
                  <a:pt x="3477022" y="217910"/>
                  <a:pt x="3467472" y="200546"/>
                </a:cubicBezTo>
                <a:cubicBezTo>
                  <a:pt x="3466604" y="198810"/>
                  <a:pt x="3466170" y="197508"/>
                  <a:pt x="3466170" y="196640"/>
                </a:cubicBezTo>
                <a:cubicBezTo>
                  <a:pt x="3467038" y="195771"/>
                  <a:pt x="3468340" y="195337"/>
                  <a:pt x="3470076" y="195337"/>
                </a:cubicBezTo>
                <a:close/>
                <a:moveTo>
                  <a:pt x="5766420" y="188826"/>
                </a:moveTo>
                <a:cubicBezTo>
                  <a:pt x="5781179" y="192299"/>
                  <a:pt x="5792465" y="194903"/>
                  <a:pt x="5800278" y="196640"/>
                </a:cubicBezTo>
                <a:cubicBezTo>
                  <a:pt x="5816773" y="201849"/>
                  <a:pt x="5822851" y="212701"/>
                  <a:pt x="5818509" y="229196"/>
                </a:cubicBezTo>
                <a:cubicBezTo>
                  <a:pt x="5813301" y="240482"/>
                  <a:pt x="5805921" y="243520"/>
                  <a:pt x="5796371" y="238311"/>
                </a:cubicBezTo>
                <a:cubicBezTo>
                  <a:pt x="5785086" y="226157"/>
                  <a:pt x="5773800" y="210964"/>
                  <a:pt x="5762513" y="192733"/>
                </a:cubicBezTo>
                <a:cubicBezTo>
                  <a:pt x="5761645" y="190128"/>
                  <a:pt x="5762947" y="188826"/>
                  <a:pt x="5766420" y="188826"/>
                </a:cubicBezTo>
                <a:close/>
                <a:moveTo>
                  <a:pt x="5706517" y="183617"/>
                </a:moveTo>
                <a:cubicBezTo>
                  <a:pt x="5707385" y="183617"/>
                  <a:pt x="5708253" y="184919"/>
                  <a:pt x="5709121" y="187524"/>
                </a:cubicBezTo>
                <a:cubicBezTo>
                  <a:pt x="5716934" y="223119"/>
                  <a:pt x="5709990" y="247427"/>
                  <a:pt x="5688285" y="260450"/>
                </a:cubicBezTo>
                <a:cubicBezTo>
                  <a:pt x="5682208" y="263922"/>
                  <a:pt x="5676565" y="262620"/>
                  <a:pt x="5671356" y="256543"/>
                </a:cubicBezTo>
                <a:cubicBezTo>
                  <a:pt x="5664411" y="243520"/>
                  <a:pt x="5664845" y="232234"/>
                  <a:pt x="5672658" y="222684"/>
                </a:cubicBezTo>
                <a:cubicBezTo>
                  <a:pt x="5684813" y="211398"/>
                  <a:pt x="5694796" y="199678"/>
                  <a:pt x="5702610" y="187524"/>
                </a:cubicBezTo>
                <a:cubicBezTo>
                  <a:pt x="5703478" y="184919"/>
                  <a:pt x="5704781" y="183617"/>
                  <a:pt x="5706517" y="183617"/>
                </a:cubicBezTo>
                <a:close/>
                <a:moveTo>
                  <a:pt x="5395689" y="177106"/>
                </a:moveTo>
                <a:cubicBezTo>
                  <a:pt x="5397426" y="177974"/>
                  <a:pt x="5398728" y="179276"/>
                  <a:pt x="5399596" y="181013"/>
                </a:cubicBezTo>
                <a:cubicBezTo>
                  <a:pt x="5408277" y="204453"/>
                  <a:pt x="5425206" y="222684"/>
                  <a:pt x="5450383" y="235707"/>
                </a:cubicBezTo>
                <a:cubicBezTo>
                  <a:pt x="5468615" y="246125"/>
                  <a:pt x="5491187" y="249163"/>
                  <a:pt x="5518100" y="244823"/>
                </a:cubicBezTo>
                <a:cubicBezTo>
                  <a:pt x="5522441" y="243954"/>
                  <a:pt x="5524177" y="241784"/>
                  <a:pt x="5523309" y="238311"/>
                </a:cubicBezTo>
                <a:cubicBezTo>
                  <a:pt x="5522441" y="233971"/>
                  <a:pt x="5520705" y="227893"/>
                  <a:pt x="5518100" y="220080"/>
                </a:cubicBezTo>
                <a:cubicBezTo>
                  <a:pt x="5516364" y="212266"/>
                  <a:pt x="5514628" y="206189"/>
                  <a:pt x="5512891" y="201849"/>
                </a:cubicBezTo>
                <a:cubicBezTo>
                  <a:pt x="5512023" y="200112"/>
                  <a:pt x="5512457" y="198810"/>
                  <a:pt x="5514193" y="197942"/>
                </a:cubicBezTo>
                <a:cubicBezTo>
                  <a:pt x="5515061" y="197942"/>
                  <a:pt x="5516364" y="198376"/>
                  <a:pt x="5518100" y="199244"/>
                </a:cubicBezTo>
                <a:cubicBezTo>
                  <a:pt x="5531991" y="211398"/>
                  <a:pt x="5551091" y="224421"/>
                  <a:pt x="5575399" y="238311"/>
                </a:cubicBezTo>
                <a:cubicBezTo>
                  <a:pt x="5583212" y="244389"/>
                  <a:pt x="5583212" y="251768"/>
                  <a:pt x="5575399" y="260450"/>
                </a:cubicBezTo>
                <a:cubicBezTo>
                  <a:pt x="5560640" y="271736"/>
                  <a:pt x="5535029" y="277813"/>
                  <a:pt x="5498566" y="278681"/>
                </a:cubicBezTo>
                <a:cubicBezTo>
                  <a:pt x="5463840" y="278681"/>
                  <a:pt x="5436493" y="269565"/>
                  <a:pt x="5416525" y="251334"/>
                </a:cubicBezTo>
                <a:cubicBezTo>
                  <a:pt x="5399161" y="232234"/>
                  <a:pt x="5391782" y="208794"/>
                  <a:pt x="5394387" y="181013"/>
                </a:cubicBezTo>
                <a:cubicBezTo>
                  <a:pt x="5394387" y="178408"/>
                  <a:pt x="5394821" y="177106"/>
                  <a:pt x="5395689" y="177106"/>
                </a:cubicBezTo>
                <a:close/>
                <a:moveTo>
                  <a:pt x="5429547" y="169292"/>
                </a:moveTo>
                <a:cubicBezTo>
                  <a:pt x="5439965" y="169292"/>
                  <a:pt x="5451251" y="170161"/>
                  <a:pt x="5463406" y="171897"/>
                </a:cubicBezTo>
                <a:cubicBezTo>
                  <a:pt x="5482505" y="177974"/>
                  <a:pt x="5489451" y="192299"/>
                  <a:pt x="5484242" y="214871"/>
                </a:cubicBezTo>
                <a:cubicBezTo>
                  <a:pt x="5481637" y="221816"/>
                  <a:pt x="5475994" y="223553"/>
                  <a:pt x="5467313" y="220080"/>
                </a:cubicBezTo>
                <a:cubicBezTo>
                  <a:pt x="5452554" y="208794"/>
                  <a:pt x="5439097" y="193167"/>
                  <a:pt x="5426943" y="173199"/>
                </a:cubicBezTo>
                <a:cubicBezTo>
                  <a:pt x="5425206" y="171463"/>
                  <a:pt x="5424773" y="170595"/>
                  <a:pt x="5425641" y="170595"/>
                </a:cubicBezTo>
                <a:cubicBezTo>
                  <a:pt x="5425641" y="169726"/>
                  <a:pt x="5426943" y="169292"/>
                  <a:pt x="5429547" y="169292"/>
                </a:cubicBezTo>
                <a:close/>
                <a:moveTo>
                  <a:pt x="5364435" y="169292"/>
                </a:moveTo>
                <a:cubicBezTo>
                  <a:pt x="5365303" y="169292"/>
                  <a:pt x="5366172" y="170595"/>
                  <a:pt x="5367040" y="173199"/>
                </a:cubicBezTo>
                <a:cubicBezTo>
                  <a:pt x="5378326" y="212266"/>
                  <a:pt x="5373985" y="237443"/>
                  <a:pt x="5354017" y="248729"/>
                </a:cubicBezTo>
                <a:cubicBezTo>
                  <a:pt x="5346204" y="253070"/>
                  <a:pt x="5340560" y="252202"/>
                  <a:pt x="5337088" y="246125"/>
                </a:cubicBezTo>
                <a:cubicBezTo>
                  <a:pt x="5328406" y="233102"/>
                  <a:pt x="5327972" y="220514"/>
                  <a:pt x="5335786" y="208360"/>
                </a:cubicBezTo>
                <a:cubicBezTo>
                  <a:pt x="5337522" y="206623"/>
                  <a:pt x="5340127" y="203585"/>
                  <a:pt x="5343599" y="199244"/>
                </a:cubicBezTo>
                <a:cubicBezTo>
                  <a:pt x="5354885" y="186222"/>
                  <a:pt x="5360963" y="177540"/>
                  <a:pt x="5361831" y="173199"/>
                </a:cubicBezTo>
                <a:cubicBezTo>
                  <a:pt x="5362699" y="170595"/>
                  <a:pt x="5363567" y="169292"/>
                  <a:pt x="5364435" y="169292"/>
                </a:cubicBezTo>
                <a:close/>
                <a:moveTo>
                  <a:pt x="4525221" y="167013"/>
                </a:moveTo>
                <a:cubicBezTo>
                  <a:pt x="4528043" y="167230"/>
                  <a:pt x="4530539" y="167990"/>
                  <a:pt x="4532709" y="169292"/>
                </a:cubicBezTo>
                <a:cubicBezTo>
                  <a:pt x="4540523" y="173633"/>
                  <a:pt x="4546166" y="177974"/>
                  <a:pt x="4549639" y="182315"/>
                </a:cubicBezTo>
                <a:cubicBezTo>
                  <a:pt x="4554848" y="191865"/>
                  <a:pt x="4552243" y="197074"/>
                  <a:pt x="4541825" y="197942"/>
                </a:cubicBezTo>
                <a:cubicBezTo>
                  <a:pt x="4528803" y="197942"/>
                  <a:pt x="4508401" y="199678"/>
                  <a:pt x="4480620" y="203151"/>
                </a:cubicBezTo>
                <a:cubicBezTo>
                  <a:pt x="4473674" y="204019"/>
                  <a:pt x="4468899" y="204453"/>
                  <a:pt x="4466295" y="204453"/>
                </a:cubicBezTo>
                <a:cubicBezTo>
                  <a:pt x="4470636" y="207058"/>
                  <a:pt x="4473240" y="209228"/>
                  <a:pt x="4474108" y="210964"/>
                </a:cubicBezTo>
                <a:cubicBezTo>
                  <a:pt x="4477581" y="216173"/>
                  <a:pt x="4476713" y="219646"/>
                  <a:pt x="4471504" y="221382"/>
                </a:cubicBezTo>
                <a:cubicBezTo>
                  <a:pt x="4469768" y="222250"/>
                  <a:pt x="4466295" y="223987"/>
                  <a:pt x="4461086" y="226591"/>
                </a:cubicBezTo>
                <a:cubicBezTo>
                  <a:pt x="4438514" y="237877"/>
                  <a:pt x="4422452" y="245691"/>
                  <a:pt x="4412903" y="250032"/>
                </a:cubicBezTo>
                <a:cubicBezTo>
                  <a:pt x="4430266" y="247427"/>
                  <a:pt x="4455877" y="244389"/>
                  <a:pt x="4489735" y="240916"/>
                </a:cubicBezTo>
                <a:cubicBezTo>
                  <a:pt x="4486263" y="235707"/>
                  <a:pt x="4483224" y="230064"/>
                  <a:pt x="4480620" y="223987"/>
                </a:cubicBezTo>
                <a:cubicBezTo>
                  <a:pt x="4479751" y="222250"/>
                  <a:pt x="4479751" y="220948"/>
                  <a:pt x="4480620" y="220080"/>
                </a:cubicBezTo>
                <a:cubicBezTo>
                  <a:pt x="4481488" y="219212"/>
                  <a:pt x="4483224" y="219212"/>
                  <a:pt x="4485829" y="220080"/>
                </a:cubicBezTo>
                <a:cubicBezTo>
                  <a:pt x="4503192" y="223553"/>
                  <a:pt x="4519253" y="229196"/>
                  <a:pt x="4534012" y="237009"/>
                </a:cubicBezTo>
                <a:cubicBezTo>
                  <a:pt x="4550507" y="249163"/>
                  <a:pt x="4552677" y="266961"/>
                  <a:pt x="4540523" y="290401"/>
                </a:cubicBezTo>
                <a:cubicBezTo>
                  <a:pt x="4534446" y="297347"/>
                  <a:pt x="4526632" y="295176"/>
                  <a:pt x="4517082" y="283890"/>
                </a:cubicBezTo>
                <a:cubicBezTo>
                  <a:pt x="4509269" y="274340"/>
                  <a:pt x="4502758" y="264790"/>
                  <a:pt x="4497549" y="255241"/>
                </a:cubicBezTo>
                <a:cubicBezTo>
                  <a:pt x="4472372" y="260450"/>
                  <a:pt x="4447195" y="268263"/>
                  <a:pt x="4422018" y="278681"/>
                </a:cubicBezTo>
                <a:cubicBezTo>
                  <a:pt x="4418546" y="279549"/>
                  <a:pt x="4412903" y="282588"/>
                  <a:pt x="4405089" y="287797"/>
                </a:cubicBezTo>
                <a:cubicBezTo>
                  <a:pt x="4399880" y="292138"/>
                  <a:pt x="4395540" y="292138"/>
                  <a:pt x="4392067" y="287797"/>
                </a:cubicBezTo>
                <a:cubicBezTo>
                  <a:pt x="4384253" y="279983"/>
                  <a:pt x="4377308" y="271736"/>
                  <a:pt x="4371231" y="263054"/>
                </a:cubicBezTo>
                <a:cubicBezTo>
                  <a:pt x="4368626" y="256109"/>
                  <a:pt x="4369929" y="251768"/>
                  <a:pt x="4375138" y="250032"/>
                </a:cubicBezTo>
                <a:cubicBezTo>
                  <a:pt x="4389028" y="245691"/>
                  <a:pt x="4401183" y="237877"/>
                  <a:pt x="4411601" y="226591"/>
                </a:cubicBezTo>
                <a:cubicBezTo>
                  <a:pt x="4413337" y="223987"/>
                  <a:pt x="4415507" y="220948"/>
                  <a:pt x="4418112" y="217475"/>
                </a:cubicBezTo>
                <a:cubicBezTo>
                  <a:pt x="4421584" y="213135"/>
                  <a:pt x="4423755" y="210096"/>
                  <a:pt x="4424623" y="208360"/>
                </a:cubicBezTo>
                <a:cubicBezTo>
                  <a:pt x="4421150" y="209228"/>
                  <a:pt x="4415507" y="210096"/>
                  <a:pt x="4407694" y="210964"/>
                </a:cubicBezTo>
                <a:cubicBezTo>
                  <a:pt x="4401617" y="212701"/>
                  <a:pt x="4397276" y="213569"/>
                  <a:pt x="4394671" y="213569"/>
                </a:cubicBezTo>
                <a:cubicBezTo>
                  <a:pt x="4387726" y="215305"/>
                  <a:pt x="4381649" y="214437"/>
                  <a:pt x="4376440" y="210964"/>
                </a:cubicBezTo>
                <a:cubicBezTo>
                  <a:pt x="4370363" y="205755"/>
                  <a:pt x="4364720" y="200546"/>
                  <a:pt x="4359511" y="195337"/>
                </a:cubicBezTo>
                <a:cubicBezTo>
                  <a:pt x="4357774" y="193601"/>
                  <a:pt x="4356906" y="191865"/>
                  <a:pt x="4356906" y="190128"/>
                </a:cubicBezTo>
                <a:cubicBezTo>
                  <a:pt x="4357774" y="189260"/>
                  <a:pt x="4359945" y="188826"/>
                  <a:pt x="4363417" y="188826"/>
                </a:cubicBezTo>
                <a:cubicBezTo>
                  <a:pt x="4378176" y="187090"/>
                  <a:pt x="4392067" y="185788"/>
                  <a:pt x="4405089" y="184919"/>
                </a:cubicBezTo>
                <a:cubicBezTo>
                  <a:pt x="4409430" y="184051"/>
                  <a:pt x="4416376" y="183183"/>
                  <a:pt x="4425925" y="182315"/>
                </a:cubicBezTo>
                <a:cubicBezTo>
                  <a:pt x="4451102" y="177974"/>
                  <a:pt x="4472372" y="174935"/>
                  <a:pt x="4489735" y="173199"/>
                </a:cubicBezTo>
                <a:cubicBezTo>
                  <a:pt x="4493208" y="173199"/>
                  <a:pt x="4501889" y="171463"/>
                  <a:pt x="4515780" y="167990"/>
                </a:cubicBezTo>
                <a:cubicBezTo>
                  <a:pt x="4519253" y="167122"/>
                  <a:pt x="4522400" y="166796"/>
                  <a:pt x="4525221" y="167013"/>
                </a:cubicBezTo>
                <a:close/>
                <a:moveTo>
                  <a:pt x="5535029" y="165386"/>
                </a:moveTo>
                <a:cubicBezTo>
                  <a:pt x="5558470" y="165386"/>
                  <a:pt x="5573229" y="165820"/>
                  <a:pt x="5579306" y="166688"/>
                </a:cubicBezTo>
                <a:cubicBezTo>
                  <a:pt x="5602746" y="174501"/>
                  <a:pt x="5609257" y="188826"/>
                  <a:pt x="5598839" y="209662"/>
                </a:cubicBezTo>
                <a:cubicBezTo>
                  <a:pt x="5595367" y="217475"/>
                  <a:pt x="5589724" y="219212"/>
                  <a:pt x="5581910" y="214871"/>
                </a:cubicBezTo>
                <a:cubicBezTo>
                  <a:pt x="5564547" y="204453"/>
                  <a:pt x="5548052" y="189260"/>
                  <a:pt x="5532425" y="169292"/>
                </a:cubicBezTo>
                <a:cubicBezTo>
                  <a:pt x="5530688" y="167556"/>
                  <a:pt x="5530255" y="166688"/>
                  <a:pt x="5531123" y="166688"/>
                </a:cubicBezTo>
                <a:cubicBezTo>
                  <a:pt x="5531123" y="165820"/>
                  <a:pt x="5532425" y="165386"/>
                  <a:pt x="5535029" y="165386"/>
                </a:cubicBezTo>
                <a:close/>
                <a:moveTo>
                  <a:pt x="6098493" y="157572"/>
                </a:moveTo>
                <a:cubicBezTo>
                  <a:pt x="6095020" y="157572"/>
                  <a:pt x="6089811" y="158006"/>
                  <a:pt x="6082865" y="158874"/>
                </a:cubicBezTo>
                <a:cubicBezTo>
                  <a:pt x="6075052" y="158874"/>
                  <a:pt x="6069409" y="159308"/>
                  <a:pt x="6065936" y="160177"/>
                </a:cubicBezTo>
                <a:cubicBezTo>
                  <a:pt x="6073749" y="163649"/>
                  <a:pt x="6081129" y="169726"/>
                  <a:pt x="6088075" y="178408"/>
                </a:cubicBezTo>
                <a:cubicBezTo>
                  <a:pt x="6092415" y="186222"/>
                  <a:pt x="6091981" y="191865"/>
                  <a:pt x="6086772" y="195337"/>
                </a:cubicBezTo>
                <a:cubicBezTo>
                  <a:pt x="6089377" y="196205"/>
                  <a:pt x="6092849" y="198376"/>
                  <a:pt x="6097190" y="201849"/>
                </a:cubicBezTo>
                <a:cubicBezTo>
                  <a:pt x="6098927" y="203585"/>
                  <a:pt x="6100229" y="204887"/>
                  <a:pt x="6101097" y="205755"/>
                </a:cubicBezTo>
                <a:cubicBezTo>
                  <a:pt x="6101097" y="201414"/>
                  <a:pt x="6101097" y="196640"/>
                  <a:pt x="6101097" y="191431"/>
                </a:cubicBezTo>
                <a:cubicBezTo>
                  <a:pt x="6102833" y="174935"/>
                  <a:pt x="6102399" y="164083"/>
                  <a:pt x="6099795" y="158874"/>
                </a:cubicBezTo>
                <a:cubicBezTo>
                  <a:pt x="6098927" y="158006"/>
                  <a:pt x="6098493" y="157572"/>
                  <a:pt x="6098493" y="157572"/>
                </a:cubicBezTo>
                <a:close/>
                <a:moveTo>
                  <a:pt x="3764384" y="148456"/>
                </a:moveTo>
                <a:cubicBezTo>
                  <a:pt x="3756571" y="149325"/>
                  <a:pt x="3749191" y="150627"/>
                  <a:pt x="3742246" y="152363"/>
                </a:cubicBezTo>
                <a:lnTo>
                  <a:pt x="3742246" y="154968"/>
                </a:lnTo>
                <a:cubicBezTo>
                  <a:pt x="3742246" y="159308"/>
                  <a:pt x="3741812" y="166688"/>
                  <a:pt x="3740944" y="177106"/>
                </a:cubicBezTo>
                <a:cubicBezTo>
                  <a:pt x="3740076" y="179710"/>
                  <a:pt x="3739641" y="181881"/>
                  <a:pt x="3739641" y="183617"/>
                </a:cubicBezTo>
                <a:cubicBezTo>
                  <a:pt x="3747455" y="181881"/>
                  <a:pt x="3754834" y="180578"/>
                  <a:pt x="3761780" y="179710"/>
                </a:cubicBezTo>
                <a:cubicBezTo>
                  <a:pt x="3763516" y="167556"/>
                  <a:pt x="3764384" y="157138"/>
                  <a:pt x="3764384" y="148456"/>
                </a:cubicBezTo>
                <a:close/>
                <a:moveTo>
                  <a:pt x="2111834" y="144550"/>
                </a:moveTo>
                <a:cubicBezTo>
                  <a:pt x="2111834" y="143682"/>
                  <a:pt x="2113570" y="143682"/>
                  <a:pt x="2117043" y="144550"/>
                </a:cubicBezTo>
                <a:cubicBezTo>
                  <a:pt x="2133538" y="147154"/>
                  <a:pt x="2146994" y="151929"/>
                  <a:pt x="2157412" y="158874"/>
                </a:cubicBezTo>
                <a:cubicBezTo>
                  <a:pt x="2171303" y="169292"/>
                  <a:pt x="2171737" y="183183"/>
                  <a:pt x="2158715" y="200546"/>
                </a:cubicBezTo>
                <a:cubicBezTo>
                  <a:pt x="2150901" y="206623"/>
                  <a:pt x="2142220" y="201849"/>
                  <a:pt x="2132670" y="186222"/>
                </a:cubicBezTo>
                <a:cubicBezTo>
                  <a:pt x="2131802" y="184485"/>
                  <a:pt x="2130499" y="181881"/>
                  <a:pt x="2128763" y="178408"/>
                </a:cubicBezTo>
                <a:cubicBezTo>
                  <a:pt x="2120081" y="164517"/>
                  <a:pt x="2114872" y="154968"/>
                  <a:pt x="2113136" y="149759"/>
                </a:cubicBezTo>
                <a:cubicBezTo>
                  <a:pt x="2111400" y="147154"/>
                  <a:pt x="2110966" y="145418"/>
                  <a:pt x="2111834" y="144550"/>
                </a:cubicBezTo>
                <a:close/>
                <a:moveTo>
                  <a:pt x="2071464" y="144550"/>
                </a:moveTo>
                <a:cubicBezTo>
                  <a:pt x="2067123" y="146286"/>
                  <a:pt x="2060178" y="147588"/>
                  <a:pt x="2050628" y="148456"/>
                </a:cubicBezTo>
                <a:cubicBezTo>
                  <a:pt x="2048024" y="149325"/>
                  <a:pt x="2045853" y="149759"/>
                  <a:pt x="2044117" y="149759"/>
                </a:cubicBezTo>
                <a:cubicBezTo>
                  <a:pt x="2042381" y="150627"/>
                  <a:pt x="2041512" y="151061"/>
                  <a:pt x="2041512" y="151061"/>
                </a:cubicBezTo>
                <a:cubicBezTo>
                  <a:pt x="2040644" y="164083"/>
                  <a:pt x="2040644" y="175804"/>
                  <a:pt x="2041512" y="186222"/>
                </a:cubicBezTo>
                <a:lnTo>
                  <a:pt x="2041512" y="194035"/>
                </a:lnTo>
                <a:cubicBezTo>
                  <a:pt x="2044117" y="194035"/>
                  <a:pt x="2046721" y="193167"/>
                  <a:pt x="2049326" y="191431"/>
                </a:cubicBezTo>
                <a:cubicBezTo>
                  <a:pt x="2056271" y="189694"/>
                  <a:pt x="2062348" y="189694"/>
                  <a:pt x="2067557" y="191431"/>
                </a:cubicBezTo>
                <a:cubicBezTo>
                  <a:pt x="2068426" y="192299"/>
                  <a:pt x="2069294" y="192733"/>
                  <a:pt x="2070162" y="192733"/>
                </a:cubicBezTo>
                <a:cubicBezTo>
                  <a:pt x="2070162" y="188392"/>
                  <a:pt x="2070162" y="181013"/>
                  <a:pt x="2070162" y="170595"/>
                </a:cubicBezTo>
                <a:cubicBezTo>
                  <a:pt x="2071030" y="159308"/>
                  <a:pt x="2071464" y="150627"/>
                  <a:pt x="2071464" y="144550"/>
                </a:cubicBezTo>
                <a:close/>
                <a:moveTo>
                  <a:pt x="5858879" y="141945"/>
                </a:moveTo>
                <a:cubicBezTo>
                  <a:pt x="5854539" y="142813"/>
                  <a:pt x="5845857" y="143682"/>
                  <a:pt x="5832834" y="144550"/>
                </a:cubicBezTo>
                <a:cubicBezTo>
                  <a:pt x="5826757" y="145418"/>
                  <a:pt x="5822416" y="145852"/>
                  <a:pt x="5819811" y="145852"/>
                </a:cubicBezTo>
                <a:lnTo>
                  <a:pt x="5819811" y="148456"/>
                </a:lnTo>
                <a:cubicBezTo>
                  <a:pt x="5819811" y="151929"/>
                  <a:pt x="5819378" y="155402"/>
                  <a:pt x="5818509" y="158874"/>
                </a:cubicBezTo>
                <a:cubicBezTo>
                  <a:pt x="5822851" y="158006"/>
                  <a:pt x="5828927" y="157138"/>
                  <a:pt x="5836741" y="156270"/>
                </a:cubicBezTo>
                <a:cubicBezTo>
                  <a:pt x="5841082" y="154534"/>
                  <a:pt x="5844121" y="153665"/>
                  <a:pt x="5845857" y="153665"/>
                </a:cubicBezTo>
                <a:cubicBezTo>
                  <a:pt x="5850197" y="153665"/>
                  <a:pt x="5854105" y="154100"/>
                  <a:pt x="5857577" y="154968"/>
                </a:cubicBezTo>
                <a:cubicBezTo>
                  <a:pt x="5858445" y="151495"/>
                  <a:pt x="5858879" y="147154"/>
                  <a:pt x="5858879" y="141945"/>
                </a:cubicBezTo>
                <a:close/>
                <a:moveTo>
                  <a:pt x="3822985" y="138038"/>
                </a:moveTo>
                <a:cubicBezTo>
                  <a:pt x="3822117" y="138038"/>
                  <a:pt x="3821249" y="138473"/>
                  <a:pt x="3820381" y="139341"/>
                </a:cubicBezTo>
                <a:cubicBezTo>
                  <a:pt x="3811699" y="141077"/>
                  <a:pt x="3804754" y="142379"/>
                  <a:pt x="3799545" y="143247"/>
                </a:cubicBezTo>
                <a:cubicBezTo>
                  <a:pt x="3799545" y="143247"/>
                  <a:pt x="3799979" y="143682"/>
                  <a:pt x="3800847" y="144550"/>
                </a:cubicBezTo>
                <a:cubicBezTo>
                  <a:pt x="3800847" y="145418"/>
                  <a:pt x="3800847" y="146286"/>
                  <a:pt x="3800847" y="147154"/>
                </a:cubicBezTo>
                <a:cubicBezTo>
                  <a:pt x="3800847" y="148022"/>
                  <a:pt x="3801281" y="148891"/>
                  <a:pt x="3802149" y="149759"/>
                </a:cubicBezTo>
                <a:cubicBezTo>
                  <a:pt x="3803017" y="151495"/>
                  <a:pt x="3803017" y="153665"/>
                  <a:pt x="3802149" y="156270"/>
                </a:cubicBezTo>
                <a:cubicBezTo>
                  <a:pt x="3802149" y="157138"/>
                  <a:pt x="3801715" y="158006"/>
                  <a:pt x="3800847" y="158874"/>
                </a:cubicBezTo>
                <a:cubicBezTo>
                  <a:pt x="3799979" y="161479"/>
                  <a:pt x="3798676" y="166254"/>
                  <a:pt x="3796940" y="173199"/>
                </a:cubicBezTo>
                <a:cubicBezTo>
                  <a:pt x="3799545" y="172331"/>
                  <a:pt x="3803886" y="171463"/>
                  <a:pt x="3809963" y="170595"/>
                </a:cubicBezTo>
                <a:cubicBezTo>
                  <a:pt x="3815172" y="168858"/>
                  <a:pt x="3819078" y="167990"/>
                  <a:pt x="3821683" y="167990"/>
                </a:cubicBezTo>
                <a:cubicBezTo>
                  <a:pt x="3822551" y="165386"/>
                  <a:pt x="3823853" y="161479"/>
                  <a:pt x="3825590" y="156270"/>
                </a:cubicBezTo>
                <a:cubicBezTo>
                  <a:pt x="3826458" y="151061"/>
                  <a:pt x="3827326" y="147154"/>
                  <a:pt x="3828194" y="144550"/>
                </a:cubicBezTo>
                <a:cubicBezTo>
                  <a:pt x="3829931" y="140209"/>
                  <a:pt x="3828194" y="138038"/>
                  <a:pt x="3822985" y="138038"/>
                </a:cubicBezTo>
                <a:close/>
                <a:moveTo>
                  <a:pt x="840191" y="132504"/>
                </a:moveTo>
                <a:cubicBezTo>
                  <a:pt x="841059" y="132721"/>
                  <a:pt x="841710" y="133264"/>
                  <a:pt x="842144" y="134132"/>
                </a:cubicBezTo>
                <a:cubicBezTo>
                  <a:pt x="843012" y="135000"/>
                  <a:pt x="842578" y="136302"/>
                  <a:pt x="840842" y="138038"/>
                </a:cubicBezTo>
                <a:cubicBezTo>
                  <a:pt x="806115" y="168424"/>
                  <a:pt x="773559" y="197942"/>
                  <a:pt x="743173" y="226591"/>
                </a:cubicBezTo>
                <a:cubicBezTo>
                  <a:pt x="738833" y="230932"/>
                  <a:pt x="733624" y="230932"/>
                  <a:pt x="727547" y="226591"/>
                </a:cubicBezTo>
                <a:cubicBezTo>
                  <a:pt x="716260" y="215305"/>
                  <a:pt x="708447" y="205755"/>
                  <a:pt x="704106" y="197942"/>
                </a:cubicBezTo>
                <a:cubicBezTo>
                  <a:pt x="702370" y="192733"/>
                  <a:pt x="703672" y="190128"/>
                  <a:pt x="708012" y="190128"/>
                </a:cubicBezTo>
                <a:cubicBezTo>
                  <a:pt x="721904" y="188392"/>
                  <a:pt x="734926" y="184485"/>
                  <a:pt x="747080" y="178408"/>
                </a:cubicBezTo>
                <a:cubicBezTo>
                  <a:pt x="787884" y="157572"/>
                  <a:pt x="817836" y="142379"/>
                  <a:pt x="836935" y="132829"/>
                </a:cubicBezTo>
                <a:cubicBezTo>
                  <a:pt x="838238" y="132395"/>
                  <a:pt x="839322" y="132287"/>
                  <a:pt x="840191" y="132504"/>
                </a:cubicBezTo>
                <a:close/>
                <a:moveTo>
                  <a:pt x="4485503" y="123714"/>
                </a:moveTo>
                <a:cubicBezTo>
                  <a:pt x="4489627" y="123714"/>
                  <a:pt x="4493208" y="124582"/>
                  <a:pt x="4496246" y="126318"/>
                </a:cubicBezTo>
                <a:cubicBezTo>
                  <a:pt x="4504928" y="130659"/>
                  <a:pt x="4510137" y="135434"/>
                  <a:pt x="4511873" y="140643"/>
                </a:cubicBezTo>
                <a:cubicBezTo>
                  <a:pt x="4516214" y="148456"/>
                  <a:pt x="4513610" y="153231"/>
                  <a:pt x="4504060" y="154968"/>
                </a:cubicBezTo>
                <a:cubicBezTo>
                  <a:pt x="4484092" y="159308"/>
                  <a:pt x="4458915" y="162347"/>
                  <a:pt x="4428530" y="164083"/>
                </a:cubicBezTo>
                <a:cubicBezTo>
                  <a:pt x="4418112" y="164952"/>
                  <a:pt x="4409430" y="159743"/>
                  <a:pt x="4402485" y="148456"/>
                </a:cubicBezTo>
                <a:cubicBezTo>
                  <a:pt x="4399012" y="143247"/>
                  <a:pt x="4399880" y="139775"/>
                  <a:pt x="4405089" y="138038"/>
                </a:cubicBezTo>
                <a:cubicBezTo>
                  <a:pt x="4433739" y="135434"/>
                  <a:pt x="4455877" y="131527"/>
                  <a:pt x="4471504" y="126318"/>
                </a:cubicBezTo>
                <a:cubicBezTo>
                  <a:pt x="4476713" y="124582"/>
                  <a:pt x="4481379" y="123714"/>
                  <a:pt x="4485503" y="123714"/>
                </a:cubicBezTo>
                <a:close/>
                <a:moveTo>
                  <a:pt x="6199823" y="120621"/>
                </a:moveTo>
                <a:cubicBezTo>
                  <a:pt x="6208451" y="121598"/>
                  <a:pt x="6216345" y="126969"/>
                  <a:pt x="6223508" y="136736"/>
                </a:cubicBezTo>
                <a:cubicBezTo>
                  <a:pt x="6230453" y="148022"/>
                  <a:pt x="6227849" y="154100"/>
                  <a:pt x="6215695" y="154968"/>
                </a:cubicBezTo>
                <a:cubicBezTo>
                  <a:pt x="6210485" y="154968"/>
                  <a:pt x="6202239" y="154968"/>
                  <a:pt x="6190952" y="154968"/>
                </a:cubicBezTo>
                <a:cubicBezTo>
                  <a:pt x="6166643" y="154100"/>
                  <a:pt x="6148846" y="154100"/>
                  <a:pt x="6137559" y="154968"/>
                </a:cubicBezTo>
                <a:cubicBezTo>
                  <a:pt x="6141033" y="160177"/>
                  <a:pt x="6141033" y="166688"/>
                  <a:pt x="6137559" y="174501"/>
                </a:cubicBezTo>
                <a:cubicBezTo>
                  <a:pt x="6137559" y="176238"/>
                  <a:pt x="6137126" y="178408"/>
                  <a:pt x="6136257" y="181013"/>
                </a:cubicBezTo>
                <a:cubicBezTo>
                  <a:pt x="6137994" y="180144"/>
                  <a:pt x="6141033" y="179276"/>
                  <a:pt x="6145373" y="178408"/>
                </a:cubicBezTo>
                <a:cubicBezTo>
                  <a:pt x="6154923" y="174935"/>
                  <a:pt x="6160132" y="173199"/>
                  <a:pt x="6161000" y="173199"/>
                </a:cubicBezTo>
                <a:cubicBezTo>
                  <a:pt x="6166209" y="172331"/>
                  <a:pt x="6171418" y="173199"/>
                  <a:pt x="6176627" y="175804"/>
                </a:cubicBezTo>
                <a:cubicBezTo>
                  <a:pt x="6182705" y="180144"/>
                  <a:pt x="6187045" y="185788"/>
                  <a:pt x="6189649" y="192733"/>
                </a:cubicBezTo>
                <a:cubicBezTo>
                  <a:pt x="6191386" y="195337"/>
                  <a:pt x="6190952" y="197942"/>
                  <a:pt x="6188347" y="200546"/>
                </a:cubicBezTo>
                <a:cubicBezTo>
                  <a:pt x="6185743" y="204019"/>
                  <a:pt x="6179666" y="205755"/>
                  <a:pt x="6170116" y="205755"/>
                </a:cubicBezTo>
                <a:cubicBezTo>
                  <a:pt x="6156225" y="206623"/>
                  <a:pt x="6143637" y="207058"/>
                  <a:pt x="6132351" y="207058"/>
                </a:cubicBezTo>
                <a:cubicBezTo>
                  <a:pt x="6132351" y="212266"/>
                  <a:pt x="6131917" y="217910"/>
                  <a:pt x="6131049" y="223987"/>
                </a:cubicBezTo>
                <a:cubicBezTo>
                  <a:pt x="6141467" y="229196"/>
                  <a:pt x="6151451" y="233537"/>
                  <a:pt x="6161000" y="237009"/>
                </a:cubicBezTo>
                <a:cubicBezTo>
                  <a:pt x="6180968" y="245691"/>
                  <a:pt x="6213090" y="254372"/>
                  <a:pt x="6257367" y="263054"/>
                </a:cubicBezTo>
                <a:cubicBezTo>
                  <a:pt x="6263444" y="263922"/>
                  <a:pt x="6266917" y="265225"/>
                  <a:pt x="6267785" y="266961"/>
                </a:cubicBezTo>
                <a:cubicBezTo>
                  <a:pt x="6267785" y="269565"/>
                  <a:pt x="6264746" y="271302"/>
                  <a:pt x="6258669" y="272170"/>
                </a:cubicBezTo>
                <a:cubicBezTo>
                  <a:pt x="6253459" y="273038"/>
                  <a:pt x="6245646" y="275642"/>
                  <a:pt x="6235228" y="279983"/>
                </a:cubicBezTo>
                <a:cubicBezTo>
                  <a:pt x="6215261" y="286929"/>
                  <a:pt x="6200067" y="291269"/>
                  <a:pt x="6189649" y="293006"/>
                </a:cubicBezTo>
                <a:cubicBezTo>
                  <a:pt x="6183573" y="293874"/>
                  <a:pt x="6176627" y="293006"/>
                  <a:pt x="6168813" y="290401"/>
                </a:cubicBezTo>
                <a:cubicBezTo>
                  <a:pt x="6129747" y="270433"/>
                  <a:pt x="6097190" y="243520"/>
                  <a:pt x="6071145" y="209662"/>
                </a:cubicBezTo>
                <a:cubicBezTo>
                  <a:pt x="6070277" y="210530"/>
                  <a:pt x="6069843" y="211398"/>
                  <a:pt x="6069843" y="212266"/>
                </a:cubicBezTo>
                <a:cubicBezTo>
                  <a:pt x="6046403" y="235707"/>
                  <a:pt x="6022094" y="252202"/>
                  <a:pt x="5996917" y="261752"/>
                </a:cubicBezTo>
                <a:cubicBezTo>
                  <a:pt x="5987367" y="265225"/>
                  <a:pt x="5982159" y="266093"/>
                  <a:pt x="5981290" y="264356"/>
                </a:cubicBezTo>
                <a:cubicBezTo>
                  <a:pt x="5979555" y="261752"/>
                  <a:pt x="5982593" y="257845"/>
                  <a:pt x="5990406" y="252636"/>
                </a:cubicBezTo>
                <a:cubicBezTo>
                  <a:pt x="6006901" y="238746"/>
                  <a:pt x="6023397" y="219212"/>
                  <a:pt x="6039891" y="194035"/>
                </a:cubicBezTo>
                <a:cubicBezTo>
                  <a:pt x="6046837" y="181881"/>
                  <a:pt x="6049875" y="171897"/>
                  <a:pt x="6049007" y="164083"/>
                </a:cubicBezTo>
                <a:cubicBezTo>
                  <a:pt x="6049007" y="163215"/>
                  <a:pt x="6049007" y="162347"/>
                  <a:pt x="6049007" y="161479"/>
                </a:cubicBezTo>
                <a:cubicBezTo>
                  <a:pt x="6046403" y="161479"/>
                  <a:pt x="6042930" y="161913"/>
                  <a:pt x="6038589" y="162781"/>
                </a:cubicBezTo>
                <a:cubicBezTo>
                  <a:pt x="6033380" y="162781"/>
                  <a:pt x="6029907" y="163215"/>
                  <a:pt x="6028171" y="164083"/>
                </a:cubicBezTo>
                <a:cubicBezTo>
                  <a:pt x="6017753" y="165820"/>
                  <a:pt x="6008637" y="161045"/>
                  <a:pt x="6000824" y="149759"/>
                </a:cubicBezTo>
                <a:cubicBezTo>
                  <a:pt x="5997351" y="146286"/>
                  <a:pt x="5995615" y="142813"/>
                  <a:pt x="5995615" y="139341"/>
                </a:cubicBezTo>
                <a:cubicBezTo>
                  <a:pt x="5996483" y="136736"/>
                  <a:pt x="5999088" y="135868"/>
                  <a:pt x="6003429" y="136736"/>
                </a:cubicBezTo>
                <a:cubicBezTo>
                  <a:pt x="6026001" y="136736"/>
                  <a:pt x="6043365" y="135868"/>
                  <a:pt x="6055518" y="134132"/>
                </a:cubicBezTo>
                <a:cubicBezTo>
                  <a:pt x="6063331" y="133264"/>
                  <a:pt x="6078959" y="131961"/>
                  <a:pt x="6102399" y="130225"/>
                </a:cubicBezTo>
                <a:cubicBezTo>
                  <a:pt x="6127576" y="128489"/>
                  <a:pt x="6144071" y="127186"/>
                  <a:pt x="6151885" y="126318"/>
                </a:cubicBezTo>
                <a:cubicBezTo>
                  <a:pt x="6169248" y="124582"/>
                  <a:pt x="6182271" y="122846"/>
                  <a:pt x="6190952" y="121109"/>
                </a:cubicBezTo>
                <a:cubicBezTo>
                  <a:pt x="6193991" y="120458"/>
                  <a:pt x="6196948" y="120295"/>
                  <a:pt x="6199823" y="120621"/>
                </a:cubicBezTo>
                <a:close/>
                <a:moveTo>
                  <a:pt x="5858879" y="108087"/>
                </a:moveTo>
                <a:cubicBezTo>
                  <a:pt x="5844989" y="111559"/>
                  <a:pt x="5831966" y="113730"/>
                  <a:pt x="5819811" y="114598"/>
                </a:cubicBezTo>
                <a:lnTo>
                  <a:pt x="5819811" y="126318"/>
                </a:lnTo>
                <a:cubicBezTo>
                  <a:pt x="5822416" y="125450"/>
                  <a:pt x="5826323" y="124148"/>
                  <a:pt x="5831532" y="122412"/>
                </a:cubicBezTo>
                <a:cubicBezTo>
                  <a:pt x="5835005" y="121543"/>
                  <a:pt x="5837609" y="120675"/>
                  <a:pt x="5839345" y="119807"/>
                </a:cubicBezTo>
                <a:cubicBezTo>
                  <a:pt x="5848027" y="118939"/>
                  <a:pt x="5854539" y="120675"/>
                  <a:pt x="5858879" y="125016"/>
                </a:cubicBezTo>
                <a:cubicBezTo>
                  <a:pt x="5859747" y="119807"/>
                  <a:pt x="5860181" y="114164"/>
                  <a:pt x="5860181" y="108087"/>
                </a:cubicBezTo>
                <a:cubicBezTo>
                  <a:pt x="5859313" y="108087"/>
                  <a:pt x="5858879" y="108087"/>
                  <a:pt x="5858879" y="108087"/>
                </a:cubicBezTo>
                <a:close/>
                <a:moveTo>
                  <a:pt x="5408711" y="108087"/>
                </a:moveTo>
                <a:cubicBezTo>
                  <a:pt x="5408711" y="108955"/>
                  <a:pt x="5408711" y="110257"/>
                  <a:pt x="5408711" y="111994"/>
                </a:cubicBezTo>
                <a:cubicBezTo>
                  <a:pt x="5409579" y="118071"/>
                  <a:pt x="5411316" y="127186"/>
                  <a:pt x="5413920" y="139341"/>
                </a:cubicBezTo>
                <a:cubicBezTo>
                  <a:pt x="5421734" y="139341"/>
                  <a:pt x="5430415" y="138473"/>
                  <a:pt x="5439965" y="136736"/>
                </a:cubicBezTo>
                <a:lnTo>
                  <a:pt x="5439965" y="114598"/>
                </a:lnTo>
                <a:lnTo>
                  <a:pt x="5429547" y="115900"/>
                </a:lnTo>
                <a:cubicBezTo>
                  <a:pt x="5426075" y="116768"/>
                  <a:pt x="5420432" y="115032"/>
                  <a:pt x="5412618" y="110691"/>
                </a:cubicBezTo>
                <a:cubicBezTo>
                  <a:pt x="5410882" y="109823"/>
                  <a:pt x="5409579" y="108955"/>
                  <a:pt x="5408711" y="108087"/>
                </a:cubicBezTo>
                <a:close/>
                <a:moveTo>
                  <a:pt x="2785095" y="106785"/>
                </a:moveTo>
                <a:cubicBezTo>
                  <a:pt x="2778150" y="107653"/>
                  <a:pt x="2767732" y="108955"/>
                  <a:pt x="2753841" y="110691"/>
                </a:cubicBezTo>
                <a:cubicBezTo>
                  <a:pt x="2748632" y="111559"/>
                  <a:pt x="2744725" y="111994"/>
                  <a:pt x="2742121" y="111994"/>
                </a:cubicBezTo>
                <a:cubicBezTo>
                  <a:pt x="2742121" y="125016"/>
                  <a:pt x="2742989" y="137604"/>
                  <a:pt x="2744725" y="149759"/>
                </a:cubicBezTo>
                <a:lnTo>
                  <a:pt x="2744725" y="151061"/>
                </a:lnTo>
                <a:cubicBezTo>
                  <a:pt x="2749066" y="150193"/>
                  <a:pt x="2756012" y="149325"/>
                  <a:pt x="2765561" y="148456"/>
                </a:cubicBezTo>
                <a:cubicBezTo>
                  <a:pt x="2774243" y="146720"/>
                  <a:pt x="2780754" y="145852"/>
                  <a:pt x="2785095" y="145852"/>
                </a:cubicBezTo>
                <a:close/>
                <a:moveTo>
                  <a:pt x="5506380" y="104180"/>
                </a:moveTo>
                <a:cubicBezTo>
                  <a:pt x="5502039" y="105048"/>
                  <a:pt x="5495528" y="106350"/>
                  <a:pt x="5486846" y="108087"/>
                </a:cubicBezTo>
                <a:cubicBezTo>
                  <a:pt x="5479901" y="108955"/>
                  <a:pt x="5474692" y="109823"/>
                  <a:pt x="5471219" y="110691"/>
                </a:cubicBezTo>
                <a:cubicBezTo>
                  <a:pt x="5471219" y="112428"/>
                  <a:pt x="5471219" y="115900"/>
                  <a:pt x="5471219" y="121109"/>
                </a:cubicBezTo>
                <a:cubicBezTo>
                  <a:pt x="5470351" y="125450"/>
                  <a:pt x="5469917" y="128923"/>
                  <a:pt x="5469917" y="131527"/>
                </a:cubicBezTo>
                <a:cubicBezTo>
                  <a:pt x="5470785" y="131527"/>
                  <a:pt x="5472087" y="131093"/>
                  <a:pt x="5473824" y="130225"/>
                </a:cubicBezTo>
                <a:cubicBezTo>
                  <a:pt x="5474692" y="130225"/>
                  <a:pt x="5475560" y="130225"/>
                  <a:pt x="5476428" y="130225"/>
                </a:cubicBezTo>
                <a:cubicBezTo>
                  <a:pt x="5482505" y="128489"/>
                  <a:pt x="5486846" y="128489"/>
                  <a:pt x="5489451" y="130225"/>
                </a:cubicBezTo>
                <a:cubicBezTo>
                  <a:pt x="5490319" y="130225"/>
                  <a:pt x="5491187" y="130659"/>
                  <a:pt x="5492055" y="131527"/>
                </a:cubicBezTo>
                <a:cubicBezTo>
                  <a:pt x="5494660" y="131527"/>
                  <a:pt x="5498132" y="132829"/>
                  <a:pt x="5502473" y="135434"/>
                </a:cubicBezTo>
                <a:cubicBezTo>
                  <a:pt x="5503341" y="131961"/>
                  <a:pt x="5504210" y="126752"/>
                  <a:pt x="5505078" y="119807"/>
                </a:cubicBezTo>
                <a:cubicBezTo>
                  <a:pt x="5506814" y="112862"/>
                  <a:pt x="5507682" y="107653"/>
                  <a:pt x="5507682" y="104180"/>
                </a:cubicBezTo>
                <a:cubicBezTo>
                  <a:pt x="5507682" y="104180"/>
                  <a:pt x="5507248" y="104180"/>
                  <a:pt x="5506380" y="104180"/>
                </a:cubicBezTo>
                <a:close/>
                <a:moveTo>
                  <a:pt x="2867137" y="98971"/>
                </a:moveTo>
                <a:cubicBezTo>
                  <a:pt x="2854982" y="98971"/>
                  <a:pt x="2841092" y="100273"/>
                  <a:pt x="2825465" y="102878"/>
                </a:cubicBezTo>
                <a:cubicBezTo>
                  <a:pt x="2825465" y="114164"/>
                  <a:pt x="2825031" y="127186"/>
                  <a:pt x="2824162" y="141945"/>
                </a:cubicBezTo>
                <a:lnTo>
                  <a:pt x="2838487" y="141945"/>
                </a:lnTo>
                <a:cubicBezTo>
                  <a:pt x="2848037" y="140209"/>
                  <a:pt x="2857153" y="139341"/>
                  <a:pt x="2865834" y="139341"/>
                </a:cubicBezTo>
                <a:cubicBezTo>
                  <a:pt x="2866703" y="135000"/>
                  <a:pt x="2868005" y="128489"/>
                  <a:pt x="2869741" y="119807"/>
                </a:cubicBezTo>
                <a:cubicBezTo>
                  <a:pt x="2870609" y="111125"/>
                  <a:pt x="2871477" y="105916"/>
                  <a:pt x="2872345" y="104180"/>
                </a:cubicBezTo>
                <a:cubicBezTo>
                  <a:pt x="2873214" y="99839"/>
                  <a:pt x="2871477" y="98103"/>
                  <a:pt x="2867137" y="98971"/>
                </a:cubicBezTo>
                <a:close/>
                <a:moveTo>
                  <a:pt x="4101015" y="88553"/>
                </a:moveTo>
                <a:cubicBezTo>
                  <a:pt x="4103620" y="88553"/>
                  <a:pt x="4106441" y="88987"/>
                  <a:pt x="4109479" y="89855"/>
                </a:cubicBezTo>
                <a:cubicBezTo>
                  <a:pt x="4119029" y="94196"/>
                  <a:pt x="4125541" y="98971"/>
                  <a:pt x="4129013" y="104180"/>
                </a:cubicBezTo>
                <a:cubicBezTo>
                  <a:pt x="4131618" y="109389"/>
                  <a:pt x="4131183" y="112862"/>
                  <a:pt x="4127711" y="114598"/>
                </a:cubicBezTo>
                <a:cubicBezTo>
                  <a:pt x="4122502" y="116334"/>
                  <a:pt x="4112518" y="126752"/>
                  <a:pt x="4097759" y="145852"/>
                </a:cubicBezTo>
                <a:cubicBezTo>
                  <a:pt x="4096023" y="145852"/>
                  <a:pt x="4095155" y="146720"/>
                  <a:pt x="4095155" y="148456"/>
                </a:cubicBezTo>
                <a:cubicBezTo>
                  <a:pt x="4104705" y="150193"/>
                  <a:pt x="4115123" y="153231"/>
                  <a:pt x="4126409" y="157572"/>
                </a:cubicBezTo>
                <a:cubicBezTo>
                  <a:pt x="4138563" y="165386"/>
                  <a:pt x="4141168" y="177540"/>
                  <a:pt x="4134222" y="194035"/>
                </a:cubicBezTo>
                <a:cubicBezTo>
                  <a:pt x="4127277" y="201849"/>
                  <a:pt x="4121200" y="202283"/>
                  <a:pt x="4115991" y="195337"/>
                </a:cubicBezTo>
                <a:cubicBezTo>
                  <a:pt x="4109045" y="189260"/>
                  <a:pt x="4101232" y="177106"/>
                  <a:pt x="4092550" y="158874"/>
                </a:cubicBezTo>
                <a:cubicBezTo>
                  <a:pt x="4091682" y="156270"/>
                  <a:pt x="4090814" y="154534"/>
                  <a:pt x="4089946" y="153665"/>
                </a:cubicBezTo>
                <a:cubicBezTo>
                  <a:pt x="4089946" y="153665"/>
                  <a:pt x="4089511" y="154100"/>
                  <a:pt x="4088643" y="154968"/>
                </a:cubicBezTo>
                <a:cubicBezTo>
                  <a:pt x="4088643" y="155836"/>
                  <a:pt x="4088209" y="156704"/>
                  <a:pt x="4087341" y="157572"/>
                </a:cubicBezTo>
                <a:cubicBezTo>
                  <a:pt x="4089078" y="159308"/>
                  <a:pt x="4090380" y="160177"/>
                  <a:pt x="4091248" y="160177"/>
                </a:cubicBezTo>
                <a:cubicBezTo>
                  <a:pt x="4094720" y="163649"/>
                  <a:pt x="4096891" y="172331"/>
                  <a:pt x="4097759" y="186222"/>
                </a:cubicBezTo>
                <a:cubicBezTo>
                  <a:pt x="4097759" y="191431"/>
                  <a:pt x="4097325" y="205755"/>
                  <a:pt x="4096457" y="229196"/>
                </a:cubicBezTo>
                <a:cubicBezTo>
                  <a:pt x="4095589" y="234405"/>
                  <a:pt x="4095155" y="238746"/>
                  <a:pt x="4095155" y="242218"/>
                </a:cubicBezTo>
                <a:cubicBezTo>
                  <a:pt x="4095155" y="260450"/>
                  <a:pt x="4092550" y="271736"/>
                  <a:pt x="4087341" y="276077"/>
                </a:cubicBezTo>
                <a:cubicBezTo>
                  <a:pt x="4083869" y="280417"/>
                  <a:pt x="4079528" y="280417"/>
                  <a:pt x="4074319" y="276077"/>
                </a:cubicBezTo>
                <a:cubicBezTo>
                  <a:pt x="4068242" y="272604"/>
                  <a:pt x="4063901" y="267395"/>
                  <a:pt x="4061296" y="260450"/>
                </a:cubicBezTo>
                <a:cubicBezTo>
                  <a:pt x="4061296" y="259581"/>
                  <a:pt x="4061296" y="258713"/>
                  <a:pt x="4061296" y="257845"/>
                </a:cubicBezTo>
                <a:cubicBezTo>
                  <a:pt x="4060428" y="250900"/>
                  <a:pt x="4060428" y="246125"/>
                  <a:pt x="4061296" y="243520"/>
                </a:cubicBezTo>
                <a:cubicBezTo>
                  <a:pt x="4065637" y="229630"/>
                  <a:pt x="4068242" y="209228"/>
                  <a:pt x="4069110" y="182315"/>
                </a:cubicBezTo>
                <a:lnTo>
                  <a:pt x="4069110" y="175804"/>
                </a:lnTo>
                <a:cubicBezTo>
                  <a:pt x="4067373" y="178408"/>
                  <a:pt x="4065203" y="180144"/>
                  <a:pt x="4062598" y="181013"/>
                </a:cubicBezTo>
                <a:cubicBezTo>
                  <a:pt x="4044367" y="194903"/>
                  <a:pt x="4025267" y="206189"/>
                  <a:pt x="4005300" y="214871"/>
                </a:cubicBezTo>
                <a:cubicBezTo>
                  <a:pt x="4000959" y="216607"/>
                  <a:pt x="3998354" y="217041"/>
                  <a:pt x="3997486" y="216173"/>
                </a:cubicBezTo>
                <a:cubicBezTo>
                  <a:pt x="3997486" y="214437"/>
                  <a:pt x="3999223" y="212266"/>
                  <a:pt x="4002695" y="209662"/>
                </a:cubicBezTo>
                <a:cubicBezTo>
                  <a:pt x="4021795" y="192299"/>
                  <a:pt x="4043499" y="165386"/>
                  <a:pt x="4067807" y="128923"/>
                </a:cubicBezTo>
                <a:cubicBezTo>
                  <a:pt x="4068676" y="126318"/>
                  <a:pt x="4066939" y="125450"/>
                  <a:pt x="4062598" y="126318"/>
                </a:cubicBezTo>
                <a:cubicBezTo>
                  <a:pt x="4061730" y="127186"/>
                  <a:pt x="4059994" y="128055"/>
                  <a:pt x="4057389" y="128923"/>
                </a:cubicBezTo>
                <a:cubicBezTo>
                  <a:pt x="4049576" y="132395"/>
                  <a:pt x="4043499" y="135434"/>
                  <a:pt x="4039158" y="138038"/>
                </a:cubicBezTo>
                <a:cubicBezTo>
                  <a:pt x="4035685" y="140643"/>
                  <a:pt x="4030910" y="141077"/>
                  <a:pt x="4024833" y="139341"/>
                </a:cubicBezTo>
                <a:cubicBezTo>
                  <a:pt x="4018756" y="135868"/>
                  <a:pt x="4012679" y="129791"/>
                  <a:pt x="4006602" y="121109"/>
                </a:cubicBezTo>
                <a:cubicBezTo>
                  <a:pt x="4004865" y="118505"/>
                  <a:pt x="4003997" y="116768"/>
                  <a:pt x="4003997" y="115900"/>
                </a:cubicBezTo>
                <a:cubicBezTo>
                  <a:pt x="4003997" y="115032"/>
                  <a:pt x="4005300" y="114164"/>
                  <a:pt x="4007904" y="113296"/>
                </a:cubicBezTo>
                <a:cubicBezTo>
                  <a:pt x="4015718" y="112428"/>
                  <a:pt x="4029174" y="109823"/>
                  <a:pt x="4048274" y="105482"/>
                </a:cubicBezTo>
                <a:cubicBezTo>
                  <a:pt x="4055219" y="103746"/>
                  <a:pt x="4060428" y="102444"/>
                  <a:pt x="4063901" y="101576"/>
                </a:cubicBezTo>
                <a:cubicBezTo>
                  <a:pt x="4080396" y="97235"/>
                  <a:pt x="4090380" y="93328"/>
                  <a:pt x="4093852" y="89855"/>
                </a:cubicBezTo>
                <a:cubicBezTo>
                  <a:pt x="4096023" y="88987"/>
                  <a:pt x="4098411" y="88553"/>
                  <a:pt x="4101015" y="88553"/>
                </a:cubicBezTo>
                <a:close/>
                <a:moveTo>
                  <a:pt x="4864047" y="85297"/>
                </a:moveTo>
                <a:cubicBezTo>
                  <a:pt x="4866000" y="85297"/>
                  <a:pt x="4867845" y="85949"/>
                  <a:pt x="4869582" y="87251"/>
                </a:cubicBezTo>
                <a:cubicBezTo>
                  <a:pt x="4879132" y="92460"/>
                  <a:pt x="4886511" y="99405"/>
                  <a:pt x="4891720" y="108087"/>
                </a:cubicBezTo>
                <a:cubicBezTo>
                  <a:pt x="4895192" y="113296"/>
                  <a:pt x="4894324" y="116768"/>
                  <a:pt x="4889115" y="118505"/>
                </a:cubicBezTo>
                <a:cubicBezTo>
                  <a:pt x="4888247" y="118505"/>
                  <a:pt x="4886511" y="118939"/>
                  <a:pt x="4883906" y="119807"/>
                </a:cubicBezTo>
                <a:cubicBezTo>
                  <a:pt x="4876093" y="120675"/>
                  <a:pt x="4869582" y="121109"/>
                  <a:pt x="4864373" y="121109"/>
                </a:cubicBezTo>
                <a:cubicBezTo>
                  <a:pt x="4847878" y="121977"/>
                  <a:pt x="4830514" y="123714"/>
                  <a:pt x="4812283" y="126318"/>
                </a:cubicBezTo>
                <a:cubicBezTo>
                  <a:pt x="4816624" y="128923"/>
                  <a:pt x="4820530" y="131961"/>
                  <a:pt x="4824003" y="135434"/>
                </a:cubicBezTo>
                <a:cubicBezTo>
                  <a:pt x="4825739" y="140643"/>
                  <a:pt x="4825739" y="144550"/>
                  <a:pt x="4824003" y="147154"/>
                </a:cubicBezTo>
                <a:cubicBezTo>
                  <a:pt x="4821398" y="152363"/>
                  <a:pt x="4820096" y="157572"/>
                  <a:pt x="4820096" y="162781"/>
                </a:cubicBezTo>
                <a:cubicBezTo>
                  <a:pt x="4820096" y="162781"/>
                  <a:pt x="4819662" y="163215"/>
                  <a:pt x="4818794" y="164083"/>
                </a:cubicBezTo>
                <a:cubicBezTo>
                  <a:pt x="4831816" y="161479"/>
                  <a:pt x="4842669" y="158874"/>
                  <a:pt x="4851350" y="156270"/>
                </a:cubicBezTo>
                <a:cubicBezTo>
                  <a:pt x="4857427" y="153665"/>
                  <a:pt x="4863070" y="154100"/>
                  <a:pt x="4868279" y="157572"/>
                </a:cubicBezTo>
                <a:cubicBezTo>
                  <a:pt x="4877829" y="165386"/>
                  <a:pt x="4883472" y="171463"/>
                  <a:pt x="4885209" y="175804"/>
                </a:cubicBezTo>
                <a:cubicBezTo>
                  <a:pt x="4887813" y="181881"/>
                  <a:pt x="4886076" y="185788"/>
                  <a:pt x="4880000" y="187524"/>
                </a:cubicBezTo>
                <a:cubicBezTo>
                  <a:pt x="4879132" y="187524"/>
                  <a:pt x="4876961" y="187958"/>
                  <a:pt x="4873488" y="188826"/>
                </a:cubicBezTo>
                <a:cubicBezTo>
                  <a:pt x="4851784" y="192299"/>
                  <a:pt x="4833553" y="194903"/>
                  <a:pt x="4818794" y="196640"/>
                </a:cubicBezTo>
                <a:cubicBezTo>
                  <a:pt x="4818794" y="210530"/>
                  <a:pt x="4818794" y="223553"/>
                  <a:pt x="4818794" y="235707"/>
                </a:cubicBezTo>
                <a:cubicBezTo>
                  <a:pt x="4830948" y="235707"/>
                  <a:pt x="4842669" y="234839"/>
                  <a:pt x="4853955" y="233102"/>
                </a:cubicBezTo>
                <a:cubicBezTo>
                  <a:pt x="4856559" y="233102"/>
                  <a:pt x="4860466" y="232668"/>
                  <a:pt x="4865675" y="231800"/>
                </a:cubicBezTo>
                <a:cubicBezTo>
                  <a:pt x="4877829" y="231800"/>
                  <a:pt x="4886945" y="230932"/>
                  <a:pt x="4893022" y="229196"/>
                </a:cubicBezTo>
                <a:cubicBezTo>
                  <a:pt x="4900835" y="227459"/>
                  <a:pt x="4907781" y="229196"/>
                  <a:pt x="4913858" y="234405"/>
                </a:cubicBezTo>
                <a:cubicBezTo>
                  <a:pt x="4924276" y="241350"/>
                  <a:pt x="4930787" y="249163"/>
                  <a:pt x="4933392" y="257845"/>
                </a:cubicBezTo>
                <a:cubicBezTo>
                  <a:pt x="4935996" y="264790"/>
                  <a:pt x="4934260" y="268697"/>
                  <a:pt x="4928183" y="269565"/>
                </a:cubicBezTo>
                <a:cubicBezTo>
                  <a:pt x="4922974" y="269565"/>
                  <a:pt x="4911253" y="268263"/>
                  <a:pt x="4893022" y="265659"/>
                </a:cubicBezTo>
                <a:cubicBezTo>
                  <a:pt x="4866109" y="261318"/>
                  <a:pt x="4834855" y="260450"/>
                  <a:pt x="4799260" y="263054"/>
                </a:cubicBezTo>
                <a:cubicBezTo>
                  <a:pt x="4757589" y="265659"/>
                  <a:pt x="4725901" y="269565"/>
                  <a:pt x="4704197" y="274774"/>
                </a:cubicBezTo>
                <a:cubicBezTo>
                  <a:pt x="4697251" y="277379"/>
                  <a:pt x="4691608" y="276945"/>
                  <a:pt x="4687267" y="273472"/>
                </a:cubicBezTo>
                <a:cubicBezTo>
                  <a:pt x="4686399" y="272604"/>
                  <a:pt x="4684663" y="270868"/>
                  <a:pt x="4682058" y="268263"/>
                </a:cubicBezTo>
                <a:cubicBezTo>
                  <a:pt x="4675981" y="262186"/>
                  <a:pt x="4671206" y="257411"/>
                  <a:pt x="4667734" y="253938"/>
                </a:cubicBezTo>
                <a:cubicBezTo>
                  <a:pt x="4665997" y="250466"/>
                  <a:pt x="4667299" y="248295"/>
                  <a:pt x="4671640" y="247427"/>
                </a:cubicBezTo>
                <a:cubicBezTo>
                  <a:pt x="4689004" y="247427"/>
                  <a:pt x="4701592" y="246993"/>
                  <a:pt x="4709406" y="246125"/>
                </a:cubicBezTo>
                <a:cubicBezTo>
                  <a:pt x="4718087" y="245257"/>
                  <a:pt x="4730242" y="243954"/>
                  <a:pt x="4745868" y="242218"/>
                </a:cubicBezTo>
                <a:cubicBezTo>
                  <a:pt x="4762363" y="241350"/>
                  <a:pt x="4774518" y="240482"/>
                  <a:pt x="4782331" y="239614"/>
                </a:cubicBezTo>
                <a:cubicBezTo>
                  <a:pt x="4782331" y="236141"/>
                  <a:pt x="4782331" y="230498"/>
                  <a:pt x="4782331" y="222684"/>
                </a:cubicBezTo>
                <a:cubicBezTo>
                  <a:pt x="4781463" y="213135"/>
                  <a:pt x="4781029" y="206189"/>
                  <a:pt x="4781029" y="201849"/>
                </a:cubicBezTo>
                <a:cubicBezTo>
                  <a:pt x="4770611" y="203585"/>
                  <a:pt x="4760193" y="204453"/>
                  <a:pt x="4749775" y="204453"/>
                </a:cubicBezTo>
                <a:cubicBezTo>
                  <a:pt x="4741093" y="206189"/>
                  <a:pt x="4731109" y="200112"/>
                  <a:pt x="4719824" y="186222"/>
                </a:cubicBezTo>
                <a:cubicBezTo>
                  <a:pt x="4718087" y="183617"/>
                  <a:pt x="4717653" y="181881"/>
                  <a:pt x="4718521" y="181013"/>
                </a:cubicBezTo>
                <a:cubicBezTo>
                  <a:pt x="4719389" y="179276"/>
                  <a:pt x="4721126" y="178408"/>
                  <a:pt x="4723730" y="178408"/>
                </a:cubicBezTo>
                <a:cubicBezTo>
                  <a:pt x="4736753" y="177540"/>
                  <a:pt x="4755852" y="175370"/>
                  <a:pt x="4781029" y="171897"/>
                </a:cubicBezTo>
                <a:lnTo>
                  <a:pt x="4781029" y="158874"/>
                </a:lnTo>
                <a:cubicBezTo>
                  <a:pt x="4781029" y="146720"/>
                  <a:pt x="4779292" y="137604"/>
                  <a:pt x="4775820" y="131527"/>
                </a:cubicBezTo>
                <a:cubicBezTo>
                  <a:pt x="4773215" y="131527"/>
                  <a:pt x="4770177" y="131961"/>
                  <a:pt x="4766704" y="132829"/>
                </a:cubicBezTo>
                <a:cubicBezTo>
                  <a:pt x="4758891" y="133698"/>
                  <a:pt x="4751511" y="135434"/>
                  <a:pt x="4744566" y="138038"/>
                </a:cubicBezTo>
                <a:cubicBezTo>
                  <a:pt x="4741093" y="138038"/>
                  <a:pt x="4737187" y="137170"/>
                  <a:pt x="4732846" y="135434"/>
                </a:cubicBezTo>
                <a:cubicBezTo>
                  <a:pt x="4724164" y="130225"/>
                  <a:pt x="4716351" y="123280"/>
                  <a:pt x="4709406" y="114598"/>
                </a:cubicBezTo>
                <a:cubicBezTo>
                  <a:pt x="4707669" y="112862"/>
                  <a:pt x="4707235" y="111125"/>
                  <a:pt x="4708103" y="109389"/>
                </a:cubicBezTo>
                <a:cubicBezTo>
                  <a:pt x="4708971" y="108521"/>
                  <a:pt x="4710708" y="108087"/>
                  <a:pt x="4713312" y="108087"/>
                </a:cubicBezTo>
                <a:cubicBezTo>
                  <a:pt x="4726335" y="108087"/>
                  <a:pt x="4736318" y="107219"/>
                  <a:pt x="4743264" y="105482"/>
                </a:cubicBezTo>
                <a:cubicBezTo>
                  <a:pt x="4752814" y="104614"/>
                  <a:pt x="4767138" y="102878"/>
                  <a:pt x="4786238" y="100273"/>
                </a:cubicBezTo>
                <a:cubicBezTo>
                  <a:pt x="4807942" y="96801"/>
                  <a:pt x="4823135" y="94630"/>
                  <a:pt x="4831816" y="93762"/>
                </a:cubicBezTo>
                <a:cubicBezTo>
                  <a:pt x="4834421" y="92894"/>
                  <a:pt x="4837893" y="92026"/>
                  <a:pt x="4842234" y="91158"/>
                </a:cubicBezTo>
                <a:cubicBezTo>
                  <a:pt x="4845707" y="90289"/>
                  <a:pt x="4850916" y="88987"/>
                  <a:pt x="4857861" y="87251"/>
                </a:cubicBezTo>
                <a:cubicBezTo>
                  <a:pt x="4860032" y="85949"/>
                  <a:pt x="4862094" y="85297"/>
                  <a:pt x="4864047" y="85297"/>
                </a:cubicBezTo>
                <a:close/>
                <a:moveTo>
                  <a:pt x="743173" y="83019"/>
                </a:moveTo>
                <a:cubicBezTo>
                  <a:pt x="744476" y="82802"/>
                  <a:pt x="746212" y="82910"/>
                  <a:pt x="748383" y="83344"/>
                </a:cubicBezTo>
                <a:cubicBezTo>
                  <a:pt x="761405" y="85949"/>
                  <a:pt x="773993" y="89421"/>
                  <a:pt x="786148" y="93762"/>
                </a:cubicBezTo>
                <a:cubicBezTo>
                  <a:pt x="800038" y="98103"/>
                  <a:pt x="805681" y="106785"/>
                  <a:pt x="803077" y="119807"/>
                </a:cubicBezTo>
                <a:cubicBezTo>
                  <a:pt x="801341" y="131961"/>
                  <a:pt x="796566" y="138473"/>
                  <a:pt x="788752" y="139341"/>
                </a:cubicBezTo>
                <a:cubicBezTo>
                  <a:pt x="785280" y="140209"/>
                  <a:pt x="779202" y="137170"/>
                  <a:pt x="770521" y="130225"/>
                </a:cubicBezTo>
                <a:cubicBezTo>
                  <a:pt x="770521" y="129357"/>
                  <a:pt x="767482" y="125016"/>
                  <a:pt x="761405" y="117203"/>
                </a:cubicBezTo>
                <a:cubicBezTo>
                  <a:pt x="751855" y="104180"/>
                  <a:pt x="745778" y="95498"/>
                  <a:pt x="743173" y="91158"/>
                </a:cubicBezTo>
                <a:cubicBezTo>
                  <a:pt x="740569" y="87685"/>
                  <a:pt x="739701" y="85515"/>
                  <a:pt x="740569" y="84646"/>
                </a:cubicBezTo>
                <a:cubicBezTo>
                  <a:pt x="741003" y="83778"/>
                  <a:pt x="741871" y="83236"/>
                  <a:pt x="743173" y="83019"/>
                </a:cubicBezTo>
                <a:close/>
                <a:moveTo>
                  <a:pt x="2064953" y="79437"/>
                </a:moveTo>
                <a:cubicBezTo>
                  <a:pt x="2058876" y="80306"/>
                  <a:pt x="2052365" y="81608"/>
                  <a:pt x="2045419" y="83344"/>
                </a:cubicBezTo>
                <a:cubicBezTo>
                  <a:pt x="2043683" y="97235"/>
                  <a:pt x="2042815" y="111994"/>
                  <a:pt x="2042815" y="127621"/>
                </a:cubicBezTo>
                <a:cubicBezTo>
                  <a:pt x="2044551" y="126752"/>
                  <a:pt x="2047156" y="125450"/>
                  <a:pt x="2050628" y="123714"/>
                </a:cubicBezTo>
                <a:cubicBezTo>
                  <a:pt x="2051496" y="122846"/>
                  <a:pt x="2052365" y="122412"/>
                  <a:pt x="2053233" y="122412"/>
                </a:cubicBezTo>
                <a:cubicBezTo>
                  <a:pt x="2060178" y="120675"/>
                  <a:pt x="2065387" y="120675"/>
                  <a:pt x="2068860" y="122412"/>
                </a:cubicBezTo>
                <a:cubicBezTo>
                  <a:pt x="2070596" y="123280"/>
                  <a:pt x="2071464" y="123714"/>
                  <a:pt x="2071464" y="123714"/>
                </a:cubicBezTo>
                <a:cubicBezTo>
                  <a:pt x="2071464" y="108955"/>
                  <a:pt x="2071464" y="95933"/>
                  <a:pt x="2071464" y="84646"/>
                </a:cubicBezTo>
                <a:cubicBezTo>
                  <a:pt x="2071464" y="80306"/>
                  <a:pt x="2069294" y="78569"/>
                  <a:pt x="2064953" y="79437"/>
                </a:cubicBezTo>
                <a:close/>
                <a:moveTo>
                  <a:pt x="1383879" y="76833"/>
                </a:moveTo>
                <a:cubicBezTo>
                  <a:pt x="1384747" y="75965"/>
                  <a:pt x="1386917" y="75965"/>
                  <a:pt x="1390390" y="76833"/>
                </a:cubicBezTo>
                <a:cubicBezTo>
                  <a:pt x="1412962" y="81174"/>
                  <a:pt x="1428155" y="88119"/>
                  <a:pt x="1435969" y="97669"/>
                </a:cubicBezTo>
                <a:cubicBezTo>
                  <a:pt x="1442913" y="114164"/>
                  <a:pt x="1439875" y="125450"/>
                  <a:pt x="1426853" y="131527"/>
                </a:cubicBezTo>
                <a:cubicBezTo>
                  <a:pt x="1419907" y="133264"/>
                  <a:pt x="1412528" y="127621"/>
                  <a:pt x="1404714" y="114598"/>
                </a:cubicBezTo>
                <a:cubicBezTo>
                  <a:pt x="1399505" y="107653"/>
                  <a:pt x="1392994" y="96367"/>
                  <a:pt x="1385181" y="80740"/>
                </a:cubicBezTo>
                <a:cubicBezTo>
                  <a:pt x="1383444" y="79003"/>
                  <a:pt x="1383010" y="77701"/>
                  <a:pt x="1383879" y="76833"/>
                </a:cubicBezTo>
                <a:close/>
                <a:moveTo>
                  <a:pt x="3173164" y="74228"/>
                </a:moveTo>
                <a:cubicBezTo>
                  <a:pt x="3178373" y="74228"/>
                  <a:pt x="3182280" y="75097"/>
                  <a:pt x="3184885" y="76833"/>
                </a:cubicBezTo>
                <a:cubicBezTo>
                  <a:pt x="3189225" y="77701"/>
                  <a:pt x="3193132" y="82042"/>
                  <a:pt x="3196605" y="89855"/>
                </a:cubicBezTo>
                <a:cubicBezTo>
                  <a:pt x="3198341" y="94196"/>
                  <a:pt x="3197907" y="96801"/>
                  <a:pt x="3195303" y="97669"/>
                </a:cubicBezTo>
                <a:cubicBezTo>
                  <a:pt x="3183148" y="100273"/>
                  <a:pt x="3172296" y="101576"/>
                  <a:pt x="3162746" y="101576"/>
                </a:cubicBezTo>
                <a:cubicBezTo>
                  <a:pt x="3157537" y="102444"/>
                  <a:pt x="3152763" y="102878"/>
                  <a:pt x="3148422" y="102878"/>
                </a:cubicBezTo>
                <a:cubicBezTo>
                  <a:pt x="3150158" y="103746"/>
                  <a:pt x="3151460" y="105048"/>
                  <a:pt x="3152328" y="106785"/>
                </a:cubicBezTo>
                <a:cubicBezTo>
                  <a:pt x="3154933" y="109389"/>
                  <a:pt x="3155801" y="113730"/>
                  <a:pt x="3154933" y="119807"/>
                </a:cubicBezTo>
                <a:cubicBezTo>
                  <a:pt x="3154933" y="120675"/>
                  <a:pt x="3154933" y="121543"/>
                  <a:pt x="3154933" y="122412"/>
                </a:cubicBezTo>
                <a:cubicBezTo>
                  <a:pt x="3161878" y="120675"/>
                  <a:pt x="3167087" y="119373"/>
                  <a:pt x="3170560" y="118505"/>
                </a:cubicBezTo>
                <a:cubicBezTo>
                  <a:pt x="3175769" y="117637"/>
                  <a:pt x="3179676" y="118505"/>
                  <a:pt x="3182280" y="121109"/>
                </a:cubicBezTo>
                <a:cubicBezTo>
                  <a:pt x="3185753" y="124582"/>
                  <a:pt x="3189225" y="129791"/>
                  <a:pt x="3192698" y="136736"/>
                </a:cubicBezTo>
                <a:cubicBezTo>
                  <a:pt x="3193566" y="139341"/>
                  <a:pt x="3192698" y="141077"/>
                  <a:pt x="3190094" y="141945"/>
                </a:cubicBezTo>
                <a:cubicBezTo>
                  <a:pt x="3184885" y="142813"/>
                  <a:pt x="3175335" y="143682"/>
                  <a:pt x="3161444" y="144550"/>
                </a:cubicBezTo>
                <a:cubicBezTo>
                  <a:pt x="3164049" y="144550"/>
                  <a:pt x="3161444" y="144984"/>
                  <a:pt x="3153631" y="145852"/>
                </a:cubicBezTo>
                <a:cubicBezTo>
                  <a:pt x="3153631" y="146720"/>
                  <a:pt x="3153631" y="148022"/>
                  <a:pt x="3153631" y="149759"/>
                </a:cubicBezTo>
                <a:cubicBezTo>
                  <a:pt x="3151894" y="160177"/>
                  <a:pt x="3151026" y="170161"/>
                  <a:pt x="3151026" y="179710"/>
                </a:cubicBezTo>
                <a:cubicBezTo>
                  <a:pt x="3157972" y="177974"/>
                  <a:pt x="3164049" y="177106"/>
                  <a:pt x="3169258" y="177106"/>
                </a:cubicBezTo>
                <a:cubicBezTo>
                  <a:pt x="3168390" y="174501"/>
                  <a:pt x="3165785" y="169726"/>
                  <a:pt x="3161444" y="162781"/>
                </a:cubicBezTo>
                <a:cubicBezTo>
                  <a:pt x="3157972" y="158440"/>
                  <a:pt x="3155801" y="154968"/>
                  <a:pt x="3154933" y="152363"/>
                </a:cubicBezTo>
                <a:cubicBezTo>
                  <a:pt x="3154065" y="149759"/>
                  <a:pt x="3154933" y="148891"/>
                  <a:pt x="3157537" y="149759"/>
                </a:cubicBezTo>
                <a:cubicBezTo>
                  <a:pt x="3167087" y="150627"/>
                  <a:pt x="3174467" y="151929"/>
                  <a:pt x="3179676" y="153665"/>
                </a:cubicBezTo>
                <a:cubicBezTo>
                  <a:pt x="3184016" y="155402"/>
                  <a:pt x="3186621" y="159743"/>
                  <a:pt x="3187489" y="166688"/>
                </a:cubicBezTo>
                <a:cubicBezTo>
                  <a:pt x="3187489" y="169292"/>
                  <a:pt x="3187055" y="171897"/>
                  <a:pt x="3186187" y="174501"/>
                </a:cubicBezTo>
                <a:cubicBezTo>
                  <a:pt x="3190528" y="173633"/>
                  <a:pt x="3194000" y="174067"/>
                  <a:pt x="3196605" y="175804"/>
                </a:cubicBezTo>
                <a:cubicBezTo>
                  <a:pt x="3202682" y="179276"/>
                  <a:pt x="3206589" y="184919"/>
                  <a:pt x="3208325" y="192733"/>
                </a:cubicBezTo>
                <a:cubicBezTo>
                  <a:pt x="3210061" y="197074"/>
                  <a:pt x="3208759" y="199244"/>
                  <a:pt x="3204418" y="199244"/>
                </a:cubicBezTo>
                <a:cubicBezTo>
                  <a:pt x="3187055" y="197508"/>
                  <a:pt x="3169692" y="197942"/>
                  <a:pt x="3152328" y="200546"/>
                </a:cubicBezTo>
                <a:cubicBezTo>
                  <a:pt x="3126283" y="203151"/>
                  <a:pt x="3108486" y="205321"/>
                  <a:pt x="3098936" y="207058"/>
                </a:cubicBezTo>
                <a:cubicBezTo>
                  <a:pt x="3095464" y="207058"/>
                  <a:pt x="3092859" y="206189"/>
                  <a:pt x="3091123" y="204453"/>
                </a:cubicBezTo>
                <a:cubicBezTo>
                  <a:pt x="3085914" y="200112"/>
                  <a:pt x="3080705" y="195337"/>
                  <a:pt x="3075496" y="190128"/>
                </a:cubicBezTo>
                <a:cubicBezTo>
                  <a:pt x="3074628" y="186656"/>
                  <a:pt x="3075062" y="184919"/>
                  <a:pt x="3076798" y="184919"/>
                </a:cubicBezTo>
                <a:cubicBezTo>
                  <a:pt x="3089821" y="183183"/>
                  <a:pt x="3102409" y="181881"/>
                  <a:pt x="3114563" y="181013"/>
                </a:cubicBezTo>
                <a:cubicBezTo>
                  <a:pt x="3117168" y="181013"/>
                  <a:pt x="3119772" y="181013"/>
                  <a:pt x="3122377" y="181013"/>
                </a:cubicBezTo>
                <a:cubicBezTo>
                  <a:pt x="3122377" y="177540"/>
                  <a:pt x="3122811" y="172331"/>
                  <a:pt x="3123679" y="165386"/>
                </a:cubicBezTo>
                <a:cubicBezTo>
                  <a:pt x="3123679" y="158440"/>
                  <a:pt x="3123679" y="153665"/>
                  <a:pt x="3123679" y="151061"/>
                </a:cubicBezTo>
                <a:cubicBezTo>
                  <a:pt x="3121943" y="151061"/>
                  <a:pt x="3119772" y="151495"/>
                  <a:pt x="3117168" y="152363"/>
                </a:cubicBezTo>
                <a:cubicBezTo>
                  <a:pt x="3114563" y="152363"/>
                  <a:pt x="3112827" y="152363"/>
                  <a:pt x="3111959" y="152363"/>
                </a:cubicBezTo>
                <a:cubicBezTo>
                  <a:pt x="3106750" y="153231"/>
                  <a:pt x="3102409" y="152363"/>
                  <a:pt x="3098936" y="149759"/>
                </a:cubicBezTo>
                <a:cubicBezTo>
                  <a:pt x="3095464" y="146286"/>
                  <a:pt x="3091557" y="141945"/>
                  <a:pt x="3087216" y="136736"/>
                </a:cubicBezTo>
                <a:cubicBezTo>
                  <a:pt x="3084612" y="133264"/>
                  <a:pt x="3085046" y="131093"/>
                  <a:pt x="3088518" y="130225"/>
                </a:cubicBezTo>
                <a:cubicBezTo>
                  <a:pt x="3092859" y="130225"/>
                  <a:pt x="3100239" y="129791"/>
                  <a:pt x="3110657" y="128923"/>
                </a:cubicBezTo>
                <a:cubicBezTo>
                  <a:pt x="3111525" y="128923"/>
                  <a:pt x="3113261" y="128923"/>
                  <a:pt x="3115866" y="128923"/>
                </a:cubicBezTo>
                <a:cubicBezTo>
                  <a:pt x="3118470" y="128055"/>
                  <a:pt x="3120640" y="127621"/>
                  <a:pt x="3122377" y="127621"/>
                </a:cubicBezTo>
                <a:cubicBezTo>
                  <a:pt x="3122377" y="120675"/>
                  <a:pt x="3121509" y="113730"/>
                  <a:pt x="3119772" y="106785"/>
                </a:cubicBezTo>
                <a:cubicBezTo>
                  <a:pt x="3118036" y="106785"/>
                  <a:pt x="3116300" y="107219"/>
                  <a:pt x="3114563" y="108087"/>
                </a:cubicBezTo>
                <a:cubicBezTo>
                  <a:pt x="3105882" y="108087"/>
                  <a:pt x="3100239" y="107219"/>
                  <a:pt x="3097634" y="105482"/>
                </a:cubicBezTo>
                <a:cubicBezTo>
                  <a:pt x="3094162" y="103746"/>
                  <a:pt x="3090255" y="100273"/>
                  <a:pt x="3085914" y="95064"/>
                </a:cubicBezTo>
                <a:cubicBezTo>
                  <a:pt x="3083309" y="92460"/>
                  <a:pt x="3083309" y="90289"/>
                  <a:pt x="3085914" y="88553"/>
                </a:cubicBezTo>
                <a:cubicBezTo>
                  <a:pt x="3086782" y="88553"/>
                  <a:pt x="3088084" y="88119"/>
                  <a:pt x="3089821" y="87251"/>
                </a:cubicBezTo>
                <a:cubicBezTo>
                  <a:pt x="3099370" y="85515"/>
                  <a:pt x="3105882" y="84646"/>
                  <a:pt x="3109354" y="84646"/>
                </a:cubicBezTo>
                <a:cubicBezTo>
                  <a:pt x="3129322" y="83778"/>
                  <a:pt x="3150592" y="80306"/>
                  <a:pt x="3173164" y="74228"/>
                </a:cubicBezTo>
                <a:close/>
                <a:moveTo>
                  <a:pt x="6147977" y="72926"/>
                </a:moveTo>
                <a:cubicBezTo>
                  <a:pt x="6140164" y="75531"/>
                  <a:pt x="6127142" y="77701"/>
                  <a:pt x="6108911" y="79437"/>
                </a:cubicBezTo>
                <a:cubicBezTo>
                  <a:pt x="6106306" y="79437"/>
                  <a:pt x="6103701" y="79437"/>
                  <a:pt x="6101097" y="79437"/>
                </a:cubicBezTo>
                <a:cubicBezTo>
                  <a:pt x="6101965" y="82910"/>
                  <a:pt x="6102399" y="87251"/>
                  <a:pt x="6102399" y="92460"/>
                </a:cubicBezTo>
                <a:cubicBezTo>
                  <a:pt x="6111949" y="89855"/>
                  <a:pt x="6121933" y="88119"/>
                  <a:pt x="6132351" y="87251"/>
                </a:cubicBezTo>
                <a:cubicBezTo>
                  <a:pt x="6133219" y="87251"/>
                  <a:pt x="6134521" y="87251"/>
                  <a:pt x="6136257" y="87251"/>
                </a:cubicBezTo>
                <a:cubicBezTo>
                  <a:pt x="6139731" y="86383"/>
                  <a:pt x="6142335" y="86383"/>
                  <a:pt x="6144071" y="87251"/>
                </a:cubicBezTo>
                <a:cubicBezTo>
                  <a:pt x="6144939" y="85515"/>
                  <a:pt x="6145807" y="82910"/>
                  <a:pt x="6146675" y="79437"/>
                </a:cubicBezTo>
                <a:cubicBezTo>
                  <a:pt x="6147544" y="76833"/>
                  <a:pt x="6147977" y="74662"/>
                  <a:pt x="6147977" y="72926"/>
                </a:cubicBezTo>
                <a:close/>
                <a:moveTo>
                  <a:pt x="5853670" y="70322"/>
                </a:moveTo>
                <a:cubicBezTo>
                  <a:pt x="5849329" y="71190"/>
                  <a:pt x="5844121" y="72058"/>
                  <a:pt x="5838043" y="72926"/>
                </a:cubicBezTo>
                <a:cubicBezTo>
                  <a:pt x="5829361" y="73794"/>
                  <a:pt x="5823285" y="74662"/>
                  <a:pt x="5819811" y="75531"/>
                </a:cubicBezTo>
                <a:cubicBezTo>
                  <a:pt x="5819811" y="79871"/>
                  <a:pt x="5819811" y="85949"/>
                  <a:pt x="5819811" y="93762"/>
                </a:cubicBezTo>
                <a:cubicBezTo>
                  <a:pt x="5822416" y="92894"/>
                  <a:pt x="5826323" y="91592"/>
                  <a:pt x="5831532" y="89855"/>
                </a:cubicBezTo>
                <a:cubicBezTo>
                  <a:pt x="5835005" y="88987"/>
                  <a:pt x="5837609" y="88119"/>
                  <a:pt x="5839345" y="87251"/>
                </a:cubicBezTo>
                <a:cubicBezTo>
                  <a:pt x="5847159" y="84646"/>
                  <a:pt x="5854105" y="86817"/>
                  <a:pt x="5860181" y="93762"/>
                </a:cubicBezTo>
                <a:cubicBezTo>
                  <a:pt x="5860181" y="88553"/>
                  <a:pt x="5860181" y="82910"/>
                  <a:pt x="5860181" y="76833"/>
                </a:cubicBezTo>
                <a:cubicBezTo>
                  <a:pt x="5861050" y="71624"/>
                  <a:pt x="5858879" y="69453"/>
                  <a:pt x="5853670" y="70322"/>
                </a:cubicBezTo>
                <a:close/>
                <a:moveTo>
                  <a:pt x="6365453" y="67717"/>
                </a:moveTo>
                <a:cubicBezTo>
                  <a:pt x="6366321" y="67717"/>
                  <a:pt x="6368057" y="68151"/>
                  <a:pt x="6370662" y="69019"/>
                </a:cubicBezTo>
                <a:cubicBezTo>
                  <a:pt x="6387157" y="74228"/>
                  <a:pt x="6399311" y="79003"/>
                  <a:pt x="6407125" y="83344"/>
                </a:cubicBezTo>
                <a:cubicBezTo>
                  <a:pt x="6418411" y="89421"/>
                  <a:pt x="6423620" y="98971"/>
                  <a:pt x="6422751" y="111994"/>
                </a:cubicBezTo>
                <a:cubicBezTo>
                  <a:pt x="6422751" y="120675"/>
                  <a:pt x="6420581" y="127186"/>
                  <a:pt x="6416241" y="131527"/>
                </a:cubicBezTo>
                <a:cubicBezTo>
                  <a:pt x="6407559" y="137604"/>
                  <a:pt x="6400613" y="137604"/>
                  <a:pt x="6395405" y="131527"/>
                </a:cubicBezTo>
                <a:cubicBezTo>
                  <a:pt x="6381514" y="113296"/>
                  <a:pt x="6370228" y="93762"/>
                  <a:pt x="6361546" y="72926"/>
                </a:cubicBezTo>
                <a:cubicBezTo>
                  <a:pt x="6360678" y="71190"/>
                  <a:pt x="6360244" y="69888"/>
                  <a:pt x="6360244" y="69019"/>
                </a:cubicBezTo>
                <a:cubicBezTo>
                  <a:pt x="6361113" y="68151"/>
                  <a:pt x="6362849" y="67717"/>
                  <a:pt x="6365453" y="67717"/>
                </a:cubicBezTo>
                <a:close/>
                <a:moveTo>
                  <a:pt x="5438663" y="63810"/>
                </a:moveTo>
                <a:cubicBezTo>
                  <a:pt x="5427377" y="64679"/>
                  <a:pt x="5415657" y="65981"/>
                  <a:pt x="5403502" y="67717"/>
                </a:cubicBezTo>
                <a:cubicBezTo>
                  <a:pt x="5403502" y="71190"/>
                  <a:pt x="5404370" y="78569"/>
                  <a:pt x="5406107" y="89855"/>
                </a:cubicBezTo>
                <a:cubicBezTo>
                  <a:pt x="5404370" y="82042"/>
                  <a:pt x="5404370" y="83344"/>
                  <a:pt x="5406107" y="93762"/>
                </a:cubicBezTo>
                <a:cubicBezTo>
                  <a:pt x="5418261" y="92026"/>
                  <a:pt x="5429547" y="90724"/>
                  <a:pt x="5439965" y="89855"/>
                </a:cubicBezTo>
                <a:lnTo>
                  <a:pt x="5439965" y="76833"/>
                </a:lnTo>
                <a:cubicBezTo>
                  <a:pt x="5439965" y="70756"/>
                  <a:pt x="5439531" y="66415"/>
                  <a:pt x="5438663" y="63810"/>
                </a:cubicBezTo>
                <a:close/>
                <a:moveTo>
                  <a:pt x="3200512" y="59904"/>
                </a:moveTo>
                <a:cubicBezTo>
                  <a:pt x="3186621" y="59036"/>
                  <a:pt x="3153631" y="61206"/>
                  <a:pt x="3101541" y="66415"/>
                </a:cubicBezTo>
                <a:cubicBezTo>
                  <a:pt x="3093727" y="67283"/>
                  <a:pt x="3088518" y="67717"/>
                  <a:pt x="3085914" y="67717"/>
                </a:cubicBezTo>
                <a:cubicBezTo>
                  <a:pt x="3082441" y="68585"/>
                  <a:pt x="3078969" y="69019"/>
                  <a:pt x="3075496" y="69019"/>
                </a:cubicBezTo>
                <a:cubicBezTo>
                  <a:pt x="3075496" y="134132"/>
                  <a:pt x="3074194" y="186222"/>
                  <a:pt x="3071589" y="225289"/>
                </a:cubicBezTo>
                <a:cubicBezTo>
                  <a:pt x="3107184" y="220948"/>
                  <a:pt x="3146251" y="217475"/>
                  <a:pt x="3188791" y="214871"/>
                </a:cubicBezTo>
                <a:cubicBezTo>
                  <a:pt x="3189659" y="214871"/>
                  <a:pt x="3190962" y="214871"/>
                  <a:pt x="3192698" y="214871"/>
                </a:cubicBezTo>
                <a:cubicBezTo>
                  <a:pt x="3197039" y="214003"/>
                  <a:pt x="3200512" y="214871"/>
                  <a:pt x="3203116" y="217475"/>
                </a:cubicBezTo>
                <a:cubicBezTo>
                  <a:pt x="3205720" y="218344"/>
                  <a:pt x="3207457" y="220080"/>
                  <a:pt x="3208325" y="222684"/>
                </a:cubicBezTo>
                <a:cubicBezTo>
                  <a:pt x="3211798" y="186222"/>
                  <a:pt x="3211798" y="134566"/>
                  <a:pt x="3208325" y="67717"/>
                </a:cubicBezTo>
                <a:cubicBezTo>
                  <a:pt x="3208325" y="62508"/>
                  <a:pt x="3205720" y="59904"/>
                  <a:pt x="3200512" y="59904"/>
                </a:cubicBezTo>
                <a:close/>
                <a:moveTo>
                  <a:pt x="5506380" y="54695"/>
                </a:moveTo>
                <a:cubicBezTo>
                  <a:pt x="5493357" y="55563"/>
                  <a:pt x="5481203" y="56865"/>
                  <a:pt x="5469917" y="58601"/>
                </a:cubicBezTo>
                <a:cubicBezTo>
                  <a:pt x="5475994" y="65547"/>
                  <a:pt x="5478165" y="72058"/>
                  <a:pt x="5476428" y="78135"/>
                </a:cubicBezTo>
                <a:cubicBezTo>
                  <a:pt x="5476428" y="78135"/>
                  <a:pt x="5476428" y="78569"/>
                  <a:pt x="5476428" y="79437"/>
                </a:cubicBezTo>
                <a:cubicBezTo>
                  <a:pt x="5475560" y="81174"/>
                  <a:pt x="5475126" y="82476"/>
                  <a:pt x="5475126" y="83344"/>
                </a:cubicBezTo>
                <a:cubicBezTo>
                  <a:pt x="5475994" y="82476"/>
                  <a:pt x="5477296" y="82042"/>
                  <a:pt x="5479033" y="82042"/>
                </a:cubicBezTo>
                <a:cubicBezTo>
                  <a:pt x="5479901" y="81174"/>
                  <a:pt x="5480769" y="80740"/>
                  <a:pt x="5481637" y="80740"/>
                </a:cubicBezTo>
                <a:cubicBezTo>
                  <a:pt x="5481637" y="80740"/>
                  <a:pt x="5482505" y="80740"/>
                  <a:pt x="5484242" y="80740"/>
                </a:cubicBezTo>
                <a:cubicBezTo>
                  <a:pt x="5490319" y="79871"/>
                  <a:pt x="5494225" y="80306"/>
                  <a:pt x="5495962" y="82042"/>
                </a:cubicBezTo>
                <a:cubicBezTo>
                  <a:pt x="5501171" y="83778"/>
                  <a:pt x="5505512" y="88553"/>
                  <a:pt x="5508984" y="96367"/>
                </a:cubicBezTo>
                <a:cubicBezTo>
                  <a:pt x="5509852" y="90289"/>
                  <a:pt x="5511155" y="81174"/>
                  <a:pt x="5512891" y="69019"/>
                </a:cubicBezTo>
                <a:cubicBezTo>
                  <a:pt x="5513759" y="64679"/>
                  <a:pt x="5514193" y="61640"/>
                  <a:pt x="5514193" y="59904"/>
                </a:cubicBezTo>
                <a:cubicBezTo>
                  <a:pt x="5514193" y="56431"/>
                  <a:pt x="5511589" y="54695"/>
                  <a:pt x="5506380" y="54695"/>
                </a:cubicBezTo>
                <a:close/>
                <a:moveTo>
                  <a:pt x="5867343" y="42649"/>
                </a:moveTo>
                <a:cubicBezTo>
                  <a:pt x="5869515" y="42432"/>
                  <a:pt x="5871468" y="42540"/>
                  <a:pt x="5873204" y="42974"/>
                </a:cubicBezTo>
                <a:cubicBezTo>
                  <a:pt x="5886226" y="49052"/>
                  <a:pt x="5894909" y="56431"/>
                  <a:pt x="5899249" y="65113"/>
                </a:cubicBezTo>
                <a:cubicBezTo>
                  <a:pt x="5900985" y="67717"/>
                  <a:pt x="5900985" y="70756"/>
                  <a:pt x="5899249" y="74228"/>
                </a:cubicBezTo>
                <a:cubicBezTo>
                  <a:pt x="5900117" y="74228"/>
                  <a:pt x="5900117" y="75097"/>
                  <a:pt x="5899249" y="76833"/>
                </a:cubicBezTo>
                <a:cubicBezTo>
                  <a:pt x="5896644" y="81174"/>
                  <a:pt x="5894474" y="93328"/>
                  <a:pt x="5892737" y="113296"/>
                </a:cubicBezTo>
                <a:cubicBezTo>
                  <a:pt x="5892737" y="116768"/>
                  <a:pt x="5892737" y="118939"/>
                  <a:pt x="5892737" y="119807"/>
                </a:cubicBezTo>
                <a:cubicBezTo>
                  <a:pt x="5892737" y="134566"/>
                  <a:pt x="5892737" y="148456"/>
                  <a:pt x="5892737" y="161479"/>
                </a:cubicBezTo>
                <a:cubicBezTo>
                  <a:pt x="5892737" y="176238"/>
                  <a:pt x="5888397" y="187090"/>
                  <a:pt x="5879715" y="194035"/>
                </a:cubicBezTo>
                <a:cubicBezTo>
                  <a:pt x="5876243" y="196640"/>
                  <a:pt x="5871901" y="196205"/>
                  <a:pt x="5866693" y="192733"/>
                </a:cubicBezTo>
                <a:cubicBezTo>
                  <a:pt x="5862352" y="190996"/>
                  <a:pt x="5859313" y="186222"/>
                  <a:pt x="5857577" y="178408"/>
                </a:cubicBezTo>
                <a:cubicBezTo>
                  <a:pt x="5838477" y="178408"/>
                  <a:pt x="5824587" y="178842"/>
                  <a:pt x="5815905" y="179710"/>
                </a:cubicBezTo>
                <a:cubicBezTo>
                  <a:pt x="5815037" y="183183"/>
                  <a:pt x="5813735" y="186222"/>
                  <a:pt x="5811998" y="188826"/>
                </a:cubicBezTo>
                <a:cubicBezTo>
                  <a:pt x="5809393" y="192299"/>
                  <a:pt x="5805921" y="192733"/>
                  <a:pt x="5801580" y="190128"/>
                </a:cubicBezTo>
                <a:cubicBezTo>
                  <a:pt x="5797240" y="186656"/>
                  <a:pt x="5793767" y="181881"/>
                  <a:pt x="5791163" y="175804"/>
                </a:cubicBezTo>
                <a:cubicBezTo>
                  <a:pt x="5790295" y="173199"/>
                  <a:pt x="5789860" y="170161"/>
                  <a:pt x="5789860" y="166688"/>
                </a:cubicBezTo>
                <a:cubicBezTo>
                  <a:pt x="5793333" y="156270"/>
                  <a:pt x="5794635" y="132829"/>
                  <a:pt x="5793767" y="96367"/>
                </a:cubicBezTo>
                <a:cubicBezTo>
                  <a:pt x="5793767" y="77267"/>
                  <a:pt x="5791597" y="63810"/>
                  <a:pt x="5787255" y="55997"/>
                </a:cubicBezTo>
                <a:cubicBezTo>
                  <a:pt x="5785520" y="50788"/>
                  <a:pt x="5787255" y="48183"/>
                  <a:pt x="5792465" y="48183"/>
                </a:cubicBezTo>
                <a:cubicBezTo>
                  <a:pt x="5797673" y="49052"/>
                  <a:pt x="5804619" y="51656"/>
                  <a:pt x="5813301" y="55997"/>
                </a:cubicBezTo>
                <a:cubicBezTo>
                  <a:pt x="5815905" y="55997"/>
                  <a:pt x="5819811" y="55563"/>
                  <a:pt x="5825021" y="54695"/>
                </a:cubicBezTo>
                <a:cubicBezTo>
                  <a:pt x="5829361" y="52958"/>
                  <a:pt x="5833269" y="52090"/>
                  <a:pt x="5836741" y="52090"/>
                </a:cubicBezTo>
                <a:cubicBezTo>
                  <a:pt x="5845423" y="51222"/>
                  <a:pt x="5852368" y="49052"/>
                  <a:pt x="5857577" y="45579"/>
                </a:cubicBezTo>
                <a:cubicBezTo>
                  <a:pt x="5858445" y="44711"/>
                  <a:pt x="5859313" y="44277"/>
                  <a:pt x="5860181" y="44277"/>
                </a:cubicBezTo>
                <a:cubicBezTo>
                  <a:pt x="5862786" y="43409"/>
                  <a:pt x="5865173" y="42866"/>
                  <a:pt x="5867343" y="42649"/>
                </a:cubicBezTo>
                <a:close/>
                <a:moveTo>
                  <a:pt x="6720557" y="39068"/>
                </a:moveTo>
                <a:cubicBezTo>
                  <a:pt x="6722293" y="38200"/>
                  <a:pt x="6724897" y="38200"/>
                  <a:pt x="6728370" y="39068"/>
                </a:cubicBezTo>
                <a:cubicBezTo>
                  <a:pt x="6738788" y="42540"/>
                  <a:pt x="6747469" y="50354"/>
                  <a:pt x="6754415" y="62508"/>
                </a:cubicBezTo>
                <a:cubicBezTo>
                  <a:pt x="6759624" y="67717"/>
                  <a:pt x="6759190" y="72926"/>
                  <a:pt x="6753113" y="78135"/>
                </a:cubicBezTo>
                <a:cubicBezTo>
                  <a:pt x="6745299" y="89421"/>
                  <a:pt x="6738788" y="98971"/>
                  <a:pt x="6733579" y="106785"/>
                </a:cubicBezTo>
                <a:cubicBezTo>
                  <a:pt x="6731843" y="109389"/>
                  <a:pt x="6728804" y="113296"/>
                  <a:pt x="6724463" y="118505"/>
                </a:cubicBezTo>
                <a:cubicBezTo>
                  <a:pt x="6722727" y="121109"/>
                  <a:pt x="6721425" y="122846"/>
                  <a:pt x="6720557" y="123714"/>
                </a:cubicBezTo>
                <a:cubicBezTo>
                  <a:pt x="6728370" y="133264"/>
                  <a:pt x="6732277" y="142379"/>
                  <a:pt x="6732277" y="151061"/>
                </a:cubicBezTo>
                <a:cubicBezTo>
                  <a:pt x="6732277" y="189260"/>
                  <a:pt x="6731843" y="215305"/>
                  <a:pt x="6730975" y="229196"/>
                </a:cubicBezTo>
                <a:cubicBezTo>
                  <a:pt x="6730975" y="252636"/>
                  <a:pt x="6727068" y="266527"/>
                  <a:pt x="6719255" y="270868"/>
                </a:cubicBezTo>
                <a:cubicBezTo>
                  <a:pt x="6714913" y="275208"/>
                  <a:pt x="6710139" y="275208"/>
                  <a:pt x="6704929" y="270868"/>
                </a:cubicBezTo>
                <a:cubicBezTo>
                  <a:pt x="6700589" y="267395"/>
                  <a:pt x="6697117" y="262620"/>
                  <a:pt x="6694512" y="256543"/>
                </a:cubicBezTo>
                <a:cubicBezTo>
                  <a:pt x="6691907" y="248729"/>
                  <a:pt x="6691907" y="240482"/>
                  <a:pt x="6694512" y="231800"/>
                </a:cubicBezTo>
                <a:cubicBezTo>
                  <a:pt x="6698852" y="210964"/>
                  <a:pt x="6701457" y="190996"/>
                  <a:pt x="6702325" y="171897"/>
                </a:cubicBezTo>
                <a:cubicBezTo>
                  <a:pt x="6703193" y="165820"/>
                  <a:pt x="6702759" y="157138"/>
                  <a:pt x="6701023" y="145852"/>
                </a:cubicBezTo>
                <a:cubicBezTo>
                  <a:pt x="6700155" y="146720"/>
                  <a:pt x="6698852" y="148022"/>
                  <a:pt x="6697117" y="149759"/>
                </a:cubicBezTo>
                <a:cubicBezTo>
                  <a:pt x="6696247" y="150627"/>
                  <a:pt x="6695814" y="151061"/>
                  <a:pt x="6695814" y="151061"/>
                </a:cubicBezTo>
                <a:cubicBezTo>
                  <a:pt x="6680187" y="166688"/>
                  <a:pt x="6660653" y="179276"/>
                  <a:pt x="6637213" y="188826"/>
                </a:cubicBezTo>
                <a:cubicBezTo>
                  <a:pt x="6634609" y="189694"/>
                  <a:pt x="6632872" y="189694"/>
                  <a:pt x="6632004" y="188826"/>
                </a:cubicBezTo>
                <a:cubicBezTo>
                  <a:pt x="6632004" y="187958"/>
                  <a:pt x="6633306" y="186222"/>
                  <a:pt x="6635911" y="183617"/>
                </a:cubicBezTo>
                <a:cubicBezTo>
                  <a:pt x="6658483" y="160177"/>
                  <a:pt x="6681489" y="128923"/>
                  <a:pt x="6704929" y="89855"/>
                </a:cubicBezTo>
                <a:cubicBezTo>
                  <a:pt x="6713611" y="71624"/>
                  <a:pt x="6718386" y="57299"/>
                  <a:pt x="6719255" y="46881"/>
                </a:cubicBezTo>
                <a:cubicBezTo>
                  <a:pt x="6718386" y="42540"/>
                  <a:pt x="6718820" y="39936"/>
                  <a:pt x="6720557" y="39068"/>
                </a:cubicBezTo>
                <a:close/>
                <a:moveTo>
                  <a:pt x="2415257" y="39068"/>
                </a:moveTo>
                <a:cubicBezTo>
                  <a:pt x="2416994" y="38200"/>
                  <a:pt x="2419598" y="38200"/>
                  <a:pt x="2423071" y="39068"/>
                </a:cubicBezTo>
                <a:cubicBezTo>
                  <a:pt x="2433489" y="42540"/>
                  <a:pt x="2442170" y="50354"/>
                  <a:pt x="2449116" y="62508"/>
                </a:cubicBezTo>
                <a:cubicBezTo>
                  <a:pt x="2454324" y="67717"/>
                  <a:pt x="2453891" y="72926"/>
                  <a:pt x="2447813" y="78135"/>
                </a:cubicBezTo>
                <a:cubicBezTo>
                  <a:pt x="2440000" y="89421"/>
                  <a:pt x="2433489" y="98971"/>
                  <a:pt x="2428280" y="106785"/>
                </a:cubicBezTo>
                <a:cubicBezTo>
                  <a:pt x="2426543" y="109389"/>
                  <a:pt x="2423505" y="113296"/>
                  <a:pt x="2419164" y="118505"/>
                </a:cubicBezTo>
                <a:cubicBezTo>
                  <a:pt x="2417428" y="121109"/>
                  <a:pt x="2416125" y="122846"/>
                  <a:pt x="2415257" y="123714"/>
                </a:cubicBezTo>
                <a:cubicBezTo>
                  <a:pt x="2423071" y="133264"/>
                  <a:pt x="2426977" y="142379"/>
                  <a:pt x="2426977" y="151061"/>
                </a:cubicBezTo>
                <a:cubicBezTo>
                  <a:pt x="2426977" y="189260"/>
                  <a:pt x="2426543" y="215305"/>
                  <a:pt x="2425675" y="229196"/>
                </a:cubicBezTo>
                <a:cubicBezTo>
                  <a:pt x="2425675" y="252636"/>
                  <a:pt x="2421768" y="266527"/>
                  <a:pt x="2413955" y="270868"/>
                </a:cubicBezTo>
                <a:cubicBezTo>
                  <a:pt x="2409614" y="275208"/>
                  <a:pt x="2404839" y="275208"/>
                  <a:pt x="2399630" y="270868"/>
                </a:cubicBezTo>
                <a:cubicBezTo>
                  <a:pt x="2395289" y="267395"/>
                  <a:pt x="2391817" y="262620"/>
                  <a:pt x="2389212" y="256543"/>
                </a:cubicBezTo>
                <a:cubicBezTo>
                  <a:pt x="2386608" y="248729"/>
                  <a:pt x="2386608" y="240482"/>
                  <a:pt x="2389212" y="231800"/>
                </a:cubicBezTo>
                <a:cubicBezTo>
                  <a:pt x="2393553" y="210964"/>
                  <a:pt x="2396157" y="190996"/>
                  <a:pt x="2397026" y="171897"/>
                </a:cubicBezTo>
                <a:cubicBezTo>
                  <a:pt x="2397894" y="165820"/>
                  <a:pt x="2397460" y="157138"/>
                  <a:pt x="2395723" y="145852"/>
                </a:cubicBezTo>
                <a:cubicBezTo>
                  <a:pt x="2394855" y="146720"/>
                  <a:pt x="2393553" y="148022"/>
                  <a:pt x="2391817" y="149759"/>
                </a:cubicBezTo>
                <a:cubicBezTo>
                  <a:pt x="2390948" y="150627"/>
                  <a:pt x="2390514" y="151061"/>
                  <a:pt x="2390514" y="151061"/>
                </a:cubicBezTo>
                <a:cubicBezTo>
                  <a:pt x="2374887" y="166688"/>
                  <a:pt x="2355354" y="179276"/>
                  <a:pt x="2331913" y="188826"/>
                </a:cubicBezTo>
                <a:cubicBezTo>
                  <a:pt x="2329309" y="189694"/>
                  <a:pt x="2327573" y="189694"/>
                  <a:pt x="2326704" y="188826"/>
                </a:cubicBezTo>
                <a:cubicBezTo>
                  <a:pt x="2326704" y="187958"/>
                  <a:pt x="2328007" y="186222"/>
                  <a:pt x="2330611" y="183617"/>
                </a:cubicBezTo>
                <a:cubicBezTo>
                  <a:pt x="2353183" y="160177"/>
                  <a:pt x="2376190" y="128923"/>
                  <a:pt x="2399630" y="89855"/>
                </a:cubicBezTo>
                <a:cubicBezTo>
                  <a:pt x="2408312" y="71624"/>
                  <a:pt x="2413087" y="57299"/>
                  <a:pt x="2413955" y="46881"/>
                </a:cubicBezTo>
                <a:cubicBezTo>
                  <a:pt x="2413087" y="42540"/>
                  <a:pt x="2413521" y="39936"/>
                  <a:pt x="2415257" y="39068"/>
                </a:cubicBezTo>
                <a:close/>
                <a:moveTo>
                  <a:pt x="6826039" y="37766"/>
                </a:moveTo>
                <a:cubicBezTo>
                  <a:pt x="6826907" y="36897"/>
                  <a:pt x="6828643" y="36897"/>
                  <a:pt x="6831247" y="37766"/>
                </a:cubicBezTo>
                <a:cubicBezTo>
                  <a:pt x="6848611" y="39502"/>
                  <a:pt x="6862067" y="41672"/>
                  <a:pt x="6871617" y="44277"/>
                </a:cubicBezTo>
                <a:cubicBezTo>
                  <a:pt x="6888112" y="52958"/>
                  <a:pt x="6893321" y="65981"/>
                  <a:pt x="6887244" y="83344"/>
                </a:cubicBezTo>
                <a:cubicBezTo>
                  <a:pt x="6880299" y="92894"/>
                  <a:pt x="6870315" y="92026"/>
                  <a:pt x="6857293" y="80740"/>
                </a:cubicBezTo>
                <a:cubicBezTo>
                  <a:pt x="6856424" y="79003"/>
                  <a:pt x="6854688" y="76833"/>
                  <a:pt x="6852083" y="74228"/>
                </a:cubicBezTo>
                <a:cubicBezTo>
                  <a:pt x="6846006" y="66415"/>
                  <a:pt x="6838193" y="55997"/>
                  <a:pt x="6828643" y="42974"/>
                </a:cubicBezTo>
                <a:cubicBezTo>
                  <a:pt x="6826907" y="41238"/>
                  <a:pt x="6826039" y="39502"/>
                  <a:pt x="6826039" y="37766"/>
                </a:cubicBezTo>
                <a:close/>
                <a:moveTo>
                  <a:pt x="6146675" y="37766"/>
                </a:moveTo>
                <a:cubicBezTo>
                  <a:pt x="6136257" y="39502"/>
                  <a:pt x="6121933" y="42106"/>
                  <a:pt x="6103701" y="45579"/>
                </a:cubicBezTo>
                <a:cubicBezTo>
                  <a:pt x="6101097" y="45579"/>
                  <a:pt x="6098493" y="45579"/>
                  <a:pt x="6095888" y="45579"/>
                </a:cubicBezTo>
                <a:cubicBezTo>
                  <a:pt x="6095888" y="49052"/>
                  <a:pt x="6096757" y="52958"/>
                  <a:pt x="6098493" y="57299"/>
                </a:cubicBezTo>
                <a:cubicBezTo>
                  <a:pt x="6104570" y="54695"/>
                  <a:pt x="6111515" y="52524"/>
                  <a:pt x="6119329" y="50788"/>
                </a:cubicBezTo>
                <a:cubicBezTo>
                  <a:pt x="6124537" y="49052"/>
                  <a:pt x="6129747" y="49052"/>
                  <a:pt x="6134955" y="50788"/>
                </a:cubicBezTo>
                <a:cubicBezTo>
                  <a:pt x="6139297" y="52524"/>
                  <a:pt x="6144071" y="56865"/>
                  <a:pt x="6149280" y="63810"/>
                </a:cubicBezTo>
                <a:cubicBezTo>
                  <a:pt x="6150149" y="57733"/>
                  <a:pt x="6150582" y="50788"/>
                  <a:pt x="6150582" y="42974"/>
                </a:cubicBezTo>
                <a:cubicBezTo>
                  <a:pt x="6151451" y="40370"/>
                  <a:pt x="6150149" y="38634"/>
                  <a:pt x="6146675" y="37766"/>
                </a:cubicBezTo>
                <a:close/>
                <a:moveTo>
                  <a:pt x="2520739" y="37766"/>
                </a:moveTo>
                <a:cubicBezTo>
                  <a:pt x="2521607" y="36897"/>
                  <a:pt x="2523344" y="36897"/>
                  <a:pt x="2525948" y="37766"/>
                </a:cubicBezTo>
                <a:cubicBezTo>
                  <a:pt x="2543311" y="39502"/>
                  <a:pt x="2556768" y="41672"/>
                  <a:pt x="2566318" y="44277"/>
                </a:cubicBezTo>
                <a:cubicBezTo>
                  <a:pt x="2582813" y="52958"/>
                  <a:pt x="2588022" y="65981"/>
                  <a:pt x="2581945" y="83344"/>
                </a:cubicBezTo>
                <a:cubicBezTo>
                  <a:pt x="2574999" y="92894"/>
                  <a:pt x="2565015" y="92026"/>
                  <a:pt x="2551993" y="80740"/>
                </a:cubicBezTo>
                <a:cubicBezTo>
                  <a:pt x="2551125" y="79003"/>
                  <a:pt x="2549388" y="76833"/>
                  <a:pt x="2546784" y="74228"/>
                </a:cubicBezTo>
                <a:cubicBezTo>
                  <a:pt x="2540707" y="66415"/>
                  <a:pt x="2532893" y="55997"/>
                  <a:pt x="2523344" y="42974"/>
                </a:cubicBezTo>
                <a:cubicBezTo>
                  <a:pt x="2521607" y="41238"/>
                  <a:pt x="2520739" y="39502"/>
                  <a:pt x="2520739" y="37766"/>
                </a:cubicBezTo>
                <a:close/>
                <a:moveTo>
                  <a:pt x="1894359" y="35161"/>
                </a:moveTo>
                <a:cubicBezTo>
                  <a:pt x="1906513" y="38634"/>
                  <a:pt x="1915629" y="45145"/>
                  <a:pt x="1921706" y="54695"/>
                </a:cubicBezTo>
                <a:cubicBezTo>
                  <a:pt x="1923442" y="59036"/>
                  <a:pt x="1922140" y="62074"/>
                  <a:pt x="1917799" y="63810"/>
                </a:cubicBezTo>
                <a:cubicBezTo>
                  <a:pt x="1916931" y="64679"/>
                  <a:pt x="1914761" y="65547"/>
                  <a:pt x="1911288" y="66415"/>
                </a:cubicBezTo>
                <a:cubicBezTo>
                  <a:pt x="1904343" y="69019"/>
                  <a:pt x="1899134" y="71190"/>
                  <a:pt x="1895661" y="72926"/>
                </a:cubicBezTo>
                <a:cubicBezTo>
                  <a:pt x="1885243" y="76399"/>
                  <a:pt x="1872655" y="79871"/>
                  <a:pt x="1857896" y="83344"/>
                </a:cubicBezTo>
                <a:cubicBezTo>
                  <a:pt x="1858764" y="85080"/>
                  <a:pt x="1859198" y="87251"/>
                  <a:pt x="1859198" y="89855"/>
                </a:cubicBezTo>
                <a:cubicBezTo>
                  <a:pt x="1859198" y="96801"/>
                  <a:pt x="1858330" y="109823"/>
                  <a:pt x="1856594" y="128923"/>
                </a:cubicBezTo>
                <a:cubicBezTo>
                  <a:pt x="1858330" y="115032"/>
                  <a:pt x="1858330" y="116768"/>
                  <a:pt x="1856594" y="134132"/>
                </a:cubicBezTo>
                <a:cubicBezTo>
                  <a:pt x="1879166" y="128923"/>
                  <a:pt x="1898700" y="123714"/>
                  <a:pt x="1915195" y="118505"/>
                </a:cubicBezTo>
                <a:cubicBezTo>
                  <a:pt x="1922140" y="115900"/>
                  <a:pt x="1928651" y="115900"/>
                  <a:pt x="1934728" y="118505"/>
                </a:cubicBezTo>
                <a:cubicBezTo>
                  <a:pt x="1941674" y="120241"/>
                  <a:pt x="1947751" y="124582"/>
                  <a:pt x="1952960" y="131527"/>
                </a:cubicBezTo>
                <a:cubicBezTo>
                  <a:pt x="1956433" y="137604"/>
                  <a:pt x="1955564" y="142379"/>
                  <a:pt x="1950355" y="145852"/>
                </a:cubicBezTo>
                <a:cubicBezTo>
                  <a:pt x="1944278" y="146720"/>
                  <a:pt x="1934294" y="148022"/>
                  <a:pt x="1920404" y="149759"/>
                </a:cubicBezTo>
                <a:cubicBezTo>
                  <a:pt x="1912590" y="150627"/>
                  <a:pt x="1906513" y="151495"/>
                  <a:pt x="1902172" y="152363"/>
                </a:cubicBezTo>
                <a:lnTo>
                  <a:pt x="1904777" y="153665"/>
                </a:lnTo>
                <a:cubicBezTo>
                  <a:pt x="1907381" y="158006"/>
                  <a:pt x="1907815" y="162781"/>
                  <a:pt x="1906079" y="167990"/>
                </a:cubicBezTo>
                <a:cubicBezTo>
                  <a:pt x="1906079" y="169726"/>
                  <a:pt x="1906079" y="172331"/>
                  <a:pt x="1906079" y="175804"/>
                </a:cubicBezTo>
                <a:cubicBezTo>
                  <a:pt x="1905211" y="181013"/>
                  <a:pt x="1904777" y="184919"/>
                  <a:pt x="1904777" y="187524"/>
                </a:cubicBezTo>
                <a:cubicBezTo>
                  <a:pt x="1904777" y="204887"/>
                  <a:pt x="1904343" y="220514"/>
                  <a:pt x="1903474" y="234405"/>
                </a:cubicBezTo>
                <a:cubicBezTo>
                  <a:pt x="1901738" y="267395"/>
                  <a:pt x="1897397" y="290401"/>
                  <a:pt x="1890452" y="303424"/>
                </a:cubicBezTo>
                <a:cubicBezTo>
                  <a:pt x="1890452" y="305160"/>
                  <a:pt x="1890018" y="306028"/>
                  <a:pt x="1889150" y="306028"/>
                </a:cubicBezTo>
                <a:cubicBezTo>
                  <a:pt x="1888282" y="306028"/>
                  <a:pt x="1887413" y="305160"/>
                  <a:pt x="1886545" y="303424"/>
                </a:cubicBezTo>
                <a:cubicBezTo>
                  <a:pt x="1881336" y="287797"/>
                  <a:pt x="1878298" y="267829"/>
                  <a:pt x="1877430" y="243520"/>
                </a:cubicBezTo>
                <a:cubicBezTo>
                  <a:pt x="1876561" y="227893"/>
                  <a:pt x="1876127" y="207492"/>
                  <a:pt x="1876127" y="182315"/>
                </a:cubicBezTo>
                <a:cubicBezTo>
                  <a:pt x="1876127" y="171897"/>
                  <a:pt x="1875259" y="162781"/>
                  <a:pt x="1873523" y="154968"/>
                </a:cubicBezTo>
                <a:cubicBezTo>
                  <a:pt x="1872655" y="154968"/>
                  <a:pt x="1870918" y="154968"/>
                  <a:pt x="1868314" y="154968"/>
                </a:cubicBezTo>
                <a:cubicBezTo>
                  <a:pt x="1865709" y="155836"/>
                  <a:pt x="1863539" y="156270"/>
                  <a:pt x="1861803" y="156270"/>
                </a:cubicBezTo>
                <a:cubicBezTo>
                  <a:pt x="1859198" y="156270"/>
                  <a:pt x="1856594" y="155836"/>
                  <a:pt x="1853989" y="154968"/>
                </a:cubicBezTo>
                <a:cubicBezTo>
                  <a:pt x="1849648" y="204453"/>
                  <a:pt x="1826642" y="242652"/>
                  <a:pt x="1784970" y="269565"/>
                </a:cubicBezTo>
                <a:cubicBezTo>
                  <a:pt x="1783234" y="270433"/>
                  <a:pt x="1781497" y="270433"/>
                  <a:pt x="1779761" y="269565"/>
                </a:cubicBezTo>
                <a:cubicBezTo>
                  <a:pt x="1778893" y="267829"/>
                  <a:pt x="1778893" y="266093"/>
                  <a:pt x="1779761" y="264356"/>
                </a:cubicBezTo>
                <a:cubicBezTo>
                  <a:pt x="1810147" y="228762"/>
                  <a:pt x="1825340" y="179710"/>
                  <a:pt x="1825340" y="117203"/>
                </a:cubicBezTo>
                <a:cubicBezTo>
                  <a:pt x="1826208" y="103312"/>
                  <a:pt x="1824037" y="91592"/>
                  <a:pt x="1818828" y="82042"/>
                </a:cubicBezTo>
                <a:cubicBezTo>
                  <a:pt x="1814488" y="75097"/>
                  <a:pt x="1817092" y="71190"/>
                  <a:pt x="1826642" y="70322"/>
                </a:cubicBezTo>
                <a:cubicBezTo>
                  <a:pt x="1828378" y="70322"/>
                  <a:pt x="1831417" y="70756"/>
                  <a:pt x="1835758" y="71624"/>
                </a:cubicBezTo>
                <a:cubicBezTo>
                  <a:pt x="1840099" y="72492"/>
                  <a:pt x="1843137" y="73360"/>
                  <a:pt x="1844873" y="74228"/>
                </a:cubicBezTo>
                <a:cubicBezTo>
                  <a:pt x="1851819" y="69019"/>
                  <a:pt x="1860066" y="61640"/>
                  <a:pt x="1869616" y="52090"/>
                </a:cubicBezTo>
                <a:cubicBezTo>
                  <a:pt x="1875693" y="46013"/>
                  <a:pt x="1879600" y="41672"/>
                  <a:pt x="1881336" y="39068"/>
                </a:cubicBezTo>
                <a:cubicBezTo>
                  <a:pt x="1883941" y="35595"/>
                  <a:pt x="1888282" y="34293"/>
                  <a:pt x="1894359" y="35161"/>
                </a:cubicBezTo>
                <a:close/>
                <a:moveTo>
                  <a:pt x="1025761" y="33859"/>
                </a:moveTo>
                <a:cubicBezTo>
                  <a:pt x="1029233" y="33859"/>
                  <a:pt x="1035744" y="34293"/>
                  <a:pt x="1045295" y="35161"/>
                </a:cubicBezTo>
                <a:cubicBezTo>
                  <a:pt x="1054845" y="35161"/>
                  <a:pt x="1060921" y="35595"/>
                  <a:pt x="1063526" y="36463"/>
                </a:cubicBezTo>
                <a:cubicBezTo>
                  <a:pt x="1084362" y="43409"/>
                  <a:pt x="1090873" y="55563"/>
                  <a:pt x="1083059" y="72926"/>
                </a:cubicBezTo>
                <a:cubicBezTo>
                  <a:pt x="1076983" y="82476"/>
                  <a:pt x="1069603" y="84212"/>
                  <a:pt x="1060921" y="78135"/>
                </a:cubicBezTo>
                <a:cubicBezTo>
                  <a:pt x="1055713" y="72926"/>
                  <a:pt x="1047899" y="65113"/>
                  <a:pt x="1037481" y="54695"/>
                </a:cubicBezTo>
                <a:cubicBezTo>
                  <a:pt x="1030536" y="46881"/>
                  <a:pt x="1025761" y="41672"/>
                  <a:pt x="1023157" y="39068"/>
                </a:cubicBezTo>
                <a:cubicBezTo>
                  <a:pt x="1021420" y="36463"/>
                  <a:pt x="1022288" y="34727"/>
                  <a:pt x="1025761" y="33859"/>
                </a:cubicBezTo>
                <a:close/>
                <a:moveTo>
                  <a:pt x="5051896" y="31254"/>
                </a:moveTo>
                <a:cubicBezTo>
                  <a:pt x="5072732" y="34727"/>
                  <a:pt x="5090095" y="40370"/>
                  <a:pt x="5103986" y="48183"/>
                </a:cubicBezTo>
                <a:cubicBezTo>
                  <a:pt x="5110931" y="51656"/>
                  <a:pt x="5114838" y="57299"/>
                  <a:pt x="5115706" y="65113"/>
                </a:cubicBezTo>
                <a:cubicBezTo>
                  <a:pt x="5116574" y="79003"/>
                  <a:pt x="5113102" y="89855"/>
                  <a:pt x="5105288" y="97669"/>
                </a:cubicBezTo>
                <a:cubicBezTo>
                  <a:pt x="5100947" y="101141"/>
                  <a:pt x="5096607" y="101141"/>
                  <a:pt x="5092266" y="97669"/>
                </a:cubicBezTo>
                <a:cubicBezTo>
                  <a:pt x="5076639" y="83778"/>
                  <a:pt x="5061446" y="63376"/>
                  <a:pt x="5046687" y="36463"/>
                </a:cubicBezTo>
                <a:cubicBezTo>
                  <a:pt x="5045819" y="32122"/>
                  <a:pt x="5047555" y="30386"/>
                  <a:pt x="5051896" y="31254"/>
                </a:cubicBezTo>
                <a:close/>
                <a:moveTo>
                  <a:pt x="3216464" y="27022"/>
                </a:moveTo>
                <a:cubicBezTo>
                  <a:pt x="3218417" y="27239"/>
                  <a:pt x="3220913" y="27782"/>
                  <a:pt x="3223952" y="28650"/>
                </a:cubicBezTo>
                <a:cubicBezTo>
                  <a:pt x="3237843" y="36463"/>
                  <a:pt x="3246958" y="43409"/>
                  <a:pt x="3251299" y="49486"/>
                </a:cubicBezTo>
                <a:cubicBezTo>
                  <a:pt x="3255640" y="54695"/>
                  <a:pt x="3256074" y="59904"/>
                  <a:pt x="3252601" y="65113"/>
                </a:cubicBezTo>
                <a:cubicBezTo>
                  <a:pt x="3249129" y="76399"/>
                  <a:pt x="3246958" y="95933"/>
                  <a:pt x="3246090" y="123714"/>
                </a:cubicBezTo>
                <a:cubicBezTo>
                  <a:pt x="3246090" y="188826"/>
                  <a:pt x="3246524" y="226591"/>
                  <a:pt x="3247392" y="237009"/>
                </a:cubicBezTo>
                <a:cubicBezTo>
                  <a:pt x="3246524" y="249163"/>
                  <a:pt x="3242183" y="261318"/>
                  <a:pt x="3234370" y="273472"/>
                </a:cubicBezTo>
                <a:cubicBezTo>
                  <a:pt x="3230029" y="277813"/>
                  <a:pt x="3224820" y="278247"/>
                  <a:pt x="3218743" y="274774"/>
                </a:cubicBezTo>
                <a:cubicBezTo>
                  <a:pt x="3213534" y="268697"/>
                  <a:pt x="3209627" y="261752"/>
                  <a:pt x="3207023" y="253938"/>
                </a:cubicBezTo>
                <a:cubicBezTo>
                  <a:pt x="3207023" y="253070"/>
                  <a:pt x="3207023" y="251768"/>
                  <a:pt x="3207023" y="250032"/>
                </a:cubicBezTo>
                <a:cubicBezTo>
                  <a:pt x="3206155" y="247427"/>
                  <a:pt x="3205720" y="245257"/>
                  <a:pt x="3205720" y="243520"/>
                </a:cubicBezTo>
                <a:cubicBezTo>
                  <a:pt x="3170126" y="240916"/>
                  <a:pt x="3131927" y="242652"/>
                  <a:pt x="3091123" y="248729"/>
                </a:cubicBezTo>
                <a:cubicBezTo>
                  <a:pt x="3085914" y="248729"/>
                  <a:pt x="3082007" y="247861"/>
                  <a:pt x="3079403" y="246125"/>
                </a:cubicBezTo>
                <a:cubicBezTo>
                  <a:pt x="3079403" y="246125"/>
                  <a:pt x="3078535" y="245691"/>
                  <a:pt x="3076798" y="244823"/>
                </a:cubicBezTo>
                <a:cubicBezTo>
                  <a:pt x="3074194" y="243086"/>
                  <a:pt x="3072457" y="241784"/>
                  <a:pt x="3071589" y="240916"/>
                </a:cubicBezTo>
                <a:cubicBezTo>
                  <a:pt x="3070721" y="253938"/>
                  <a:pt x="3068117" y="261752"/>
                  <a:pt x="3063776" y="264356"/>
                </a:cubicBezTo>
                <a:cubicBezTo>
                  <a:pt x="3060303" y="267829"/>
                  <a:pt x="3055962" y="268263"/>
                  <a:pt x="3050753" y="265659"/>
                </a:cubicBezTo>
                <a:cubicBezTo>
                  <a:pt x="3050753" y="265659"/>
                  <a:pt x="3050319" y="265225"/>
                  <a:pt x="3049451" y="264356"/>
                </a:cubicBezTo>
                <a:cubicBezTo>
                  <a:pt x="3043374" y="261752"/>
                  <a:pt x="3039467" y="257845"/>
                  <a:pt x="3037731" y="252636"/>
                </a:cubicBezTo>
                <a:cubicBezTo>
                  <a:pt x="3034258" y="241350"/>
                  <a:pt x="3033390" y="231800"/>
                  <a:pt x="3035126" y="223987"/>
                </a:cubicBezTo>
                <a:cubicBezTo>
                  <a:pt x="3039467" y="205755"/>
                  <a:pt x="3042072" y="161479"/>
                  <a:pt x="3042940" y="91158"/>
                </a:cubicBezTo>
                <a:cubicBezTo>
                  <a:pt x="3042940" y="72058"/>
                  <a:pt x="3039467" y="57299"/>
                  <a:pt x="3032522" y="46881"/>
                </a:cubicBezTo>
                <a:cubicBezTo>
                  <a:pt x="3030785" y="41672"/>
                  <a:pt x="3033390" y="38634"/>
                  <a:pt x="3040335" y="37766"/>
                </a:cubicBezTo>
                <a:cubicBezTo>
                  <a:pt x="3048149" y="39502"/>
                  <a:pt x="3055962" y="41672"/>
                  <a:pt x="3063776" y="44277"/>
                </a:cubicBezTo>
                <a:cubicBezTo>
                  <a:pt x="3081139" y="42540"/>
                  <a:pt x="3108486" y="39936"/>
                  <a:pt x="3145817" y="36463"/>
                </a:cubicBezTo>
                <a:cubicBezTo>
                  <a:pt x="3155367" y="34727"/>
                  <a:pt x="3162312" y="33859"/>
                  <a:pt x="3166653" y="33859"/>
                </a:cubicBezTo>
                <a:cubicBezTo>
                  <a:pt x="3179676" y="32991"/>
                  <a:pt x="3194868" y="30820"/>
                  <a:pt x="3212232" y="27348"/>
                </a:cubicBezTo>
                <a:cubicBezTo>
                  <a:pt x="3213100" y="26913"/>
                  <a:pt x="3214511" y="26805"/>
                  <a:pt x="3216464" y="27022"/>
                </a:cubicBezTo>
                <a:close/>
                <a:moveTo>
                  <a:pt x="4757589" y="26045"/>
                </a:moveTo>
                <a:cubicBezTo>
                  <a:pt x="4782765" y="27782"/>
                  <a:pt x="4800997" y="32122"/>
                  <a:pt x="4812283" y="39068"/>
                </a:cubicBezTo>
                <a:cubicBezTo>
                  <a:pt x="4825305" y="48618"/>
                  <a:pt x="4827910" y="62074"/>
                  <a:pt x="4820096" y="79437"/>
                </a:cubicBezTo>
                <a:cubicBezTo>
                  <a:pt x="4814019" y="85515"/>
                  <a:pt x="4806206" y="85949"/>
                  <a:pt x="4796656" y="80740"/>
                </a:cubicBezTo>
                <a:cubicBezTo>
                  <a:pt x="4775820" y="59904"/>
                  <a:pt x="4761929" y="43409"/>
                  <a:pt x="4754984" y="31254"/>
                </a:cubicBezTo>
                <a:cubicBezTo>
                  <a:pt x="4754116" y="30386"/>
                  <a:pt x="4753682" y="29084"/>
                  <a:pt x="4753682" y="27348"/>
                </a:cubicBezTo>
                <a:cubicBezTo>
                  <a:pt x="4754550" y="26479"/>
                  <a:pt x="4755852" y="26045"/>
                  <a:pt x="4757589" y="26045"/>
                </a:cubicBezTo>
                <a:close/>
                <a:moveTo>
                  <a:pt x="5523309" y="25069"/>
                </a:moveTo>
                <a:cubicBezTo>
                  <a:pt x="5527216" y="25286"/>
                  <a:pt x="5530255" y="26479"/>
                  <a:pt x="5532425" y="28650"/>
                </a:cubicBezTo>
                <a:cubicBezTo>
                  <a:pt x="5547184" y="37331"/>
                  <a:pt x="5556300" y="46013"/>
                  <a:pt x="5559772" y="54695"/>
                </a:cubicBezTo>
                <a:cubicBezTo>
                  <a:pt x="5564113" y="59036"/>
                  <a:pt x="5564113" y="64245"/>
                  <a:pt x="5559772" y="70322"/>
                </a:cubicBezTo>
                <a:cubicBezTo>
                  <a:pt x="5551091" y="78135"/>
                  <a:pt x="5541975" y="104614"/>
                  <a:pt x="5532425" y="149759"/>
                </a:cubicBezTo>
                <a:cubicBezTo>
                  <a:pt x="5529820" y="162781"/>
                  <a:pt x="5524177" y="170595"/>
                  <a:pt x="5515496" y="173199"/>
                </a:cubicBezTo>
                <a:cubicBezTo>
                  <a:pt x="5512891" y="175804"/>
                  <a:pt x="5508984" y="175370"/>
                  <a:pt x="5503775" y="171897"/>
                </a:cubicBezTo>
                <a:cubicBezTo>
                  <a:pt x="5499434" y="167556"/>
                  <a:pt x="5497264" y="162347"/>
                  <a:pt x="5497264" y="156270"/>
                </a:cubicBezTo>
                <a:cubicBezTo>
                  <a:pt x="5490319" y="156270"/>
                  <a:pt x="5478165" y="157138"/>
                  <a:pt x="5460801" y="158874"/>
                </a:cubicBezTo>
                <a:cubicBezTo>
                  <a:pt x="5452988" y="159743"/>
                  <a:pt x="5446911" y="160177"/>
                  <a:pt x="5442570" y="160177"/>
                </a:cubicBezTo>
                <a:cubicBezTo>
                  <a:pt x="5431284" y="161045"/>
                  <a:pt x="5422168" y="161045"/>
                  <a:pt x="5415223" y="160177"/>
                </a:cubicBezTo>
                <a:cubicBezTo>
                  <a:pt x="5415223" y="161913"/>
                  <a:pt x="5414788" y="164083"/>
                  <a:pt x="5413920" y="166688"/>
                </a:cubicBezTo>
                <a:cubicBezTo>
                  <a:pt x="5411316" y="171897"/>
                  <a:pt x="5406975" y="173199"/>
                  <a:pt x="5400898" y="170595"/>
                </a:cubicBezTo>
                <a:cubicBezTo>
                  <a:pt x="5390480" y="167122"/>
                  <a:pt x="5384403" y="157572"/>
                  <a:pt x="5382667" y="141945"/>
                </a:cubicBezTo>
                <a:cubicBezTo>
                  <a:pt x="5379194" y="108087"/>
                  <a:pt x="5372249" y="78569"/>
                  <a:pt x="5361831" y="53392"/>
                </a:cubicBezTo>
                <a:cubicBezTo>
                  <a:pt x="5359226" y="44711"/>
                  <a:pt x="5362265" y="40370"/>
                  <a:pt x="5370946" y="40370"/>
                </a:cubicBezTo>
                <a:cubicBezTo>
                  <a:pt x="5378760" y="41238"/>
                  <a:pt x="5386139" y="42974"/>
                  <a:pt x="5393084" y="45579"/>
                </a:cubicBezTo>
                <a:cubicBezTo>
                  <a:pt x="5421734" y="42106"/>
                  <a:pt x="5451251" y="37766"/>
                  <a:pt x="5481637" y="32557"/>
                </a:cubicBezTo>
                <a:cubicBezTo>
                  <a:pt x="5485110" y="31688"/>
                  <a:pt x="5489885" y="30820"/>
                  <a:pt x="5495962" y="29952"/>
                </a:cubicBezTo>
                <a:cubicBezTo>
                  <a:pt x="5502039" y="28216"/>
                  <a:pt x="5506380" y="27348"/>
                  <a:pt x="5508984" y="27348"/>
                </a:cubicBezTo>
                <a:cubicBezTo>
                  <a:pt x="5514628" y="25611"/>
                  <a:pt x="5519402" y="24852"/>
                  <a:pt x="5523309" y="25069"/>
                </a:cubicBezTo>
                <a:close/>
                <a:moveTo>
                  <a:pt x="6436425" y="24743"/>
                </a:moveTo>
                <a:cubicBezTo>
                  <a:pt x="6438596" y="24743"/>
                  <a:pt x="6440983" y="25177"/>
                  <a:pt x="6443587" y="26045"/>
                </a:cubicBezTo>
                <a:cubicBezTo>
                  <a:pt x="6452269" y="28650"/>
                  <a:pt x="6462253" y="34293"/>
                  <a:pt x="6473539" y="42974"/>
                </a:cubicBezTo>
                <a:cubicBezTo>
                  <a:pt x="6479617" y="49052"/>
                  <a:pt x="6481353" y="57299"/>
                  <a:pt x="6478748" y="67717"/>
                </a:cubicBezTo>
                <a:cubicBezTo>
                  <a:pt x="6475275" y="82476"/>
                  <a:pt x="6472671" y="100707"/>
                  <a:pt x="6470935" y="122412"/>
                </a:cubicBezTo>
                <a:cubicBezTo>
                  <a:pt x="6471803" y="121543"/>
                  <a:pt x="6472671" y="120241"/>
                  <a:pt x="6473539" y="118505"/>
                </a:cubicBezTo>
                <a:cubicBezTo>
                  <a:pt x="6489166" y="101141"/>
                  <a:pt x="6500019" y="88553"/>
                  <a:pt x="6506095" y="80740"/>
                </a:cubicBezTo>
                <a:cubicBezTo>
                  <a:pt x="6510437" y="73794"/>
                  <a:pt x="6513041" y="66415"/>
                  <a:pt x="6513909" y="58601"/>
                </a:cubicBezTo>
                <a:cubicBezTo>
                  <a:pt x="6515645" y="51656"/>
                  <a:pt x="6520420" y="50354"/>
                  <a:pt x="6528233" y="54695"/>
                </a:cubicBezTo>
                <a:cubicBezTo>
                  <a:pt x="6541256" y="60772"/>
                  <a:pt x="6552109" y="68585"/>
                  <a:pt x="6560789" y="78135"/>
                </a:cubicBezTo>
                <a:cubicBezTo>
                  <a:pt x="6564262" y="82476"/>
                  <a:pt x="6563394" y="86817"/>
                  <a:pt x="6558185" y="91158"/>
                </a:cubicBezTo>
                <a:cubicBezTo>
                  <a:pt x="6532141" y="107653"/>
                  <a:pt x="6503057" y="123280"/>
                  <a:pt x="6470935" y="138038"/>
                </a:cubicBezTo>
                <a:lnTo>
                  <a:pt x="6470935" y="144550"/>
                </a:lnTo>
                <a:cubicBezTo>
                  <a:pt x="6475275" y="144550"/>
                  <a:pt x="6479183" y="144550"/>
                  <a:pt x="6482655" y="144550"/>
                </a:cubicBezTo>
                <a:cubicBezTo>
                  <a:pt x="6493941" y="144550"/>
                  <a:pt x="6502623" y="142813"/>
                  <a:pt x="6508700" y="139341"/>
                </a:cubicBezTo>
                <a:cubicBezTo>
                  <a:pt x="6517382" y="135000"/>
                  <a:pt x="6526497" y="135434"/>
                  <a:pt x="6536047" y="140643"/>
                </a:cubicBezTo>
                <a:cubicBezTo>
                  <a:pt x="6546465" y="145852"/>
                  <a:pt x="6555581" y="153665"/>
                  <a:pt x="6563394" y="164083"/>
                </a:cubicBezTo>
                <a:cubicBezTo>
                  <a:pt x="6567735" y="171029"/>
                  <a:pt x="6567735" y="176672"/>
                  <a:pt x="6563394" y="181013"/>
                </a:cubicBezTo>
                <a:cubicBezTo>
                  <a:pt x="6559921" y="183617"/>
                  <a:pt x="6556449" y="188392"/>
                  <a:pt x="6552976" y="195337"/>
                </a:cubicBezTo>
                <a:cubicBezTo>
                  <a:pt x="6552109" y="197942"/>
                  <a:pt x="6551239" y="199678"/>
                  <a:pt x="6550371" y="200546"/>
                </a:cubicBezTo>
                <a:cubicBezTo>
                  <a:pt x="6549504" y="204019"/>
                  <a:pt x="6547767" y="209228"/>
                  <a:pt x="6545163" y="216173"/>
                </a:cubicBezTo>
                <a:cubicBezTo>
                  <a:pt x="6539954" y="230932"/>
                  <a:pt x="6536481" y="241350"/>
                  <a:pt x="6534745" y="247427"/>
                </a:cubicBezTo>
                <a:cubicBezTo>
                  <a:pt x="6537349" y="250032"/>
                  <a:pt x="6539519" y="252202"/>
                  <a:pt x="6541256" y="253938"/>
                </a:cubicBezTo>
                <a:cubicBezTo>
                  <a:pt x="6545597" y="259147"/>
                  <a:pt x="6545597" y="263922"/>
                  <a:pt x="6541256" y="268263"/>
                </a:cubicBezTo>
                <a:cubicBezTo>
                  <a:pt x="6536047" y="270868"/>
                  <a:pt x="6529536" y="271736"/>
                  <a:pt x="6521723" y="270868"/>
                </a:cubicBezTo>
                <a:cubicBezTo>
                  <a:pt x="6474841" y="269131"/>
                  <a:pt x="6430999" y="271736"/>
                  <a:pt x="6390195" y="278681"/>
                </a:cubicBezTo>
                <a:cubicBezTo>
                  <a:pt x="6384987" y="280417"/>
                  <a:pt x="6379777" y="279115"/>
                  <a:pt x="6374569" y="274774"/>
                </a:cubicBezTo>
                <a:cubicBezTo>
                  <a:pt x="6369359" y="272170"/>
                  <a:pt x="6362849" y="266961"/>
                  <a:pt x="6355035" y="259147"/>
                </a:cubicBezTo>
                <a:cubicBezTo>
                  <a:pt x="6352431" y="255675"/>
                  <a:pt x="6352865" y="253070"/>
                  <a:pt x="6356337" y="251334"/>
                </a:cubicBezTo>
                <a:cubicBezTo>
                  <a:pt x="6357205" y="251334"/>
                  <a:pt x="6362849" y="250900"/>
                  <a:pt x="6373267" y="250032"/>
                </a:cubicBezTo>
                <a:cubicBezTo>
                  <a:pt x="6405389" y="248295"/>
                  <a:pt x="6429263" y="246993"/>
                  <a:pt x="6444890" y="246125"/>
                </a:cubicBezTo>
                <a:cubicBezTo>
                  <a:pt x="6450967" y="246125"/>
                  <a:pt x="6462253" y="245257"/>
                  <a:pt x="6478748" y="243520"/>
                </a:cubicBezTo>
                <a:cubicBezTo>
                  <a:pt x="6486561" y="242652"/>
                  <a:pt x="6492205" y="242218"/>
                  <a:pt x="6495677" y="242218"/>
                </a:cubicBezTo>
                <a:cubicBezTo>
                  <a:pt x="6497414" y="233537"/>
                  <a:pt x="6498716" y="223987"/>
                  <a:pt x="6499584" y="213569"/>
                </a:cubicBezTo>
                <a:cubicBezTo>
                  <a:pt x="6497848" y="213569"/>
                  <a:pt x="6495243" y="214003"/>
                  <a:pt x="6491771" y="214871"/>
                </a:cubicBezTo>
                <a:cubicBezTo>
                  <a:pt x="6486561" y="216607"/>
                  <a:pt x="6480051" y="217475"/>
                  <a:pt x="6472237" y="217475"/>
                </a:cubicBezTo>
                <a:cubicBezTo>
                  <a:pt x="6468765" y="217475"/>
                  <a:pt x="6461385" y="217910"/>
                  <a:pt x="6450099" y="218778"/>
                </a:cubicBezTo>
                <a:cubicBezTo>
                  <a:pt x="6423186" y="220514"/>
                  <a:pt x="6405823" y="221816"/>
                  <a:pt x="6398009" y="222684"/>
                </a:cubicBezTo>
                <a:cubicBezTo>
                  <a:pt x="6393669" y="223553"/>
                  <a:pt x="6388893" y="221816"/>
                  <a:pt x="6383684" y="217475"/>
                </a:cubicBezTo>
                <a:cubicBezTo>
                  <a:pt x="6379344" y="214003"/>
                  <a:pt x="6375437" y="210096"/>
                  <a:pt x="6371964" y="205755"/>
                </a:cubicBezTo>
                <a:cubicBezTo>
                  <a:pt x="6370228" y="203151"/>
                  <a:pt x="6369794" y="200980"/>
                  <a:pt x="6370662" y="199244"/>
                </a:cubicBezTo>
                <a:cubicBezTo>
                  <a:pt x="6371531" y="197508"/>
                  <a:pt x="6373701" y="196640"/>
                  <a:pt x="6377173" y="196640"/>
                </a:cubicBezTo>
                <a:cubicBezTo>
                  <a:pt x="6378909" y="196640"/>
                  <a:pt x="6382382" y="196205"/>
                  <a:pt x="6387591" y="195337"/>
                </a:cubicBezTo>
                <a:cubicBezTo>
                  <a:pt x="6411031" y="193601"/>
                  <a:pt x="6430999" y="192299"/>
                  <a:pt x="6447495" y="191431"/>
                </a:cubicBezTo>
                <a:cubicBezTo>
                  <a:pt x="6449231" y="191431"/>
                  <a:pt x="6452269" y="190996"/>
                  <a:pt x="6456610" y="190128"/>
                </a:cubicBezTo>
                <a:cubicBezTo>
                  <a:pt x="6465292" y="189260"/>
                  <a:pt x="6471803" y="188392"/>
                  <a:pt x="6476143" y="187524"/>
                </a:cubicBezTo>
                <a:cubicBezTo>
                  <a:pt x="6480485" y="185788"/>
                  <a:pt x="6485259" y="186222"/>
                  <a:pt x="6490469" y="188826"/>
                </a:cubicBezTo>
                <a:cubicBezTo>
                  <a:pt x="6495677" y="191431"/>
                  <a:pt x="6499584" y="195771"/>
                  <a:pt x="6502189" y="201849"/>
                </a:cubicBezTo>
                <a:cubicBezTo>
                  <a:pt x="6503057" y="198376"/>
                  <a:pt x="6503925" y="192733"/>
                  <a:pt x="6504793" y="184919"/>
                </a:cubicBezTo>
                <a:cubicBezTo>
                  <a:pt x="6506529" y="176238"/>
                  <a:pt x="6507832" y="170161"/>
                  <a:pt x="6508700" y="166688"/>
                </a:cubicBezTo>
                <a:cubicBezTo>
                  <a:pt x="6506964" y="166688"/>
                  <a:pt x="6504793" y="166688"/>
                  <a:pt x="6502189" y="166688"/>
                </a:cubicBezTo>
                <a:cubicBezTo>
                  <a:pt x="6449231" y="170161"/>
                  <a:pt x="6409295" y="174067"/>
                  <a:pt x="6382382" y="178408"/>
                </a:cubicBezTo>
                <a:cubicBezTo>
                  <a:pt x="6377173" y="179276"/>
                  <a:pt x="6371964" y="178408"/>
                  <a:pt x="6366755" y="175804"/>
                </a:cubicBezTo>
                <a:cubicBezTo>
                  <a:pt x="6358941" y="167990"/>
                  <a:pt x="6353299" y="161479"/>
                  <a:pt x="6349826" y="156270"/>
                </a:cubicBezTo>
                <a:cubicBezTo>
                  <a:pt x="6349826" y="153665"/>
                  <a:pt x="6350695" y="152363"/>
                  <a:pt x="6352431" y="152363"/>
                </a:cubicBezTo>
                <a:cubicBezTo>
                  <a:pt x="6361113" y="151495"/>
                  <a:pt x="6371531" y="150627"/>
                  <a:pt x="6383684" y="149759"/>
                </a:cubicBezTo>
                <a:cubicBezTo>
                  <a:pt x="6389762" y="148891"/>
                  <a:pt x="6394537" y="148456"/>
                  <a:pt x="6398009" y="148456"/>
                </a:cubicBezTo>
                <a:cubicBezTo>
                  <a:pt x="6410163" y="148456"/>
                  <a:pt x="6422751" y="148022"/>
                  <a:pt x="6435774" y="147154"/>
                </a:cubicBezTo>
                <a:cubicBezTo>
                  <a:pt x="6434906" y="128055"/>
                  <a:pt x="6434906" y="106350"/>
                  <a:pt x="6435774" y="82042"/>
                </a:cubicBezTo>
                <a:cubicBezTo>
                  <a:pt x="6436643" y="67283"/>
                  <a:pt x="6434472" y="52090"/>
                  <a:pt x="6429263" y="36463"/>
                </a:cubicBezTo>
                <a:cubicBezTo>
                  <a:pt x="6427527" y="32122"/>
                  <a:pt x="6427961" y="28650"/>
                  <a:pt x="6430565" y="26045"/>
                </a:cubicBezTo>
                <a:cubicBezTo>
                  <a:pt x="6432301" y="25177"/>
                  <a:pt x="6434255" y="24743"/>
                  <a:pt x="6436425" y="24743"/>
                </a:cubicBezTo>
                <a:close/>
                <a:moveTo>
                  <a:pt x="4166778" y="24743"/>
                </a:moveTo>
                <a:cubicBezTo>
                  <a:pt x="4168080" y="24309"/>
                  <a:pt x="4169817" y="24309"/>
                  <a:pt x="4171987" y="24743"/>
                </a:cubicBezTo>
                <a:cubicBezTo>
                  <a:pt x="4189351" y="26479"/>
                  <a:pt x="4204543" y="34727"/>
                  <a:pt x="4217566" y="49486"/>
                </a:cubicBezTo>
                <a:cubicBezTo>
                  <a:pt x="4220170" y="53827"/>
                  <a:pt x="4221038" y="59036"/>
                  <a:pt x="4220170" y="65113"/>
                </a:cubicBezTo>
                <a:cubicBezTo>
                  <a:pt x="4217566" y="71190"/>
                  <a:pt x="4215396" y="85080"/>
                  <a:pt x="4213659" y="106785"/>
                </a:cubicBezTo>
                <a:cubicBezTo>
                  <a:pt x="4213659" y="107653"/>
                  <a:pt x="4213659" y="109823"/>
                  <a:pt x="4213659" y="113296"/>
                </a:cubicBezTo>
                <a:cubicBezTo>
                  <a:pt x="4212791" y="116768"/>
                  <a:pt x="4212357" y="119373"/>
                  <a:pt x="4212357" y="121109"/>
                </a:cubicBezTo>
                <a:cubicBezTo>
                  <a:pt x="4220170" y="119373"/>
                  <a:pt x="4226247" y="118071"/>
                  <a:pt x="4230588" y="117203"/>
                </a:cubicBezTo>
                <a:cubicBezTo>
                  <a:pt x="4230588" y="117203"/>
                  <a:pt x="4231023" y="117203"/>
                  <a:pt x="4231891" y="117203"/>
                </a:cubicBezTo>
                <a:cubicBezTo>
                  <a:pt x="4238836" y="115466"/>
                  <a:pt x="4244045" y="115466"/>
                  <a:pt x="4247517" y="117203"/>
                </a:cubicBezTo>
                <a:cubicBezTo>
                  <a:pt x="4253594" y="118939"/>
                  <a:pt x="4259238" y="122846"/>
                  <a:pt x="4264447" y="128923"/>
                </a:cubicBezTo>
                <a:cubicBezTo>
                  <a:pt x="4268788" y="139341"/>
                  <a:pt x="4266617" y="144550"/>
                  <a:pt x="4257935" y="144550"/>
                </a:cubicBezTo>
                <a:cubicBezTo>
                  <a:pt x="4255331" y="144550"/>
                  <a:pt x="4250556" y="144984"/>
                  <a:pt x="4243611" y="145852"/>
                </a:cubicBezTo>
                <a:cubicBezTo>
                  <a:pt x="4229720" y="147588"/>
                  <a:pt x="4218868" y="148891"/>
                  <a:pt x="4211055" y="149759"/>
                </a:cubicBezTo>
                <a:cubicBezTo>
                  <a:pt x="4211055" y="172331"/>
                  <a:pt x="4211055" y="192733"/>
                  <a:pt x="4211055" y="210964"/>
                </a:cubicBezTo>
                <a:cubicBezTo>
                  <a:pt x="4211923" y="210096"/>
                  <a:pt x="4212357" y="209662"/>
                  <a:pt x="4212357" y="209662"/>
                </a:cubicBezTo>
                <a:cubicBezTo>
                  <a:pt x="4222775" y="209662"/>
                  <a:pt x="4236232" y="208360"/>
                  <a:pt x="4252726" y="205755"/>
                </a:cubicBezTo>
                <a:cubicBezTo>
                  <a:pt x="4261408" y="204019"/>
                  <a:pt x="4268788" y="205321"/>
                  <a:pt x="4274865" y="209662"/>
                </a:cubicBezTo>
                <a:cubicBezTo>
                  <a:pt x="4280942" y="212266"/>
                  <a:pt x="4286585" y="217041"/>
                  <a:pt x="4291794" y="223987"/>
                </a:cubicBezTo>
                <a:cubicBezTo>
                  <a:pt x="4295266" y="233537"/>
                  <a:pt x="4291794" y="238746"/>
                  <a:pt x="4281376" y="239614"/>
                </a:cubicBezTo>
                <a:cubicBezTo>
                  <a:pt x="4257067" y="236141"/>
                  <a:pt x="4229720" y="235707"/>
                  <a:pt x="4199334" y="238311"/>
                </a:cubicBezTo>
                <a:cubicBezTo>
                  <a:pt x="4174157" y="238311"/>
                  <a:pt x="4152888" y="240482"/>
                  <a:pt x="4135524" y="244823"/>
                </a:cubicBezTo>
                <a:cubicBezTo>
                  <a:pt x="4131183" y="246559"/>
                  <a:pt x="4126843" y="245691"/>
                  <a:pt x="4122502" y="242218"/>
                </a:cubicBezTo>
                <a:cubicBezTo>
                  <a:pt x="4115556" y="235273"/>
                  <a:pt x="4110347" y="230498"/>
                  <a:pt x="4106875" y="227893"/>
                </a:cubicBezTo>
                <a:cubicBezTo>
                  <a:pt x="4104270" y="223553"/>
                  <a:pt x="4105138" y="220948"/>
                  <a:pt x="4109479" y="220080"/>
                </a:cubicBezTo>
                <a:cubicBezTo>
                  <a:pt x="4119029" y="220080"/>
                  <a:pt x="4135524" y="218778"/>
                  <a:pt x="4158965" y="216173"/>
                </a:cubicBezTo>
                <a:cubicBezTo>
                  <a:pt x="4160701" y="216173"/>
                  <a:pt x="4163306" y="216173"/>
                  <a:pt x="4166778" y="216173"/>
                </a:cubicBezTo>
                <a:cubicBezTo>
                  <a:pt x="4170251" y="215305"/>
                  <a:pt x="4173289" y="214871"/>
                  <a:pt x="4175894" y="214871"/>
                </a:cubicBezTo>
                <a:lnTo>
                  <a:pt x="4175894" y="153665"/>
                </a:lnTo>
                <a:cubicBezTo>
                  <a:pt x="4168080" y="155402"/>
                  <a:pt x="4161135" y="156270"/>
                  <a:pt x="4155058" y="156270"/>
                </a:cubicBezTo>
                <a:cubicBezTo>
                  <a:pt x="4150717" y="157138"/>
                  <a:pt x="4147245" y="157138"/>
                  <a:pt x="4144640" y="156270"/>
                </a:cubicBezTo>
                <a:cubicBezTo>
                  <a:pt x="4137695" y="151929"/>
                  <a:pt x="4132052" y="146720"/>
                  <a:pt x="4127711" y="140643"/>
                </a:cubicBezTo>
                <a:cubicBezTo>
                  <a:pt x="4125106" y="137170"/>
                  <a:pt x="4124238" y="134566"/>
                  <a:pt x="4125106" y="132829"/>
                </a:cubicBezTo>
                <a:cubicBezTo>
                  <a:pt x="4125974" y="131961"/>
                  <a:pt x="4128579" y="131093"/>
                  <a:pt x="4132920" y="130225"/>
                </a:cubicBezTo>
                <a:cubicBezTo>
                  <a:pt x="4136392" y="130225"/>
                  <a:pt x="4144206" y="129357"/>
                  <a:pt x="4156360" y="127621"/>
                </a:cubicBezTo>
                <a:cubicBezTo>
                  <a:pt x="4165042" y="126752"/>
                  <a:pt x="4171553" y="126318"/>
                  <a:pt x="4175894" y="126318"/>
                </a:cubicBezTo>
                <a:cubicBezTo>
                  <a:pt x="4175894" y="116768"/>
                  <a:pt x="4175894" y="107653"/>
                  <a:pt x="4175894" y="98971"/>
                </a:cubicBezTo>
                <a:cubicBezTo>
                  <a:pt x="4178498" y="66849"/>
                  <a:pt x="4175894" y="46447"/>
                  <a:pt x="4168080" y="37766"/>
                </a:cubicBezTo>
                <a:cubicBezTo>
                  <a:pt x="4165476" y="33425"/>
                  <a:pt x="4164174" y="29952"/>
                  <a:pt x="4164174" y="27348"/>
                </a:cubicBezTo>
                <a:cubicBezTo>
                  <a:pt x="4164608" y="26045"/>
                  <a:pt x="4165476" y="25177"/>
                  <a:pt x="4166778" y="24743"/>
                </a:cubicBezTo>
                <a:close/>
                <a:moveTo>
                  <a:pt x="4058692" y="23441"/>
                </a:moveTo>
                <a:cubicBezTo>
                  <a:pt x="4058692" y="23441"/>
                  <a:pt x="4059126" y="23441"/>
                  <a:pt x="4059994" y="23441"/>
                </a:cubicBezTo>
                <a:cubicBezTo>
                  <a:pt x="4073885" y="23441"/>
                  <a:pt x="4086907" y="24309"/>
                  <a:pt x="4099061" y="26045"/>
                </a:cubicBezTo>
                <a:cubicBezTo>
                  <a:pt x="4114688" y="28650"/>
                  <a:pt x="4122068" y="39502"/>
                  <a:pt x="4121200" y="58601"/>
                </a:cubicBezTo>
                <a:cubicBezTo>
                  <a:pt x="4118595" y="72492"/>
                  <a:pt x="4110782" y="76399"/>
                  <a:pt x="4097759" y="70322"/>
                </a:cubicBezTo>
                <a:cubicBezTo>
                  <a:pt x="4091682" y="65981"/>
                  <a:pt x="4078659" y="52090"/>
                  <a:pt x="4058692" y="28650"/>
                </a:cubicBezTo>
                <a:cubicBezTo>
                  <a:pt x="4056087" y="26045"/>
                  <a:pt x="4056087" y="24309"/>
                  <a:pt x="4058692" y="23441"/>
                </a:cubicBezTo>
                <a:close/>
                <a:moveTo>
                  <a:pt x="5141425" y="23278"/>
                </a:moveTo>
                <a:cubicBezTo>
                  <a:pt x="5142945" y="22952"/>
                  <a:pt x="5144790" y="23007"/>
                  <a:pt x="5146960" y="23441"/>
                </a:cubicBezTo>
                <a:cubicBezTo>
                  <a:pt x="5165191" y="31254"/>
                  <a:pt x="5178648" y="42974"/>
                  <a:pt x="5187330" y="58601"/>
                </a:cubicBezTo>
                <a:cubicBezTo>
                  <a:pt x="5189934" y="63810"/>
                  <a:pt x="5189500" y="68151"/>
                  <a:pt x="5186027" y="71624"/>
                </a:cubicBezTo>
                <a:cubicBezTo>
                  <a:pt x="5180818" y="78569"/>
                  <a:pt x="5176044" y="90724"/>
                  <a:pt x="5171703" y="108087"/>
                </a:cubicBezTo>
                <a:cubicBezTo>
                  <a:pt x="5165626" y="132395"/>
                  <a:pt x="5155208" y="156704"/>
                  <a:pt x="5140449" y="181013"/>
                </a:cubicBezTo>
                <a:cubicBezTo>
                  <a:pt x="5157812" y="198376"/>
                  <a:pt x="5174741" y="211398"/>
                  <a:pt x="5191236" y="220080"/>
                </a:cubicBezTo>
                <a:cubicBezTo>
                  <a:pt x="5218149" y="235707"/>
                  <a:pt x="5247667" y="246993"/>
                  <a:pt x="5279789" y="253938"/>
                </a:cubicBezTo>
                <a:cubicBezTo>
                  <a:pt x="5284130" y="254807"/>
                  <a:pt x="5286300" y="256543"/>
                  <a:pt x="5286300" y="259147"/>
                </a:cubicBezTo>
                <a:cubicBezTo>
                  <a:pt x="5287168" y="260884"/>
                  <a:pt x="5285432" y="262186"/>
                  <a:pt x="5281091" y="263054"/>
                </a:cubicBezTo>
                <a:cubicBezTo>
                  <a:pt x="5246365" y="272604"/>
                  <a:pt x="5219018" y="278247"/>
                  <a:pt x="5199050" y="279983"/>
                </a:cubicBezTo>
                <a:cubicBezTo>
                  <a:pt x="5189500" y="279983"/>
                  <a:pt x="5182555" y="278681"/>
                  <a:pt x="5178214" y="276077"/>
                </a:cubicBezTo>
                <a:cubicBezTo>
                  <a:pt x="5157378" y="262186"/>
                  <a:pt x="5135674" y="241784"/>
                  <a:pt x="5113102" y="214871"/>
                </a:cubicBezTo>
                <a:cubicBezTo>
                  <a:pt x="5112234" y="215739"/>
                  <a:pt x="5110931" y="217041"/>
                  <a:pt x="5109195" y="218778"/>
                </a:cubicBezTo>
                <a:cubicBezTo>
                  <a:pt x="5106590" y="220514"/>
                  <a:pt x="5104854" y="221816"/>
                  <a:pt x="5103986" y="222684"/>
                </a:cubicBezTo>
                <a:cubicBezTo>
                  <a:pt x="5070127" y="248729"/>
                  <a:pt x="5031494" y="262620"/>
                  <a:pt x="4988086" y="264356"/>
                </a:cubicBezTo>
                <a:cubicBezTo>
                  <a:pt x="4984613" y="264356"/>
                  <a:pt x="4982443" y="263488"/>
                  <a:pt x="4981575" y="261752"/>
                </a:cubicBezTo>
                <a:cubicBezTo>
                  <a:pt x="4981575" y="260884"/>
                  <a:pt x="4983311" y="259581"/>
                  <a:pt x="4986784" y="257845"/>
                </a:cubicBezTo>
                <a:cubicBezTo>
                  <a:pt x="5027588" y="242218"/>
                  <a:pt x="5061880" y="217475"/>
                  <a:pt x="5089661" y="183617"/>
                </a:cubicBezTo>
                <a:cubicBezTo>
                  <a:pt x="5074902" y="163649"/>
                  <a:pt x="5063616" y="146286"/>
                  <a:pt x="5055803" y="131527"/>
                </a:cubicBezTo>
                <a:cubicBezTo>
                  <a:pt x="5047989" y="118505"/>
                  <a:pt x="5038874" y="111994"/>
                  <a:pt x="5028456" y="111994"/>
                </a:cubicBezTo>
                <a:cubicBezTo>
                  <a:pt x="5023247" y="111125"/>
                  <a:pt x="5020208" y="108521"/>
                  <a:pt x="5019340" y="104180"/>
                </a:cubicBezTo>
                <a:cubicBezTo>
                  <a:pt x="5020208" y="98103"/>
                  <a:pt x="5027588" y="94196"/>
                  <a:pt x="5041478" y="92460"/>
                </a:cubicBezTo>
                <a:cubicBezTo>
                  <a:pt x="5057105" y="92460"/>
                  <a:pt x="5069259" y="97669"/>
                  <a:pt x="5077941" y="108087"/>
                </a:cubicBezTo>
                <a:cubicBezTo>
                  <a:pt x="5088359" y="121977"/>
                  <a:pt x="5099645" y="136302"/>
                  <a:pt x="5111799" y="151061"/>
                </a:cubicBezTo>
                <a:cubicBezTo>
                  <a:pt x="5121349" y="136302"/>
                  <a:pt x="5129163" y="116334"/>
                  <a:pt x="5135240" y="91158"/>
                </a:cubicBezTo>
                <a:cubicBezTo>
                  <a:pt x="5140449" y="65981"/>
                  <a:pt x="5140883" y="47749"/>
                  <a:pt x="5136542" y="36463"/>
                </a:cubicBezTo>
                <a:cubicBezTo>
                  <a:pt x="5135240" y="28650"/>
                  <a:pt x="5136868" y="24255"/>
                  <a:pt x="5141425" y="23278"/>
                </a:cubicBezTo>
                <a:close/>
                <a:moveTo>
                  <a:pt x="1202867" y="22139"/>
                </a:moveTo>
                <a:cubicBezTo>
                  <a:pt x="1214153" y="25611"/>
                  <a:pt x="1223702" y="31688"/>
                  <a:pt x="1231516" y="40370"/>
                </a:cubicBezTo>
                <a:cubicBezTo>
                  <a:pt x="1234120" y="44711"/>
                  <a:pt x="1233253" y="48618"/>
                  <a:pt x="1228912" y="52090"/>
                </a:cubicBezTo>
                <a:cubicBezTo>
                  <a:pt x="1212416" y="58167"/>
                  <a:pt x="1186371" y="63376"/>
                  <a:pt x="1150776" y="67717"/>
                </a:cubicBezTo>
                <a:cubicBezTo>
                  <a:pt x="1150776" y="68585"/>
                  <a:pt x="1151211" y="69888"/>
                  <a:pt x="1152079" y="71624"/>
                </a:cubicBezTo>
                <a:cubicBezTo>
                  <a:pt x="1152947" y="72492"/>
                  <a:pt x="1153381" y="73794"/>
                  <a:pt x="1153381" y="75531"/>
                </a:cubicBezTo>
                <a:cubicBezTo>
                  <a:pt x="1151644" y="85949"/>
                  <a:pt x="1150776" y="95064"/>
                  <a:pt x="1150776" y="102878"/>
                </a:cubicBezTo>
                <a:cubicBezTo>
                  <a:pt x="1150776" y="103746"/>
                  <a:pt x="1150776" y="105048"/>
                  <a:pt x="1150776" y="106785"/>
                </a:cubicBezTo>
                <a:cubicBezTo>
                  <a:pt x="1175085" y="102444"/>
                  <a:pt x="1198091" y="96801"/>
                  <a:pt x="1219796" y="89855"/>
                </a:cubicBezTo>
                <a:cubicBezTo>
                  <a:pt x="1226740" y="88119"/>
                  <a:pt x="1232818" y="88119"/>
                  <a:pt x="1238027" y="89855"/>
                </a:cubicBezTo>
                <a:cubicBezTo>
                  <a:pt x="1243236" y="92460"/>
                  <a:pt x="1248445" y="97235"/>
                  <a:pt x="1253654" y="104180"/>
                </a:cubicBezTo>
                <a:cubicBezTo>
                  <a:pt x="1254522" y="105048"/>
                  <a:pt x="1254956" y="105482"/>
                  <a:pt x="1254956" y="105482"/>
                </a:cubicBezTo>
                <a:cubicBezTo>
                  <a:pt x="1258429" y="111559"/>
                  <a:pt x="1256258" y="115900"/>
                  <a:pt x="1248445" y="118505"/>
                </a:cubicBezTo>
                <a:cubicBezTo>
                  <a:pt x="1234555" y="121109"/>
                  <a:pt x="1219796" y="123714"/>
                  <a:pt x="1204169" y="126318"/>
                </a:cubicBezTo>
                <a:cubicBezTo>
                  <a:pt x="1206773" y="132395"/>
                  <a:pt x="1208509" y="140643"/>
                  <a:pt x="1209378" y="151061"/>
                </a:cubicBezTo>
                <a:cubicBezTo>
                  <a:pt x="1209378" y="171029"/>
                  <a:pt x="1208943" y="187524"/>
                  <a:pt x="1208075" y="200546"/>
                </a:cubicBezTo>
                <a:cubicBezTo>
                  <a:pt x="1207207" y="217041"/>
                  <a:pt x="1204603" y="227025"/>
                  <a:pt x="1200262" y="230498"/>
                </a:cubicBezTo>
                <a:cubicBezTo>
                  <a:pt x="1195053" y="233102"/>
                  <a:pt x="1190712" y="233102"/>
                  <a:pt x="1187240" y="230498"/>
                </a:cubicBezTo>
                <a:cubicBezTo>
                  <a:pt x="1184635" y="228762"/>
                  <a:pt x="1180728" y="223553"/>
                  <a:pt x="1175519" y="214871"/>
                </a:cubicBezTo>
                <a:cubicBezTo>
                  <a:pt x="1173783" y="213135"/>
                  <a:pt x="1172915" y="211832"/>
                  <a:pt x="1172915" y="210964"/>
                </a:cubicBezTo>
                <a:cubicBezTo>
                  <a:pt x="1172046" y="207492"/>
                  <a:pt x="1172046" y="203585"/>
                  <a:pt x="1172915" y="199244"/>
                </a:cubicBezTo>
                <a:cubicBezTo>
                  <a:pt x="1173783" y="197508"/>
                  <a:pt x="1174651" y="194035"/>
                  <a:pt x="1175519" y="188826"/>
                </a:cubicBezTo>
                <a:cubicBezTo>
                  <a:pt x="1176387" y="182749"/>
                  <a:pt x="1177256" y="177974"/>
                  <a:pt x="1178124" y="174501"/>
                </a:cubicBezTo>
                <a:cubicBezTo>
                  <a:pt x="1179860" y="152797"/>
                  <a:pt x="1179426" y="137604"/>
                  <a:pt x="1176821" y="128923"/>
                </a:cubicBezTo>
                <a:cubicBezTo>
                  <a:pt x="1172481" y="129791"/>
                  <a:pt x="1169008" y="130225"/>
                  <a:pt x="1166403" y="130225"/>
                </a:cubicBezTo>
                <a:cubicBezTo>
                  <a:pt x="1162062" y="131093"/>
                  <a:pt x="1155551" y="129791"/>
                  <a:pt x="1146869" y="126318"/>
                </a:cubicBezTo>
                <a:cubicBezTo>
                  <a:pt x="1144265" y="138473"/>
                  <a:pt x="1140358" y="151061"/>
                  <a:pt x="1135149" y="164083"/>
                </a:cubicBezTo>
                <a:cubicBezTo>
                  <a:pt x="1125600" y="185788"/>
                  <a:pt x="1110407" y="202283"/>
                  <a:pt x="1089571" y="213569"/>
                </a:cubicBezTo>
                <a:cubicBezTo>
                  <a:pt x="1090439" y="213569"/>
                  <a:pt x="1091307" y="213569"/>
                  <a:pt x="1092175" y="213569"/>
                </a:cubicBezTo>
                <a:cubicBezTo>
                  <a:pt x="1164233" y="236141"/>
                  <a:pt x="1230213" y="243086"/>
                  <a:pt x="1290117" y="234405"/>
                </a:cubicBezTo>
                <a:cubicBezTo>
                  <a:pt x="1293589" y="234405"/>
                  <a:pt x="1295760" y="235273"/>
                  <a:pt x="1296628" y="237009"/>
                </a:cubicBezTo>
                <a:cubicBezTo>
                  <a:pt x="1296628" y="237877"/>
                  <a:pt x="1294892" y="239614"/>
                  <a:pt x="1291419" y="242218"/>
                </a:cubicBezTo>
                <a:cubicBezTo>
                  <a:pt x="1277528" y="250032"/>
                  <a:pt x="1255390" y="262186"/>
                  <a:pt x="1225004" y="278681"/>
                </a:cubicBezTo>
                <a:cubicBezTo>
                  <a:pt x="1218059" y="281286"/>
                  <a:pt x="1211114" y="282154"/>
                  <a:pt x="1204169" y="281286"/>
                </a:cubicBezTo>
                <a:cubicBezTo>
                  <a:pt x="1161629" y="273472"/>
                  <a:pt x="1121259" y="259147"/>
                  <a:pt x="1083059" y="238311"/>
                </a:cubicBezTo>
                <a:cubicBezTo>
                  <a:pt x="1069169" y="229630"/>
                  <a:pt x="1059619" y="226157"/>
                  <a:pt x="1054411" y="227893"/>
                </a:cubicBezTo>
                <a:cubicBezTo>
                  <a:pt x="1043992" y="227893"/>
                  <a:pt x="1034442" y="230498"/>
                  <a:pt x="1025761" y="235707"/>
                </a:cubicBezTo>
                <a:cubicBezTo>
                  <a:pt x="1022288" y="237443"/>
                  <a:pt x="1017514" y="237443"/>
                  <a:pt x="1011436" y="235707"/>
                </a:cubicBezTo>
                <a:cubicBezTo>
                  <a:pt x="1002754" y="230498"/>
                  <a:pt x="997111" y="226591"/>
                  <a:pt x="994507" y="223987"/>
                </a:cubicBezTo>
                <a:cubicBezTo>
                  <a:pt x="989298" y="214437"/>
                  <a:pt x="990166" y="208794"/>
                  <a:pt x="997111" y="207058"/>
                </a:cubicBezTo>
                <a:cubicBezTo>
                  <a:pt x="1018816" y="203585"/>
                  <a:pt x="1034442" y="201849"/>
                  <a:pt x="1043992" y="201849"/>
                </a:cubicBezTo>
                <a:cubicBezTo>
                  <a:pt x="1053542" y="192299"/>
                  <a:pt x="1054411" y="182315"/>
                  <a:pt x="1046597" y="171897"/>
                </a:cubicBezTo>
                <a:cubicBezTo>
                  <a:pt x="1042256" y="166688"/>
                  <a:pt x="1041388" y="160177"/>
                  <a:pt x="1043992" y="152363"/>
                </a:cubicBezTo>
                <a:cubicBezTo>
                  <a:pt x="1044860" y="150627"/>
                  <a:pt x="1045729" y="148456"/>
                  <a:pt x="1046597" y="145852"/>
                </a:cubicBezTo>
                <a:cubicBezTo>
                  <a:pt x="1049201" y="139775"/>
                  <a:pt x="1050937" y="135434"/>
                  <a:pt x="1051806" y="132829"/>
                </a:cubicBezTo>
                <a:cubicBezTo>
                  <a:pt x="1050937" y="133698"/>
                  <a:pt x="1048767" y="135000"/>
                  <a:pt x="1045295" y="136736"/>
                </a:cubicBezTo>
                <a:cubicBezTo>
                  <a:pt x="1035744" y="141945"/>
                  <a:pt x="1030102" y="145418"/>
                  <a:pt x="1028365" y="147154"/>
                </a:cubicBezTo>
                <a:cubicBezTo>
                  <a:pt x="1024893" y="149759"/>
                  <a:pt x="1020552" y="149759"/>
                  <a:pt x="1015343" y="147154"/>
                </a:cubicBezTo>
                <a:cubicBezTo>
                  <a:pt x="1010134" y="142813"/>
                  <a:pt x="1005359" y="137604"/>
                  <a:pt x="1001018" y="131527"/>
                </a:cubicBezTo>
                <a:cubicBezTo>
                  <a:pt x="998414" y="128055"/>
                  <a:pt x="998847" y="125884"/>
                  <a:pt x="1002320" y="125016"/>
                </a:cubicBezTo>
                <a:cubicBezTo>
                  <a:pt x="1011003" y="122412"/>
                  <a:pt x="1027497" y="115900"/>
                  <a:pt x="1051806" y="105482"/>
                </a:cubicBezTo>
                <a:cubicBezTo>
                  <a:pt x="1056146" y="103746"/>
                  <a:pt x="1060921" y="103312"/>
                  <a:pt x="1066130" y="104180"/>
                </a:cubicBezTo>
                <a:cubicBezTo>
                  <a:pt x="1074812" y="107653"/>
                  <a:pt x="1081324" y="112862"/>
                  <a:pt x="1085664" y="119807"/>
                </a:cubicBezTo>
                <a:cubicBezTo>
                  <a:pt x="1090005" y="123280"/>
                  <a:pt x="1090005" y="126752"/>
                  <a:pt x="1085664" y="130225"/>
                </a:cubicBezTo>
                <a:cubicBezTo>
                  <a:pt x="1079587" y="134566"/>
                  <a:pt x="1075246" y="139775"/>
                  <a:pt x="1072642" y="145852"/>
                </a:cubicBezTo>
                <a:cubicBezTo>
                  <a:pt x="1066565" y="153665"/>
                  <a:pt x="1066565" y="161045"/>
                  <a:pt x="1072642" y="167990"/>
                </a:cubicBezTo>
                <a:cubicBezTo>
                  <a:pt x="1076983" y="176672"/>
                  <a:pt x="1076115" y="185353"/>
                  <a:pt x="1070037" y="194035"/>
                </a:cubicBezTo>
                <a:cubicBezTo>
                  <a:pt x="1066565" y="200112"/>
                  <a:pt x="1063526" y="204019"/>
                  <a:pt x="1060921" y="205755"/>
                </a:cubicBezTo>
                <a:cubicBezTo>
                  <a:pt x="1065262" y="206623"/>
                  <a:pt x="1071340" y="207926"/>
                  <a:pt x="1079153" y="209662"/>
                </a:cubicBezTo>
                <a:cubicBezTo>
                  <a:pt x="1099989" y="183617"/>
                  <a:pt x="1113012" y="150193"/>
                  <a:pt x="1118220" y="109389"/>
                </a:cubicBezTo>
                <a:cubicBezTo>
                  <a:pt x="1120825" y="86817"/>
                  <a:pt x="1119088" y="69453"/>
                  <a:pt x="1113012" y="57299"/>
                </a:cubicBezTo>
                <a:cubicBezTo>
                  <a:pt x="1112143" y="54695"/>
                  <a:pt x="1112143" y="52958"/>
                  <a:pt x="1113012" y="52090"/>
                </a:cubicBezTo>
                <a:cubicBezTo>
                  <a:pt x="1113879" y="51222"/>
                  <a:pt x="1115616" y="50788"/>
                  <a:pt x="1118220" y="50788"/>
                </a:cubicBezTo>
                <a:cubicBezTo>
                  <a:pt x="1128638" y="52524"/>
                  <a:pt x="1136452" y="54695"/>
                  <a:pt x="1141661" y="57299"/>
                </a:cubicBezTo>
                <a:cubicBezTo>
                  <a:pt x="1165970" y="46013"/>
                  <a:pt x="1182898" y="35595"/>
                  <a:pt x="1192449" y="26045"/>
                </a:cubicBezTo>
                <a:cubicBezTo>
                  <a:pt x="1195053" y="22573"/>
                  <a:pt x="1198525" y="21270"/>
                  <a:pt x="1202867" y="22139"/>
                </a:cubicBezTo>
                <a:close/>
                <a:moveTo>
                  <a:pt x="879584" y="21487"/>
                </a:moveTo>
                <a:cubicBezTo>
                  <a:pt x="881971" y="21487"/>
                  <a:pt x="884250" y="22139"/>
                  <a:pt x="886420" y="23441"/>
                </a:cubicBezTo>
                <a:cubicBezTo>
                  <a:pt x="895971" y="29518"/>
                  <a:pt x="905086" y="38200"/>
                  <a:pt x="913768" y="49486"/>
                </a:cubicBezTo>
                <a:cubicBezTo>
                  <a:pt x="917240" y="54695"/>
                  <a:pt x="917675" y="59904"/>
                  <a:pt x="915070" y="65113"/>
                </a:cubicBezTo>
                <a:cubicBezTo>
                  <a:pt x="910729" y="70322"/>
                  <a:pt x="908559" y="75531"/>
                  <a:pt x="908559" y="80740"/>
                </a:cubicBezTo>
                <a:cubicBezTo>
                  <a:pt x="907691" y="92894"/>
                  <a:pt x="906389" y="111559"/>
                  <a:pt x="904652" y="136736"/>
                </a:cubicBezTo>
                <a:cubicBezTo>
                  <a:pt x="902916" y="162781"/>
                  <a:pt x="901179" y="181881"/>
                  <a:pt x="899443" y="194035"/>
                </a:cubicBezTo>
                <a:cubicBezTo>
                  <a:pt x="897706" y="240916"/>
                  <a:pt x="880777" y="269565"/>
                  <a:pt x="848655" y="279983"/>
                </a:cubicBezTo>
                <a:cubicBezTo>
                  <a:pt x="842578" y="283456"/>
                  <a:pt x="837804" y="282588"/>
                  <a:pt x="834331" y="277379"/>
                </a:cubicBezTo>
                <a:cubicBezTo>
                  <a:pt x="826517" y="253938"/>
                  <a:pt x="815231" y="236575"/>
                  <a:pt x="800472" y="225289"/>
                </a:cubicBezTo>
                <a:cubicBezTo>
                  <a:pt x="797867" y="224421"/>
                  <a:pt x="796999" y="223119"/>
                  <a:pt x="797867" y="221382"/>
                </a:cubicBezTo>
                <a:cubicBezTo>
                  <a:pt x="798736" y="220514"/>
                  <a:pt x="800472" y="220080"/>
                  <a:pt x="803077" y="220080"/>
                </a:cubicBezTo>
                <a:cubicBezTo>
                  <a:pt x="818704" y="222684"/>
                  <a:pt x="829556" y="224855"/>
                  <a:pt x="835633" y="226591"/>
                </a:cubicBezTo>
                <a:cubicBezTo>
                  <a:pt x="842578" y="228328"/>
                  <a:pt x="847353" y="226157"/>
                  <a:pt x="849957" y="220080"/>
                </a:cubicBezTo>
                <a:cubicBezTo>
                  <a:pt x="853430" y="212266"/>
                  <a:pt x="856469" y="193167"/>
                  <a:pt x="859073" y="162781"/>
                </a:cubicBezTo>
                <a:cubicBezTo>
                  <a:pt x="861679" y="129791"/>
                  <a:pt x="862546" y="96801"/>
                  <a:pt x="861679" y="63810"/>
                </a:cubicBezTo>
                <a:cubicBezTo>
                  <a:pt x="861679" y="56865"/>
                  <a:pt x="857337" y="54261"/>
                  <a:pt x="848655" y="55997"/>
                </a:cubicBezTo>
                <a:cubicBezTo>
                  <a:pt x="820006" y="57733"/>
                  <a:pt x="786148" y="63810"/>
                  <a:pt x="747080" y="74228"/>
                </a:cubicBezTo>
                <a:cubicBezTo>
                  <a:pt x="740135" y="76833"/>
                  <a:pt x="734057" y="75965"/>
                  <a:pt x="728849" y="71624"/>
                </a:cubicBezTo>
                <a:cubicBezTo>
                  <a:pt x="722772" y="65547"/>
                  <a:pt x="717129" y="59036"/>
                  <a:pt x="711920" y="52090"/>
                </a:cubicBezTo>
                <a:cubicBezTo>
                  <a:pt x="709315" y="46881"/>
                  <a:pt x="711052" y="44277"/>
                  <a:pt x="717129" y="44277"/>
                </a:cubicBezTo>
                <a:cubicBezTo>
                  <a:pt x="726678" y="44277"/>
                  <a:pt x="739701" y="43409"/>
                  <a:pt x="756196" y="41672"/>
                </a:cubicBezTo>
                <a:cubicBezTo>
                  <a:pt x="764010" y="40804"/>
                  <a:pt x="782675" y="38200"/>
                  <a:pt x="812192" y="33859"/>
                </a:cubicBezTo>
                <a:cubicBezTo>
                  <a:pt x="823479" y="32122"/>
                  <a:pt x="829990" y="31254"/>
                  <a:pt x="831726" y="31254"/>
                </a:cubicBezTo>
                <a:cubicBezTo>
                  <a:pt x="851694" y="29518"/>
                  <a:pt x="865151" y="26913"/>
                  <a:pt x="872095" y="23441"/>
                </a:cubicBezTo>
                <a:cubicBezTo>
                  <a:pt x="874700" y="22139"/>
                  <a:pt x="877197" y="21487"/>
                  <a:pt x="879584" y="21487"/>
                </a:cubicBezTo>
                <a:close/>
                <a:moveTo>
                  <a:pt x="1735485" y="19534"/>
                </a:moveTo>
                <a:cubicBezTo>
                  <a:pt x="1757189" y="19534"/>
                  <a:pt x="1770645" y="20402"/>
                  <a:pt x="1775854" y="22139"/>
                </a:cubicBezTo>
                <a:cubicBezTo>
                  <a:pt x="1782800" y="23875"/>
                  <a:pt x="1787575" y="28216"/>
                  <a:pt x="1790179" y="35161"/>
                </a:cubicBezTo>
                <a:cubicBezTo>
                  <a:pt x="1793652" y="49052"/>
                  <a:pt x="1790179" y="57733"/>
                  <a:pt x="1779761" y="61206"/>
                </a:cubicBezTo>
                <a:cubicBezTo>
                  <a:pt x="1782366" y="61206"/>
                  <a:pt x="1784536" y="60772"/>
                  <a:pt x="1786272" y="59904"/>
                </a:cubicBezTo>
                <a:cubicBezTo>
                  <a:pt x="1794086" y="55563"/>
                  <a:pt x="1802333" y="59036"/>
                  <a:pt x="1811015" y="70322"/>
                </a:cubicBezTo>
                <a:cubicBezTo>
                  <a:pt x="1813619" y="74662"/>
                  <a:pt x="1811449" y="79003"/>
                  <a:pt x="1804504" y="83344"/>
                </a:cubicBezTo>
                <a:cubicBezTo>
                  <a:pt x="1798427" y="84212"/>
                  <a:pt x="1791915" y="85515"/>
                  <a:pt x="1784970" y="87251"/>
                </a:cubicBezTo>
                <a:cubicBezTo>
                  <a:pt x="1788443" y="88119"/>
                  <a:pt x="1793652" y="90289"/>
                  <a:pt x="1800597" y="93762"/>
                </a:cubicBezTo>
                <a:cubicBezTo>
                  <a:pt x="1801465" y="94630"/>
                  <a:pt x="1802333" y="95064"/>
                  <a:pt x="1803202" y="95064"/>
                </a:cubicBezTo>
                <a:cubicBezTo>
                  <a:pt x="1806674" y="99405"/>
                  <a:pt x="1806674" y="102878"/>
                  <a:pt x="1803202" y="105482"/>
                </a:cubicBezTo>
                <a:cubicBezTo>
                  <a:pt x="1801465" y="107219"/>
                  <a:pt x="1798427" y="109389"/>
                  <a:pt x="1794086" y="111994"/>
                </a:cubicBezTo>
                <a:cubicBezTo>
                  <a:pt x="1788009" y="116334"/>
                  <a:pt x="1783668" y="119807"/>
                  <a:pt x="1781063" y="122412"/>
                </a:cubicBezTo>
                <a:cubicBezTo>
                  <a:pt x="1783668" y="121543"/>
                  <a:pt x="1787140" y="120675"/>
                  <a:pt x="1791481" y="119807"/>
                </a:cubicBezTo>
                <a:cubicBezTo>
                  <a:pt x="1796690" y="118939"/>
                  <a:pt x="1800163" y="118505"/>
                  <a:pt x="1801899" y="118505"/>
                </a:cubicBezTo>
                <a:cubicBezTo>
                  <a:pt x="1809713" y="117637"/>
                  <a:pt x="1815790" y="121543"/>
                  <a:pt x="1820131" y="130225"/>
                </a:cubicBezTo>
                <a:cubicBezTo>
                  <a:pt x="1821867" y="135434"/>
                  <a:pt x="1819697" y="138907"/>
                  <a:pt x="1813619" y="140643"/>
                </a:cubicBezTo>
                <a:cubicBezTo>
                  <a:pt x="1806674" y="141511"/>
                  <a:pt x="1795388" y="143247"/>
                  <a:pt x="1779761" y="145852"/>
                </a:cubicBezTo>
                <a:cubicBezTo>
                  <a:pt x="1777157" y="146720"/>
                  <a:pt x="1774986" y="147154"/>
                  <a:pt x="1773250" y="147154"/>
                </a:cubicBezTo>
                <a:cubicBezTo>
                  <a:pt x="1774986" y="147154"/>
                  <a:pt x="1776288" y="148022"/>
                  <a:pt x="1777157" y="149759"/>
                </a:cubicBezTo>
                <a:cubicBezTo>
                  <a:pt x="1778893" y="151495"/>
                  <a:pt x="1778893" y="154968"/>
                  <a:pt x="1777157" y="160177"/>
                </a:cubicBezTo>
                <a:cubicBezTo>
                  <a:pt x="1777157" y="161045"/>
                  <a:pt x="1777157" y="161479"/>
                  <a:pt x="1777157" y="161479"/>
                </a:cubicBezTo>
                <a:cubicBezTo>
                  <a:pt x="1778893" y="161479"/>
                  <a:pt x="1781063" y="161045"/>
                  <a:pt x="1783668" y="160177"/>
                </a:cubicBezTo>
                <a:cubicBezTo>
                  <a:pt x="1785404" y="160177"/>
                  <a:pt x="1786706" y="160177"/>
                  <a:pt x="1787575" y="160177"/>
                </a:cubicBezTo>
                <a:cubicBezTo>
                  <a:pt x="1791047" y="158440"/>
                  <a:pt x="1794954" y="158440"/>
                  <a:pt x="1799295" y="160177"/>
                </a:cubicBezTo>
                <a:cubicBezTo>
                  <a:pt x="1805372" y="162781"/>
                  <a:pt x="1809713" y="165820"/>
                  <a:pt x="1812317" y="169292"/>
                </a:cubicBezTo>
                <a:cubicBezTo>
                  <a:pt x="1814922" y="175370"/>
                  <a:pt x="1813185" y="179276"/>
                  <a:pt x="1807108" y="181013"/>
                </a:cubicBezTo>
                <a:cubicBezTo>
                  <a:pt x="1804504" y="181013"/>
                  <a:pt x="1798861" y="181447"/>
                  <a:pt x="1790179" y="182315"/>
                </a:cubicBezTo>
                <a:cubicBezTo>
                  <a:pt x="1783234" y="184051"/>
                  <a:pt x="1778025" y="184919"/>
                  <a:pt x="1774552" y="184919"/>
                </a:cubicBezTo>
                <a:cubicBezTo>
                  <a:pt x="1774552" y="188392"/>
                  <a:pt x="1774552" y="191431"/>
                  <a:pt x="1774552" y="194035"/>
                </a:cubicBezTo>
                <a:cubicBezTo>
                  <a:pt x="1782366" y="194035"/>
                  <a:pt x="1788443" y="194469"/>
                  <a:pt x="1792784" y="195337"/>
                </a:cubicBezTo>
                <a:cubicBezTo>
                  <a:pt x="1798861" y="197074"/>
                  <a:pt x="1803202" y="201414"/>
                  <a:pt x="1805806" y="208360"/>
                </a:cubicBezTo>
                <a:cubicBezTo>
                  <a:pt x="1808410" y="218778"/>
                  <a:pt x="1805372" y="225289"/>
                  <a:pt x="1796690" y="227893"/>
                </a:cubicBezTo>
                <a:cubicBezTo>
                  <a:pt x="1793218" y="227893"/>
                  <a:pt x="1790179" y="226157"/>
                  <a:pt x="1787575" y="222684"/>
                </a:cubicBezTo>
                <a:cubicBezTo>
                  <a:pt x="1786706" y="221816"/>
                  <a:pt x="1785838" y="220514"/>
                  <a:pt x="1784970" y="218778"/>
                </a:cubicBezTo>
                <a:cubicBezTo>
                  <a:pt x="1781497" y="214437"/>
                  <a:pt x="1778025" y="210530"/>
                  <a:pt x="1774552" y="207058"/>
                </a:cubicBezTo>
                <a:cubicBezTo>
                  <a:pt x="1775420" y="211398"/>
                  <a:pt x="1775420" y="218344"/>
                  <a:pt x="1774552" y="227893"/>
                </a:cubicBezTo>
                <a:cubicBezTo>
                  <a:pt x="1774552" y="233102"/>
                  <a:pt x="1774552" y="237009"/>
                  <a:pt x="1774552" y="239614"/>
                </a:cubicBezTo>
                <a:cubicBezTo>
                  <a:pt x="1773684" y="262186"/>
                  <a:pt x="1765871" y="274340"/>
                  <a:pt x="1751112" y="276077"/>
                </a:cubicBezTo>
                <a:cubicBezTo>
                  <a:pt x="1746771" y="275208"/>
                  <a:pt x="1743298" y="272170"/>
                  <a:pt x="1740694" y="266961"/>
                </a:cubicBezTo>
                <a:cubicBezTo>
                  <a:pt x="1738957" y="259147"/>
                  <a:pt x="1732446" y="249598"/>
                  <a:pt x="1721160" y="238311"/>
                </a:cubicBezTo>
                <a:cubicBezTo>
                  <a:pt x="1716819" y="249598"/>
                  <a:pt x="1711176" y="255675"/>
                  <a:pt x="1704231" y="256543"/>
                </a:cubicBezTo>
                <a:cubicBezTo>
                  <a:pt x="1694681" y="255675"/>
                  <a:pt x="1689038" y="248729"/>
                  <a:pt x="1687302" y="235707"/>
                </a:cubicBezTo>
                <a:cubicBezTo>
                  <a:pt x="1687302" y="227893"/>
                  <a:pt x="1689906" y="221816"/>
                  <a:pt x="1695115" y="217475"/>
                </a:cubicBezTo>
                <a:cubicBezTo>
                  <a:pt x="1704665" y="209662"/>
                  <a:pt x="1710742" y="202717"/>
                  <a:pt x="1713347" y="196640"/>
                </a:cubicBezTo>
                <a:cubicBezTo>
                  <a:pt x="1715083" y="194035"/>
                  <a:pt x="1716385" y="193601"/>
                  <a:pt x="1717253" y="195337"/>
                </a:cubicBezTo>
                <a:cubicBezTo>
                  <a:pt x="1720726" y="204019"/>
                  <a:pt x="1722462" y="215739"/>
                  <a:pt x="1722462" y="230498"/>
                </a:cubicBezTo>
                <a:cubicBezTo>
                  <a:pt x="1725067" y="230498"/>
                  <a:pt x="1728105" y="230932"/>
                  <a:pt x="1731578" y="231800"/>
                </a:cubicBezTo>
                <a:cubicBezTo>
                  <a:pt x="1734182" y="231800"/>
                  <a:pt x="1736353" y="231800"/>
                  <a:pt x="1738089" y="231800"/>
                </a:cubicBezTo>
                <a:cubicBezTo>
                  <a:pt x="1741562" y="231800"/>
                  <a:pt x="1743298" y="230932"/>
                  <a:pt x="1743298" y="229196"/>
                </a:cubicBezTo>
                <a:cubicBezTo>
                  <a:pt x="1743298" y="212701"/>
                  <a:pt x="1743298" y="199678"/>
                  <a:pt x="1743298" y="190128"/>
                </a:cubicBezTo>
                <a:cubicBezTo>
                  <a:pt x="1731144" y="190996"/>
                  <a:pt x="1721594" y="192299"/>
                  <a:pt x="1714649" y="194035"/>
                </a:cubicBezTo>
                <a:cubicBezTo>
                  <a:pt x="1705967" y="194035"/>
                  <a:pt x="1696851" y="189260"/>
                  <a:pt x="1687302" y="179710"/>
                </a:cubicBezTo>
                <a:cubicBezTo>
                  <a:pt x="1686433" y="176238"/>
                  <a:pt x="1687736" y="174501"/>
                  <a:pt x="1691208" y="174501"/>
                </a:cubicBezTo>
                <a:cubicBezTo>
                  <a:pt x="1696417" y="174501"/>
                  <a:pt x="1701626" y="173633"/>
                  <a:pt x="1706835" y="171897"/>
                </a:cubicBezTo>
                <a:cubicBezTo>
                  <a:pt x="1710308" y="171897"/>
                  <a:pt x="1722462" y="170161"/>
                  <a:pt x="1743298" y="166688"/>
                </a:cubicBezTo>
                <a:cubicBezTo>
                  <a:pt x="1742430" y="159743"/>
                  <a:pt x="1741996" y="154534"/>
                  <a:pt x="1741996" y="151061"/>
                </a:cubicBezTo>
                <a:cubicBezTo>
                  <a:pt x="1734182" y="152797"/>
                  <a:pt x="1721160" y="155402"/>
                  <a:pt x="1702929" y="158874"/>
                </a:cubicBezTo>
                <a:cubicBezTo>
                  <a:pt x="1697720" y="159743"/>
                  <a:pt x="1693813" y="160611"/>
                  <a:pt x="1691208" y="161479"/>
                </a:cubicBezTo>
                <a:cubicBezTo>
                  <a:pt x="1681659" y="164083"/>
                  <a:pt x="1672977" y="158440"/>
                  <a:pt x="1665163" y="144550"/>
                </a:cubicBezTo>
                <a:cubicBezTo>
                  <a:pt x="1663427" y="139341"/>
                  <a:pt x="1664729" y="136736"/>
                  <a:pt x="1669070" y="136736"/>
                </a:cubicBezTo>
                <a:cubicBezTo>
                  <a:pt x="1692511" y="135000"/>
                  <a:pt x="1714215" y="132829"/>
                  <a:pt x="1734182" y="130225"/>
                </a:cubicBezTo>
                <a:cubicBezTo>
                  <a:pt x="1727237" y="122412"/>
                  <a:pt x="1719424" y="112428"/>
                  <a:pt x="1710742" y="100273"/>
                </a:cubicBezTo>
                <a:cubicBezTo>
                  <a:pt x="1709874" y="98537"/>
                  <a:pt x="1710308" y="97669"/>
                  <a:pt x="1712044" y="97669"/>
                </a:cubicBezTo>
                <a:cubicBezTo>
                  <a:pt x="1719858" y="97669"/>
                  <a:pt x="1728973" y="98537"/>
                  <a:pt x="1739391" y="100273"/>
                </a:cubicBezTo>
                <a:cubicBezTo>
                  <a:pt x="1748941" y="101141"/>
                  <a:pt x="1754150" y="105916"/>
                  <a:pt x="1755018" y="114598"/>
                </a:cubicBezTo>
                <a:cubicBezTo>
                  <a:pt x="1755887" y="119807"/>
                  <a:pt x="1755018" y="124148"/>
                  <a:pt x="1752414" y="127621"/>
                </a:cubicBezTo>
                <a:cubicBezTo>
                  <a:pt x="1753282" y="127621"/>
                  <a:pt x="1754150" y="127621"/>
                  <a:pt x="1755018" y="127621"/>
                </a:cubicBezTo>
                <a:cubicBezTo>
                  <a:pt x="1756755" y="126752"/>
                  <a:pt x="1758491" y="126318"/>
                  <a:pt x="1760227" y="126318"/>
                </a:cubicBezTo>
                <a:cubicBezTo>
                  <a:pt x="1767173" y="105482"/>
                  <a:pt x="1771079" y="93328"/>
                  <a:pt x="1771948" y="89855"/>
                </a:cubicBezTo>
                <a:cubicBezTo>
                  <a:pt x="1771079" y="89855"/>
                  <a:pt x="1769343" y="90289"/>
                  <a:pt x="1766739" y="91158"/>
                </a:cubicBezTo>
                <a:cubicBezTo>
                  <a:pt x="1749375" y="93762"/>
                  <a:pt x="1735485" y="95498"/>
                  <a:pt x="1725067" y="96367"/>
                </a:cubicBezTo>
                <a:cubicBezTo>
                  <a:pt x="1719858" y="98103"/>
                  <a:pt x="1711610" y="93762"/>
                  <a:pt x="1700324" y="83344"/>
                </a:cubicBezTo>
                <a:cubicBezTo>
                  <a:pt x="1696851" y="79003"/>
                  <a:pt x="1698154" y="75965"/>
                  <a:pt x="1704231" y="74228"/>
                </a:cubicBezTo>
                <a:cubicBezTo>
                  <a:pt x="1733748" y="69888"/>
                  <a:pt x="1757623" y="65981"/>
                  <a:pt x="1775854" y="62508"/>
                </a:cubicBezTo>
                <a:cubicBezTo>
                  <a:pt x="1773250" y="62508"/>
                  <a:pt x="1769777" y="60772"/>
                  <a:pt x="1765436" y="57299"/>
                </a:cubicBezTo>
                <a:cubicBezTo>
                  <a:pt x="1756755" y="51222"/>
                  <a:pt x="1745469" y="39936"/>
                  <a:pt x="1731578" y="23441"/>
                </a:cubicBezTo>
                <a:cubicBezTo>
                  <a:pt x="1730710" y="21704"/>
                  <a:pt x="1732012" y="20402"/>
                  <a:pt x="1735485" y="19534"/>
                </a:cubicBezTo>
                <a:close/>
                <a:moveTo>
                  <a:pt x="1512801" y="18557"/>
                </a:moveTo>
                <a:cubicBezTo>
                  <a:pt x="1515839" y="18774"/>
                  <a:pt x="1518444" y="19534"/>
                  <a:pt x="1520614" y="20836"/>
                </a:cubicBezTo>
                <a:cubicBezTo>
                  <a:pt x="1526691" y="23441"/>
                  <a:pt x="1533203" y="28216"/>
                  <a:pt x="1540148" y="35161"/>
                </a:cubicBezTo>
                <a:cubicBezTo>
                  <a:pt x="1543621" y="43843"/>
                  <a:pt x="1541016" y="49052"/>
                  <a:pt x="1532335" y="50788"/>
                </a:cubicBezTo>
                <a:cubicBezTo>
                  <a:pt x="1526258" y="51656"/>
                  <a:pt x="1517141" y="52524"/>
                  <a:pt x="1504987" y="53392"/>
                </a:cubicBezTo>
                <a:cubicBezTo>
                  <a:pt x="1495438" y="55129"/>
                  <a:pt x="1488058" y="55997"/>
                  <a:pt x="1482849" y="55997"/>
                </a:cubicBezTo>
                <a:cubicBezTo>
                  <a:pt x="1487190" y="57733"/>
                  <a:pt x="1491097" y="60772"/>
                  <a:pt x="1494569" y="65113"/>
                </a:cubicBezTo>
                <a:cubicBezTo>
                  <a:pt x="1498042" y="67717"/>
                  <a:pt x="1498911" y="72492"/>
                  <a:pt x="1497174" y="79437"/>
                </a:cubicBezTo>
                <a:cubicBezTo>
                  <a:pt x="1495438" y="84646"/>
                  <a:pt x="1494135" y="95064"/>
                  <a:pt x="1493267" y="110691"/>
                </a:cubicBezTo>
                <a:cubicBezTo>
                  <a:pt x="1492399" y="115900"/>
                  <a:pt x="1491965" y="119807"/>
                  <a:pt x="1491965" y="122412"/>
                </a:cubicBezTo>
                <a:cubicBezTo>
                  <a:pt x="1491965" y="125016"/>
                  <a:pt x="1491965" y="127621"/>
                  <a:pt x="1491965" y="130225"/>
                </a:cubicBezTo>
                <a:cubicBezTo>
                  <a:pt x="1493701" y="130225"/>
                  <a:pt x="1494569" y="130225"/>
                  <a:pt x="1494569" y="130225"/>
                </a:cubicBezTo>
                <a:cubicBezTo>
                  <a:pt x="1507592" y="106785"/>
                  <a:pt x="1516274" y="85080"/>
                  <a:pt x="1520614" y="65113"/>
                </a:cubicBezTo>
                <a:cubicBezTo>
                  <a:pt x="1522351" y="60772"/>
                  <a:pt x="1525824" y="59036"/>
                  <a:pt x="1531032" y="59904"/>
                </a:cubicBezTo>
                <a:cubicBezTo>
                  <a:pt x="1543187" y="65981"/>
                  <a:pt x="1552737" y="72492"/>
                  <a:pt x="1559682" y="79437"/>
                </a:cubicBezTo>
                <a:cubicBezTo>
                  <a:pt x="1564891" y="83778"/>
                  <a:pt x="1565759" y="88119"/>
                  <a:pt x="1562287" y="92460"/>
                </a:cubicBezTo>
                <a:cubicBezTo>
                  <a:pt x="1559682" y="94196"/>
                  <a:pt x="1555341" y="97235"/>
                  <a:pt x="1549264" y="101576"/>
                </a:cubicBezTo>
                <a:cubicBezTo>
                  <a:pt x="1531901" y="113730"/>
                  <a:pt x="1519746" y="122846"/>
                  <a:pt x="1512801" y="128923"/>
                </a:cubicBezTo>
                <a:lnTo>
                  <a:pt x="1514103" y="128923"/>
                </a:lnTo>
                <a:cubicBezTo>
                  <a:pt x="1518444" y="128055"/>
                  <a:pt x="1526258" y="127186"/>
                  <a:pt x="1537544" y="126318"/>
                </a:cubicBezTo>
                <a:cubicBezTo>
                  <a:pt x="1550566" y="124582"/>
                  <a:pt x="1559247" y="123280"/>
                  <a:pt x="1563589" y="122412"/>
                </a:cubicBezTo>
                <a:cubicBezTo>
                  <a:pt x="1569666" y="120675"/>
                  <a:pt x="1576177" y="120675"/>
                  <a:pt x="1583122" y="122412"/>
                </a:cubicBezTo>
                <a:cubicBezTo>
                  <a:pt x="1583122" y="122412"/>
                  <a:pt x="1583556" y="122412"/>
                  <a:pt x="1584424" y="122412"/>
                </a:cubicBezTo>
                <a:cubicBezTo>
                  <a:pt x="1600919" y="128489"/>
                  <a:pt x="1610903" y="136302"/>
                  <a:pt x="1614376" y="145852"/>
                </a:cubicBezTo>
                <a:cubicBezTo>
                  <a:pt x="1616980" y="154534"/>
                  <a:pt x="1613074" y="159308"/>
                  <a:pt x="1602656" y="160177"/>
                </a:cubicBezTo>
                <a:cubicBezTo>
                  <a:pt x="1572270" y="156704"/>
                  <a:pt x="1535373" y="155402"/>
                  <a:pt x="1491965" y="156270"/>
                </a:cubicBezTo>
                <a:lnTo>
                  <a:pt x="1491965" y="214871"/>
                </a:lnTo>
                <a:cubicBezTo>
                  <a:pt x="1490229" y="253070"/>
                  <a:pt x="1485453" y="281720"/>
                  <a:pt x="1477640" y="300819"/>
                </a:cubicBezTo>
                <a:cubicBezTo>
                  <a:pt x="1475036" y="305160"/>
                  <a:pt x="1471997" y="305160"/>
                  <a:pt x="1468525" y="300819"/>
                </a:cubicBezTo>
                <a:cubicBezTo>
                  <a:pt x="1458975" y="279115"/>
                  <a:pt x="1454200" y="254372"/>
                  <a:pt x="1454200" y="226591"/>
                </a:cubicBezTo>
                <a:lnTo>
                  <a:pt x="1454200" y="160177"/>
                </a:lnTo>
                <a:cubicBezTo>
                  <a:pt x="1417737" y="163649"/>
                  <a:pt x="1389955" y="167990"/>
                  <a:pt x="1370856" y="173199"/>
                </a:cubicBezTo>
                <a:cubicBezTo>
                  <a:pt x="1365647" y="175804"/>
                  <a:pt x="1361306" y="175370"/>
                  <a:pt x="1357834" y="171897"/>
                </a:cubicBezTo>
                <a:cubicBezTo>
                  <a:pt x="1349152" y="163215"/>
                  <a:pt x="1343075" y="156704"/>
                  <a:pt x="1339603" y="152363"/>
                </a:cubicBezTo>
                <a:cubicBezTo>
                  <a:pt x="1337866" y="148022"/>
                  <a:pt x="1339168" y="145418"/>
                  <a:pt x="1343509" y="144550"/>
                </a:cubicBezTo>
                <a:cubicBezTo>
                  <a:pt x="1350454" y="144550"/>
                  <a:pt x="1364345" y="143682"/>
                  <a:pt x="1385181" y="141945"/>
                </a:cubicBezTo>
                <a:cubicBezTo>
                  <a:pt x="1392126" y="141077"/>
                  <a:pt x="1396901" y="140643"/>
                  <a:pt x="1399505" y="140643"/>
                </a:cubicBezTo>
                <a:cubicBezTo>
                  <a:pt x="1405583" y="139775"/>
                  <a:pt x="1414699" y="138473"/>
                  <a:pt x="1426853" y="136736"/>
                </a:cubicBezTo>
                <a:cubicBezTo>
                  <a:pt x="1439007" y="135868"/>
                  <a:pt x="1448122" y="135000"/>
                  <a:pt x="1454200" y="134132"/>
                </a:cubicBezTo>
                <a:lnTo>
                  <a:pt x="1454200" y="101576"/>
                </a:lnTo>
                <a:cubicBezTo>
                  <a:pt x="1454200" y="84212"/>
                  <a:pt x="1451595" y="69888"/>
                  <a:pt x="1446386" y="58601"/>
                </a:cubicBezTo>
                <a:cubicBezTo>
                  <a:pt x="1440309" y="58601"/>
                  <a:pt x="1434666" y="59036"/>
                  <a:pt x="1429457" y="59904"/>
                </a:cubicBezTo>
                <a:cubicBezTo>
                  <a:pt x="1422512" y="59904"/>
                  <a:pt x="1416869" y="57733"/>
                  <a:pt x="1412528" y="53392"/>
                </a:cubicBezTo>
                <a:cubicBezTo>
                  <a:pt x="1409056" y="51656"/>
                  <a:pt x="1404714" y="46881"/>
                  <a:pt x="1399505" y="39068"/>
                </a:cubicBezTo>
                <a:cubicBezTo>
                  <a:pt x="1397769" y="32991"/>
                  <a:pt x="1399505" y="29952"/>
                  <a:pt x="1404714" y="29952"/>
                </a:cubicBezTo>
                <a:cubicBezTo>
                  <a:pt x="1418605" y="29952"/>
                  <a:pt x="1441611" y="28216"/>
                  <a:pt x="1473734" y="24743"/>
                </a:cubicBezTo>
                <a:cubicBezTo>
                  <a:pt x="1482415" y="23875"/>
                  <a:pt x="1491531" y="22139"/>
                  <a:pt x="1501081" y="19534"/>
                </a:cubicBezTo>
                <a:cubicBezTo>
                  <a:pt x="1501949" y="19534"/>
                  <a:pt x="1502383" y="19534"/>
                  <a:pt x="1502383" y="19534"/>
                </a:cubicBezTo>
                <a:cubicBezTo>
                  <a:pt x="1506290" y="18666"/>
                  <a:pt x="1509763" y="18340"/>
                  <a:pt x="1512801" y="18557"/>
                </a:cubicBezTo>
                <a:close/>
                <a:moveTo>
                  <a:pt x="3779523" y="14569"/>
                </a:moveTo>
                <a:cubicBezTo>
                  <a:pt x="3781150" y="14624"/>
                  <a:pt x="3783050" y="14976"/>
                  <a:pt x="3785220" y="15627"/>
                </a:cubicBezTo>
                <a:cubicBezTo>
                  <a:pt x="3796506" y="21704"/>
                  <a:pt x="3804320" y="28216"/>
                  <a:pt x="3808660" y="35161"/>
                </a:cubicBezTo>
                <a:cubicBezTo>
                  <a:pt x="3813869" y="41238"/>
                  <a:pt x="3813435" y="47315"/>
                  <a:pt x="3807358" y="53392"/>
                </a:cubicBezTo>
                <a:cubicBezTo>
                  <a:pt x="3805622" y="54261"/>
                  <a:pt x="3803451" y="55997"/>
                  <a:pt x="3800847" y="58601"/>
                </a:cubicBezTo>
                <a:cubicBezTo>
                  <a:pt x="3799110" y="60338"/>
                  <a:pt x="3797374" y="61640"/>
                  <a:pt x="3795638" y="62508"/>
                </a:cubicBezTo>
                <a:cubicBezTo>
                  <a:pt x="3807792" y="60772"/>
                  <a:pt x="3817776" y="57733"/>
                  <a:pt x="3825590" y="53392"/>
                </a:cubicBezTo>
                <a:cubicBezTo>
                  <a:pt x="3830799" y="51656"/>
                  <a:pt x="3836008" y="51222"/>
                  <a:pt x="3841217" y="52090"/>
                </a:cubicBezTo>
                <a:cubicBezTo>
                  <a:pt x="3855975" y="57299"/>
                  <a:pt x="3865091" y="62074"/>
                  <a:pt x="3868564" y="66415"/>
                </a:cubicBezTo>
                <a:cubicBezTo>
                  <a:pt x="3871168" y="72492"/>
                  <a:pt x="3870300" y="76833"/>
                  <a:pt x="3865959" y="79437"/>
                </a:cubicBezTo>
                <a:cubicBezTo>
                  <a:pt x="3844255" y="88119"/>
                  <a:pt x="3822551" y="101141"/>
                  <a:pt x="3800847" y="118505"/>
                </a:cubicBezTo>
                <a:cubicBezTo>
                  <a:pt x="3819947" y="115032"/>
                  <a:pt x="3834705" y="111994"/>
                  <a:pt x="3845123" y="109389"/>
                </a:cubicBezTo>
                <a:cubicBezTo>
                  <a:pt x="3851201" y="106785"/>
                  <a:pt x="3857278" y="106785"/>
                  <a:pt x="3863355" y="109389"/>
                </a:cubicBezTo>
                <a:cubicBezTo>
                  <a:pt x="3870300" y="113730"/>
                  <a:pt x="3876811" y="120241"/>
                  <a:pt x="3882888" y="128923"/>
                </a:cubicBezTo>
                <a:cubicBezTo>
                  <a:pt x="3885493" y="134132"/>
                  <a:pt x="3885059" y="138473"/>
                  <a:pt x="3881586" y="141945"/>
                </a:cubicBezTo>
                <a:cubicBezTo>
                  <a:pt x="3872036" y="149759"/>
                  <a:pt x="3863355" y="161045"/>
                  <a:pt x="3855541" y="175804"/>
                </a:cubicBezTo>
                <a:cubicBezTo>
                  <a:pt x="3856410" y="176672"/>
                  <a:pt x="3857278" y="177540"/>
                  <a:pt x="3858146" y="178408"/>
                </a:cubicBezTo>
                <a:cubicBezTo>
                  <a:pt x="3859882" y="180144"/>
                  <a:pt x="3860750" y="181447"/>
                  <a:pt x="3860750" y="182315"/>
                </a:cubicBezTo>
                <a:cubicBezTo>
                  <a:pt x="3864223" y="190128"/>
                  <a:pt x="3862487" y="194903"/>
                  <a:pt x="3855541" y="196640"/>
                </a:cubicBezTo>
                <a:cubicBezTo>
                  <a:pt x="3829496" y="197508"/>
                  <a:pt x="3798676" y="200112"/>
                  <a:pt x="3763082" y="204453"/>
                </a:cubicBezTo>
                <a:cubicBezTo>
                  <a:pt x="3754400" y="204453"/>
                  <a:pt x="3746587" y="205321"/>
                  <a:pt x="3739641" y="207058"/>
                </a:cubicBezTo>
                <a:cubicBezTo>
                  <a:pt x="3739641" y="209662"/>
                  <a:pt x="3739641" y="212701"/>
                  <a:pt x="3739641" y="216173"/>
                </a:cubicBezTo>
                <a:cubicBezTo>
                  <a:pt x="3738773" y="232668"/>
                  <a:pt x="3743982" y="243520"/>
                  <a:pt x="3755268" y="248729"/>
                </a:cubicBezTo>
                <a:cubicBezTo>
                  <a:pt x="3758741" y="253938"/>
                  <a:pt x="3772632" y="256109"/>
                  <a:pt x="3796940" y="255241"/>
                </a:cubicBezTo>
                <a:cubicBezTo>
                  <a:pt x="3821249" y="256109"/>
                  <a:pt x="3845123" y="254807"/>
                  <a:pt x="3868564" y="251334"/>
                </a:cubicBezTo>
                <a:cubicBezTo>
                  <a:pt x="3892004" y="247861"/>
                  <a:pt x="3904593" y="240048"/>
                  <a:pt x="3906329" y="227893"/>
                </a:cubicBezTo>
                <a:cubicBezTo>
                  <a:pt x="3908933" y="217475"/>
                  <a:pt x="3911972" y="204453"/>
                  <a:pt x="3915445" y="188826"/>
                </a:cubicBezTo>
                <a:cubicBezTo>
                  <a:pt x="3916313" y="186222"/>
                  <a:pt x="3917615" y="184919"/>
                  <a:pt x="3919351" y="184919"/>
                </a:cubicBezTo>
                <a:cubicBezTo>
                  <a:pt x="3920220" y="184919"/>
                  <a:pt x="3921088" y="186222"/>
                  <a:pt x="3921956" y="188826"/>
                </a:cubicBezTo>
                <a:cubicBezTo>
                  <a:pt x="3925429" y="207058"/>
                  <a:pt x="3931072" y="221816"/>
                  <a:pt x="3938885" y="233102"/>
                </a:cubicBezTo>
                <a:cubicBezTo>
                  <a:pt x="3944094" y="238311"/>
                  <a:pt x="3946264" y="243954"/>
                  <a:pt x="3945396" y="250032"/>
                </a:cubicBezTo>
                <a:cubicBezTo>
                  <a:pt x="3944528" y="257845"/>
                  <a:pt x="3941490" y="263922"/>
                  <a:pt x="3936281" y="268263"/>
                </a:cubicBezTo>
                <a:cubicBezTo>
                  <a:pt x="3926731" y="278681"/>
                  <a:pt x="3908933" y="285192"/>
                  <a:pt x="3882888" y="287797"/>
                </a:cubicBezTo>
                <a:cubicBezTo>
                  <a:pt x="3853371" y="290401"/>
                  <a:pt x="3822551" y="290835"/>
                  <a:pt x="3790429" y="289099"/>
                </a:cubicBezTo>
                <a:cubicBezTo>
                  <a:pt x="3760043" y="288231"/>
                  <a:pt x="3738339" y="282588"/>
                  <a:pt x="3725317" y="272170"/>
                </a:cubicBezTo>
                <a:cubicBezTo>
                  <a:pt x="3714030" y="264356"/>
                  <a:pt x="3707954" y="248729"/>
                  <a:pt x="3707085" y="225289"/>
                </a:cubicBezTo>
                <a:cubicBezTo>
                  <a:pt x="3707085" y="200112"/>
                  <a:pt x="3706651" y="183617"/>
                  <a:pt x="3705783" y="175804"/>
                </a:cubicBezTo>
                <a:cubicBezTo>
                  <a:pt x="3705783" y="158440"/>
                  <a:pt x="3703612" y="145852"/>
                  <a:pt x="3699272" y="138038"/>
                </a:cubicBezTo>
                <a:cubicBezTo>
                  <a:pt x="3697536" y="134566"/>
                  <a:pt x="3697102" y="131961"/>
                  <a:pt x="3697970" y="130225"/>
                </a:cubicBezTo>
                <a:cubicBezTo>
                  <a:pt x="3699706" y="128489"/>
                  <a:pt x="3702311" y="128055"/>
                  <a:pt x="3705783" y="128923"/>
                </a:cubicBezTo>
                <a:cubicBezTo>
                  <a:pt x="3712728" y="129791"/>
                  <a:pt x="3717937" y="131093"/>
                  <a:pt x="3721410" y="132829"/>
                </a:cubicBezTo>
                <a:cubicBezTo>
                  <a:pt x="3726619" y="131093"/>
                  <a:pt x="3739207" y="128923"/>
                  <a:pt x="3759175" y="126318"/>
                </a:cubicBezTo>
                <a:cubicBezTo>
                  <a:pt x="3757439" y="126318"/>
                  <a:pt x="3759609" y="125884"/>
                  <a:pt x="3765686" y="125016"/>
                </a:cubicBezTo>
                <a:cubicBezTo>
                  <a:pt x="3769159" y="120675"/>
                  <a:pt x="3773500" y="114598"/>
                  <a:pt x="3778709" y="106785"/>
                </a:cubicBezTo>
                <a:cubicBezTo>
                  <a:pt x="3783050" y="100707"/>
                  <a:pt x="3787390" y="94630"/>
                  <a:pt x="3791731" y="88553"/>
                </a:cubicBezTo>
                <a:cubicBezTo>
                  <a:pt x="3785654" y="91158"/>
                  <a:pt x="3778275" y="91592"/>
                  <a:pt x="3769593" y="89855"/>
                </a:cubicBezTo>
                <a:cubicBezTo>
                  <a:pt x="3751362" y="104614"/>
                  <a:pt x="3730092" y="116334"/>
                  <a:pt x="3705783" y="125016"/>
                </a:cubicBezTo>
                <a:cubicBezTo>
                  <a:pt x="3702311" y="126752"/>
                  <a:pt x="3700140" y="127186"/>
                  <a:pt x="3699272" y="126318"/>
                </a:cubicBezTo>
                <a:cubicBezTo>
                  <a:pt x="3699272" y="124582"/>
                  <a:pt x="3700574" y="122412"/>
                  <a:pt x="3703179" y="119807"/>
                </a:cubicBezTo>
                <a:cubicBezTo>
                  <a:pt x="3723146" y="101576"/>
                  <a:pt x="3739641" y="82910"/>
                  <a:pt x="3752664" y="63810"/>
                </a:cubicBezTo>
                <a:cubicBezTo>
                  <a:pt x="3765686" y="44711"/>
                  <a:pt x="3772198" y="30820"/>
                  <a:pt x="3772198" y="22139"/>
                </a:cubicBezTo>
                <a:cubicBezTo>
                  <a:pt x="3772198" y="16930"/>
                  <a:pt x="3774639" y="14406"/>
                  <a:pt x="3779523" y="14569"/>
                </a:cubicBezTo>
                <a:close/>
                <a:moveTo>
                  <a:pt x="6768414" y="14000"/>
                </a:moveTo>
                <a:cubicBezTo>
                  <a:pt x="6769499" y="13782"/>
                  <a:pt x="6770910" y="13891"/>
                  <a:pt x="6772647" y="14325"/>
                </a:cubicBezTo>
                <a:cubicBezTo>
                  <a:pt x="6789141" y="17798"/>
                  <a:pt x="6802164" y="23875"/>
                  <a:pt x="6811714" y="32557"/>
                </a:cubicBezTo>
                <a:cubicBezTo>
                  <a:pt x="6816055" y="36029"/>
                  <a:pt x="6818225" y="41238"/>
                  <a:pt x="6818225" y="48183"/>
                </a:cubicBezTo>
                <a:cubicBezTo>
                  <a:pt x="6816489" y="69888"/>
                  <a:pt x="6817357" y="89855"/>
                  <a:pt x="6820829" y="108087"/>
                </a:cubicBezTo>
                <a:cubicBezTo>
                  <a:pt x="6824302" y="107219"/>
                  <a:pt x="6829511" y="105048"/>
                  <a:pt x="6836457" y="101576"/>
                </a:cubicBezTo>
                <a:cubicBezTo>
                  <a:pt x="6840797" y="99839"/>
                  <a:pt x="6844270" y="98537"/>
                  <a:pt x="6846875" y="97669"/>
                </a:cubicBezTo>
                <a:cubicBezTo>
                  <a:pt x="6853819" y="94196"/>
                  <a:pt x="6860765" y="93762"/>
                  <a:pt x="6867711" y="96367"/>
                </a:cubicBezTo>
                <a:cubicBezTo>
                  <a:pt x="6875524" y="98103"/>
                  <a:pt x="6882035" y="101141"/>
                  <a:pt x="6887244" y="105482"/>
                </a:cubicBezTo>
                <a:cubicBezTo>
                  <a:pt x="6893321" y="111559"/>
                  <a:pt x="6892453" y="116334"/>
                  <a:pt x="6884639" y="119807"/>
                </a:cubicBezTo>
                <a:cubicBezTo>
                  <a:pt x="6863804" y="125016"/>
                  <a:pt x="6844270" y="130225"/>
                  <a:pt x="6826039" y="135434"/>
                </a:cubicBezTo>
                <a:cubicBezTo>
                  <a:pt x="6826039" y="136302"/>
                  <a:pt x="6826473" y="137604"/>
                  <a:pt x="6827341" y="139341"/>
                </a:cubicBezTo>
                <a:cubicBezTo>
                  <a:pt x="6827341" y="140209"/>
                  <a:pt x="6827775" y="141077"/>
                  <a:pt x="6828643" y="141945"/>
                </a:cubicBezTo>
                <a:cubicBezTo>
                  <a:pt x="6839061" y="180144"/>
                  <a:pt x="6859463" y="210964"/>
                  <a:pt x="6889849" y="234405"/>
                </a:cubicBezTo>
                <a:cubicBezTo>
                  <a:pt x="6894189" y="237009"/>
                  <a:pt x="6896793" y="236575"/>
                  <a:pt x="6897662" y="233102"/>
                </a:cubicBezTo>
                <a:cubicBezTo>
                  <a:pt x="6901135" y="222684"/>
                  <a:pt x="6905041" y="211832"/>
                  <a:pt x="6909383" y="200546"/>
                </a:cubicBezTo>
                <a:cubicBezTo>
                  <a:pt x="6911119" y="195337"/>
                  <a:pt x="6912855" y="192299"/>
                  <a:pt x="6914591" y="191431"/>
                </a:cubicBezTo>
                <a:cubicBezTo>
                  <a:pt x="6916327" y="191431"/>
                  <a:pt x="6917196" y="193601"/>
                  <a:pt x="6917196" y="197942"/>
                </a:cubicBezTo>
                <a:cubicBezTo>
                  <a:pt x="6918932" y="219646"/>
                  <a:pt x="6923273" y="241350"/>
                  <a:pt x="6930219" y="263054"/>
                </a:cubicBezTo>
                <a:cubicBezTo>
                  <a:pt x="6932823" y="276945"/>
                  <a:pt x="6928916" y="285626"/>
                  <a:pt x="6918498" y="289099"/>
                </a:cubicBezTo>
                <a:cubicBezTo>
                  <a:pt x="6908948" y="290835"/>
                  <a:pt x="6897662" y="286929"/>
                  <a:pt x="6884639" y="277379"/>
                </a:cubicBezTo>
                <a:cubicBezTo>
                  <a:pt x="6841231" y="246993"/>
                  <a:pt x="6812582" y="206623"/>
                  <a:pt x="6798691" y="156270"/>
                </a:cubicBezTo>
                <a:lnTo>
                  <a:pt x="6797389" y="148457"/>
                </a:lnTo>
                <a:lnTo>
                  <a:pt x="6796087" y="145852"/>
                </a:lnTo>
                <a:cubicBezTo>
                  <a:pt x="6794351" y="146720"/>
                  <a:pt x="6791746" y="148022"/>
                  <a:pt x="6788273" y="149759"/>
                </a:cubicBezTo>
                <a:cubicBezTo>
                  <a:pt x="6784801" y="151495"/>
                  <a:pt x="6779158" y="153665"/>
                  <a:pt x="6771345" y="156270"/>
                </a:cubicBezTo>
                <a:cubicBezTo>
                  <a:pt x="6767871" y="158874"/>
                  <a:pt x="6763965" y="158874"/>
                  <a:pt x="6759624" y="156270"/>
                </a:cubicBezTo>
                <a:cubicBezTo>
                  <a:pt x="6756151" y="154534"/>
                  <a:pt x="6750509" y="151061"/>
                  <a:pt x="6742695" y="145852"/>
                </a:cubicBezTo>
                <a:cubicBezTo>
                  <a:pt x="6741827" y="144984"/>
                  <a:pt x="6741393" y="144550"/>
                  <a:pt x="6741393" y="144550"/>
                </a:cubicBezTo>
                <a:cubicBezTo>
                  <a:pt x="6737051" y="139341"/>
                  <a:pt x="6737486" y="135868"/>
                  <a:pt x="6742695" y="134132"/>
                </a:cubicBezTo>
                <a:cubicBezTo>
                  <a:pt x="6746167" y="133264"/>
                  <a:pt x="6752245" y="131527"/>
                  <a:pt x="6760927" y="128923"/>
                </a:cubicBezTo>
                <a:cubicBezTo>
                  <a:pt x="6773949" y="124582"/>
                  <a:pt x="6783933" y="121543"/>
                  <a:pt x="6790878" y="119807"/>
                </a:cubicBezTo>
                <a:cubicBezTo>
                  <a:pt x="6788273" y="110257"/>
                  <a:pt x="6785669" y="96367"/>
                  <a:pt x="6783065" y="78135"/>
                </a:cubicBezTo>
                <a:cubicBezTo>
                  <a:pt x="6782196" y="71190"/>
                  <a:pt x="6781328" y="66415"/>
                  <a:pt x="6780460" y="63810"/>
                </a:cubicBezTo>
                <a:cubicBezTo>
                  <a:pt x="6778723" y="44711"/>
                  <a:pt x="6773949" y="30820"/>
                  <a:pt x="6766135" y="22139"/>
                </a:cubicBezTo>
                <a:cubicBezTo>
                  <a:pt x="6765267" y="19534"/>
                  <a:pt x="6765267" y="17364"/>
                  <a:pt x="6766135" y="15627"/>
                </a:cubicBezTo>
                <a:cubicBezTo>
                  <a:pt x="6766569" y="14759"/>
                  <a:pt x="6767329" y="14217"/>
                  <a:pt x="6768414" y="14000"/>
                </a:cubicBezTo>
                <a:close/>
                <a:moveTo>
                  <a:pt x="5724748" y="14000"/>
                </a:moveTo>
                <a:cubicBezTo>
                  <a:pt x="5726050" y="13782"/>
                  <a:pt x="5727787" y="13891"/>
                  <a:pt x="5729957" y="14325"/>
                </a:cubicBezTo>
                <a:cubicBezTo>
                  <a:pt x="5741243" y="15193"/>
                  <a:pt x="5752095" y="21270"/>
                  <a:pt x="5762513" y="32557"/>
                </a:cubicBezTo>
                <a:cubicBezTo>
                  <a:pt x="5765986" y="36897"/>
                  <a:pt x="5767288" y="41238"/>
                  <a:pt x="5766420" y="45579"/>
                </a:cubicBezTo>
                <a:cubicBezTo>
                  <a:pt x="5762947" y="51656"/>
                  <a:pt x="5761211" y="61206"/>
                  <a:pt x="5761211" y="74228"/>
                </a:cubicBezTo>
                <a:cubicBezTo>
                  <a:pt x="5769024" y="72492"/>
                  <a:pt x="5774233" y="72492"/>
                  <a:pt x="5776838" y="74228"/>
                </a:cubicBezTo>
                <a:cubicBezTo>
                  <a:pt x="5781179" y="75965"/>
                  <a:pt x="5785086" y="79871"/>
                  <a:pt x="5788558" y="85949"/>
                </a:cubicBezTo>
                <a:cubicBezTo>
                  <a:pt x="5790295" y="90289"/>
                  <a:pt x="5788992" y="93328"/>
                  <a:pt x="5784651" y="95064"/>
                </a:cubicBezTo>
                <a:cubicBezTo>
                  <a:pt x="5783783" y="95064"/>
                  <a:pt x="5782481" y="95498"/>
                  <a:pt x="5780745" y="96367"/>
                </a:cubicBezTo>
                <a:cubicBezTo>
                  <a:pt x="5777272" y="96367"/>
                  <a:pt x="5770761" y="97669"/>
                  <a:pt x="5761211" y="100273"/>
                </a:cubicBezTo>
                <a:cubicBezTo>
                  <a:pt x="5761211" y="102010"/>
                  <a:pt x="5761211" y="104614"/>
                  <a:pt x="5761211" y="108087"/>
                </a:cubicBezTo>
                <a:cubicBezTo>
                  <a:pt x="5760343" y="111559"/>
                  <a:pt x="5759909" y="114164"/>
                  <a:pt x="5759909" y="115900"/>
                </a:cubicBezTo>
                <a:cubicBezTo>
                  <a:pt x="5761645" y="115900"/>
                  <a:pt x="5764250" y="116334"/>
                  <a:pt x="5767722" y="117203"/>
                </a:cubicBezTo>
                <a:cubicBezTo>
                  <a:pt x="5771195" y="117203"/>
                  <a:pt x="5773800" y="117637"/>
                  <a:pt x="5775536" y="118505"/>
                </a:cubicBezTo>
                <a:cubicBezTo>
                  <a:pt x="5785954" y="121977"/>
                  <a:pt x="5791163" y="130659"/>
                  <a:pt x="5791163" y="144550"/>
                </a:cubicBezTo>
                <a:cubicBezTo>
                  <a:pt x="5788558" y="154968"/>
                  <a:pt x="5782915" y="158874"/>
                  <a:pt x="5774233" y="156270"/>
                </a:cubicBezTo>
                <a:cubicBezTo>
                  <a:pt x="5769893" y="152797"/>
                  <a:pt x="5765118" y="148456"/>
                  <a:pt x="5759909" y="143247"/>
                </a:cubicBezTo>
                <a:lnTo>
                  <a:pt x="5759909" y="170595"/>
                </a:lnTo>
                <a:cubicBezTo>
                  <a:pt x="5759041" y="183617"/>
                  <a:pt x="5756436" y="193167"/>
                  <a:pt x="5752095" y="199244"/>
                </a:cubicBezTo>
                <a:cubicBezTo>
                  <a:pt x="5749491" y="201849"/>
                  <a:pt x="5746018" y="202283"/>
                  <a:pt x="5741677" y="200546"/>
                </a:cubicBezTo>
                <a:cubicBezTo>
                  <a:pt x="5731259" y="193601"/>
                  <a:pt x="5726919" y="183617"/>
                  <a:pt x="5728655" y="170595"/>
                </a:cubicBezTo>
                <a:cubicBezTo>
                  <a:pt x="5728655" y="163649"/>
                  <a:pt x="5728655" y="155836"/>
                  <a:pt x="5728655" y="147154"/>
                </a:cubicBezTo>
                <a:cubicBezTo>
                  <a:pt x="5704346" y="167990"/>
                  <a:pt x="5680906" y="182315"/>
                  <a:pt x="5658333" y="190128"/>
                </a:cubicBezTo>
                <a:cubicBezTo>
                  <a:pt x="5654861" y="190996"/>
                  <a:pt x="5652691" y="190996"/>
                  <a:pt x="5651822" y="190128"/>
                </a:cubicBezTo>
                <a:cubicBezTo>
                  <a:pt x="5651822" y="188392"/>
                  <a:pt x="5653124" y="186656"/>
                  <a:pt x="5655729" y="184919"/>
                </a:cubicBezTo>
                <a:cubicBezTo>
                  <a:pt x="5675697" y="169292"/>
                  <a:pt x="5696533" y="144116"/>
                  <a:pt x="5718237" y="109389"/>
                </a:cubicBezTo>
                <a:cubicBezTo>
                  <a:pt x="5717369" y="109389"/>
                  <a:pt x="5715632" y="109823"/>
                  <a:pt x="5713028" y="110691"/>
                </a:cubicBezTo>
                <a:cubicBezTo>
                  <a:pt x="5707819" y="111559"/>
                  <a:pt x="5704346" y="112428"/>
                  <a:pt x="5702610" y="113296"/>
                </a:cubicBezTo>
                <a:cubicBezTo>
                  <a:pt x="5695665" y="113296"/>
                  <a:pt x="5690890" y="111994"/>
                  <a:pt x="5688285" y="109389"/>
                </a:cubicBezTo>
                <a:cubicBezTo>
                  <a:pt x="5685681" y="106785"/>
                  <a:pt x="5682208" y="103312"/>
                  <a:pt x="5677867" y="98971"/>
                </a:cubicBezTo>
                <a:cubicBezTo>
                  <a:pt x="5674395" y="93762"/>
                  <a:pt x="5675697" y="90724"/>
                  <a:pt x="5681774" y="89855"/>
                </a:cubicBezTo>
                <a:cubicBezTo>
                  <a:pt x="5685247" y="88987"/>
                  <a:pt x="5691758" y="87685"/>
                  <a:pt x="5701308" y="85949"/>
                </a:cubicBezTo>
                <a:cubicBezTo>
                  <a:pt x="5713462" y="84212"/>
                  <a:pt x="5722578" y="82476"/>
                  <a:pt x="5728655" y="80740"/>
                </a:cubicBezTo>
                <a:cubicBezTo>
                  <a:pt x="5728655" y="77267"/>
                  <a:pt x="5728655" y="74228"/>
                  <a:pt x="5728655" y="71624"/>
                </a:cubicBezTo>
                <a:cubicBezTo>
                  <a:pt x="5730391" y="48183"/>
                  <a:pt x="5728655" y="32122"/>
                  <a:pt x="5723446" y="23441"/>
                </a:cubicBezTo>
                <a:cubicBezTo>
                  <a:pt x="5721710" y="19100"/>
                  <a:pt x="5721276" y="16495"/>
                  <a:pt x="5722143" y="15627"/>
                </a:cubicBezTo>
                <a:cubicBezTo>
                  <a:pt x="5722578" y="14759"/>
                  <a:pt x="5723446" y="14217"/>
                  <a:pt x="5724748" y="14000"/>
                </a:cubicBezTo>
                <a:close/>
                <a:moveTo>
                  <a:pt x="2463115" y="14000"/>
                </a:moveTo>
                <a:cubicBezTo>
                  <a:pt x="2464200" y="13782"/>
                  <a:pt x="2465611" y="13891"/>
                  <a:pt x="2467347" y="14325"/>
                </a:cubicBezTo>
                <a:cubicBezTo>
                  <a:pt x="2483842" y="17798"/>
                  <a:pt x="2496865" y="23875"/>
                  <a:pt x="2506414" y="32557"/>
                </a:cubicBezTo>
                <a:cubicBezTo>
                  <a:pt x="2510755" y="36029"/>
                  <a:pt x="2512926" y="41238"/>
                  <a:pt x="2512926" y="48183"/>
                </a:cubicBezTo>
                <a:cubicBezTo>
                  <a:pt x="2511189" y="69888"/>
                  <a:pt x="2512057" y="89855"/>
                  <a:pt x="2515530" y="108087"/>
                </a:cubicBezTo>
                <a:cubicBezTo>
                  <a:pt x="2519003" y="107219"/>
                  <a:pt x="2524212" y="105048"/>
                  <a:pt x="2531157" y="101576"/>
                </a:cubicBezTo>
                <a:cubicBezTo>
                  <a:pt x="2535498" y="99839"/>
                  <a:pt x="2538970" y="98537"/>
                  <a:pt x="2541575" y="97669"/>
                </a:cubicBezTo>
                <a:cubicBezTo>
                  <a:pt x="2548520" y="94196"/>
                  <a:pt x="2555466" y="93762"/>
                  <a:pt x="2562411" y="96367"/>
                </a:cubicBezTo>
                <a:cubicBezTo>
                  <a:pt x="2570224" y="98103"/>
                  <a:pt x="2576736" y="101141"/>
                  <a:pt x="2581945" y="105482"/>
                </a:cubicBezTo>
                <a:cubicBezTo>
                  <a:pt x="2588022" y="111559"/>
                  <a:pt x="2587154" y="116334"/>
                  <a:pt x="2579340" y="119807"/>
                </a:cubicBezTo>
                <a:cubicBezTo>
                  <a:pt x="2558504" y="125016"/>
                  <a:pt x="2538970" y="130225"/>
                  <a:pt x="2520739" y="135434"/>
                </a:cubicBezTo>
                <a:cubicBezTo>
                  <a:pt x="2520739" y="136302"/>
                  <a:pt x="2521173" y="137604"/>
                  <a:pt x="2522041" y="139341"/>
                </a:cubicBezTo>
                <a:cubicBezTo>
                  <a:pt x="2522041" y="140209"/>
                  <a:pt x="2522475" y="141077"/>
                  <a:pt x="2523344" y="141945"/>
                </a:cubicBezTo>
                <a:cubicBezTo>
                  <a:pt x="2533762" y="180144"/>
                  <a:pt x="2554163" y="210964"/>
                  <a:pt x="2584549" y="234405"/>
                </a:cubicBezTo>
                <a:cubicBezTo>
                  <a:pt x="2588890" y="237009"/>
                  <a:pt x="2591494" y="236575"/>
                  <a:pt x="2592363" y="233102"/>
                </a:cubicBezTo>
                <a:cubicBezTo>
                  <a:pt x="2595835" y="222684"/>
                  <a:pt x="2599742" y="211832"/>
                  <a:pt x="2604083" y="200546"/>
                </a:cubicBezTo>
                <a:cubicBezTo>
                  <a:pt x="2605819" y="195337"/>
                  <a:pt x="2607556" y="192299"/>
                  <a:pt x="2609292" y="191431"/>
                </a:cubicBezTo>
                <a:cubicBezTo>
                  <a:pt x="2611028" y="191431"/>
                  <a:pt x="2611896" y="193601"/>
                  <a:pt x="2611896" y="197942"/>
                </a:cubicBezTo>
                <a:cubicBezTo>
                  <a:pt x="2613633" y="219646"/>
                  <a:pt x="2617974" y="241350"/>
                  <a:pt x="2624919" y="263054"/>
                </a:cubicBezTo>
                <a:cubicBezTo>
                  <a:pt x="2627523" y="276945"/>
                  <a:pt x="2623616" y="285626"/>
                  <a:pt x="2613199" y="289099"/>
                </a:cubicBezTo>
                <a:cubicBezTo>
                  <a:pt x="2603649" y="290835"/>
                  <a:pt x="2592363" y="286929"/>
                  <a:pt x="2579340" y="277379"/>
                </a:cubicBezTo>
                <a:cubicBezTo>
                  <a:pt x="2535932" y="246993"/>
                  <a:pt x="2507283" y="206623"/>
                  <a:pt x="2493392" y="156270"/>
                </a:cubicBezTo>
                <a:cubicBezTo>
                  <a:pt x="2493392" y="154534"/>
                  <a:pt x="2492958" y="151929"/>
                  <a:pt x="2492090" y="148456"/>
                </a:cubicBezTo>
                <a:cubicBezTo>
                  <a:pt x="2492958" y="150193"/>
                  <a:pt x="2492524" y="149325"/>
                  <a:pt x="2490787" y="145852"/>
                </a:cubicBezTo>
                <a:cubicBezTo>
                  <a:pt x="2489051" y="146720"/>
                  <a:pt x="2486447" y="148022"/>
                  <a:pt x="2482974" y="149759"/>
                </a:cubicBezTo>
                <a:cubicBezTo>
                  <a:pt x="2479501" y="151495"/>
                  <a:pt x="2473858" y="153665"/>
                  <a:pt x="2466045" y="156270"/>
                </a:cubicBezTo>
                <a:cubicBezTo>
                  <a:pt x="2462572" y="158874"/>
                  <a:pt x="2458665" y="158874"/>
                  <a:pt x="2454324" y="156270"/>
                </a:cubicBezTo>
                <a:cubicBezTo>
                  <a:pt x="2450852" y="154534"/>
                  <a:pt x="2445209" y="151061"/>
                  <a:pt x="2437395" y="145852"/>
                </a:cubicBezTo>
                <a:cubicBezTo>
                  <a:pt x="2436527" y="144984"/>
                  <a:pt x="2436093" y="144550"/>
                  <a:pt x="2436093" y="144550"/>
                </a:cubicBezTo>
                <a:cubicBezTo>
                  <a:pt x="2431752" y="139341"/>
                  <a:pt x="2432186" y="135868"/>
                  <a:pt x="2437395" y="134132"/>
                </a:cubicBezTo>
                <a:cubicBezTo>
                  <a:pt x="2440868" y="133264"/>
                  <a:pt x="2446945" y="131527"/>
                  <a:pt x="2455627" y="128923"/>
                </a:cubicBezTo>
                <a:cubicBezTo>
                  <a:pt x="2468649" y="124582"/>
                  <a:pt x="2478633" y="121543"/>
                  <a:pt x="2485578" y="119807"/>
                </a:cubicBezTo>
                <a:cubicBezTo>
                  <a:pt x="2482974" y="110257"/>
                  <a:pt x="2480369" y="96367"/>
                  <a:pt x="2477765" y="78135"/>
                </a:cubicBezTo>
                <a:cubicBezTo>
                  <a:pt x="2476897" y="71190"/>
                  <a:pt x="2476029" y="66415"/>
                  <a:pt x="2475160" y="63810"/>
                </a:cubicBezTo>
                <a:cubicBezTo>
                  <a:pt x="2473424" y="44711"/>
                  <a:pt x="2468649" y="30820"/>
                  <a:pt x="2460836" y="22139"/>
                </a:cubicBezTo>
                <a:cubicBezTo>
                  <a:pt x="2459967" y="19534"/>
                  <a:pt x="2459967" y="17364"/>
                  <a:pt x="2460836" y="15627"/>
                </a:cubicBezTo>
                <a:cubicBezTo>
                  <a:pt x="2461270" y="14759"/>
                  <a:pt x="2462030" y="14217"/>
                  <a:pt x="2463115" y="14000"/>
                </a:cubicBezTo>
                <a:close/>
                <a:moveTo>
                  <a:pt x="2178248" y="13023"/>
                </a:moveTo>
                <a:cubicBezTo>
                  <a:pt x="2193007" y="16495"/>
                  <a:pt x="2206464" y="25611"/>
                  <a:pt x="2218618" y="40370"/>
                </a:cubicBezTo>
                <a:cubicBezTo>
                  <a:pt x="2222091" y="43843"/>
                  <a:pt x="2222525" y="48618"/>
                  <a:pt x="2219920" y="54695"/>
                </a:cubicBezTo>
                <a:cubicBezTo>
                  <a:pt x="2217316" y="62508"/>
                  <a:pt x="2215145" y="76399"/>
                  <a:pt x="2213409" y="96367"/>
                </a:cubicBezTo>
                <a:cubicBezTo>
                  <a:pt x="2214277" y="96367"/>
                  <a:pt x="2215145" y="96367"/>
                  <a:pt x="2216013" y="96367"/>
                </a:cubicBezTo>
                <a:cubicBezTo>
                  <a:pt x="2227300" y="94630"/>
                  <a:pt x="2235113" y="92894"/>
                  <a:pt x="2239454" y="91158"/>
                </a:cubicBezTo>
                <a:cubicBezTo>
                  <a:pt x="2242927" y="90289"/>
                  <a:pt x="2248136" y="90724"/>
                  <a:pt x="2255081" y="92460"/>
                </a:cubicBezTo>
                <a:cubicBezTo>
                  <a:pt x="2267235" y="97669"/>
                  <a:pt x="2274615" y="104614"/>
                  <a:pt x="2277219" y="113296"/>
                </a:cubicBezTo>
                <a:cubicBezTo>
                  <a:pt x="2278087" y="120241"/>
                  <a:pt x="2274181" y="123714"/>
                  <a:pt x="2265499" y="123714"/>
                </a:cubicBezTo>
                <a:cubicBezTo>
                  <a:pt x="2262894" y="123714"/>
                  <a:pt x="2258988" y="123714"/>
                  <a:pt x="2253779" y="123714"/>
                </a:cubicBezTo>
                <a:cubicBezTo>
                  <a:pt x="2238152" y="122846"/>
                  <a:pt x="2223827" y="122846"/>
                  <a:pt x="2210804" y="123714"/>
                </a:cubicBezTo>
                <a:lnTo>
                  <a:pt x="2210804" y="134132"/>
                </a:lnTo>
                <a:cubicBezTo>
                  <a:pt x="2210804" y="141077"/>
                  <a:pt x="2211239" y="152797"/>
                  <a:pt x="2212107" y="169292"/>
                </a:cubicBezTo>
                <a:cubicBezTo>
                  <a:pt x="2212975" y="199678"/>
                  <a:pt x="2212975" y="222684"/>
                  <a:pt x="2212107" y="238311"/>
                </a:cubicBezTo>
                <a:cubicBezTo>
                  <a:pt x="2211239" y="267829"/>
                  <a:pt x="2200821" y="284758"/>
                  <a:pt x="2180853" y="289099"/>
                </a:cubicBezTo>
                <a:cubicBezTo>
                  <a:pt x="2174776" y="289099"/>
                  <a:pt x="2170001" y="285192"/>
                  <a:pt x="2166528" y="277379"/>
                </a:cubicBezTo>
                <a:cubicBezTo>
                  <a:pt x="2162187" y="262620"/>
                  <a:pt x="2152203" y="249598"/>
                  <a:pt x="2136576" y="238311"/>
                </a:cubicBezTo>
                <a:cubicBezTo>
                  <a:pt x="2134840" y="236575"/>
                  <a:pt x="2134406" y="235273"/>
                  <a:pt x="2135274" y="234405"/>
                </a:cubicBezTo>
                <a:cubicBezTo>
                  <a:pt x="2135274" y="233537"/>
                  <a:pt x="2136576" y="233537"/>
                  <a:pt x="2139181" y="234405"/>
                </a:cubicBezTo>
                <a:cubicBezTo>
                  <a:pt x="2148731" y="235273"/>
                  <a:pt x="2159583" y="236575"/>
                  <a:pt x="2171737" y="238311"/>
                </a:cubicBezTo>
                <a:cubicBezTo>
                  <a:pt x="2175210" y="239180"/>
                  <a:pt x="2176512" y="237443"/>
                  <a:pt x="2175644" y="233102"/>
                </a:cubicBezTo>
                <a:cubicBezTo>
                  <a:pt x="2175644" y="208794"/>
                  <a:pt x="2175644" y="173199"/>
                  <a:pt x="2175644" y="126318"/>
                </a:cubicBezTo>
                <a:cubicBezTo>
                  <a:pt x="2161753" y="127186"/>
                  <a:pt x="2148731" y="129357"/>
                  <a:pt x="2136576" y="132829"/>
                </a:cubicBezTo>
                <a:cubicBezTo>
                  <a:pt x="2129631" y="135434"/>
                  <a:pt x="2123554" y="135434"/>
                  <a:pt x="2118345" y="132829"/>
                </a:cubicBezTo>
                <a:cubicBezTo>
                  <a:pt x="2113136" y="130225"/>
                  <a:pt x="2109229" y="126752"/>
                  <a:pt x="2106625" y="122412"/>
                </a:cubicBezTo>
                <a:cubicBezTo>
                  <a:pt x="2106625" y="127621"/>
                  <a:pt x="2106191" y="136302"/>
                  <a:pt x="2105323" y="148456"/>
                </a:cubicBezTo>
                <a:cubicBezTo>
                  <a:pt x="2104454" y="171029"/>
                  <a:pt x="2103586" y="189260"/>
                  <a:pt x="2102718" y="203151"/>
                </a:cubicBezTo>
                <a:cubicBezTo>
                  <a:pt x="2103586" y="225723"/>
                  <a:pt x="2100114" y="238311"/>
                  <a:pt x="2092300" y="240916"/>
                </a:cubicBezTo>
                <a:cubicBezTo>
                  <a:pt x="2088827" y="243520"/>
                  <a:pt x="2084921" y="243086"/>
                  <a:pt x="2080580" y="239614"/>
                </a:cubicBezTo>
                <a:cubicBezTo>
                  <a:pt x="2074503" y="235273"/>
                  <a:pt x="2070596" y="225723"/>
                  <a:pt x="2068860" y="210964"/>
                </a:cubicBezTo>
                <a:cubicBezTo>
                  <a:pt x="2061046" y="213569"/>
                  <a:pt x="2051062" y="215305"/>
                  <a:pt x="2038908" y="216173"/>
                </a:cubicBezTo>
                <a:cubicBezTo>
                  <a:pt x="2038040" y="218778"/>
                  <a:pt x="2036738" y="221382"/>
                  <a:pt x="2035001" y="223987"/>
                </a:cubicBezTo>
                <a:cubicBezTo>
                  <a:pt x="2031529" y="228328"/>
                  <a:pt x="2028056" y="229630"/>
                  <a:pt x="2024583" y="227893"/>
                </a:cubicBezTo>
                <a:cubicBezTo>
                  <a:pt x="2019374" y="225289"/>
                  <a:pt x="2015033" y="220080"/>
                  <a:pt x="2011561" y="212266"/>
                </a:cubicBezTo>
                <a:cubicBezTo>
                  <a:pt x="2010693" y="207926"/>
                  <a:pt x="2010693" y="202717"/>
                  <a:pt x="2011561" y="196640"/>
                </a:cubicBezTo>
                <a:cubicBezTo>
                  <a:pt x="2014165" y="181881"/>
                  <a:pt x="2015468" y="153231"/>
                  <a:pt x="2015468" y="110691"/>
                </a:cubicBezTo>
                <a:cubicBezTo>
                  <a:pt x="2015468" y="88119"/>
                  <a:pt x="2013297" y="73360"/>
                  <a:pt x="2008956" y="66415"/>
                </a:cubicBezTo>
                <a:cubicBezTo>
                  <a:pt x="2007220" y="62074"/>
                  <a:pt x="2009390" y="59470"/>
                  <a:pt x="2015468" y="58601"/>
                </a:cubicBezTo>
                <a:cubicBezTo>
                  <a:pt x="2022413" y="60338"/>
                  <a:pt x="2028056" y="62508"/>
                  <a:pt x="2032397" y="65113"/>
                </a:cubicBezTo>
                <a:cubicBezTo>
                  <a:pt x="2034133" y="64245"/>
                  <a:pt x="2036738" y="63376"/>
                  <a:pt x="2040210" y="62508"/>
                </a:cubicBezTo>
                <a:cubicBezTo>
                  <a:pt x="2042815" y="61640"/>
                  <a:pt x="2044985" y="61206"/>
                  <a:pt x="2046721" y="61206"/>
                </a:cubicBezTo>
                <a:cubicBezTo>
                  <a:pt x="2058876" y="58601"/>
                  <a:pt x="2067992" y="55997"/>
                  <a:pt x="2074069" y="53392"/>
                </a:cubicBezTo>
                <a:cubicBezTo>
                  <a:pt x="2078410" y="51656"/>
                  <a:pt x="2083184" y="51656"/>
                  <a:pt x="2088393" y="53392"/>
                </a:cubicBezTo>
                <a:cubicBezTo>
                  <a:pt x="2088393" y="53392"/>
                  <a:pt x="2088827" y="53827"/>
                  <a:pt x="2089696" y="54695"/>
                </a:cubicBezTo>
                <a:cubicBezTo>
                  <a:pt x="2100114" y="59904"/>
                  <a:pt x="2107059" y="65981"/>
                  <a:pt x="2110532" y="72926"/>
                </a:cubicBezTo>
                <a:cubicBezTo>
                  <a:pt x="2113136" y="77267"/>
                  <a:pt x="2113570" y="82042"/>
                  <a:pt x="2111834" y="87251"/>
                </a:cubicBezTo>
                <a:cubicBezTo>
                  <a:pt x="2110097" y="89855"/>
                  <a:pt x="2108361" y="95933"/>
                  <a:pt x="2106625" y="105482"/>
                </a:cubicBezTo>
                <a:cubicBezTo>
                  <a:pt x="2106625" y="107219"/>
                  <a:pt x="2106625" y="108521"/>
                  <a:pt x="2106625" y="109389"/>
                </a:cubicBezTo>
                <a:cubicBezTo>
                  <a:pt x="2122252" y="109389"/>
                  <a:pt x="2132670" y="108955"/>
                  <a:pt x="2137879" y="108087"/>
                </a:cubicBezTo>
                <a:cubicBezTo>
                  <a:pt x="2144824" y="107219"/>
                  <a:pt x="2153072" y="105916"/>
                  <a:pt x="2162621" y="104180"/>
                </a:cubicBezTo>
                <a:cubicBezTo>
                  <a:pt x="2168699" y="102444"/>
                  <a:pt x="2173039" y="101576"/>
                  <a:pt x="2175644" y="101576"/>
                </a:cubicBezTo>
                <a:lnTo>
                  <a:pt x="2175644" y="93762"/>
                </a:lnTo>
                <a:cubicBezTo>
                  <a:pt x="2175644" y="91158"/>
                  <a:pt x="2175644" y="87251"/>
                  <a:pt x="2175644" y="82042"/>
                </a:cubicBezTo>
                <a:cubicBezTo>
                  <a:pt x="2176512" y="57733"/>
                  <a:pt x="2174776" y="41672"/>
                  <a:pt x="2170435" y="33859"/>
                </a:cubicBezTo>
                <a:cubicBezTo>
                  <a:pt x="2170435" y="32991"/>
                  <a:pt x="2170001" y="32122"/>
                  <a:pt x="2169133" y="31254"/>
                </a:cubicBezTo>
                <a:cubicBezTo>
                  <a:pt x="2166528" y="25177"/>
                  <a:pt x="2166094" y="20836"/>
                  <a:pt x="2167830" y="18232"/>
                </a:cubicBezTo>
                <a:cubicBezTo>
                  <a:pt x="2168699" y="14759"/>
                  <a:pt x="2172171" y="13023"/>
                  <a:pt x="2178248" y="13023"/>
                </a:cubicBezTo>
                <a:close/>
                <a:moveTo>
                  <a:pt x="4437645" y="10418"/>
                </a:moveTo>
                <a:cubicBezTo>
                  <a:pt x="4439382" y="9550"/>
                  <a:pt x="4441986" y="9550"/>
                  <a:pt x="4445459" y="10418"/>
                </a:cubicBezTo>
                <a:cubicBezTo>
                  <a:pt x="4458481" y="13891"/>
                  <a:pt x="4468465" y="19534"/>
                  <a:pt x="4475411" y="27348"/>
                </a:cubicBezTo>
                <a:cubicBezTo>
                  <a:pt x="4481488" y="33425"/>
                  <a:pt x="4482356" y="39068"/>
                  <a:pt x="4478015" y="44277"/>
                </a:cubicBezTo>
                <a:cubicBezTo>
                  <a:pt x="4477147" y="45145"/>
                  <a:pt x="4475845" y="46447"/>
                  <a:pt x="4474108" y="48183"/>
                </a:cubicBezTo>
                <a:cubicBezTo>
                  <a:pt x="4519253" y="99405"/>
                  <a:pt x="4570041" y="130225"/>
                  <a:pt x="4626471" y="140643"/>
                </a:cubicBezTo>
                <a:cubicBezTo>
                  <a:pt x="4630812" y="141511"/>
                  <a:pt x="4632982" y="142813"/>
                  <a:pt x="4632982" y="144550"/>
                </a:cubicBezTo>
                <a:cubicBezTo>
                  <a:pt x="4632982" y="146286"/>
                  <a:pt x="4630812" y="147588"/>
                  <a:pt x="4626471" y="148456"/>
                </a:cubicBezTo>
                <a:cubicBezTo>
                  <a:pt x="4604767" y="151061"/>
                  <a:pt x="4583063" y="153231"/>
                  <a:pt x="4561359" y="154968"/>
                </a:cubicBezTo>
                <a:cubicBezTo>
                  <a:pt x="4550941" y="156704"/>
                  <a:pt x="4541391" y="154100"/>
                  <a:pt x="4532709" y="147154"/>
                </a:cubicBezTo>
                <a:cubicBezTo>
                  <a:pt x="4507533" y="128923"/>
                  <a:pt x="4487131" y="107219"/>
                  <a:pt x="4471504" y="82042"/>
                </a:cubicBezTo>
                <a:cubicBezTo>
                  <a:pt x="4470636" y="81174"/>
                  <a:pt x="4468899" y="78569"/>
                  <a:pt x="4466295" y="74228"/>
                </a:cubicBezTo>
                <a:cubicBezTo>
                  <a:pt x="4463690" y="70756"/>
                  <a:pt x="4461954" y="68151"/>
                  <a:pt x="4461086" y="66415"/>
                </a:cubicBezTo>
                <a:cubicBezTo>
                  <a:pt x="4460218" y="67283"/>
                  <a:pt x="4458481" y="69453"/>
                  <a:pt x="4455877" y="72926"/>
                </a:cubicBezTo>
                <a:cubicBezTo>
                  <a:pt x="4454141" y="75531"/>
                  <a:pt x="4452404" y="77701"/>
                  <a:pt x="4450668" y="79437"/>
                </a:cubicBezTo>
                <a:cubicBezTo>
                  <a:pt x="4415073" y="133264"/>
                  <a:pt x="4373835" y="166254"/>
                  <a:pt x="4326955" y="178408"/>
                </a:cubicBezTo>
                <a:cubicBezTo>
                  <a:pt x="4322614" y="179276"/>
                  <a:pt x="4320443" y="179276"/>
                  <a:pt x="4320443" y="178408"/>
                </a:cubicBezTo>
                <a:cubicBezTo>
                  <a:pt x="4319575" y="176672"/>
                  <a:pt x="4320877" y="174935"/>
                  <a:pt x="4324350" y="173199"/>
                </a:cubicBezTo>
                <a:cubicBezTo>
                  <a:pt x="4366890" y="139341"/>
                  <a:pt x="4401183" y="98971"/>
                  <a:pt x="4427227" y="52090"/>
                </a:cubicBezTo>
                <a:cubicBezTo>
                  <a:pt x="4435041" y="36463"/>
                  <a:pt x="4438079" y="24743"/>
                  <a:pt x="4436343" y="16930"/>
                </a:cubicBezTo>
                <a:cubicBezTo>
                  <a:pt x="4435475" y="13457"/>
                  <a:pt x="4435909" y="11287"/>
                  <a:pt x="4437645" y="10418"/>
                </a:cubicBezTo>
                <a:close/>
                <a:moveTo>
                  <a:pt x="6163279" y="9442"/>
                </a:moveTo>
                <a:cubicBezTo>
                  <a:pt x="6166101" y="9659"/>
                  <a:pt x="6168380" y="10418"/>
                  <a:pt x="6170116" y="11721"/>
                </a:cubicBezTo>
                <a:cubicBezTo>
                  <a:pt x="6180534" y="16930"/>
                  <a:pt x="6187913" y="23875"/>
                  <a:pt x="6192254" y="32557"/>
                </a:cubicBezTo>
                <a:cubicBezTo>
                  <a:pt x="6195727" y="38634"/>
                  <a:pt x="6195727" y="44277"/>
                  <a:pt x="6192254" y="49486"/>
                </a:cubicBezTo>
                <a:cubicBezTo>
                  <a:pt x="6192254" y="50354"/>
                  <a:pt x="6190952" y="53392"/>
                  <a:pt x="6188347" y="58601"/>
                </a:cubicBezTo>
                <a:cubicBezTo>
                  <a:pt x="6186611" y="63810"/>
                  <a:pt x="6185309" y="66849"/>
                  <a:pt x="6184441" y="67717"/>
                </a:cubicBezTo>
                <a:cubicBezTo>
                  <a:pt x="6181836" y="77267"/>
                  <a:pt x="6179231" y="87251"/>
                  <a:pt x="6176627" y="97669"/>
                </a:cubicBezTo>
                <a:cubicBezTo>
                  <a:pt x="6174023" y="107219"/>
                  <a:pt x="6168380" y="115032"/>
                  <a:pt x="6159698" y="121109"/>
                </a:cubicBezTo>
                <a:cubicBezTo>
                  <a:pt x="6153621" y="124582"/>
                  <a:pt x="6148846" y="123280"/>
                  <a:pt x="6145373" y="117203"/>
                </a:cubicBezTo>
                <a:cubicBezTo>
                  <a:pt x="6144505" y="114598"/>
                  <a:pt x="6143203" y="111994"/>
                  <a:pt x="6141467" y="109389"/>
                </a:cubicBezTo>
                <a:cubicBezTo>
                  <a:pt x="6129313" y="109389"/>
                  <a:pt x="6118026" y="110257"/>
                  <a:pt x="6107608" y="111994"/>
                </a:cubicBezTo>
                <a:cubicBezTo>
                  <a:pt x="6106740" y="111994"/>
                  <a:pt x="6105438" y="111994"/>
                  <a:pt x="6103701" y="111994"/>
                </a:cubicBezTo>
                <a:cubicBezTo>
                  <a:pt x="6103701" y="113730"/>
                  <a:pt x="6103267" y="115466"/>
                  <a:pt x="6102399" y="117203"/>
                </a:cubicBezTo>
                <a:cubicBezTo>
                  <a:pt x="6102399" y="118939"/>
                  <a:pt x="6102399" y="119807"/>
                  <a:pt x="6102399" y="119807"/>
                </a:cubicBezTo>
                <a:cubicBezTo>
                  <a:pt x="6098927" y="125016"/>
                  <a:pt x="6094585" y="126318"/>
                  <a:pt x="6089377" y="123714"/>
                </a:cubicBezTo>
                <a:cubicBezTo>
                  <a:pt x="6089377" y="123714"/>
                  <a:pt x="6088509" y="123280"/>
                  <a:pt x="6086772" y="122412"/>
                </a:cubicBezTo>
                <a:cubicBezTo>
                  <a:pt x="6085904" y="122412"/>
                  <a:pt x="6083734" y="121109"/>
                  <a:pt x="6080261" y="118505"/>
                </a:cubicBezTo>
                <a:cubicBezTo>
                  <a:pt x="6078525" y="115900"/>
                  <a:pt x="6076789" y="106785"/>
                  <a:pt x="6075052" y="91158"/>
                </a:cubicBezTo>
                <a:cubicBezTo>
                  <a:pt x="6074184" y="80740"/>
                  <a:pt x="6071579" y="67283"/>
                  <a:pt x="6067239" y="50788"/>
                </a:cubicBezTo>
                <a:cubicBezTo>
                  <a:pt x="6065503" y="43843"/>
                  <a:pt x="6063331" y="37766"/>
                  <a:pt x="6060727" y="32557"/>
                </a:cubicBezTo>
                <a:cubicBezTo>
                  <a:pt x="6059859" y="31688"/>
                  <a:pt x="6059425" y="31254"/>
                  <a:pt x="6059425" y="31254"/>
                </a:cubicBezTo>
                <a:cubicBezTo>
                  <a:pt x="6058557" y="28650"/>
                  <a:pt x="6058557" y="26479"/>
                  <a:pt x="6059425" y="24743"/>
                </a:cubicBezTo>
                <a:cubicBezTo>
                  <a:pt x="6059425" y="23875"/>
                  <a:pt x="6059425" y="23007"/>
                  <a:pt x="6059425" y="22139"/>
                </a:cubicBezTo>
                <a:cubicBezTo>
                  <a:pt x="6061161" y="19534"/>
                  <a:pt x="6064201" y="18232"/>
                  <a:pt x="6068541" y="18232"/>
                </a:cubicBezTo>
                <a:cubicBezTo>
                  <a:pt x="6070277" y="18232"/>
                  <a:pt x="6072881" y="18666"/>
                  <a:pt x="6076354" y="19534"/>
                </a:cubicBezTo>
                <a:cubicBezTo>
                  <a:pt x="6078091" y="20402"/>
                  <a:pt x="6079393" y="20836"/>
                  <a:pt x="6080261" y="20836"/>
                </a:cubicBezTo>
                <a:cubicBezTo>
                  <a:pt x="6081129" y="20836"/>
                  <a:pt x="6081997" y="21270"/>
                  <a:pt x="6082865" y="22139"/>
                </a:cubicBezTo>
                <a:cubicBezTo>
                  <a:pt x="6084602" y="22139"/>
                  <a:pt x="6085470" y="22573"/>
                  <a:pt x="6085470" y="23441"/>
                </a:cubicBezTo>
                <a:cubicBezTo>
                  <a:pt x="6088075" y="23441"/>
                  <a:pt x="6092415" y="23007"/>
                  <a:pt x="6098493" y="22139"/>
                </a:cubicBezTo>
                <a:cubicBezTo>
                  <a:pt x="6100229" y="21270"/>
                  <a:pt x="6101965" y="20836"/>
                  <a:pt x="6103701" y="20836"/>
                </a:cubicBezTo>
                <a:cubicBezTo>
                  <a:pt x="6113251" y="19968"/>
                  <a:pt x="6129747" y="16495"/>
                  <a:pt x="6153187" y="10418"/>
                </a:cubicBezTo>
                <a:cubicBezTo>
                  <a:pt x="6157093" y="9550"/>
                  <a:pt x="6160457" y="9225"/>
                  <a:pt x="6163279" y="9442"/>
                </a:cubicBezTo>
                <a:close/>
                <a:moveTo>
                  <a:pt x="3500028" y="1303"/>
                </a:moveTo>
                <a:cubicBezTo>
                  <a:pt x="3518260" y="4775"/>
                  <a:pt x="3531716" y="10852"/>
                  <a:pt x="3540398" y="19534"/>
                </a:cubicBezTo>
                <a:cubicBezTo>
                  <a:pt x="3544738" y="23875"/>
                  <a:pt x="3546041" y="28650"/>
                  <a:pt x="3544304" y="33859"/>
                </a:cubicBezTo>
                <a:cubicBezTo>
                  <a:pt x="3544304" y="34727"/>
                  <a:pt x="3543437" y="38634"/>
                  <a:pt x="3541700" y="45579"/>
                </a:cubicBezTo>
                <a:cubicBezTo>
                  <a:pt x="3540832" y="54261"/>
                  <a:pt x="3539963" y="60772"/>
                  <a:pt x="3539095" y="65113"/>
                </a:cubicBezTo>
                <a:cubicBezTo>
                  <a:pt x="3539963" y="65113"/>
                  <a:pt x="3541266" y="64679"/>
                  <a:pt x="3543002" y="63810"/>
                </a:cubicBezTo>
                <a:cubicBezTo>
                  <a:pt x="3544738" y="63810"/>
                  <a:pt x="3546041" y="63810"/>
                  <a:pt x="3546909" y="63810"/>
                </a:cubicBezTo>
                <a:cubicBezTo>
                  <a:pt x="3552986" y="62074"/>
                  <a:pt x="3557761" y="62074"/>
                  <a:pt x="3561234" y="63810"/>
                </a:cubicBezTo>
                <a:cubicBezTo>
                  <a:pt x="3567311" y="67283"/>
                  <a:pt x="3572520" y="71190"/>
                  <a:pt x="3576861" y="75531"/>
                </a:cubicBezTo>
                <a:cubicBezTo>
                  <a:pt x="3581202" y="82476"/>
                  <a:pt x="3578597" y="87251"/>
                  <a:pt x="3569047" y="89855"/>
                </a:cubicBezTo>
                <a:cubicBezTo>
                  <a:pt x="3564706" y="90724"/>
                  <a:pt x="3559063" y="91592"/>
                  <a:pt x="3552118" y="92460"/>
                </a:cubicBezTo>
                <a:cubicBezTo>
                  <a:pt x="3546041" y="94196"/>
                  <a:pt x="3541266" y="95064"/>
                  <a:pt x="3537793" y="95064"/>
                </a:cubicBezTo>
                <a:cubicBezTo>
                  <a:pt x="3536925" y="102878"/>
                  <a:pt x="3536491" y="109389"/>
                  <a:pt x="3536491" y="114598"/>
                </a:cubicBezTo>
                <a:cubicBezTo>
                  <a:pt x="3539095" y="114598"/>
                  <a:pt x="3542134" y="114164"/>
                  <a:pt x="3545607" y="113296"/>
                </a:cubicBezTo>
                <a:cubicBezTo>
                  <a:pt x="3566443" y="109823"/>
                  <a:pt x="3579465" y="107219"/>
                  <a:pt x="3584674" y="105482"/>
                </a:cubicBezTo>
                <a:cubicBezTo>
                  <a:pt x="3591620" y="105482"/>
                  <a:pt x="3596829" y="105916"/>
                  <a:pt x="3600301" y="106785"/>
                </a:cubicBezTo>
                <a:cubicBezTo>
                  <a:pt x="3613324" y="111994"/>
                  <a:pt x="3621571" y="118505"/>
                  <a:pt x="3625044" y="126318"/>
                </a:cubicBezTo>
                <a:cubicBezTo>
                  <a:pt x="3628516" y="134132"/>
                  <a:pt x="3626346" y="138473"/>
                  <a:pt x="3618533" y="139341"/>
                </a:cubicBezTo>
                <a:cubicBezTo>
                  <a:pt x="3602906" y="137604"/>
                  <a:pt x="3582070" y="137604"/>
                  <a:pt x="3556025" y="139341"/>
                </a:cubicBezTo>
                <a:cubicBezTo>
                  <a:pt x="3561234" y="144550"/>
                  <a:pt x="3563404" y="149325"/>
                  <a:pt x="3562536" y="153665"/>
                </a:cubicBezTo>
                <a:cubicBezTo>
                  <a:pt x="3564272" y="153665"/>
                  <a:pt x="3566008" y="153231"/>
                  <a:pt x="3567745" y="152363"/>
                </a:cubicBezTo>
                <a:cubicBezTo>
                  <a:pt x="3569481" y="152363"/>
                  <a:pt x="3570783" y="152363"/>
                  <a:pt x="3571652" y="152363"/>
                </a:cubicBezTo>
                <a:cubicBezTo>
                  <a:pt x="3582070" y="149759"/>
                  <a:pt x="3589883" y="150627"/>
                  <a:pt x="3595092" y="154968"/>
                </a:cubicBezTo>
                <a:cubicBezTo>
                  <a:pt x="3599433" y="157572"/>
                  <a:pt x="3604208" y="161479"/>
                  <a:pt x="3609417" y="166688"/>
                </a:cubicBezTo>
                <a:cubicBezTo>
                  <a:pt x="3614626" y="176238"/>
                  <a:pt x="3612456" y="181447"/>
                  <a:pt x="3602906" y="182315"/>
                </a:cubicBezTo>
                <a:cubicBezTo>
                  <a:pt x="3589883" y="182315"/>
                  <a:pt x="3575124" y="182315"/>
                  <a:pt x="3558629" y="182315"/>
                </a:cubicBezTo>
                <a:cubicBezTo>
                  <a:pt x="3558629" y="184051"/>
                  <a:pt x="3558629" y="186656"/>
                  <a:pt x="3558629" y="190128"/>
                </a:cubicBezTo>
                <a:cubicBezTo>
                  <a:pt x="3557761" y="197074"/>
                  <a:pt x="3557761" y="201849"/>
                  <a:pt x="3558629" y="204453"/>
                </a:cubicBezTo>
                <a:cubicBezTo>
                  <a:pt x="3558629" y="222684"/>
                  <a:pt x="3558629" y="240916"/>
                  <a:pt x="3558629" y="259147"/>
                </a:cubicBezTo>
                <a:cubicBezTo>
                  <a:pt x="3560365" y="276511"/>
                  <a:pt x="3552986" y="289533"/>
                  <a:pt x="3536491" y="298215"/>
                </a:cubicBezTo>
                <a:cubicBezTo>
                  <a:pt x="3528678" y="301687"/>
                  <a:pt x="3523469" y="300819"/>
                  <a:pt x="3520864" y="295610"/>
                </a:cubicBezTo>
                <a:cubicBezTo>
                  <a:pt x="3513919" y="276511"/>
                  <a:pt x="3502198" y="262620"/>
                  <a:pt x="3485703" y="253938"/>
                </a:cubicBezTo>
                <a:cubicBezTo>
                  <a:pt x="3483967" y="253070"/>
                  <a:pt x="3483099" y="252202"/>
                  <a:pt x="3483099" y="251334"/>
                </a:cubicBezTo>
                <a:cubicBezTo>
                  <a:pt x="3483967" y="249598"/>
                  <a:pt x="3485703" y="248729"/>
                  <a:pt x="3488308" y="248729"/>
                </a:cubicBezTo>
                <a:cubicBezTo>
                  <a:pt x="3502198" y="250466"/>
                  <a:pt x="3512617" y="251334"/>
                  <a:pt x="3519562" y="251334"/>
                </a:cubicBezTo>
                <a:cubicBezTo>
                  <a:pt x="3523903" y="252202"/>
                  <a:pt x="3526073" y="250900"/>
                  <a:pt x="3526073" y="247427"/>
                </a:cubicBezTo>
                <a:cubicBezTo>
                  <a:pt x="3526073" y="230064"/>
                  <a:pt x="3526073" y="209228"/>
                  <a:pt x="3526073" y="184919"/>
                </a:cubicBezTo>
                <a:cubicBezTo>
                  <a:pt x="3498292" y="187524"/>
                  <a:pt x="3480060" y="190562"/>
                  <a:pt x="3471379" y="194035"/>
                </a:cubicBezTo>
                <a:cubicBezTo>
                  <a:pt x="3467038" y="195771"/>
                  <a:pt x="3462697" y="195337"/>
                  <a:pt x="3458356" y="192733"/>
                </a:cubicBezTo>
                <a:cubicBezTo>
                  <a:pt x="3457488" y="191865"/>
                  <a:pt x="3456186" y="190996"/>
                  <a:pt x="3454449" y="190128"/>
                </a:cubicBezTo>
                <a:cubicBezTo>
                  <a:pt x="3449241" y="186656"/>
                  <a:pt x="3445768" y="183183"/>
                  <a:pt x="3444032" y="179710"/>
                </a:cubicBezTo>
                <a:cubicBezTo>
                  <a:pt x="3439691" y="174501"/>
                  <a:pt x="3440125" y="171463"/>
                  <a:pt x="3445334" y="170595"/>
                </a:cubicBezTo>
                <a:cubicBezTo>
                  <a:pt x="3458356" y="168858"/>
                  <a:pt x="3472247" y="167556"/>
                  <a:pt x="3487006" y="166688"/>
                </a:cubicBezTo>
                <a:cubicBezTo>
                  <a:pt x="3493083" y="165820"/>
                  <a:pt x="3500028" y="164952"/>
                  <a:pt x="3507842" y="164083"/>
                </a:cubicBezTo>
                <a:cubicBezTo>
                  <a:pt x="3513919" y="163215"/>
                  <a:pt x="3519562" y="162347"/>
                  <a:pt x="3524771" y="161479"/>
                </a:cubicBezTo>
                <a:cubicBezTo>
                  <a:pt x="3523903" y="154534"/>
                  <a:pt x="3522601" y="148456"/>
                  <a:pt x="3520864" y="143247"/>
                </a:cubicBezTo>
                <a:cubicBezTo>
                  <a:pt x="3513919" y="144116"/>
                  <a:pt x="3503501" y="145852"/>
                  <a:pt x="3489610" y="148456"/>
                </a:cubicBezTo>
                <a:cubicBezTo>
                  <a:pt x="3479192" y="150193"/>
                  <a:pt x="3471379" y="151495"/>
                  <a:pt x="3466170" y="152363"/>
                </a:cubicBezTo>
                <a:cubicBezTo>
                  <a:pt x="3460093" y="153231"/>
                  <a:pt x="3455752" y="152797"/>
                  <a:pt x="3453147" y="151061"/>
                </a:cubicBezTo>
                <a:cubicBezTo>
                  <a:pt x="3453147" y="151061"/>
                  <a:pt x="3452713" y="151495"/>
                  <a:pt x="3451845" y="152363"/>
                </a:cubicBezTo>
                <a:cubicBezTo>
                  <a:pt x="3442295" y="161913"/>
                  <a:pt x="3434482" y="169292"/>
                  <a:pt x="3428405" y="174501"/>
                </a:cubicBezTo>
                <a:cubicBezTo>
                  <a:pt x="3428405" y="211832"/>
                  <a:pt x="3428839" y="237443"/>
                  <a:pt x="3429707" y="251334"/>
                </a:cubicBezTo>
                <a:cubicBezTo>
                  <a:pt x="3431443" y="268697"/>
                  <a:pt x="3428839" y="279983"/>
                  <a:pt x="3421893" y="285192"/>
                </a:cubicBezTo>
                <a:cubicBezTo>
                  <a:pt x="3417552" y="289533"/>
                  <a:pt x="3412343" y="289099"/>
                  <a:pt x="3406266" y="283890"/>
                </a:cubicBezTo>
                <a:cubicBezTo>
                  <a:pt x="3401925" y="278681"/>
                  <a:pt x="3398887" y="273472"/>
                  <a:pt x="3397151" y="268263"/>
                </a:cubicBezTo>
                <a:cubicBezTo>
                  <a:pt x="3394546" y="260450"/>
                  <a:pt x="3393678" y="254372"/>
                  <a:pt x="3394546" y="250032"/>
                </a:cubicBezTo>
                <a:cubicBezTo>
                  <a:pt x="3397151" y="239614"/>
                  <a:pt x="3398453" y="223987"/>
                  <a:pt x="3398453" y="203151"/>
                </a:cubicBezTo>
                <a:lnTo>
                  <a:pt x="3398453" y="199244"/>
                </a:lnTo>
                <a:cubicBezTo>
                  <a:pt x="3383694" y="209662"/>
                  <a:pt x="3372842" y="219646"/>
                  <a:pt x="3365897" y="229196"/>
                </a:cubicBezTo>
                <a:cubicBezTo>
                  <a:pt x="3362424" y="233537"/>
                  <a:pt x="3357215" y="233537"/>
                  <a:pt x="3350270" y="229196"/>
                </a:cubicBezTo>
                <a:cubicBezTo>
                  <a:pt x="3341588" y="222250"/>
                  <a:pt x="3335945" y="214437"/>
                  <a:pt x="3333341" y="205755"/>
                </a:cubicBezTo>
                <a:cubicBezTo>
                  <a:pt x="3330736" y="197942"/>
                  <a:pt x="3331604" y="194469"/>
                  <a:pt x="3335945" y="195337"/>
                </a:cubicBezTo>
                <a:cubicBezTo>
                  <a:pt x="3341154" y="196205"/>
                  <a:pt x="3349402" y="194035"/>
                  <a:pt x="3360688" y="188826"/>
                </a:cubicBezTo>
                <a:cubicBezTo>
                  <a:pt x="3359820" y="188826"/>
                  <a:pt x="3360688" y="188392"/>
                  <a:pt x="3363292" y="187524"/>
                </a:cubicBezTo>
                <a:cubicBezTo>
                  <a:pt x="3366765" y="185788"/>
                  <a:pt x="3371974" y="183183"/>
                  <a:pt x="3378919" y="179710"/>
                </a:cubicBezTo>
                <a:cubicBezTo>
                  <a:pt x="3387601" y="175370"/>
                  <a:pt x="3394112" y="171897"/>
                  <a:pt x="3398453" y="169292"/>
                </a:cubicBezTo>
                <a:cubicBezTo>
                  <a:pt x="3399321" y="156270"/>
                  <a:pt x="3399755" y="144116"/>
                  <a:pt x="3399755" y="132829"/>
                </a:cubicBezTo>
                <a:cubicBezTo>
                  <a:pt x="3398887" y="132829"/>
                  <a:pt x="3397585" y="132829"/>
                  <a:pt x="3395848" y="132829"/>
                </a:cubicBezTo>
                <a:cubicBezTo>
                  <a:pt x="3393244" y="133698"/>
                  <a:pt x="3391073" y="134132"/>
                  <a:pt x="3389337" y="134132"/>
                </a:cubicBezTo>
                <a:cubicBezTo>
                  <a:pt x="3386733" y="134132"/>
                  <a:pt x="3382392" y="134132"/>
                  <a:pt x="3376315" y="134132"/>
                </a:cubicBezTo>
                <a:cubicBezTo>
                  <a:pt x="3369370" y="146286"/>
                  <a:pt x="3357215" y="159743"/>
                  <a:pt x="3339852" y="174501"/>
                </a:cubicBezTo>
                <a:cubicBezTo>
                  <a:pt x="3336379" y="177106"/>
                  <a:pt x="3334209" y="178408"/>
                  <a:pt x="3333341" y="178408"/>
                </a:cubicBezTo>
                <a:cubicBezTo>
                  <a:pt x="3332472" y="177540"/>
                  <a:pt x="3332906" y="175370"/>
                  <a:pt x="3334643" y="171897"/>
                </a:cubicBezTo>
                <a:cubicBezTo>
                  <a:pt x="3335511" y="170161"/>
                  <a:pt x="3336813" y="167556"/>
                  <a:pt x="3338550" y="164083"/>
                </a:cubicBezTo>
                <a:cubicBezTo>
                  <a:pt x="3347231" y="146720"/>
                  <a:pt x="3353742" y="129791"/>
                  <a:pt x="3358083" y="113296"/>
                </a:cubicBezTo>
                <a:cubicBezTo>
                  <a:pt x="3363292" y="92460"/>
                  <a:pt x="3364595" y="79871"/>
                  <a:pt x="3361990" y="75531"/>
                </a:cubicBezTo>
                <a:cubicBezTo>
                  <a:pt x="3360254" y="70322"/>
                  <a:pt x="3363292" y="68585"/>
                  <a:pt x="3371106" y="70322"/>
                </a:cubicBezTo>
                <a:cubicBezTo>
                  <a:pt x="3377183" y="71190"/>
                  <a:pt x="3385430" y="76833"/>
                  <a:pt x="3395848" y="87251"/>
                </a:cubicBezTo>
                <a:cubicBezTo>
                  <a:pt x="3399321" y="89855"/>
                  <a:pt x="3399321" y="93762"/>
                  <a:pt x="3395848" y="98971"/>
                </a:cubicBezTo>
                <a:cubicBezTo>
                  <a:pt x="3392376" y="102444"/>
                  <a:pt x="3390205" y="105916"/>
                  <a:pt x="3389337" y="109389"/>
                </a:cubicBezTo>
                <a:cubicBezTo>
                  <a:pt x="3391942" y="109389"/>
                  <a:pt x="3395848" y="108521"/>
                  <a:pt x="3401057" y="106785"/>
                </a:cubicBezTo>
                <a:cubicBezTo>
                  <a:pt x="3400189" y="63376"/>
                  <a:pt x="3397151" y="38200"/>
                  <a:pt x="3391942" y="31254"/>
                </a:cubicBezTo>
                <a:cubicBezTo>
                  <a:pt x="3389337" y="26045"/>
                  <a:pt x="3388469" y="22139"/>
                  <a:pt x="3389337" y="19534"/>
                </a:cubicBezTo>
                <a:cubicBezTo>
                  <a:pt x="3391073" y="16930"/>
                  <a:pt x="3394546" y="15627"/>
                  <a:pt x="3399755" y="15627"/>
                </a:cubicBezTo>
                <a:cubicBezTo>
                  <a:pt x="3411041" y="16495"/>
                  <a:pt x="3422761" y="23007"/>
                  <a:pt x="3434916" y="35161"/>
                </a:cubicBezTo>
                <a:cubicBezTo>
                  <a:pt x="3438389" y="39502"/>
                  <a:pt x="3438823" y="44277"/>
                  <a:pt x="3436218" y="49486"/>
                </a:cubicBezTo>
                <a:cubicBezTo>
                  <a:pt x="3433614" y="58167"/>
                  <a:pt x="3431443" y="74228"/>
                  <a:pt x="3429707" y="97669"/>
                </a:cubicBezTo>
                <a:cubicBezTo>
                  <a:pt x="3430575" y="97669"/>
                  <a:pt x="3431877" y="97235"/>
                  <a:pt x="3433614" y="96367"/>
                </a:cubicBezTo>
                <a:cubicBezTo>
                  <a:pt x="3435350" y="96367"/>
                  <a:pt x="3436218" y="96367"/>
                  <a:pt x="3436218" y="96367"/>
                </a:cubicBezTo>
                <a:cubicBezTo>
                  <a:pt x="3443164" y="93762"/>
                  <a:pt x="3447938" y="94196"/>
                  <a:pt x="3450543" y="97669"/>
                </a:cubicBezTo>
                <a:cubicBezTo>
                  <a:pt x="3454016" y="99405"/>
                  <a:pt x="3457922" y="102444"/>
                  <a:pt x="3462263" y="106785"/>
                </a:cubicBezTo>
                <a:cubicBezTo>
                  <a:pt x="3466604" y="111994"/>
                  <a:pt x="3464867" y="116334"/>
                  <a:pt x="3457054" y="119807"/>
                </a:cubicBezTo>
                <a:cubicBezTo>
                  <a:pt x="3449241" y="122412"/>
                  <a:pt x="3439691" y="124582"/>
                  <a:pt x="3428405" y="126318"/>
                </a:cubicBezTo>
                <a:cubicBezTo>
                  <a:pt x="3428405" y="135000"/>
                  <a:pt x="3428405" y="144550"/>
                  <a:pt x="3428405" y="154968"/>
                </a:cubicBezTo>
                <a:cubicBezTo>
                  <a:pt x="3431009" y="153231"/>
                  <a:pt x="3434916" y="151495"/>
                  <a:pt x="3440125" y="149759"/>
                </a:cubicBezTo>
                <a:cubicBezTo>
                  <a:pt x="3443598" y="148022"/>
                  <a:pt x="3446202" y="146720"/>
                  <a:pt x="3447938" y="145852"/>
                </a:cubicBezTo>
                <a:cubicBezTo>
                  <a:pt x="3444466" y="143247"/>
                  <a:pt x="3440559" y="139775"/>
                  <a:pt x="3436218" y="135434"/>
                </a:cubicBezTo>
                <a:cubicBezTo>
                  <a:pt x="3432746" y="131093"/>
                  <a:pt x="3433614" y="128055"/>
                  <a:pt x="3438823" y="126318"/>
                </a:cubicBezTo>
                <a:cubicBezTo>
                  <a:pt x="3451845" y="126318"/>
                  <a:pt x="3466604" y="125450"/>
                  <a:pt x="3483099" y="123714"/>
                </a:cubicBezTo>
                <a:cubicBezTo>
                  <a:pt x="3491780" y="121977"/>
                  <a:pt x="3499160" y="120675"/>
                  <a:pt x="3505237" y="119807"/>
                </a:cubicBezTo>
                <a:cubicBezTo>
                  <a:pt x="3505237" y="113730"/>
                  <a:pt x="3505237" y="107653"/>
                  <a:pt x="3505237" y="101576"/>
                </a:cubicBezTo>
                <a:cubicBezTo>
                  <a:pt x="3504369" y="101576"/>
                  <a:pt x="3502198" y="101576"/>
                  <a:pt x="3498726" y="101576"/>
                </a:cubicBezTo>
                <a:cubicBezTo>
                  <a:pt x="3496121" y="102444"/>
                  <a:pt x="3493951" y="102878"/>
                  <a:pt x="3492215" y="102878"/>
                </a:cubicBezTo>
                <a:cubicBezTo>
                  <a:pt x="3483533" y="103746"/>
                  <a:pt x="3473983" y="98971"/>
                  <a:pt x="3463565" y="88553"/>
                </a:cubicBezTo>
                <a:cubicBezTo>
                  <a:pt x="3460961" y="85949"/>
                  <a:pt x="3460093" y="83778"/>
                  <a:pt x="3460961" y="82042"/>
                </a:cubicBezTo>
                <a:cubicBezTo>
                  <a:pt x="3460961" y="80306"/>
                  <a:pt x="3462697" y="79437"/>
                  <a:pt x="3466170" y="79437"/>
                </a:cubicBezTo>
                <a:cubicBezTo>
                  <a:pt x="3471379" y="78569"/>
                  <a:pt x="3479192" y="77701"/>
                  <a:pt x="3489610" y="76833"/>
                </a:cubicBezTo>
                <a:cubicBezTo>
                  <a:pt x="3496555" y="75097"/>
                  <a:pt x="3501764" y="74228"/>
                  <a:pt x="3505237" y="74228"/>
                </a:cubicBezTo>
                <a:cubicBezTo>
                  <a:pt x="3505237" y="71624"/>
                  <a:pt x="3505237" y="68585"/>
                  <a:pt x="3505237" y="65113"/>
                </a:cubicBezTo>
                <a:cubicBezTo>
                  <a:pt x="3504369" y="60772"/>
                  <a:pt x="3503935" y="57733"/>
                  <a:pt x="3503935" y="55997"/>
                </a:cubicBezTo>
                <a:cubicBezTo>
                  <a:pt x="3503067" y="34293"/>
                  <a:pt x="3499594" y="19534"/>
                  <a:pt x="3493517" y="11721"/>
                </a:cubicBezTo>
                <a:cubicBezTo>
                  <a:pt x="3490912" y="5643"/>
                  <a:pt x="3493083" y="2171"/>
                  <a:pt x="3500028" y="1303"/>
                </a:cubicBezTo>
                <a:close/>
                <a:moveTo>
                  <a:pt x="2779886" y="0"/>
                </a:moveTo>
                <a:cubicBezTo>
                  <a:pt x="2800722" y="1737"/>
                  <a:pt x="2817217" y="10418"/>
                  <a:pt x="2829371" y="26045"/>
                </a:cubicBezTo>
                <a:cubicBezTo>
                  <a:pt x="2831976" y="32122"/>
                  <a:pt x="2831976" y="37766"/>
                  <a:pt x="2829371" y="42974"/>
                </a:cubicBezTo>
                <a:cubicBezTo>
                  <a:pt x="2826767" y="52524"/>
                  <a:pt x="2825465" y="62942"/>
                  <a:pt x="2825465" y="74228"/>
                </a:cubicBezTo>
                <a:lnTo>
                  <a:pt x="2825465" y="76833"/>
                </a:lnTo>
                <a:cubicBezTo>
                  <a:pt x="2840223" y="75097"/>
                  <a:pt x="2853246" y="73794"/>
                  <a:pt x="2864532" y="72926"/>
                </a:cubicBezTo>
                <a:cubicBezTo>
                  <a:pt x="2871477" y="72058"/>
                  <a:pt x="2877554" y="70322"/>
                  <a:pt x="2882763" y="67717"/>
                </a:cubicBezTo>
                <a:cubicBezTo>
                  <a:pt x="2889709" y="64245"/>
                  <a:pt x="2896220" y="65113"/>
                  <a:pt x="2902297" y="70322"/>
                </a:cubicBezTo>
                <a:cubicBezTo>
                  <a:pt x="2910111" y="76399"/>
                  <a:pt x="2917490" y="84646"/>
                  <a:pt x="2924435" y="95064"/>
                </a:cubicBezTo>
                <a:cubicBezTo>
                  <a:pt x="2927908" y="100273"/>
                  <a:pt x="2927040" y="105916"/>
                  <a:pt x="2921831" y="111994"/>
                </a:cubicBezTo>
                <a:cubicBezTo>
                  <a:pt x="2911413" y="122412"/>
                  <a:pt x="2903599" y="134566"/>
                  <a:pt x="2898390" y="148456"/>
                </a:cubicBezTo>
                <a:cubicBezTo>
                  <a:pt x="2900995" y="150193"/>
                  <a:pt x="2902731" y="152363"/>
                  <a:pt x="2903599" y="154968"/>
                </a:cubicBezTo>
                <a:cubicBezTo>
                  <a:pt x="2906204" y="158440"/>
                  <a:pt x="2906638" y="161479"/>
                  <a:pt x="2904902" y="164083"/>
                </a:cubicBezTo>
                <a:cubicBezTo>
                  <a:pt x="2903165" y="166688"/>
                  <a:pt x="2899693" y="167990"/>
                  <a:pt x="2894484" y="167990"/>
                </a:cubicBezTo>
                <a:cubicBezTo>
                  <a:pt x="2876252" y="166254"/>
                  <a:pt x="2852812" y="166254"/>
                  <a:pt x="2824162" y="167990"/>
                </a:cubicBezTo>
                <a:lnTo>
                  <a:pt x="2824162" y="192733"/>
                </a:lnTo>
                <a:cubicBezTo>
                  <a:pt x="2824162" y="237009"/>
                  <a:pt x="2818519" y="271736"/>
                  <a:pt x="2807233" y="296913"/>
                </a:cubicBezTo>
                <a:cubicBezTo>
                  <a:pt x="2805497" y="300385"/>
                  <a:pt x="2804195" y="302122"/>
                  <a:pt x="2803326" y="302122"/>
                </a:cubicBezTo>
                <a:cubicBezTo>
                  <a:pt x="2802458" y="302122"/>
                  <a:pt x="2801156" y="300819"/>
                  <a:pt x="2799420" y="298215"/>
                </a:cubicBezTo>
                <a:cubicBezTo>
                  <a:pt x="2790738" y="282588"/>
                  <a:pt x="2786397" y="255675"/>
                  <a:pt x="2786397" y="217475"/>
                </a:cubicBezTo>
                <a:cubicBezTo>
                  <a:pt x="2786397" y="212266"/>
                  <a:pt x="2786397" y="204453"/>
                  <a:pt x="2786397" y="194035"/>
                </a:cubicBezTo>
                <a:cubicBezTo>
                  <a:pt x="2785529" y="183617"/>
                  <a:pt x="2785095" y="175804"/>
                  <a:pt x="2785095" y="170595"/>
                </a:cubicBezTo>
                <a:cubicBezTo>
                  <a:pt x="2769468" y="171463"/>
                  <a:pt x="2756012" y="172765"/>
                  <a:pt x="2744725" y="174501"/>
                </a:cubicBezTo>
                <a:cubicBezTo>
                  <a:pt x="2743857" y="185788"/>
                  <a:pt x="2739950" y="191431"/>
                  <a:pt x="2733005" y="191431"/>
                </a:cubicBezTo>
                <a:cubicBezTo>
                  <a:pt x="2722587" y="192299"/>
                  <a:pt x="2716076" y="184485"/>
                  <a:pt x="2713471" y="167990"/>
                </a:cubicBezTo>
                <a:cubicBezTo>
                  <a:pt x="2710867" y="129791"/>
                  <a:pt x="2706092" y="105048"/>
                  <a:pt x="2699147" y="93762"/>
                </a:cubicBezTo>
                <a:cubicBezTo>
                  <a:pt x="2696542" y="90289"/>
                  <a:pt x="2696108" y="87251"/>
                  <a:pt x="2697845" y="84646"/>
                </a:cubicBezTo>
                <a:cubicBezTo>
                  <a:pt x="2699581" y="82042"/>
                  <a:pt x="2702620" y="81174"/>
                  <a:pt x="2706960" y="82042"/>
                </a:cubicBezTo>
                <a:cubicBezTo>
                  <a:pt x="2711301" y="82042"/>
                  <a:pt x="2719983" y="84212"/>
                  <a:pt x="2733005" y="88553"/>
                </a:cubicBezTo>
                <a:cubicBezTo>
                  <a:pt x="2751237" y="85949"/>
                  <a:pt x="2753407" y="85515"/>
                  <a:pt x="2739516" y="87251"/>
                </a:cubicBezTo>
                <a:cubicBezTo>
                  <a:pt x="2753407" y="85515"/>
                  <a:pt x="2768600" y="83778"/>
                  <a:pt x="2785095" y="82042"/>
                </a:cubicBezTo>
                <a:lnTo>
                  <a:pt x="2785095" y="57299"/>
                </a:lnTo>
                <a:cubicBezTo>
                  <a:pt x="2785963" y="39068"/>
                  <a:pt x="2782057" y="23007"/>
                  <a:pt x="2773375" y="9116"/>
                </a:cubicBezTo>
                <a:cubicBezTo>
                  <a:pt x="2770770" y="3039"/>
                  <a:pt x="2772941" y="0"/>
                  <a:pt x="2779886" y="0"/>
                </a:cubicBezTo>
                <a:close/>
              </a:path>
            </a:pathLst>
          </a:cu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circle">
              <a:fillToRect l="100000" t="100000"/>
            </a:path>
            <a:tileRect r="-100000" b="-100000"/>
          </a:gradFill>
          <a:ln>
            <a:noFill/>
          </a:ln>
          <a:effectLst>
            <a:outerShdw blurRad="38100" dist="38100" dir="2700000" algn="tl">
              <a:srgbClr val="000000">
                <a:alpha val="43137"/>
              </a:srgbClr>
            </a:outerShdw>
          </a:effectLst>
        </p:spPr>
        <p:txBody>
          <a:bodyPr rot="0" spcFirstLastPara="0" vertOverflow="overflow" horzOverflow="overflow" vert="horz" wrap="square" lIns="91440" tIns="45720" rIns="91440" bIns="45720" numCol="1" spcCol="0" rtlCol="0" fromWordArt="0" anchor="t" anchorCtr="0" forceAA="0" compatLnSpc="1">
            <a:noAutofit/>
          </a:bodyPr>
          <a:lstStyle/>
          <a:p>
            <a:pPr>
              <a:lnSpc>
                <a:spcPct val="130000"/>
              </a:lnSpc>
            </a:pPr>
            <a:endParaRPr lang="zh-CN" altLang="en-US" sz="2600" dirty="0">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a:outerShdw blurRad="38100" dist="38100" dir="2700000" algn="tl">
                  <a:srgbClr val="000000">
                    <a:alpha val="43137"/>
                  </a:srgbClr>
                </a:outerShdw>
              </a:effectLst>
              <a:latin typeface="方正粗楷简体" panose="02000000000000000000" pitchFamily="2" charset="-122"/>
              <a:ea typeface="方正粗楷简体" panose="02000000000000000000" pitchFamily="2" charset="-122"/>
            </a:endParaRPr>
          </a:p>
        </p:txBody>
      </p:sp>
      <p:sp>
        <p:nvSpPr>
          <p:cNvPr id="4" name="矩形 3"/>
          <p:cNvSpPr/>
          <p:nvPr/>
        </p:nvSpPr>
        <p:spPr>
          <a:xfrm>
            <a:off x="2495600" y="3942410"/>
            <a:ext cx="7200800" cy="719877"/>
          </a:xfrm>
          <a:prstGeom prst="rect">
            <a:avLst/>
          </a:prstGeom>
        </p:spPr>
        <p:txBody>
          <a:bodyPr wrap="square">
            <a:spAutoFit/>
          </a:bodyPr>
          <a:lstStyle/>
          <a:p>
            <a:pPr algn="r"/>
            <a:r>
              <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a:t>
            </a: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中共中央关于党的百年奋斗重大成就和历史经验的决议</a:t>
            </a:r>
            <a:r>
              <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a:t>
            </a:r>
            <a:endPar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a:p>
            <a:pPr algn="r">
              <a:lnSpc>
                <a:spcPct val="150000"/>
              </a:lnSpc>
            </a:pP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a:t>
            </a:r>
            <a:r>
              <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2021</a:t>
            </a: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年</a:t>
            </a:r>
            <a:r>
              <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11</a:t>
            </a: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月</a:t>
            </a:r>
            <a:r>
              <a:rPr lang="en-US" altLang="zh-CN"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11</a:t>
            </a:r>
            <a:r>
              <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日）</a:t>
            </a:r>
            <a:endParaRPr lang="zh-CN" altLang="en-US" b="1" dirty="0">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4000" y="-1494"/>
            <a:ext cx="12420000" cy="6860989"/>
            <a:chOff x="-114000" y="-1494"/>
            <a:chExt cx="12420000" cy="6860989"/>
          </a:xfrm>
        </p:grpSpPr>
        <p:pic>
          <p:nvPicPr>
            <p:cNvPr id="3" name="图片 2"/>
            <p:cNvPicPr>
              <a:picLocks noChangeAspect="1"/>
            </p:cNvPicPr>
            <p:nvPr/>
          </p:nvPicPr>
          <p:blipFill rotWithShape="1">
            <a:blip r:embed="rId1">
              <a:extLst>
                <a:ext uri="{BEBA8EAE-BF5A-486C-A8C5-ECC9F3942E4B}">
                  <a14:imgProps xmlns:a14="http://schemas.microsoft.com/office/drawing/2010/main">
                    <a14:imgLayer r:embed="rId2">
                      <a14:imgEffect>
                        <a14:artisticBlur radius="19"/>
                      </a14:imgEffect>
                    </a14:imgLayer>
                  </a14:imgProps>
                </a:ext>
              </a:extLst>
            </a:blip>
            <a:srcRect l="126"/>
            <a:stretch>
              <a:fillRect/>
            </a:stretch>
          </p:blipFill>
          <p:spPr>
            <a:xfrm>
              <a:off x="0" y="-1494"/>
              <a:ext cx="12191999" cy="6860989"/>
            </a:xfrm>
            <a:prstGeom prst="rect">
              <a:avLst/>
            </a:prstGeom>
          </p:spPr>
        </p:pic>
        <p:sp>
          <p:nvSpPr>
            <p:cNvPr id="4" name="矩形 3"/>
            <p:cNvSpPr/>
            <p:nvPr/>
          </p:nvSpPr>
          <p:spPr>
            <a:xfrm>
              <a:off x="1" y="0"/>
              <a:ext cx="12192000" cy="6858001"/>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片 4"/>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t="1837" b="58414"/>
            <a:stretch>
              <a:fillRect/>
            </a:stretch>
          </p:blipFill>
          <p:spPr>
            <a:xfrm>
              <a:off x="0" y="3611591"/>
              <a:ext cx="12192000" cy="3246410"/>
            </a:xfrm>
            <a:prstGeom prst="rect">
              <a:avLst/>
            </a:prstGeom>
          </p:spPr>
        </p:pic>
        <p:pic>
          <p:nvPicPr>
            <p:cNvPr id="6" name="图片 5"/>
            <p:cNvPicPr preferRelativeResize="0"/>
            <p:nvPr/>
          </p:nvPicPr>
          <p:blipFill rotWithShape="1">
            <a:blip r:embed="rId4" cstate="print">
              <a:extLst>
                <a:ext uri="{28A0092B-C50C-407E-A947-70E740481C1C}">
                  <a14:useLocalDpi xmlns:a14="http://schemas.microsoft.com/office/drawing/2010/main" val="0"/>
                </a:ext>
              </a:extLst>
            </a:blip>
            <a:srcRect t="29937" b="29938"/>
            <a:stretch>
              <a:fillRect/>
            </a:stretch>
          </p:blipFill>
          <p:spPr>
            <a:xfrm>
              <a:off x="-114000" y="2079000"/>
              <a:ext cx="12420000" cy="2700000"/>
            </a:xfrm>
            <a:prstGeom prst="cube">
              <a:avLst>
                <a:gd name="adj" fmla="val 1454"/>
              </a:avLst>
            </a:prstGeom>
            <a:noFill/>
            <a:effectLst>
              <a:outerShdw blurRad="381000" dist="127000" dir="5400000" algn="t" rotWithShape="0">
                <a:prstClr val="black">
                  <a:alpha val="15000"/>
                </a:prstClr>
              </a:outerShdw>
            </a:effectLst>
          </p:spPr>
        </p:pic>
      </p:grpSp>
      <p:sp>
        <p:nvSpPr>
          <p:cNvPr id="7" name="文本框 6"/>
          <p:cNvSpPr txBox="1"/>
          <p:nvPr/>
        </p:nvSpPr>
        <p:spPr>
          <a:xfrm>
            <a:off x="479426" y="2600890"/>
            <a:ext cx="11170920" cy="645160"/>
          </a:xfrm>
          <a:prstGeom prst="rect">
            <a:avLst/>
          </a:prstGeom>
          <a:noFill/>
        </p:spPr>
        <p:txBody>
          <a:bodyPr wrap="none" rtlCol="0">
            <a:spAutoFit/>
          </a:bodyPr>
          <a:lstStyle/>
          <a:p>
            <a:pPr algn="ctr"/>
            <a:r>
              <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六、如何学好用好习近平新时代中国特色社会主义思想</a:t>
            </a:r>
            <a:endPar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cxnSp>
        <p:nvCxnSpPr>
          <p:cNvPr id="8" name="直接连接符 7"/>
          <p:cNvCxnSpPr/>
          <p:nvPr/>
        </p:nvCxnSpPr>
        <p:spPr>
          <a:xfrm>
            <a:off x="1416000" y="3429000"/>
            <a:ext cx="9360000" cy="0"/>
          </a:xfrm>
          <a:prstGeom prst="line">
            <a:avLst/>
          </a:prstGeom>
          <a:ln w="12700">
            <a:gradFill>
              <a:gsLst>
                <a:gs pos="0">
                  <a:schemeClr val="accent4">
                    <a:lumMod val="20000"/>
                    <a:lumOff val="80000"/>
                    <a:alpha val="0"/>
                  </a:schemeClr>
                </a:gs>
                <a:gs pos="50000">
                  <a:schemeClr val="accent4">
                    <a:lumMod val="20000"/>
                    <a:lumOff val="80000"/>
                  </a:schemeClr>
                </a:gs>
                <a:gs pos="100000">
                  <a:schemeClr val="accent4">
                    <a:lumMod val="20000"/>
                    <a:lumOff val="80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2702282" y="3672000"/>
            <a:ext cx="6787436" cy="461665"/>
          </a:xfrm>
          <a:prstGeom prst="rect">
            <a:avLst/>
          </a:prstGeom>
          <a:noFill/>
        </p:spPr>
        <p:txBody>
          <a:bodyPr wrap="none" rtlCol="0">
            <a:spAutoFit/>
          </a:bodyPr>
          <a:lstStyle/>
          <a:p>
            <a:pPr algn="ctr"/>
            <a:r>
              <a:rPr lang="en-US" altLang="zh-CN"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a:t>
            </a:r>
            <a:r>
              <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切实做到学、思、用贯通，知、信、行统一</a:t>
            </a:r>
            <a:endParaRPr lang="zh-CN" altLang="en-US" sz="24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015880" y="1864137"/>
            <a:ext cx="6480720" cy="3905124"/>
          </a:xfrm>
          <a:prstGeom prst="rect">
            <a:avLst/>
          </a:prstGeom>
          <a:noFill/>
          <a:ln w="19050">
            <a:gradFill>
              <a:gsLst>
                <a:gs pos="0">
                  <a:srgbClr val="B00000"/>
                </a:gs>
                <a:gs pos="35398">
                  <a:srgbClr val="E55003">
                    <a:alpha val="0"/>
                    <a:lumMod val="0"/>
                    <a:lumOff val="100000"/>
                  </a:srgbClr>
                </a:gs>
                <a:gs pos="70000">
                  <a:srgbClr val="E55003">
                    <a:alpha val="0"/>
                    <a:lumMod val="0"/>
                    <a:lumOff val="100000"/>
                  </a:srgbClr>
                </a:gs>
                <a:gs pos="100000">
                  <a:srgbClr val="B00000"/>
                </a:gs>
              </a:gsLst>
              <a:lin ang="3600000" scaled="0"/>
            </a:gradFill>
          </a:ln>
          <a:effectLst>
            <a:outerShdw blurRad="101600" dist="127000" dir="2700000" algn="tl" rotWithShape="0">
              <a:srgbClr val="B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内容占位符 2"/>
          <p:cNvSpPr txBox="1">
            <a:spLocks noChangeArrowheads="1"/>
          </p:cNvSpPr>
          <p:nvPr/>
        </p:nvSpPr>
        <p:spPr bwMode="auto">
          <a:xfrm>
            <a:off x="5340053" y="2745373"/>
            <a:ext cx="5724423" cy="2880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342900" indent="-342900" algn="l" rtl="0" eaLnBrk="0" fontAlgn="base" hangingPunct="0">
              <a:spcBef>
                <a:spcPct val="20000"/>
              </a:spcBef>
              <a:spcAft>
                <a:spcPct val="0"/>
              </a:spcAft>
              <a:buChar char="•"/>
              <a:defRPr kumimoji="1" sz="2800">
                <a:solidFill>
                  <a:schemeClr val="tx1"/>
                </a:solidFill>
                <a:latin typeface="黑体" panose="02010609060101010101" charset="-122"/>
                <a:ea typeface="黑体" panose="02010609060101010101" charset="-122"/>
                <a:cs typeface="迷你简启体"/>
              </a:defRPr>
            </a:lvl1pPr>
            <a:lvl2pPr marL="742950" indent="-285750" algn="l" rtl="0" eaLnBrk="0" fontAlgn="base" hangingPunct="0">
              <a:spcBef>
                <a:spcPct val="20000"/>
              </a:spcBef>
              <a:spcAft>
                <a:spcPct val="0"/>
              </a:spcAft>
              <a:buChar char="–"/>
              <a:defRPr kumimoji="1" sz="2800">
                <a:solidFill>
                  <a:schemeClr val="tx1"/>
                </a:solidFill>
                <a:latin typeface="+mn-lt"/>
                <a:ea typeface="宋体" panose="02010600030101010101" pitchFamily="2" charset="-122"/>
                <a:cs typeface="迷你简启体"/>
              </a:defRPr>
            </a:lvl2pPr>
            <a:lvl3pPr marL="1143000" indent="-228600" algn="l" rtl="0" eaLnBrk="0" fontAlgn="base" hangingPunct="0">
              <a:spcBef>
                <a:spcPct val="20000"/>
              </a:spcBef>
              <a:spcAft>
                <a:spcPct val="0"/>
              </a:spcAft>
              <a:buChar char="•"/>
              <a:defRPr kumimoji="1" sz="2400">
                <a:solidFill>
                  <a:schemeClr val="tx1"/>
                </a:solidFill>
                <a:latin typeface="+mn-lt"/>
                <a:ea typeface="宋体" panose="02010600030101010101" pitchFamily="2" charset="-122"/>
                <a:cs typeface="迷你简启体"/>
              </a:defRPr>
            </a:lvl3pPr>
            <a:lvl4pPr marL="1600200" indent="-228600" algn="l" rtl="0" eaLnBrk="0" fontAlgn="base" hangingPunct="0">
              <a:spcBef>
                <a:spcPct val="20000"/>
              </a:spcBef>
              <a:spcAft>
                <a:spcPct val="0"/>
              </a:spcAft>
              <a:buChar char="–"/>
              <a:defRPr kumimoji="1" sz="2000">
                <a:solidFill>
                  <a:schemeClr val="tx1"/>
                </a:solidFill>
                <a:latin typeface="+mn-lt"/>
                <a:ea typeface="宋体" panose="02010600030101010101" pitchFamily="2" charset="-122"/>
                <a:cs typeface="迷你简启体"/>
              </a:defRPr>
            </a:lvl4pPr>
            <a:lvl5pPr marL="2057400" indent="-228600" algn="l" rtl="0" eaLnBrk="0" fontAlgn="base" hangingPunct="0">
              <a:spcBef>
                <a:spcPct val="20000"/>
              </a:spcBef>
              <a:spcAft>
                <a:spcPct val="0"/>
              </a:spcAft>
              <a:buChar char="»"/>
              <a:defRPr kumimoji="1" sz="2000">
                <a:solidFill>
                  <a:schemeClr val="tx1"/>
                </a:solidFill>
                <a:latin typeface="+mn-lt"/>
                <a:ea typeface="宋体" panose="02010600030101010101" pitchFamily="2" charset="-122"/>
                <a:cs typeface="迷你简启体"/>
              </a:defRPr>
            </a:lvl5pPr>
            <a:lvl6pPr marL="2514600" indent="-228600" algn="l" rtl="0" eaLnBrk="1" fontAlgn="base" hangingPunct="1">
              <a:spcBef>
                <a:spcPct val="20000"/>
              </a:spcBef>
              <a:spcAft>
                <a:spcPct val="0"/>
              </a:spcAft>
              <a:buChar char="»"/>
              <a:defRPr kumimoji="1" sz="2000">
                <a:solidFill>
                  <a:schemeClr val="tx1"/>
                </a:solidFill>
                <a:latin typeface="+mn-lt"/>
                <a:ea typeface="宋体" panose="02010600030101010101" pitchFamily="2" charset="-122"/>
              </a:defRPr>
            </a:lvl6pPr>
            <a:lvl7pPr marL="2971800" indent="-228600" algn="l" rtl="0" eaLnBrk="1" fontAlgn="base" hangingPunct="1">
              <a:spcBef>
                <a:spcPct val="20000"/>
              </a:spcBef>
              <a:spcAft>
                <a:spcPct val="0"/>
              </a:spcAft>
              <a:buChar char="»"/>
              <a:defRPr kumimoji="1" sz="2000">
                <a:solidFill>
                  <a:schemeClr val="tx1"/>
                </a:solidFill>
                <a:latin typeface="+mn-lt"/>
                <a:ea typeface="宋体" panose="02010600030101010101" pitchFamily="2" charset="-122"/>
              </a:defRPr>
            </a:lvl7pPr>
            <a:lvl8pPr marL="3429000" indent="-228600" algn="l" rtl="0" eaLnBrk="1" fontAlgn="base" hangingPunct="1">
              <a:spcBef>
                <a:spcPct val="20000"/>
              </a:spcBef>
              <a:spcAft>
                <a:spcPct val="0"/>
              </a:spcAft>
              <a:buChar char="»"/>
              <a:defRPr kumimoji="1" sz="2000">
                <a:solidFill>
                  <a:schemeClr val="tx1"/>
                </a:solidFill>
                <a:latin typeface="+mn-lt"/>
                <a:ea typeface="宋体" panose="02010600030101010101" pitchFamily="2" charset="-122"/>
              </a:defRPr>
            </a:lvl8pPr>
            <a:lvl9pPr marL="3886200" indent="-228600" algn="l" rtl="0" eaLnBrk="1" fontAlgn="base" hangingPunct="1">
              <a:spcBef>
                <a:spcPct val="20000"/>
              </a:spcBef>
              <a:spcAft>
                <a:spcPct val="0"/>
              </a:spcAft>
              <a:buChar char="»"/>
              <a:defRPr kumimoji="1" sz="2000">
                <a:solidFill>
                  <a:schemeClr val="tx1"/>
                </a:solidFill>
                <a:latin typeface="+mn-lt"/>
                <a:ea typeface="宋体" panose="02010600030101010101" pitchFamily="2" charset="-122"/>
              </a:defRPr>
            </a:lvl9pPr>
          </a:lstStyle>
          <a:p>
            <a:pPr marL="0" marR="0" lvl="0" indent="539750" algn="just" defTabSz="914400" rtl="0" eaLnBrk="1" fontAlgn="base" latinLnBrk="0" hangingPunct="1">
              <a:lnSpc>
                <a:spcPct val="150000"/>
              </a:lnSpc>
              <a:spcBef>
                <a:spcPts val="600"/>
              </a:spcBef>
              <a:spcAft>
                <a:spcPts val="600"/>
              </a:spcAft>
              <a:buClrTx/>
              <a:buSzTx/>
              <a:buFontTx/>
              <a:buNone/>
              <a:defRPr/>
            </a:pPr>
            <a:r>
              <a:rPr lang="zh-CN" altLang="en-US" sz="2200" kern="0" dirty="0">
                <a:latin typeface="微软雅黑" panose="020B0503020204020204" pitchFamily="34" charset="-122"/>
                <a:ea typeface="微软雅黑" panose="020B0503020204020204" pitchFamily="34" charset="-122"/>
                <a:sym typeface="+mn-ea"/>
              </a:rPr>
              <a:t>感悟当代中国马克思主义思想的力量，品鉴新时代中国共产党人治国理政的智慧。</a:t>
            </a:r>
            <a:endParaRPr kumimoji="1" lang="zh-CN" altLang="en-US" sz="2200" kern="0" dirty="0">
              <a:solidFill>
                <a:schemeClr val="tx1">
                  <a:lumMod val="85000"/>
                  <a:lumOff val="15000"/>
                </a:schemeClr>
              </a:solidFill>
              <a:latin typeface="微软雅黑" panose="020B0503020204020204" pitchFamily="34" charset="-122"/>
              <a:ea typeface="微软雅黑" panose="020B0503020204020204" pitchFamily="34" charset="-122"/>
              <a:sym typeface="+mn-ea"/>
            </a:endParaRPr>
          </a:p>
          <a:p>
            <a:pPr marL="0" marR="0" lvl="0" indent="539750" algn="just" defTabSz="914400" rtl="0" eaLnBrk="1" fontAlgn="base" latinLnBrk="0" hangingPunct="1">
              <a:lnSpc>
                <a:spcPct val="150000"/>
              </a:lnSpc>
              <a:spcBef>
                <a:spcPts val="600"/>
              </a:spcBef>
              <a:spcAft>
                <a:spcPts val="600"/>
              </a:spcAft>
              <a:buClrTx/>
              <a:buSzTx/>
              <a:buFontTx/>
              <a:buNone/>
              <a:defRPr/>
            </a:pPr>
            <a:endParaRPr lang="zh-CN" altLang="en-US" sz="2200" kern="0" noProof="0" dirty="0">
              <a:ln>
                <a:noFill/>
              </a:ln>
              <a:solidFill>
                <a:srgbClr val="262626"/>
              </a:solidFill>
              <a:effectLst/>
              <a:uLnTx/>
              <a:uFillTx/>
              <a:latin typeface="微软雅黑" panose="020B0503020204020204" pitchFamily="34" charset="-122"/>
              <a:ea typeface="微软雅黑" panose="020B0503020204020204" pitchFamily="34" charset="-122"/>
              <a:sym typeface="+mn-ea"/>
            </a:endParaRPr>
          </a:p>
          <a:p>
            <a:pPr marL="0" marR="0" lvl="0" indent="539750" algn="just" defTabSz="914400" rtl="0" eaLnBrk="1" fontAlgn="base" latinLnBrk="0" hangingPunct="1">
              <a:lnSpc>
                <a:spcPct val="150000"/>
              </a:lnSpc>
              <a:spcBef>
                <a:spcPts val="600"/>
              </a:spcBef>
              <a:spcAft>
                <a:spcPts val="600"/>
              </a:spcAft>
              <a:buClrTx/>
              <a:buSzTx/>
              <a:buFontTx/>
              <a:buNone/>
              <a:defRPr/>
            </a:pPr>
            <a:endParaRPr kumimoji="1" lang="en-US" altLang="zh-CN" sz="2200" b="0" i="0" u="none" strike="noStrike" kern="0" cap="none" spc="0" normalizeH="0" baseline="0" noProof="0" dirty="0">
              <a:ln>
                <a:noFill/>
              </a:ln>
              <a:solidFill>
                <a:srgbClr val="262626"/>
              </a:solidFill>
              <a:effectLst/>
              <a:uLnTx/>
              <a:uFillTx/>
              <a:latin typeface="微软雅黑" panose="020B0503020204020204" pitchFamily="34" charset="-122"/>
              <a:ea typeface="微软雅黑" panose="020B0503020204020204" pitchFamily="34" charset="-122"/>
            </a:endParaRPr>
          </a:p>
        </p:txBody>
      </p:sp>
      <p:pic>
        <p:nvPicPr>
          <p:cNvPr id="2" name="图片 1"/>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1055440" y="1592796"/>
            <a:ext cx="3524717" cy="4680000"/>
          </a:xfrm>
          <a:prstGeom prst="rect">
            <a:avLst/>
          </a:prstGeom>
          <a:effectLst>
            <a:outerShdw blurRad="76200" dir="13500000" sy="23000" kx="1200000" algn="br" rotWithShape="0">
              <a:prstClr val="black">
                <a:alpha val="20000"/>
              </a:prstClr>
            </a:outerShdw>
          </a:effec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4000" y="-1494"/>
            <a:ext cx="12420000" cy="6860989"/>
            <a:chOff x="-114000" y="-1494"/>
            <a:chExt cx="12420000" cy="6860989"/>
          </a:xfrm>
        </p:grpSpPr>
        <p:pic>
          <p:nvPicPr>
            <p:cNvPr id="3" name="图片 2"/>
            <p:cNvPicPr>
              <a:picLocks noChangeAspect="1"/>
            </p:cNvPicPr>
            <p:nvPr/>
          </p:nvPicPr>
          <p:blipFill rotWithShape="1">
            <a:blip r:embed="rId1">
              <a:extLst>
                <a:ext uri="{BEBA8EAE-BF5A-486C-A8C5-ECC9F3942E4B}">
                  <a14:imgProps xmlns:a14="http://schemas.microsoft.com/office/drawing/2010/main">
                    <a14:imgLayer r:embed="rId2">
                      <a14:imgEffect>
                        <a14:artisticBlur radius="19"/>
                      </a14:imgEffect>
                    </a14:imgLayer>
                  </a14:imgProps>
                </a:ext>
              </a:extLst>
            </a:blip>
            <a:srcRect l="126"/>
            <a:stretch>
              <a:fillRect/>
            </a:stretch>
          </p:blipFill>
          <p:spPr>
            <a:xfrm>
              <a:off x="0" y="-1494"/>
              <a:ext cx="12191999" cy="6860989"/>
            </a:xfrm>
            <a:prstGeom prst="rect">
              <a:avLst/>
            </a:prstGeom>
          </p:spPr>
        </p:pic>
        <p:sp>
          <p:nvSpPr>
            <p:cNvPr id="4" name="矩形 3"/>
            <p:cNvSpPr/>
            <p:nvPr/>
          </p:nvSpPr>
          <p:spPr>
            <a:xfrm>
              <a:off x="1" y="0"/>
              <a:ext cx="12192000" cy="6858001"/>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片 4"/>
            <p:cNvPicPr>
              <a:picLocks noChangeAspect="1"/>
            </p:cNvPicPr>
            <p:nvPr>
              <p:custDataLst>
                <p:tags r:id="rId3"/>
              </p:custDataLst>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t="1837" b="58414"/>
            <a:stretch>
              <a:fillRect/>
            </a:stretch>
          </p:blipFill>
          <p:spPr>
            <a:xfrm>
              <a:off x="0" y="3611591"/>
              <a:ext cx="12192000" cy="3246410"/>
            </a:xfrm>
            <a:prstGeom prst="rect">
              <a:avLst/>
            </a:prstGeom>
          </p:spPr>
        </p:pic>
        <p:pic>
          <p:nvPicPr>
            <p:cNvPr id="6" name="图片 5"/>
            <p:cNvPicPr preferRelativeResize="0"/>
            <p:nvPr/>
          </p:nvPicPr>
          <p:blipFill rotWithShape="1">
            <a:blip r:embed="rId5" cstate="print">
              <a:extLst>
                <a:ext uri="{28A0092B-C50C-407E-A947-70E740481C1C}">
                  <a14:useLocalDpi xmlns:a14="http://schemas.microsoft.com/office/drawing/2010/main" val="0"/>
                </a:ext>
              </a:extLst>
            </a:blip>
            <a:srcRect t="29937" b="29938"/>
            <a:stretch>
              <a:fillRect/>
            </a:stretch>
          </p:blipFill>
          <p:spPr>
            <a:xfrm>
              <a:off x="-114000" y="2079000"/>
              <a:ext cx="12420000" cy="2700000"/>
            </a:xfrm>
            <a:prstGeom prst="cube">
              <a:avLst>
                <a:gd name="adj" fmla="val 1454"/>
              </a:avLst>
            </a:prstGeom>
            <a:noFill/>
            <a:effectLst>
              <a:outerShdw blurRad="381000" dist="127000" dir="5400000" algn="t" rotWithShape="0">
                <a:prstClr val="black">
                  <a:alpha val="15000"/>
                </a:prstClr>
              </a:outerShdw>
            </a:effectLst>
          </p:spPr>
        </p:pic>
      </p:grpSp>
      <p:sp>
        <p:nvSpPr>
          <p:cNvPr id="7" name="文本框 6"/>
          <p:cNvSpPr txBox="1"/>
          <p:nvPr/>
        </p:nvSpPr>
        <p:spPr>
          <a:xfrm>
            <a:off x="463689" y="2592000"/>
            <a:ext cx="11264622" cy="646331"/>
          </a:xfrm>
          <a:prstGeom prst="rect">
            <a:avLst/>
          </a:prstGeom>
          <a:noFill/>
        </p:spPr>
        <p:txBody>
          <a:bodyPr wrap="none" rtlCol="0">
            <a:spAutoFit/>
          </a:bodyPr>
          <a:lstStyle/>
          <a:p>
            <a:pPr algn="ctr"/>
            <a:r>
              <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一、习近平新时代中国特色社会主义思想是如何创立的</a:t>
            </a:r>
            <a:endPar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cxnSp>
        <p:nvCxnSpPr>
          <p:cNvPr id="8" name="直接连接符 7"/>
          <p:cNvCxnSpPr/>
          <p:nvPr/>
        </p:nvCxnSpPr>
        <p:spPr>
          <a:xfrm>
            <a:off x="1416000" y="3429000"/>
            <a:ext cx="9360000" cy="0"/>
          </a:xfrm>
          <a:prstGeom prst="line">
            <a:avLst/>
          </a:prstGeom>
          <a:ln w="12700">
            <a:gradFill>
              <a:gsLst>
                <a:gs pos="0">
                  <a:schemeClr val="accent4">
                    <a:lumMod val="20000"/>
                    <a:lumOff val="80000"/>
                    <a:alpha val="0"/>
                  </a:schemeClr>
                </a:gs>
                <a:gs pos="50000">
                  <a:schemeClr val="accent4">
                    <a:lumMod val="20000"/>
                    <a:lumOff val="80000"/>
                  </a:schemeClr>
                </a:gs>
                <a:gs pos="100000">
                  <a:schemeClr val="accent4">
                    <a:lumMod val="20000"/>
                    <a:lumOff val="80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6"/>
            </p:custDataLst>
          </p:nvPr>
        </p:nvSpPr>
        <p:spPr>
          <a:xfrm>
            <a:off x="1581150" y="4833620"/>
            <a:ext cx="9309100" cy="1624965"/>
          </a:xfrm>
          <a:prstGeom prst="rect">
            <a:avLst/>
          </a:prstGeom>
        </p:spPr>
        <p:txBody>
          <a:bodyPr wrap="square">
            <a:spAutoFit/>
          </a:bodyPr>
          <a:p>
            <a:pPr algn="just">
              <a:lnSpc>
                <a:spcPct val="150000"/>
              </a:lnSpc>
            </a:pPr>
            <a:r>
              <a:rPr lang="zh-CN" altLang="en-US" sz="2200" b="1" dirty="0">
                <a:latin typeface="楷体" panose="02010609060101010101" pitchFamily="49" charset="-122"/>
                <a:ea typeface="楷体" panose="02010609060101010101" pitchFamily="49" charset="-122"/>
              </a:rPr>
              <a:t>　　生活之树常青。一种理论的产生，源泉只能是丰富生动的现实生活，动力只能是解决社会矛盾和问题的现实要求。</a:t>
            </a:r>
            <a:endParaRPr lang="en-US" altLang="zh-CN" sz="2200" b="1" dirty="0">
              <a:latin typeface="楷体" panose="02010609060101010101" pitchFamily="49" charset="-122"/>
              <a:ea typeface="楷体" panose="02010609060101010101" pitchFamily="49" charset="-122"/>
            </a:endParaRPr>
          </a:p>
          <a:p>
            <a:pPr algn="r">
              <a:lnSpc>
                <a:spcPct val="150000"/>
              </a:lnSpc>
              <a:spcBef>
                <a:spcPts val="800"/>
              </a:spcBef>
            </a:pP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习近平在党的十九届一中全会上的讲话（</a:t>
            </a:r>
            <a:r>
              <a:rPr lang="en-US" altLang="zh-CN" b="1" dirty="0">
                <a:latin typeface="楷体" panose="02010609060101010101" pitchFamily="49" charset="-122"/>
                <a:ea typeface="楷体" panose="02010609060101010101" pitchFamily="49" charset="-122"/>
              </a:rPr>
              <a:t>2017</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10</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25</a:t>
            </a:r>
            <a:r>
              <a:rPr lang="zh-CN" altLang="en-US" b="1" dirty="0">
                <a:latin typeface="楷体" panose="02010609060101010101" pitchFamily="49" charset="-122"/>
                <a:ea typeface="楷体" panose="02010609060101010101" pitchFamily="49" charset="-122"/>
              </a:rPr>
              <a:t>日）</a:t>
            </a:r>
            <a:endParaRPr lang="zh-CN" altLang="en-US" b="1" dirty="0">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BEBA8EAE-BF5A-486C-A8C5-ECC9F3942E4B}">
                <a14:imgProps xmlns:a14="http://schemas.microsoft.com/office/drawing/2010/main">
                  <a14:imgLayer r:embed="rId2">
                    <a14:imgEffect>
                      <a14:artisticBlur radius="19"/>
                    </a14:imgEffect>
                  </a14:imgLayer>
                </a14:imgProps>
              </a:ext>
            </a:extLst>
          </a:blip>
          <a:srcRect l="126"/>
          <a:stretch>
            <a:fillRect/>
          </a:stretch>
        </p:blipFill>
        <p:spPr>
          <a:xfrm>
            <a:off x="0" y="-1494"/>
            <a:ext cx="12191999" cy="6860989"/>
          </a:xfrm>
          <a:prstGeom prst="rect">
            <a:avLst/>
          </a:prstGeom>
        </p:spPr>
      </p:pic>
      <p:sp>
        <p:nvSpPr>
          <p:cNvPr id="3" name="矩形 2"/>
          <p:cNvSpPr/>
          <p:nvPr/>
        </p:nvSpPr>
        <p:spPr>
          <a:xfrm>
            <a:off x="1" y="0"/>
            <a:ext cx="12192000" cy="6858001"/>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4" name="图片 3"/>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t="1837" b="58414"/>
          <a:stretch>
            <a:fillRect/>
          </a:stretch>
        </p:blipFill>
        <p:spPr>
          <a:xfrm>
            <a:off x="0" y="3611591"/>
            <a:ext cx="12192000" cy="3246410"/>
          </a:xfrm>
          <a:prstGeom prst="rect">
            <a:avLst/>
          </a:prstGeom>
        </p:spPr>
      </p:pic>
      <p:pic>
        <p:nvPicPr>
          <p:cNvPr id="5" name="图片 4"/>
          <p:cNvPicPr preferRelativeResize="0"/>
          <p:nvPr/>
        </p:nvPicPr>
        <p:blipFill rotWithShape="1">
          <a:blip r:embed="rId4" cstate="print">
            <a:extLst>
              <a:ext uri="{28A0092B-C50C-407E-A947-70E740481C1C}">
                <a14:useLocalDpi xmlns:a14="http://schemas.microsoft.com/office/drawing/2010/main" val="0"/>
              </a:ext>
            </a:extLst>
          </a:blip>
          <a:srcRect t="29937" b="29938"/>
          <a:stretch>
            <a:fillRect/>
          </a:stretch>
        </p:blipFill>
        <p:spPr>
          <a:xfrm>
            <a:off x="-114000" y="2079000"/>
            <a:ext cx="12420000" cy="2700000"/>
          </a:xfrm>
          <a:prstGeom prst="cube">
            <a:avLst>
              <a:gd name="adj" fmla="val 1454"/>
            </a:avLst>
          </a:prstGeom>
          <a:noFill/>
          <a:effectLst>
            <a:outerShdw blurRad="381000" dist="127000" dir="5400000" algn="t" rotWithShape="0">
              <a:prstClr val="black">
                <a:alpha val="15000"/>
              </a:prstClr>
            </a:outerShdw>
          </a:effectLst>
        </p:spPr>
      </p:pic>
      <p:sp>
        <p:nvSpPr>
          <p:cNvPr id="6" name="文本框 5"/>
          <p:cNvSpPr txBox="1"/>
          <p:nvPr/>
        </p:nvSpPr>
        <p:spPr>
          <a:xfrm>
            <a:off x="-113999" y="2798980"/>
            <a:ext cx="12420000" cy="706755"/>
          </a:xfrm>
          <a:prstGeom prst="rect">
            <a:avLst/>
          </a:prstGeom>
          <a:noFill/>
        </p:spPr>
        <p:txBody>
          <a:bodyPr wrap="square" rtlCol="0">
            <a:spAutoFit/>
          </a:bodyPr>
          <a:lstStyle/>
          <a:p>
            <a:pPr algn="ctr"/>
            <a:r>
              <a:rPr lang="en-US" altLang="zh-CN" sz="4000" b="1" dirty="0">
                <a:solidFill>
                  <a:srgbClr val="FFFF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a:t>
            </a:r>
            <a:r>
              <a:rPr lang="zh-CN" altLang="en-US" sz="4000" b="1" dirty="0">
                <a:solidFill>
                  <a:srgbClr val="FFFF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谢</a:t>
            </a:r>
            <a:r>
              <a:rPr lang="en-US" altLang="zh-CN" sz="4000" b="1" dirty="0">
                <a:solidFill>
                  <a:srgbClr val="FFFF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a:t>
            </a:r>
            <a:r>
              <a:rPr lang="zh-CN" altLang="en-US" sz="4000" b="1" dirty="0">
                <a:solidFill>
                  <a:srgbClr val="FFFF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谢</a:t>
            </a:r>
            <a:r>
              <a:rPr lang="en-US" altLang="zh-CN" sz="4000" b="1" dirty="0">
                <a:solidFill>
                  <a:srgbClr val="FFFF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a:t>
            </a:r>
            <a:r>
              <a:rPr lang="zh-CN" altLang="en-US" sz="4000" b="1" dirty="0">
                <a:solidFill>
                  <a:srgbClr val="FFFF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a:t>
            </a:r>
            <a:endParaRPr lang="zh-CN" altLang="en-US" sz="4000" b="1" dirty="0">
              <a:solidFill>
                <a:srgbClr val="FFFF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cxnSp>
        <p:nvCxnSpPr>
          <p:cNvPr id="9" name="直接连接符 8"/>
          <p:cNvCxnSpPr/>
          <p:nvPr/>
        </p:nvCxnSpPr>
        <p:spPr>
          <a:xfrm>
            <a:off x="1416000" y="3638829"/>
            <a:ext cx="9360000" cy="0"/>
          </a:xfrm>
          <a:prstGeom prst="line">
            <a:avLst/>
          </a:prstGeom>
          <a:ln w="12700">
            <a:gradFill>
              <a:gsLst>
                <a:gs pos="0">
                  <a:srgbClr val="FFC000">
                    <a:lumMod val="20000"/>
                    <a:lumOff val="80000"/>
                    <a:alpha val="0"/>
                  </a:srgbClr>
                </a:gs>
                <a:gs pos="50000">
                  <a:srgbClr val="FFC000">
                    <a:lumMod val="20000"/>
                    <a:lumOff val="80000"/>
                  </a:srgbClr>
                </a:gs>
                <a:gs pos="100000">
                  <a:srgbClr val="FFC000">
                    <a:lumMod val="20000"/>
                    <a:lumOff val="80000"/>
                    <a:alpha val="0"/>
                  </a:srgbClr>
                </a:gs>
              </a:gsLst>
              <a:lin ang="0" scaled="0"/>
            </a:gradFill>
          </a:ln>
        </p:spPr>
        <p:style>
          <a:lnRef idx="1">
            <a:srgbClr val="4472C4"/>
          </a:lnRef>
          <a:fillRef idx="0">
            <a:srgbClr val="4472C4"/>
          </a:fillRef>
          <a:effectRef idx="0">
            <a:srgbClr val="4472C4"/>
          </a:effectRef>
          <a:fontRef idx="minor">
            <a:sysClr val="windowText" lastClr="000000"/>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内容占位符 2"/>
          <p:cNvSpPr txBox="1"/>
          <p:nvPr/>
        </p:nvSpPr>
        <p:spPr>
          <a:xfrm>
            <a:off x="877570" y="2201545"/>
            <a:ext cx="4387215" cy="3023235"/>
          </a:xfrm>
          <a:gradFill flip="none" rotWithShape="1">
            <a:gsLst>
              <a:gs pos="27000">
                <a:srgbClr val="BA5140">
                  <a:shade val="67500"/>
                  <a:satMod val="115000"/>
                </a:srgbClr>
              </a:gs>
              <a:gs pos="100000">
                <a:srgbClr val="BA5140">
                  <a:shade val="100000"/>
                  <a:satMod val="115000"/>
                </a:srgbClr>
              </a:gs>
            </a:gsLst>
            <a:path path="circle">
              <a:fillToRect r="100000" b="100000"/>
            </a:path>
            <a:tileRect l="-100000" t="-100000"/>
          </a:gra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504190" algn="just">
              <a:lnSpc>
                <a:spcPct val="150000"/>
              </a:lnSpc>
              <a:spcBef>
                <a:spcPts val="0"/>
              </a:spcBef>
              <a:buFont typeface="Arial" panose="020B0604020202020204" pitchFamily="34" charset="0"/>
              <a:buNone/>
            </a:pPr>
            <a:r>
              <a:rPr lang="zh-CN" altLang="en-US" sz="2000" b="1" dirty="0">
                <a:solidFill>
                  <a:schemeClr val="bg1"/>
                </a:solidFill>
                <a:latin typeface="微软雅黑" panose="020B0503020204020204" pitchFamily="34" charset="-122"/>
                <a:ea typeface="微软雅黑" panose="020B0503020204020204" pitchFamily="34" charset="-122"/>
                <a:sym typeface="+mn-ea"/>
              </a:rPr>
              <a:t>把马克思主义基本原理同新时代中国具体实际结合起来，用鲜活丰富的当代中国实践来推动马克思主义发展，以一系列新理念新思想新战略回答深刻回答新时代党和国家发展面临的一系列重大理论和现实问题。</a:t>
            </a:r>
            <a:endParaRPr lang="zh-CN" altLang="en-US" sz="2000" b="1" dirty="0">
              <a:solidFill>
                <a:schemeClr val="bg1"/>
              </a:solidFill>
              <a:latin typeface="微软雅黑" panose="020B0503020204020204" pitchFamily="34" charset="-122"/>
              <a:ea typeface="微软雅黑" panose="020B0503020204020204" pitchFamily="34" charset="-122"/>
            </a:endParaRPr>
          </a:p>
          <a:p>
            <a:pPr marL="0" indent="504190" algn="just">
              <a:lnSpc>
                <a:spcPct val="150000"/>
              </a:lnSpc>
              <a:spcBef>
                <a:spcPts val="0"/>
              </a:spcBef>
              <a:buFont typeface="Arial" panose="020B0604020202020204" pitchFamily="34" charset="0"/>
              <a:buNone/>
            </a:pPr>
            <a:endParaRPr lang="zh-CN" altLang="en-US" sz="2000" dirty="0">
              <a:solidFill>
                <a:schemeClr val="tx1">
                  <a:lumMod val="85000"/>
                  <a:lumOff val="15000"/>
                </a:schemeClr>
              </a:solidFill>
              <a:latin typeface="微软雅黑" panose="020B0503020204020204" pitchFamily="34" charset="-122"/>
              <a:ea typeface="微软雅黑" panose="020B0503020204020204" pitchFamily="34" charset="-122"/>
              <a:cs typeface="华文中宋" panose="02010600040101010101" pitchFamily="2" charset="-122"/>
            </a:endParaRPr>
          </a:p>
        </p:txBody>
      </p:sp>
      <p:grpSp>
        <p:nvGrpSpPr>
          <p:cNvPr id="3" name="组合 2"/>
          <p:cNvGrpSpPr/>
          <p:nvPr/>
        </p:nvGrpSpPr>
        <p:grpSpPr>
          <a:xfrm>
            <a:off x="-683895" y="1953048"/>
            <a:ext cx="12744450" cy="3074035"/>
            <a:chOff x="4567" y="1689698"/>
            <a:chExt cx="12744450" cy="3074035"/>
          </a:xfrm>
        </p:grpSpPr>
        <p:grpSp>
          <p:nvGrpSpPr>
            <p:cNvPr id="2" name="组合 1"/>
            <p:cNvGrpSpPr/>
            <p:nvPr/>
          </p:nvGrpSpPr>
          <p:grpSpPr>
            <a:xfrm>
              <a:off x="4567" y="1689698"/>
              <a:ext cx="12744450" cy="3074035"/>
              <a:chOff x="4567" y="1689698"/>
              <a:chExt cx="12744450" cy="3074035"/>
            </a:xfrm>
          </p:grpSpPr>
          <p:grpSp>
            <p:nvGrpSpPr>
              <p:cNvPr id="4" name="组合 3"/>
              <p:cNvGrpSpPr/>
              <p:nvPr/>
            </p:nvGrpSpPr>
            <p:grpSpPr>
              <a:xfrm>
                <a:off x="4567" y="1689698"/>
                <a:ext cx="12744450" cy="3074035"/>
                <a:chOff x="1" y="3404274"/>
                <a:chExt cx="12744450" cy="3074035"/>
              </a:xfrm>
            </p:grpSpPr>
            <p:pic>
              <p:nvPicPr>
                <p:cNvPr id="5" name="图片 4"/>
                <p:cNvPicPr>
                  <a:picLocks noChangeAspect="1"/>
                </p:cNvPicPr>
                <p:nvPr>
                  <p:custDataLst>
                    <p:tags r:id="rId1"/>
                  </p:custDataLst>
                </p:nvPr>
              </p:nvPicPr>
              <p:blipFill rotWithShape="1">
                <a:blip r:embed="rId2"/>
                <a:srcRect t="46639" b="-1"/>
                <a:stretch>
                  <a:fillRect/>
                </a:stretch>
              </p:blipFill>
              <p:spPr>
                <a:xfrm>
                  <a:off x="773431" y="3404274"/>
                  <a:ext cx="11971020" cy="3074035"/>
                </a:xfrm>
                <a:prstGeom prst="rect">
                  <a:avLst/>
                </a:prstGeom>
                <a:noFill/>
              </p:spPr>
            </p:pic>
            <p:sp>
              <p:nvSpPr>
                <p:cNvPr id="6" name="矩形 5"/>
                <p:cNvSpPr/>
                <p:nvPr/>
              </p:nvSpPr>
              <p:spPr>
                <a:xfrm>
                  <a:off x="1" y="6105316"/>
                  <a:ext cx="12191999" cy="72000"/>
                </a:xfrm>
                <a:prstGeom prst="rect">
                  <a:avLst/>
                </a:prstGeom>
                <a:solidFill>
                  <a:srgbClr val="FF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6" name="矩形 75"/>
              <p:cNvSpPr/>
              <p:nvPr/>
            </p:nvSpPr>
            <p:spPr>
              <a:xfrm>
                <a:off x="637540" y="2443480"/>
                <a:ext cx="2432685" cy="429895"/>
              </a:xfrm>
              <a:prstGeom prst="rect">
                <a:avLst/>
              </a:prstGeom>
            </p:spPr>
            <p:txBody>
              <a:bodyPr wrap="square">
                <a:spAutoFit/>
              </a:bodyPr>
              <a:lstStyle/>
              <a:p>
                <a:pPr algn="ctr" defTabSz="914400" fontAlgn="auto">
                  <a:lnSpc>
                    <a:spcPct val="100000"/>
                  </a:lnSpc>
                </a:pPr>
                <a:endParaRPr lang="zh-CN" altLang="en-US" sz="2200" b="1" dirty="0">
                  <a:solidFill>
                    <a:schemeClr val="bg1"/>
                  </a:solidFill>
                  <a:latin typeface="微软雅黑" panose="020B0503020204020204" pitchFamily="34" charset="-122"/>
                  <a:ea typeface="微软雅黑" panose="020B0503020204020204" pitchFamily="34" charset="-122"/>
                  <a:cs typeface="+mn-ea"/>
                  <a:sym typeface="+mn-lt"/>
                </a:endParaRPr>
              </a:p>
            </p:txBody>
          </p:sp>
        </p:grpSp>
        <p:sp>
          <p:nvSpPr>
            <p:cNvPr id="31" name="矩形 30"/>
            <p:cNvSpPr/>
            <p:nvPr/>
          </p:nvSpPr>
          <p:spPr bwMode="auto">
            <a:xfrm>
              <a:off x="1566032" y="1941793"/>
              <a:ext cx="10252710" cy="2122805"/>
            </a:xfrm>
            <a:prstGeom prst="rect">
              <a:avLst/>
            </a:prstGeom>
          </p:spPr>
          <p:txBody>
            <a:bodyPr wrap="square">
              <a:spAutoFit/>
            </a:bodyPr>
            <a:lstStyle/>
            <a:p>
              <a:pPr lvl="0" algn="just">
                <a:lnSpc>
                  <a:spcPct val="150000"/>
                </a:lnSpc>
              </a:pPr>
              <a:r>
                <a:rPr kumimoji="1"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世界百年未有之大变局加速演进</a:t>
              </a:r>
              <a:endParaRPr kumimoji="1"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a:p>
              <a:pPr lvl="0" algn="just">
                <a:lnSpc>
                  <a:spcPct val="150000"/>
                </a:lnSpc>
              </a:pPr>
              <a:r>
                <a:rPr kumimoji="1"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中华民族伟大复兴正处于关键时期</a:t>
              </a:r>
              <a:endParaRPr kumimoji="1"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a:p>
              <a:pPr lvl="0" algn="just">
                <a:lnSpc>
                  <a:spcPct val="150000"/>
                </a:lnSpc>
              </a:pPr>
              <a:r>
                <a:rPr kumimoji="1"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中国特色社会主义进入新时代（主要矛盾、实践基础）</a:t>
              </a:r>
              <a:endParaRPr kumimoji="1"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endParaRPr>
            </a:p>
            <a:p>
              <a:pPr lvl="0" algn="just">
                <a:lnSpc>
                  <a:spcPct val="150000"/>
                </a:lnSpc>
              </a:pPr>
              <a:r>
                <a:rPr kumimoji="1" lang="zh-CN" altLang="en-US" sz="2200" b="1"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sym typeface="+mn-ea"/>
                </a:rPr>
                <a:t>坚持马克思主义基本原理同中国具体实际相结合、同中华优秀传统文化相结合</a:t>
              </a:r>
              <a:endParaRPr lang="zh-CN" altLang="en-US" sz="2200" dirty="0">
                <a:solidFill>
                  <a:schemeClr val="bg1"/>
                </a:solidFill>
                <a:latin typeface="微软雅黑" panose="020B0503020204020204" pitchFamily="34" charset="-122"/>
                <a:ea typeface="微软雅黑" panose="020B0503020204020204" pitchFamily="34" charset="-122"/>
              </a:endParaRPr>
            </a:p>
          </p:txBody>
        </p:sp>
      </p:grpSp>
      <p:grpSp>
        <p:nvGrpSpPr>
          <p:cNvPr id="32" name="组合 31"/>
          <p:cNvGrpSpPr/>
          <p:nvPr/>
        </p:nvGrpSpPr>
        <p:grpSpPr>
          <a:xfrm>
            <a:off x="1993900" y="1089025"/>
            <a:ext cx="8210550" cy="521970"/>
            <a:chOff x="3162" y="1715"/>
            <a:chExt cx="12930" cy="822"/>
          </a:xfrm>
        </p:grpSpPr>
        <p:sp>
          <p:nvSpPr>
            <p:cNvPr id="7" name="文本框 6"/>
            <p:cNvSpPr txBox="1"/>
            <p:nvPr/>
          </p:nvSpPr>
          <p:spPr>
            <a:xfrm>
              <a:off x="7014" y="1715"/>
              <a:ext cx="5226" cy="822"/>
            </a:xfrm>
            <a:prstGeom prst="rect">
              <a:avLst/>
            </a:prstGeom>
            <a:noFill/>
          </p:spPr>
          <p:txBody>
            <a:bodyPr wrap="square" rtlCol="0">
              <a:spAutoFit/>
            </a:bodyPr>
            <a:p>
              <a:pPr algn="ctr"/>
              <a:r>
                <a:rPr kumimoji="1" lang="zh-CN" altLang="en-US" sz="2800" b="1" dirty="0">
                  <a:solidFill>
                    <a:srgbClr val="AF0000"/>
                  </a:solidFill>
                  <a:effectLst/>
                  <a:latin typeface="华文中宋" panose="02010600040101010101" pitchFamily="2" charset="-122"/>
                  <a:ea typeface="华文中宋" panose="02010600040101010101" pitchFamily="2" charset="-122"/>
                </a:rPr>
                <a:t>如何</a:t>
              </a:r>
              <a:r>
                <a:rPr kumimoji="1" lang="zh-CN" sz="2800" b="1" dirty="0">
                  <a:solidFill>
                    <a:srgbClr val="AF0000"/>
                  </a:solidFill>
                  <a:effectLst/>
                  <a:latin typeface="华文中宋" panose="02010600040101010101" pitchFamily="2" charset="-122"/>
                  <a:ea typeface="华文中宋" panose="02010600040101010101" pitchFamily="2" charset="-122"/>
                </a:rPr>
                <a:t>创立？</a:t>
              </a:r>
              <a:endParaRPr kumimoji="1" lang="zh-CN" sz="2800" b="1" dirty="0">
                <a:solidFill>
                  <a:srgbClr val="AF0000"/>
                </a:solidFill>
                <a:effectLst/>
                <a:latin typeface="华文中宋" panose="02010600040101010101" pitchFamily="2" charset="-122"/>
                <a:ea typeface="华文中宋" panose="02010600040101010101" pitchFamily="2" charset="-122"/>
              </a:endParaRPr>
            </a:p>
          </p:txBody>
        </p:sp>
        <p:cxnSp>
          <p:nvCxnSpPr>
            <p:cNvPr id="19" name="直接连接符 18"/>
            <p:cNvCxnSpPr>
              <a:stCxn id="7" idx="1"/>
            </p:cNvCxnSpPr>
            <p:nvPr/>
          </p:nvCxnSpPr>
          <p:spPr>
            <a:xfrm flipH="1">
              <a:off x="3162" y="2126"/>
              <a:ext cx="3852" cy="0"/>
            </a:xfrm>
            <a:prstGeom prst="line">
              <a:avLst/>
            </a:prstGeom>
            <a:ln w="19050">
              <a:gradFill>
                <a:gsLst>
                  <a:gs pos="0">
                    <a:srgbClr val="FFFFFF">
                      <a:lumMod val="0"/>
                      <a:lumOff val="100000"/>
                      <a:alpha val="0"/>
                    </a:srgbClr>
                  </a:gs>
                  <a:gs pos="79000">
                    <a:srgbClr val="B00000"/>
                  </a:gs>
                </a:gsLst>
                <a:lin ang="10800000" scaled="1"/>
              </a:gra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2240" y="2112"/>
              <a:ext cx="3852" cy="0"/>
            </a:xfrm>
            <a:prstGeom prst="line">
              <a:avLst/>
            </a:prstGeom>
            <a:ln w="19050">
              <a:gradFill>
                <a:gsLst>
                  <a:gs pos="0">
                    <a:srgbClr val="FFFFFF">
                      <a:lumMod val="0"/>
                      <a:lumOff val="100000"/>
                      <a:alpha val="0"/>
                    </a:srgbClr>
                  </a:gs>
                  <a:gs pos="79000">
                    <a:srgbClr val="B00000"/>
                  </a:gs>
                </a:gsLst>
                <a:lin ang="10800000" scaled="1"/>
              </a:gra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91135" y="548640"/>
            <a:ext cx="11642725" cy="5760720"/>
            <a:chOff x="2472000" y="548680"/>
            <a:chExt cx="9720000" cy="5760640"/>
          </a:xfrm>
          <a:gradFill>
            <a:gsLst>
              <a:gs pos="25000">
                <a:srgbClr val="CC3300"/>
              </a:gs>
              <a:gs pos="0">
                <a:srgbClr val="F28F97"/>
              </a:gs>
              <a:gs pos="100000">
                <a:srgbClr val="E51E2E"/>
              </a:gs>
            </a:gsLst>
            <a:lin ang="5400000" scaled="1"/>
          </a:gradFill>
        </p:grpSpPr>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l="65220" t="8005" b="7945"/>
            <a:stretch>
              <a:fillRect/>
            </a:stretch>
          </p:blipFill>
          <p:spPr>
            <a:xfrm flipH="1">
              <a:off x="8620506" y="548680"/>
              <a:ext cx="3571491" cy="5760640"/>
            </a:xfrm>
            <a:prstGeom prst="rect">
              <a:avLst/>
            </a:prstGeom>
            <a:grpFill/>
          </p:spPr>
        </p:pic>
        <p:sp>
          <p:nvSpPr>
            <p:cNvPr id="4" name="矩形 3"/>
            <p:cNvSpPr/>
            <p:nvPr/>
          </p:nvSpPr>
          <p:spPr>
            <a:xfrm>
              <a:off x="2472000" y="548680"/>
              <a:ext cx="9720000" cy="576064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947420" y="1736725"/>
            <a:ext cx="10282555" cy="2893695"/>
          </a:xfrm>
          <a:prstGeom prst="rect">
            <a:avLst/>
          </a:prstGeom>
        </p:spPr>
        <p:txBody>
          <a:bodyPr wrap="square">
            <a:noAutofit/>
          </a:bodyPr>
          <a:lstStyle/>
          <a:p>
            <a:pPr lvl="0" algn="just">
              <a:lnSpc>
                <a:spcPct val="150000"/>
              </a:lnSpc>
            </a:pPr>
            <a:r>
              <a:rPr lang="zh-CN" altLang="en-US" sz="2200" b="1" dirty="0">
                <a:solidFill>
                  <a:schemeClr val="tx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　</a:t>
            </a:r>
            <a:r>
              <a:rPr lang="zh-CN" altLang="en-US" sz="2200" b="1" dirty="0">
                <a:solidFill>
                  <a:schemeClr val="tx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 </a:t>
            </a:r>
            <a:r>
              <a:rPr lang="zh-CN" altLang="en-US" sz="2800" b="1" dirty="0">
                <a:solidFill>
                  <a:schemeClr val="tx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 </a:t>
            </a:r>
            <a:r>
              <a:rPr lang="zh-CN" altLang="en-US" sz="2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习近平新时代中国特色社会主义思想，是党和人民实践经验和集体智慧的结晶。习近平总书记对关系新时代党和国家事业发展的一系列重大理论和实践问题进行了深邃思考和科学判断，提出一系列原创性的治国理政新理念新思想新战略，是习近平新时代中国特色社会主义思想的主要创立者。</a:t>
            </a:r>
            <a:endParaRPr lang="zh-CN" altLang="en-US" sz="2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4000" y="-1494"/>
            <a:ext cx="12420000" cy="6860989"/>
            <a:chOff x="-114000" y="-1494"/>
            <a:chExt cx="12420000" cy="6860989"/>
          </a:xfrm>
        </p:grpSpPr>
        <p:pic>
          <p:nvPicPr>
            <p:cNvPr id="3" name="图片 2"/>
            <p:cNvPicPr>
              <a:picLocks noChangeAspect="1"/>
            </p:cNvPicPr>
            <p:nvPr/>
          </p:nvPicPr>
          <p:blipFill rotWithShape="1">
            <a:blip r:embed="rId1">
              <a:extLst>
                <a:ext uri="{BEBA8EAE-BF5A-486C-A8C5-ECC9F3942E4B}">
                  <a14:imgProps xmlns:a14="http://schemas.microsoft.com/office/drawing/2010/main">
                    <a14:imgLayer r:embed="rId2">
                      <a14:imgEffect>
                        <a14:artisticBlur radius="19"/>
                      </a14:imgEffect>
                    </a14:imgLayer>
                  </a14:imgProps>
                </a:ext>
              </a:extLst>
            </a:blip>
            <a:srcRect l="126"/>
            <a:stretch>
              <a:fillRect/>
            </a:stretch>
          </p:blipFill>
          <p:spPr>
            <a:xfrm>
              <a:off x="0" y="-1494"/>
              <a:ext cx="12191999" cy="6860989"/>
            </a:xfrm>
            <a:prstGeom prst="rect">
              <a:avLst/>
            </a:prstGeom>
          </p:spPr>
        </p:pic>
        <p:sp>
          <p:nvSpPr>
            <p:cNvPr id="4" name="矩形 3"/>
            <p:cNvSpPr/>
            <p:nvPr/>
          </p:nvSpPr>
          <p:spPr>
            <a:xfrm>
              <a:off x="1" y="0"/>
              <a:ext cx="12192000" cy="6858001"/>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片 4"/>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t="1837" b="58414"/>
            <a:stretch>
              <a:fillRect/>
            </a:stretch>
          </p:blipFill>
          <p:spPr>
            <a:xfrm>
              <a:off x="0" y="3611591"/>
              <a:ext cx="12192000" cy="3246410"/>
            </a:xfrm>
            <a:prstGeom prst="rect">
              <a:avLst/>
            </a:prstGeom>
          </p:spPr>
        </p:pic>
        <p:pic>
          <p:nvPicPr>
            <p:cNvPr id="6" name="图片 5"/>
            <p:cNvPicPr preferRelativeResize="0"/>
            <p:nvPr/>
          </p:nvPicPr>
          <p:blipFill rotWithShape="1">
            <a:blip r:embed="rId4" cstate="print">
              <a:extLst>
                <a:ext uri="{28A0092B-C50C-407E-A947-70E740481C1C}">
                  <a14:useLocalDpi xmlns:a14="http://schemas.microsoft.com/office/drawing/2010/main" val="0"/>
                </a:ext>
              </a:extLst>
            </a:blip>
            <a:srcRect t="29937" b="29938"/>
            <a:stretch>
              <a:fillRect/>
            </a:stretch>
          </p:blipFill>
          <p:spPr>
            <a:xfrm>
              <a:off x="-114000" y="2079000"/>
              <a:ext cx="12420000" cy="2700000"/>
            </a:xfrm>
            <a:prstGeom prst="cube">
              <a:avLst>
                <a:gd name="adj" fmla="val 1454"/>
              </a:avLst>
            </a:prstGeom>
            <a:noFill/>
            <a:effectLst>
              <a:outerShdw blurRad="381000" dist="127000" dir="5400000" algn="t" rotWithShape="0">
                <a:prstClr val="black">
                  <a:alpha val="15000"/>
                </a:prstClr>
              </a:outerShdw>
            </a:effectLst>
          </p:spPr>
        </p:pic>
      </p:grpSp>
      <p:sp>
        <p:nvSpPr>
          <p:cNvPr id="7" name="文本框 6"/>
          <p:cNvSpPr txBox="1"/>
          <p:nvPr/>
        </p:nvSpPr>
        <p:spPr>
          <a:xfrm>
            <a:off x="1848683" y="2361103"/>
            <a:ext cx="8494633" cy="1200329"/>
          </a:xfrm>
          <a:prstGeom prst="rect">
            <a:avLst/>
          </a:prstGeom>
          <a:noFill/>
        </p:spPr>
        <p:txBody>
          <a:bodyPr wrap="none" rtlCol="0">
            <a:spAutoFit/>
          </a:bodyPr>
          <a:lstStyle/>
          <a:p>
            <a:pPr algn="ctr"/>
            <a:r>
              <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二、习近平新时代中国特色社会主义思想</a:t>
            </a:r>
            <a:endPar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pPr algn="ctr"/>
            <a:r>
              <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回答了什么重大时代课题</a:t>
            </a:r>
            <a:endPar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cxnSp>
        <p:nvCxnSpPr>
          <p:cNvPr id="8" name="直接连接符 7"/>
          <p:cNvCxnSpPr/>
          <p:nvPr/>
        </p:nvCxnSpPr>
        <p:spPr>
          <a:xfrm>
            <a:off x="1416000" y="3705448"/>
            <a:ext cx="9360000" cy="0"/>
          </a:xfrm>
          <a:prstGeom prst="line">
            <a:avLst/>
          </a:prstGeom>
          <a:ln w="12700">
            <a:gradFill>
              <a:gsLst>
                <a:gs pos="0">
                  <a:schemeClr val="accent4">
                    <a:lumMod val="20000"/>
                    <a:lumOff val="80000"/>
                    <a:alpha val="0"/>
                  </a:schemeClr>
                </a:gs>
                <a:gs pos="50000">
                  <a:schemeClr val="accent4">
                    <a:lumMod val="20000"/>
                    <a:lumOff val="80000"/>
                  </a:schemeClr>
                </a:gs>
                <a:gs pos="100000">
                  <a:schemeClr val="accent4">
                    <a:lumMod val="20000"/>
                    <a:lumOff val="80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10" name="矩形 9"/>
          <p:cNvSpPr/>
          <p:nvPr>
            <p:custDataLst>
              <p:tags r:id="rId5"/>
            </p:custDataLst>
          </p:nvPr>
        </p:nvSpPr>
        <p:spPr>
          <a:xfrm>
            <a:off x="1212215" y="4779010"/>
            <a:ext cx="9996805" cy="1624965"/>
          </a:xfrm>
          <a:prstGeom prst="rect">
            <a:avLst/>
          </a:prstGeom>
        </p:spPr>
        <p:txBody>
          <a:bodyPr wrap="square">
            <a:spAutoFit/>
          </a:bodyPr>
          <a:p>
            <a:pPr algn="just">
              <a:lnSpc>
                <a:spcPct val="150000"/>
              </a:lnSpc>
            </a:pPr>
            <a:r>
              <a:rPr lang="zh-CN" altLang="en-US" sz="2200" b="1" dirty="0">
                <a:latin typeface="楷体" panose="02010609060101010101" pitchFamily="49" charset="-122"/>
                <a:ea typeface="楷体" panose="02010609060101010101" pitchFamily="49" charset="-122"/>
              </a:rPr>
              <a:t>　　时代课题是理论创新的驱动力。马克思、恩格斯、列宁等都是通过思考和回答时代课题来推进理论创新的。</a:t>
            </a:r>
            <a:endParaRPr lang="en-US" altLang="zh-CN" sz="2200" b="1" dirty="0">
              <a:latin typeface="楷体" panose="02010609060101010101" pitchFamily="49" charset="-122"/>
              <a:ea typeface="楷体" panose="02010609060101010101" pitchFamily="49" charset="-122"/>
            </a:endParaRPr>
          </a:p>
          <a:p>
            <a:pPr algn="r">
              <a:lnSpc>
                <a:spcPct val="150000"/>
              </a:lnSpc>
              <a:spcBef>
                <a:spcPts val="800"/>
              </a:spcBef>
            </a:pPr>
            <a:r>
              <a:rPr lang="en-US" altLang="zh-CN" b="1" dirty="0">
                <a:latin typeface="楷体" panose="02010609060101010101" pitchFamily="49" charset="-122"/>
                <a:ea typeface="楷体" panose="02010609060101010101" pitchFamily="49" charset="-122"/>
              </a:rPr>
              <a:t>——</a:t>
            </a:r>
            <a:r>
              <a:rPr lang="zh-CN" altLang="en-US" b="1" dirty="0">
                <a:latin typeface="楷体" panose="02010609060101010101" pitchFamily="49" charset="-122"/>
                <a:ea typeface="楷体" panose="02010609060101010101" pitchFamily="49" charset="-122"/>
              </a:rPr>
              <a:t>习近平在经济社会领域专家座谈会上的讲话（</a:t>
            </a:r>
            <a:r>
              <a:rPr lang="en-US" altLang="zh-CN" b="1" dirty="0">
                <a:latin typeface="楷体" panose="02010609060101010101" pitchFamily="49" charset="-122"/>
                <a:ea typeface="楷体" panose="02010609060101010101" pitchFamily="49" charset="-122"/>
              </a:rPr>
              <a:t>2020</a:t>
            </a:r>
            <a:r>
              <a:rPr lang="zh-CN" altLang="en-US" b="1" dirty="0">
                <a:latin typeface="楷体" panose="02010609060101010101" pitchFamily="49" charset="-122"/>
                <a:ea typeface="楷体" panose="02010609060101010101" pitchFamily="49" charset="-122"/>
              </a:rPr>
              <a:t>年</a:t>
            </a:r>
            <a:r>
              <a:rPr lang="en-US" altLang="zh-CN" b="1" dirty="0">
                <a:latin typeface="楷体" panose="02010609060101010101" pitchFamily="49" charset="-122"/>
                <a:ea typeface="楷体" panose="02010609060101010101" pitchFamily="49" charset="-122"/>
              </a:rPr>
              <a:t>8</a:t>
            </a:r>
            <a:r>
              <a:rPr lang="zh-CN" altLang="en-US" b="1" dirty="0">
                <a:latin typeface="楷体" panose="02010609060101010101" pitchFamily="49" charset="-122"/>
                <a:ea typeface="楷体" panose="02010609060101010101" pitchFamily="49" charset="-122"/>
              </a:rPr>
              <a:t>月</a:t>
            </a:r>
            <a:r>
              <a:rPr lang="en-US" altLang="zh-CN" b="1" dirty="0">
                <a:latin typeface="楷体" panose="02010609060101010101" pitchFamily="49" charset="-122"/>
                <a:ea typeface="楷体" panose="02010609060101010101" pitchFamily="49" charset="-122"/>
              </a:rPr>
              <a:t>24</a:t>
            </a:r>
            <a:r>
              <a:rPr lang="zh-CN" altLang="en-US" b="1" dirty="0">
                <a:latin typeface="楷体" panose="02010609060101010101" pitchFamily="49" charset="-122"/>
                <a:ea typeface="楷体" panose="02010609060101010101" pitchFamily="49" charset="-122"/>
              </a:rPr>
              <a:t>日）</a:t>
            </a:r>
            <a:endParaRPr lang="zh-CN" altLang="en-US" b="1" dirty="0">
              <a:latin typeface="楷体" panose="02010609060101010101" pitchFamily="49" charset="-122"/>
              <a:ea typeface="楷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 y="1008000"/>
            <a:ext cx="12192000" cy="2662171"/>
            <a:chOff x="1" y="3647148"/>
            <a:chExt cx="12192000" cy="2662171"/>
          </a:xfrm>
        </p:grpSpPr>
        <p:pic>
          <p:nvPicPr>
            <p:cNvPr id="13" name="图片 12"/>
            <p:cNvPicPr>
              <a:picLocks noChangeAspect="1"/>
            </p:cNvPicPr>
            <p:nvPr/>
          </p:nvPicPr>
          <p:blipFill rotWithShape="1">
            <a:blip r:embed="rId1"/>
            <a:srcRect t="46639" b="-1"/>
            <a:stretch>
              <a:fillRect/>
            </a:stretch>
          </p:blipFill>
          <p:spPr>
            <a:xfrm>
              <a:off x="1" y="3647148"/>
              <a:ext cx="12192000" cy="2662171"/>
            </a:xfrm>
            <a:prstGeom prst="rect">
              <a:avLst/>
            </a:prstGeom>
            <a:noFill/>
          </p:spPr>
        </p:pic>
        <p:sp>
          <p:nvSpPr>
            <p:cNvPr id="15" name="矩形 14"/>
            <p:cNvSpPr/>
            <p:nvPr/>
          </p:nvSpPr>
          <p:spPr>
            <a:xfrm>
              <a:off x="1" y="6105316"/>
              <a:ext cx="12191999" cy="72000"/>
            </a:xfrm>
            <a:prstGeom prst="rect">
              <a:avLst/>
            </a:prstGeom>
            <a:solidFill>
              <a:srgbClr val="FF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işlídê"/>
          <p:cNvSpPr/>
          <p:nvPr/>
        </p:nvSpPr>
        <p:spPr>
          <a:xfrm>
            <a:off x="1056000" y="2481895"/>
            <a:ext cx="10080000" cy="3600000"/>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1" name="文本框 40"/>
          <p:cNvSpPr txBox="1"/>
          <p:nvPr/>
        </p:nvSpPr>
        <p:spPr>
          <a:xfrm>
            <a:off x="1326000" y="2952000"/>
            <a:ext cx="9540000" cy="400110"/>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000" dirty="0">
                <a:solidFill>
                  <a:schemeClr val="tx1">
                    <a:lumMod val="85000"/>
                    <a:lumOff val="15000"/>
                  </a:schemeClr>
                </a:solidFill>
              </a:rPr>
              <a:t>新时代坚持和发展什么样的中国特色社会主义、怎样坚持和发展中国特色社会主义</a:t>
            </a:r>
            <a:endParaRPr lang="zh-CN" altLang="en-US" sz="2000" dirty="0">
              <a:solidFill>
                <a:schemeClr val="tx1">
                  <a:lumMod val="85000"/>
                  <a:lumOff val="15000"/>
                </a:schemeClr>
              </a:solidFill>
            </a:endParaRPr>
          </a:p>
        </p:txBody>
      </p:sp>
      <p:sp>
        <p:nvSpPr>
          <p:cNvPr id="53" name="文本框 52"/>
          <p:cNvSpPr txBox="1"/>
          <p:nvPr/>
        </p:nvSpPr>
        <p:spPr>
          <a:xfrm>
            <a:off x="1326000" y="3923178"/>
            <a:ext cx="9540000" cy="400110"/>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000" dirty="0">
                <a:solidFill>
                  <a:schemeClr val="tx1">
                    <a:lumMod val="85000"/>
                    <a:lumOff val="15000"/>
                  </a:schemeClr>
                </a:solidFill>
              </a:rPr>
              <a:t>建设什么样的社会主义现代化强国、怎样建设社会主义现代化强国</a:t>
            </a:r>
            <a:endParaRPr lang="zh-CN" altLang="en-US" sz="2000" dirty="0">
              <a:solidFill>
                <a:schemeClr val="tx1">
                  <a:lumMod val="85000"/>
                  <a:lumOff val="15000"/>
                </a:schemeClr>
              </a:solidFill>
            </a:endParaRPr>
          </a:p>
        </p:txBody>
      </p:sp>
      <p:sp>
        <p:nvSpPr>
          <p:cNvPr id="56" name="文本框 55"/>
          <p:cNvSpPr txBox="1"/>
          <p:nvPr/>
        </p:nvSpPr>
        <p:spPr>
          <a:xfrm>
            <a:off x="1326000" y="4894356"/>
            <a:ext cx="9540000" cy="400110"/>
          </a:xfrm>
          <a:prstGeom prst="rect">
            <a:avLst/>
          </a:prstGeom>
          <a:noFill/>
        </p:spPr>
        <p:txBody>
          <a:bodyPr wrap="square" rtlCol="0">
            <a:spAutoFit/>
          </a:bodyPr>
          <a:lstStyle>
            <a:defPPr>
              <a:defRPr lang="zh-CN"/>
            </a:defPPr>
            <a:lvl1pPr>
              <a:buClr>
                <a:srgbClr val="C00000"/>
              </a:buClr>
              <a:buSzPct val="80000"/>
              <a:defRPr sz="2400" b="1">
                <a:solidFill>
                  <a:schemeClr val="tx1">
                    <a:lumMod val="95000"/>
                    <a:lumOff val="5000"/>
                  </a:schemeClr>
                </a:solidFill>
                <a:latin typeface="微软雅黑" panose="020B0503020204020204" pitchFamily="34" charset="-122"/>
                <a:ea typeface="微软雅黑" panose="020B0503020204020204" pitchFamily="34" charset="-122"/>
              </a:defRPr>
            </a:lvl1pPr>
          </a:lstStyle>
          <a:p>
            <a:r>
              <a:rPr lang="zh-CN" altLang="en-US" sz="2000" dirty="0">
                <a:solidFill>
                  <a:schemeClr val="tx1">
                    <a:lumMod val="85000"/>
                    <a:lumOff val="15000"/>
                  </a:schemeClr>
                </a:solidFill>
              </a:rPr>
              <a:t>建设什么样的长期执政的马克思主义政党、怎样建设长期执政的马克思主义政党</a:t>
            </a:r>
            <a:endParaRPr lang="zh-CN" altLang="en-US" sz="2000" dirty="0">
              <a:solidFill>
                <a:schemeClr val="tx1">
                  <a:lumMod val="85000"/>
                  <a:lumOff val="15000"/>
                </a:schemeClr>
              </a:solidFill>
            </a:endParaRPr>
          </a:p>
        </p:txBody>
      </p:sp>
      <p:sp>
        <p:nvSpPr>
          <p:cNvPr id="20" name="文本框 19"/>
          <p:cNvSpPr txBox="1"/>
          <p:nvPr/>
        </p:nvSpPr>
        <p:spPr>
          <a:xfrm>
            <a:off x="911424" y="1368000"/>
            <a:ext cx="10369152" cy="521970"/>
          </a:xfrm>
          <a:prstGeom prst="rect">
            <a:avLst/>
          </a:prstGeom>
          <a:noFill/>
        </p:spPr>
        <p:txBody>
          <a:bodyPr wrap="square">
            <a:spAutoFit/>
          </a:bodyPr>
          <a:lstStyle/>
          <a:p>
            <a:pPr algn="ctr"/>
            <a:r>
              <a:rPr lang="zh-CN" altLang="en-US" sz="2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回答的重大时代课题</a:t>
            </a:r>
            <a:endParaRPr lang="zh-CN" altLang="en-US" sz="28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cxnSp>
        <p:nvCxnSpPr>
          <p:cNvPr id="3" name="直接连接符 2"/>
          <p:cNvCxnSpPr/>
          <p:nvPr/>
        </p:nvCxnSpPr>
        <p:spPr>
          <a:xfrm>
            <a:off x="1326000" y="3637644"/>
            <a:ext cx="954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326000" y="4608822"/>
            <a:ext cx="954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1326000" y="5580000"/>
            <a:ext cx="95400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 y="1244581"/>
            <a:ext cx="12192000" cy="2662171"/>
            <a:chOff x="1" y="3647148"/>
            <a:chExt cx="12192000" cy="2662171"/>
          </a:xfrm>
        </p:grpSpPr>
        <p:pic>
          <p:nvPicPr>
            <p:cNvPr id="3" name="图片 2"/>
            <p:cNvPicPr>
              <a:picLocks noChangeAspect="1"/>
            </p:cNvPicPr>
            <p:nvPr/>
          </p:nvPicPr>
          <p:blipFill rotWithShape="1">
            <a:blip r:embed="rId1"/>
            <a:srcRect t="46639" b="-1"/>
            <a:stretch>
              <a:fillRect/>
            </a:stretch>
          </p:blipFill>
          <p:spPr>
            <a:xfrm>
              <a:off x="1" y="3647148"/>
              <a:ext cx="12192000" cy="2662171"/>
            </a:xfrm>
            <a:prstGeom prst="rect">
              <a:avLst/>
            </a:prstGeom>
            <a:noFill/>
          </p:spPr>
        </p:pic>
        <p:sp>
          <p:nvSpPr>
            <p:cNvPr id="4" name="矩形 3"/>
            <p:cNvSpPr/>
            <p:nvPr/>
          </p:nvSpPr>
          <p:spPr>
            <a:xfrm>
              <a:off x="1" y="6105316"/>
              <a:ext cx="12191999" cy="72000"/>
            </a:xfrm>
            <a:prstGeom prst="rect">
              <a:avLst/>
            </a:prstGeom>
            <a:solidFill>
              <a:srgbClr val="FF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işlídê"/>
          <p:cNvSpPr/>
          <p:nvPr/>
        </p:nvSpPr>
        <p:spPr>
          <a:xfrm>
            <a:off x="1056000" y="2481895"/>
            <a:ext cx="10080000" cy="2880000"/>
          </a:xfrm>
          <a:prstGeom prst="rect">
            <a:avLst/>
          </a:prstGeom>
          <a:solidFill>
            <a:schemeClr val="bg1"/>
          </a:solidFill>
          <a:ln>
            <a:noFill/>
          </a:ln>
          <a:effectLst>
            <a:outerShdw blurRad="508000" dist="127000" dir="4200000" algn="ctr"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7" name="组合 26"/>
          <p:cNvGrpSpPr/>
          <p:nvPr/>
        </p:nvGrpSpPr>
        <p:grpSpPr>
          <a:xfrm>
            <a:off x="1559433" y="2780542"/>
            <a:ext cx="2340000" cy="2340000"/>
            <a:chOff x="1684298" y="3279132"/>
            <a:chExt cx="2340000" cy="2340000"/>
          </a:xfrm>
        </p:grpSpPr>
        <p:sp>
          <p:nvSpPr>
            <p:cNvPr id="19" name="椭圆 18"/>
            <p:cNvSpPr/>
            <p:nvPr/>
          </p:nvSpPr>
          <p:spPr>
            <a:xfrm>
              <a:off x="1684298" y="3279132"/>
              <a:ext cx="2340000" cy="2340000"/>
            </a:xfrm>
            <a:prstGeom prst="ellipse">
              <a:avLst/>
            </a:prstGeom>
            <a:gradFill flip="none" rotWithShape="1">
              <a:gsLst>
                <a:gs pos="0">
                  <a:schemeClr val="accent2">
                    <a:lumMod val="40000"/>
                    <a:lumOff val="60000"/>
                  </a:schemeClr>
                </a:gs>
                <a:gs pos="46000">
                  <a:schemeClr val="accent2"/>
                </a:gs>
                <a:gs pos="100000">
                  <a:srgbClr val="9E0406"/>
                </a:gs>
              </a:gsLst>
              <a:path path="circle">
                <a:fillToRect l="50000" t="130000" r="50000" b="-30000"/>
              </a:path>
              <a:tileRect/>
            </a:gradFill>
            <a:ln w="44450" cap="flat" cmpd="sng" algn="ctr">
              <a:gradFill>
                <a:gsLst>
                  <a:gs pos="0">
                    <a:sysClr val="window" lastClr="FFFFFF"/>
                  </a:gs>
                  <a:gs pos="100000">
                    <a:sysClr val="window" lastClr="FFFFFF">
                      <a:lumMod val="75000"/>
                    </a:sysClr>
                  </a:gs>
                </a:gsLst>
                <a:lin ang="5400000" scaled="1"/>
              </a:gradFill>
              <a:prstDash val="solid"/>
              <a:miter lim="800000"/>
            </a:ln>
            <a:effectLst>
              <a:outerShdw blurRad="152400" dist="38100" dir="2700000" algn="tl" rotWithShape="0">
                <a:prstClr val="black">
                  <a:alpha val="28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Agency FB" panose="020B0503020202020204"/>
                <a:cs typeface="+mn-cs"/>
              </a:endParaRPr>
            </a:p>
          </p:txBody>
        </p:sp>
        <p:sp>
          <p:nvSpPr>
            <p:cNvPr id="20" name="矩形 19"/>
            <p:cNvSpPr/>
            <p:nvPr/>
          </p:nvSpPr>
          <p:spPr>
            <a:xfrm>
              <a:off x="1936278" y="3783751"/>
              <a:ext cx="1846200" cy="1292662"/>
            </a:xfrm>
            <a:prstGeom prst="rect">
              <a:avLst/>
            </a:prstGeom>
          </p:spPr>
          <p:txBody>
            <a:bodyPr wrap="square">
              <a:spAutoFit/>
            </a:bodyPr>
            <a:lstStyle/>
            <a:p>
              <a:pPr algn="ctr" defTabSz="457200"/>
              <a:r>
                <a:rPr lang="zh-CN" altLang="en-US" sz="2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cs typeface="微软雅黑" panose="020B0503020204020204" pitchFamily="34" charset="-122"/>
                  <a:sym typeface="+mn-ea"/>
                </a:rPr>
                <a:t>新时代全部理论和实践的</a:t>
              </a:r>
              <a:r>
                <a:rPr lang="zh-CN" altLang="en-US" sz="2600" b="1" dirty="0">
                  <a:solidFill>
                    <a:srgbClr val="FFFF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rPr>
                <a:t>着力点</a:t>
              </a:r>
              <a:endParaRPr lang="zh-CN" altLang="en-US" sz="2600" b="1" dirty="0">
                <a:solidFill>
                  <a:srgbClr val="FFFF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sym typeface="+mn-ea"/>
              </a:endParaRPr>
            </a:p>
          </p:txBody>
        </p:sp>
      </p:grpSp>
      <p:sp>
        <p:nvSpPr>
          <p:cNvPr id="26" name="矩形 25"/>
          <p:cNvSpPr/>
          <p:nvPr/>
        </p:nvSpPr>
        <p:spPr>
          <a:xfrm>
            <a:off x="3780000" y="2772000"/>
            <a:ext cx="5755640" cy="429895"/>
          </a:xfrm>
          <a:prstGeom prst="rect">
            <a:avLst/>
          </a:prstGeom>
        </p:spPr>
        <p:txBody>
          <a:bodyPr wrap="square">
            <a:spAutoFit/>
          </a:bodyPr>
          <a:lstStyle/>
          <a:p>
            <a:pPr algn="l" defTabSz="457200"/>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中国特色社会主义，讲的是</a:t>
            </a:r>
            <a:r>
              <a:rPr lang="zh-CN" altLang="en-US" sz="2200" b="1" dirty="0">
                <a:gradFill>
                  <a:gsLst>
                    <a:gs pos="0">
                      <a:srgbClr val="E30000"/>
                    </a:gs>
                    <a:gs pos="100000">
                      <a:srgbClr val="760303"/>
                    </a:gs>
                  </a:gsLst>
                  <a:lin scaled="0"/>
                </a:gradFill>
                <a:latin typeface="微软雅黑" panose="020B0503020204020204" pitchFamily="34" charset="-122"/>
                <a:ea typeface="微软雅黑" panose="020B0503020204020204" pitchFamily="34" charset="-122"/>
              </a:rPr>
              <a:t>方向道路</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问题</a:t>
            </a:r>
            <a:endPar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4" name="矩形 23"/>
          <p:cNvSpPr/>
          <p:nvPr/>
        </p:nvSpPr>
        <p:spPr>
          <a:xfrm>
            <a:off x="4212000" y="3492000"/>
            <a:ext cx="5491480" cy="429895"/>
          </a:xfrm>
          <a:prstGeom prst="rect">
            <a:avLst/>
          </a:prstGeom>
        </p:spPr>
        <p:txBody>
          <a:bodyPr wrap="none">
            <a:spAutoFit/>
          </a:bodyPr>
          <a:lstStyle/>
          <a:p>
            <a:pPr algn="ctr" defTabSz="457200"/>
            <a:r>
              <a:rPr lang="zh-CN" altLang="en-US" sz="2200" dirty="0">
                <a:latin typeface="微软雅黑" panose="020B0503020204020204" pitchFamily="34" charset="-122"/>
                <a:ea typeface="微软雅黑" panose="020B0503020204020204" pitchFamily="34" charset="-122"/>
                <a:cs typeface="微软雅黑" panose="020B0503020204020204" pitchFamily="34" charset="-122"/>
                <a:sym typeface="+mn-ea"/>
              </a:rPr>
              <a:t>社会主义现代化强国，</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讲的是</a:t>
            </a:r>
            <a:r>
              <a:rPr lang="zh-CN" altLang="en-US" sz="2200" b="1" dirty="0">
                <a:gradFill>
                  <a:gsLst>
                    <a:gs pos="0">
                      <a:srgbClr val="E30000"/>
                    </a:gs>
                    <a:gs pos="100000">
                      <a:srgbClr val="760303"/>
                    </a:gs>
                  </a:gsLst>
                  <a:lin scaled="0"/>
                </a:gradFill>
                <a:latin typeface="微软雅黑" panose="020B0503020204020204" pitchFamily="34" charset="-122"/>
                <a:ea typeface="微软雅黑" panose="020B0503020204020204" pitchFamily="34" charset="-122"/>
              </a:rPr>
              <a:t>目标任务</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问题</a:t>
            </a:r>
            <a:endPar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sp>
        <p:nvSpPr>
          <p:cNvPr id="22" name="矩形 21"/>
          <p:cNvSpPr/>
          <p:nvPr/>
        </p:nvSpPr>
        <p:spPr>
          <a:xfrm>
            <a:off x="4644000" y="4212000"/>
            <a:ext cx="6329680" cy="429895"/>
          </a:xfrm>
          <a:prstGeom prst="rect">
            <a:avLst/>
          </a:prstGeom>
        </p:spPr>
        <p:txBody>
          <a:bodyPr wrap="none">
            <a:spAutoFit/>
          </a:bodyPr>
          <a:lstStyle/>
          <a:p>
            <a:pPr algn="ctr" defTabSz="457200"/>
            <a:r>
              <a:rPr lang="zh-CN" altLang="en-US" sz="2200" dirty="0">
                <a:latin typeface="微软雅黑" panose="020B0503020204020204" pitchFamily="34" charset="-122"/>
                <a:ea typeface="微软雅黑" panose="020B0503020204020204" pitchFamily="34" charset="-122"/>
                <a:cs typeface="微软雅黑" panose="020B0503020204020204" pitchFamily="34" charset="-122"/>
                <a:sym typeface="+mn-ea"/>
              </a:rPr>
              <a:t>长期执政的马克思主义政党，</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讲的是</a:t>
            </a:r>
            <a:r>
              <a:rPr lang="zh-CN" altLang="en-US" sz="2200" b="1" dirty="0">
                <a:gradFill>
                  <a:gsLst>
                    <a:gs pos="0">
                      <a:srgbClr val="E30000"/>
                    </a:gs>
                    <a:gs pos="100000">
                      <a:srgbClr val="760303"/>
                    </a:gs>
                  </a:gsLst>
                  <a:lin scaled="0"/>
                </a:gradFill>
                <a:latin typeface="微软雅黑" panose="020B0503020204020204" pitchFamily="34" charset="-122"/>
                <a:ea typeface="微软雅黑" panose="020B0503020204020204" pitchFamily="34" charset="-122"/>
              </a:rPr>
              <a:t>力量保证</a:t>
            </a:r>
            <a:r>
              <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rPr>
              <a:t>问题</a:t>
            </a:r>
            <a:endParaRPr lang="zh-CN" altLang="en-US" sz="2200" dirty="0">
              <a:solidFill>
                <a:schemeClr val="tx1">
                  <a:lumMod val="85000"/>
                  <a:lumOff val="15000"/>
                </a:schemeClr>
              </a:solidFill>
              <a:latin typeface="微软雅黑" panose="020B0503020204020204" pitchFamily="34" charset="-122"/>
              <a:ea typeface="微软雅黑" panose="020B0503020204020204" pitchFamily="34" charset="-122"/>
            </a:endParaRPr>
          </a:p>
        </p:txBody>
      </p:sp>
      <p:cxnSp>
        <p:nvCxnSpPr>
          <p:cNvPr id="29" name="直接连接符 28"/>
          <p:cNvCxnSpPr/>
          <p:nvPr/>
        </p:nvCxnSpPr>
        <p:spPr>
          <a:xfrm>
            <a:off x="4044312" y="3276000"/>
            <a:ext cx="4860000" cy="0"/>
          </a:xfrm>
          <a:prstGeom prst="line">
            <a:avLst/>
          </a:prstGeom>
          <a:ln w="12700">
            <a:gradFill>
              <a:gsLst>
                <a:gs pos="0">
                  <a:srgbClr val="9E0406"/>
                </a:gs>
                <a:gs pos="100000">
                  <a:schemeClr val="bg1"/>
                </a:gs>
              </a:gsLst>
              <a:lin ang="0" scaled="0"/>
            </a:gradFill>
            <a:headEnd type="diamond"/>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4476360" y="3996000"/>
            <a:ext cx="4860000" cy="0"/>
          </a:xfrm>
          <a:prstGeom prst="line">
            <a:avLst/>
          </a:prstGeom>
          <a:ln w="12700">
            <a:gradFill>
              <a:gsLst>
                <a:gs pos="0">
                  <a:srgbClr val="9E0406"/>
                </a:gs>
                <a:gs pos="100000">
                  <a:schemeClr val="bg1"/>
                </a:gs>
              </a:gsLst>
              <a:lin ang="0" scaled="0"/>
            </a:gradFill>
            <a:headEnd type="diamond"/>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4908408" y="4716000"/>
            <a:ext cx="4860000" cy="0"/>
          </a:xfrm>
          <a:prstGeom prst="line">
            <a:avLst/>
          </a:prstGeom>
          <a:ln w="12700">
            <a:gradFill>
              <a:gsLst>
                <a:gs pos="0">
                  <a:srgbClr val="9E0406"/>
                </a:gs>
                <a:gs pos="100000">
                  <a:schemeClr val="bg1"/>
                </a:gs>
              </a:gsLst>
              <a:lin ang="0" scaled="0"/>
            </a:gradFill>
            <a:headEnd type="diamon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14000" y="-1494"/>
            <a:ext cx="12420000" cy="6860989"/>
            <a:chOff x="-114000" y="-1494"/>
            <a:chExt cx="12420000" cy="6860989"/>
          </a:xfrm>
        </p:grpSpPr>
        <p:pic>
          <p:nvPicPr>
            <p:cNvPr id="3" name="图片 2"/>
            <p:cNvPicPr>
              <a:picLocks noChangeAspect="1"/>
            </p:cNvPicPr>
            <p:nvPr/>
          </p:nvPicPr>
          <p:blipFill rotWithShape="1">
            <a:blip r:embed="rId1">
              <a:extLst>
                <a:ext uri="{BEBA8EAE-BF5A-486C-A8C5-ECC9F3942E4B}">
                  <a14:imgProps xmlns:a14="http://schemas.microsoft.com/office/drawing/2010/main">
                    <a14:imgLayer r:embed="rId2">
                      <a14:imgEffect>
                        <a14:artisticBlur radius="19"/>
                      </a14:imgEffect>
                    </a14:imgLayer>
                  </a14:imgProps>
                </a:ext>
              </a:extLst>
            </a:blip>
            <a:srcRect l="126"/>
            <a:stretch>
              <a:fillRect/>
            </a:stretch>
          </p:blipFill>
          <p:spPr>
            <a:xfrm>
              <a:off x="0" y="-1494"/>
              <a:ext cx="12191999" cy="6860989"/>
            </a:xfrm>
            <a:prstGeom prst="rect">
              <a:avLst/>
            </a:prstGeom>
          </p:spPr>
        </p:pic>
        <p:sp>
          <p:nvSpPr>
            <p:cNvPr id="4" name="矩形 3"/>
            <p:cNvSpPr/>
            <p:nvPr/>
          </p:nvSpPr>
          <p:spPr>
            <a:xfrm>
              <a:off x="1" y="0"/>
              <a:ext cx="12192000" cy="6858001"/>
            </a:xfrm>
            <a:prstGeom prst="rect">
              <a:avLst/>
            </a:prstGeom>
            <a:solidFill>
              <a:schemeClr val="bg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片 4"/>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t="1837" b="58414"/>
            <a:stretch>
              <a:fillRect/>
            </a:stretch>
          </p:blipFill>
          <p:spPr>
            <a:xfrm>
              <a:off x="0" y="3611591"/>
              <a:ext cx="12192000" cy="3246410"/>
            </a:xfrm>
            <a:prstGeom prst="rect">
              <a:avLst/>
            </a:prstGeom>
          </p:spPr>
        </p:pic>
        <p:pic>
          <p:nvPicPr>
            <p:cNvPr id="6" name="图片 5"/>
            <p:cNvPicPr preferRelativeResize="0"/>
            <p:nvPr/>
          </p:nvPicPr>
          <p:blipFill rotWithShape="1">
            <a:blip r:embed="rId4" cstate="print">
              <a:extLst>
                <a:ext uri="{28A0092B-C50C-407E-A947-70E740481C1C}">
                  <a14:useLocalDpi xmlns:a14="http://schemas.microsoft.com/office/drawing/2010/main" val="0"/>
                </a:ext>
              </a:extLst>
            </a:blip>
            <a:srcRect t="29937" b="29938"/>
            <a:stretch>
              <a:fillRect/>
            </a:stretch>
          </p:blipFill>
          <p:spPr>
            <a:xfrm>
              <a:off x="-114000" y="2079000"/>
              <a:ext cx="12420000" cy="2700000"/>
            </a:xfrm>
            <a:prstGeom prst="cube">
              <a:avLst>
                <a:gd name="adj" fmla="val 1454"/>
              </a:avLst>
            </a:prstGeom>
            <a:noFill/>
            <a:effectLst>
              <a:outerShdw blurRad="381000" dist="127000" dir="5400000" algn="t" rotWithShape="0">
                <a:prstClr val="black">
                  <a:alpha val="15000"/>
                </a:prstClr>
              </a:outerShdw>
            </a:effectLst>
          </p:spPr>
        </p:pic>
      </p:grpSp>
      <p:sp>
        <p:nvSpPr>
          <p:cNvPr id="7" name="文本框 6"/>
          <p:cNvSpPr txBox="1"/>
          <p:nvPr/>
        </p:nvSpPr>
        <p:spPr>
          <a:xfrm>
            <a:off x="1848683" y="2361103"/>
            <a:ext cx="8494633" cy="1200329"/>
          </a:xfrm>
          <a:prstGeom prst="rect">
            <a:avLst/>
          </a:prstGeom>
          <a:noFill/>
        </p:spPr>
        <p:txBody>
          <a:bodyPr wrap="none" rtlCol="0">
            <a:spAutoFit/>
          </a:bodyPr>
          <a:lstStyle/>
          <a:p>
            <a:pPr algn="ctr"/>
            <a:r>
              <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三、习近平新时代中国特色社会主义思想</a:t>
            </a:r>
            <a:endPar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a:p>
            <a:pPr algn="ctr"/>
            <a:r>
              <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主要包含哪些内容</a:t>
            </a:r>
            <a:endPar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cxnSp>
        <p:nvCxnSpPr>
          <p:cNvPr id="8" name="直接连接符 7"/>
          <p:cNvCxnSpPr/>
          <p:nvPr/>
        </p:nvCxnSpPr>
        <p:spPr>
          <a:xfrm>
            <a:off x="1416000" y="3705448"/>
            <a:ext cx="9360000" cy="0"/>
          </a:xfrm>
          <a:prstGeom prst="line">
            <a:avLst/>
          </a:prstGeom>
          <a:ln w="12700">
            <a:gradFill>
              <a:gsLst>
                <a:gs pos="0">
                  <a:schemeClr val="accent4">
                    <a:lumMod val="20000"/>
                    <a:lumOff val="80000"/>
                    <a:alpha val="0"/>
                  </a:schemeClr>
                </a:gs>
                <a:gs pos="50000">
                  <a:schemeClr val="accent4">
                    <a:lumMod val="20000"/>
                    <a:lumOff val="80000"/>
                  </a:schemeClr>
                </a:gs>
                <a:gs pos="100000">
                  <a:schemeClr val="accent4">
                    <a:lumMod val="20000"/>
                    <a:lumOff val="80000"/>
                    <a:alpha val="0"/>
                  </a:schemeClr>
                </a:gs>
              </a:gsLst>
              <a:lin ang="0" scaled="0"/>
            </a:gra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5080" y="1988841"/>
            <a:ext cx="12192000" cy="3672408"/>
            <a:chOff x="1" y="3235364"/>
            <a:chExt cx="12192000" cy="3073956"/>
          </a:xfrm>
        </p:grpSpPr>
        <p:pic>
          <p:nvPicPr>
            <p:cNvPr id="18" name="图片 17"/>
            <p:cNvPicPr>
              <a:picLocks noChangeAspect="1"/>
            </p:cNvPicPr>
            <p:nvPr/>
          </p:nvPicPr>
          <p:blipFill rotWithShape="1">
            <a:blip r:embed="rId1"/>
            <a:srcRect t="46639" b="-1"/>
            <a:stretch>
              <a:fillRect/>
            </a:stretch>
          </p:blipFill>
          <p:spPr>
            <a:xfrm>
              <a:off x="1" y="3235364"/>
              <a:ext cx="12192000" cy="3073956"/>
            </a:xfrm>
            <a:prstGeom prst="rect">
              <a:avLst/>
            </a:prstGeom>
            <a:noFill/>
          </p:spPr>
        </p:pic>
        <p:sp>
          <p:nvSpPr>
            <p:cNvPr id="19" name="矩形 18"/>
            <p:cNvSpPr/>
            <p:nvPr/>
          </p:nvSpPr>
          <p:spPr>
            <a:xfrm>
              <a:off x="1" y="6105316"/>
              <a:ext cx="12191999" cy="72000"/>
            </a:xfrm>
            <a:prstGeom prst="rect">
              <a:avLst/>
            </a:prstGeom>
            <a:solidFill>
              <a:srgbClr val="FF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grpSp>
      <p:grpSp>
        <p:nvGrpSpPr>
          <p:cNvPr id="17" name="组合 16"/>
          <p:cNvGrpSpPr/>
          <p:nvPr/>
        </p:nvGrpSpPr>
        <p:grpSpPr>
          <a:xfrm>
            <a:off x="61783" y="1553509"/>
            <a:ext cx="2096954" cy="3102909"/>
            <a:chOff x="3406871" y="2167688"/>
            <a:chExt cx="2540140" cy="3687298"/>
          </a:xfrm>
        </p:grpSpPr>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6871" y="2167688"/>
              <a:ext cx="2540140" cy="3687298"/>
            </a:xfrm>
            <a:prstGeom prst="rect">
              <a:avLst/>
            </a:prstGeom>
            <a:effectLst>
              <a:outerShdw blurRad="381000" dist="63500" dir="8100000" algn="tr" rotWithShape="0">
                <a:prstClr val="black">
                  <a:alpha val="25000"/>
                </a:prstClr>
              </a:outerShdw>
            </a:effectLst>
          </p:spPr>
        </p:pic>
        <p:pic>
          <p:nvPicPr>
            <p:cNvPr id="8" name="图片 7" descr="C:\Users\喵\Desktop\9c9687ee6e87d0430b66ea8a823c93f.jpg9c9687ee6e87d0430b66ea8a823c93f"/>
            <p:cNvPicPr>
              <a:picLocks noChangeAspect="1"/>
            </p:cNvPicPr>
            <p:nvPr/>
          </p:nvPicPr>
          <p:blipFill rotWithShape="1">
            <a:blip r:embed="rId3"/>
            <a:srcRect l="4306"/>
            <a:stretch>
              <a:fillRect/>
            </a:stretch>
          </p:blipFill>
          <p:spPr>
            <a:xfrm>
              <a:off x="3452800" y="2167688"/>
              <a:ext cx="2414829" cy="3601571"/>
            </a:xfrm>
            <a:prstGeom prst="rect">
              <a:avLst/>
            </a:prstGeom>
          </p:spPr>
        </p:pic>
      </p:grpSp>
      <p:grpSp>
        <p:nvGrpSpPr>
          <p:cNvPr id="16" name="组合 15"/>
          <p:cNvGrpSpPr/>
          <p:nvPr/>
        </p:nvGrpSpPr>
        <p:grpSpPr>
          <a:xfrm>
            <a:off x="2223978" y="1563968"/>
            <a:ext cx="2077085" cy="3092450"/>
            <a:chOff x="6270953" y="2167688"/>
            <a:chExt cx="2540140" cy="3687298"/>
          </a:xfrm>
        </p:grpSpPr>
        <p:pic>
          <p:nvPicPr>
            <p:cNvPr id="13" name="图片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70953" y="2167688"/>
              <a:ext cx="2540140" cy="3687298"/>
            </a:xfrm>
            <a:prstGeom prst="rect">
              <a:avLst/>
            </a:prstGeom>
            <a:effectLst>
              <a:outerShdw blurRad="381000" dist="63500" dir="8100000" algn="tr" rotWithShape="0">
                <a:prstClr val="black">
                  <a:alpha val="25000"/>
                </a:prstClr>
              </a:outerShdw>
            </a:effectLst>
          </p:spPr>
        </p:pic>
        <p:pic>
          <p:nvPicPr>
            <p:cNvPr id="15" name="图片 14" descr="C:\Users\喵\Desktop\9a86e5de97210658e6911d08ad1eec1.jpg9a86e5de97210658e6911d08ad1eec1"/>
            <p:cNvPicPr>
              <a:picLocks noChangeAspect="1"/>
            </p:cNvPicPr>
            <p:nvPr/>
          </p:nvPicPr>
          <p:blipFill rotWithShape="1">
            <a:blip r:embed="rId4"/>
            <a:srcRect l="5630" r="5632"/>
            <a:stretch>
              <a:fillRect/>
            </a:stretch>
          </p:blipFill>
          <p:spPr>
            <a:xfrm>
              <a:off x="6275450" y="2169260"/>
              <a:ext cx="2432603" cy="3600000"/>
            </a:xfrm>
            <a:prstGeom prst="rect">
              <a:avLst/>
            </a:prstGeom>
          </p:spPr>
        </p:pic>
      </p:grpSp>
      <p:sp>
        <p:nvSpPr>
          <p:cNvPr id="26" name="矩形 25"/>
          <p:cNvSpPr/>
          <p:nvPr/>
        </p:nvSpPr>
        <p:spPr>
          <a:xfrm>
            <a:off x="6662522" y="2467184"/>
            <a:ext cx="5083800" cy="2116477"/>
          </a:xfrm>
          <a:prstGeom prst="rect">
            <a:avLst/>
          </a:prstGeom>
        </p:spPr>
        <p:txBody>
          <a:bodyPr wrap="square">
            <a:spAutoFit/>
          </a:bodyPr>
          <a:lstStyle/>
          <a:p>
            <a:pPr lvl="0" algn="just" fontAlgn="auto">
              <a:lnSpc>
                <a:spcPct val="150000"/>
              </a:lnSpc>
            </a:pPr>
            <a:r>
              <a:rPr lang="zh-CN" altLang="en-US" sz="2000" b="1" dirty="0">
                <a:ea typeface="华文中宋" panose="02010600040101010101" pitchFamily="2" charset="-122"/>
                <a:cs typeface="微软雅黑" panose="020B0503020204020204" pitchFamily="34" charset="-122"/>
                <a:sym typeface="Arial" panose="020B0604020202020204" pitchFamily="34" charset="0"/>
              </a:rPr>
              <a:t>        </a:t>
            </a:r>
            <a:r>
              <a:rPr lang="zh-CN" altLang="en-US" sz="2200" dirty="0">
                <a:solidFill>
                  <a:schemeClr val="bg1"/>
                </a:solidFill>
                <a:ea typeface="微软雅黑" panose="020B0503020204020204" pitchFamily="34" charset="-122"/>
                <a:cs typeface="微软雅黑" panose="020B0503020204020204" pitchFamily="34" charset="-122"/>
                <a:sym typeface="Arial" panose="020B0604020202020204" pitchFamily="34" charset="0"/>
              </a:rPr>
              <a:t>党的十九大、十九届六中全会提出的“十个明确”“十四个坚持”“十三个方面成就”概括了习近平新时代中国特色社会主义思想的主要内容。</a:t>
            </a:r>
            <a:endParaRPr lang="zh-CN" altLang="en-US" sz="2200" b="1" dirty="0">
              <a:solidFill>
                <a:schemeClr val="bg1"/>
              </a:solidFill>
              <a:ea typeface="微软雅黑" panose="020B0503020204020204" pitchFamily="34" charset="-122"/>
              <a:cs typeface="微软雅黑" panose="020B0503020204020204" pitchFamily="34" charset="-122"/>
              <a:sym typeface="Arial" panose="020B0604020202020204" pitchFamily="34" charset="0"/>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7237" y="1563968"/>
            <a:ext cx="2077085" cy="3092450"/>
          </a:xfrm>
          <a:prstGeom prst="rect">
            <a:avLst/>
          </a:prstGeom>
          <a:effectLst>
            <a:outerShdw blurRad="381000" dist="63500" dir="8100000" algn="tr" rotWithShape="0">
              <a:prstClr val="black">
                <a:alpha val="25000"/>
              </a:prstClr>
            </a:outerShdw>
          </a:effectLst>
        </p:spPr>
      </p:pic>
      <p:pic>
        <p:nvPicPr>
          <p:cNvPr id="3" name="图片 2"/>
          <p:cNvPicPr>
            <a:picLocks noChangeAspect="1"/>
          </p:cNvPicPr>
          <p:nvPr/>
        </p:nvPicPr>
        <p:blipFill rotWithShape="1">
          <a:blip r:embed="rId5"/>
          <a:srcRect l="2808" t="3733" r="2342" b="4245"/>
          <a:stretch>
            <a:fillRect/>
          </a:stretch>
        </p:blipFill>
        <p:spPr>
          <a:xfrm>
            <a:off x="4366304" y="1562747"/>
            <a:ext cx="1973815" cy="3012291"/>
          </a:xfrm>
          <a:prstGeom prst="rect">
            <a:avLst/>
          </a:prstGeom>
        </p:spPr>
      </p:pic>
      <p:sp>
        <p:nvSpPr>
          <p:cNvPr id="20" name="矩形 19"/>
          <p:cNvSpPr/>
          <p:nvPr/>
        </p:nvSpPr>
        <p:spPr>
          <a:xfrm>
            <a:off x="6539568" y="2209730"/>
            <a:ext cx="5329708" cy="2906523"/>
          </a:xfrm>
          <a:prstGeom prst="rect">
            <a:avLst/>
          </a:prstGeom>
          <a:noFill/>
          <a:ln w="19050">
            <a:gradFill>
              <a:gsLst>
                <a:gs pos="0">
                  <a:srgbClr val="FFFDEB"/>
                </a:gs>
                <a:gs pos="25000">
                  <a:srgbClr val="E55003">
                    <a:alpha val="0"/>
                    <a:lumMod val="0"/>
                    <a:lumOff val="100000"/>
                  </a:srgbClr>
                </a:gs>
                <a:gs pos="75000">
                  <a:srgbClr val="E55003">
                    <a:alpha val="0"/>
                    <a:lumMod val="0"/>
                    <a:lumOff val="100000"/>
                  </a:srgbClr>
                </a:gs>
                <a:gs pos="100000">
                  <a:srgbClr val="FFFDEB"/>
                </a:gs>
              </a:gsLst>
              <a:lin ang="3000000" scaled="0"/>
            </a:gradFill>
          </a:ln>
          <a:effectLst>
            <a:outerShdw blurRad="101600" dist="127000" dir="2700000" algn="tl" rotWithShape="0">
              <a:schemeClr val="tx1">
                <a:lumMod val="95000"/>
                <a:lumOff val="5000"/>
                <a:alpha val="7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p="http://schemas.openxmlformats.org/presentationml/2006/main">
  <p:tag name="KSO_WM_UNIT_PLACING_PICTURE_USER_VIEWPORT" val="{&quot;height&quot;:5112.456692913386,&quot;width&quot;:19200}"/>
</p:tagLst>
</file>

<file path=ppt/tags/tag10.xml><?xml version="1.0" encoding="utf-8"?>
<p:tagLst xmlns:p="http://schemas.openxmlformats.org/presentationml/2006/main">
  <p:tag name="KSO_WM_DIAGRAM_VIRTUALLY_FRAME" val="{&quot;height&quot;:368.3607874015748,&quot;left&quot;:0,&quot;top&quot;:136.75685039370077,&quot;width&quot;:960}"/>
</p:tagLst>
</file>

<file path=ppt/tags/tag11.xml><?xml version="1.0" encoding="utf-8"?>
<p:tagLst xmlns:p="http://schemas.openxmlformats.org/presentationml/2006/main">
  <p:tag name="KSO_WM_DIAGRAM_VIRTUALLY_FRAME" val="{&quot;height&quot;:368.3607874015748,&quot;left&quot;:0,&quot;top&quot;:136.75685039370077,&quot;width&quot;:960}"/>
</p:tagLst>
</file>

<file path=ppt/tags/tag12.xml><?xml version="1.0" encoding="utf-8"?>
<p:tagLst xmlns:p="http://schemas.openxmlformats.org/presentationml/2006/main">
  <p:tag name="KSO_WM_DIAGRAM_VIRTUALLY_FRAME" val="{&quot;height&quot;:368.3607874015748,&quot;left&quot;:0,&quot;top&quot;:136.75685039370077,&quot;width&quot;:960}"/>
</p:tagLst>
</file>

<file path=ppt/tags/tag13.xml><?xml version="1.0" encoding="utf-8"?>
<p:tagLst xmlns:p="http://schemas.openxmlformats.org/presentationml/2006/main">
  <p:tag name="KSO_WM_DIAGRAM_VIRTUALLY_FRAME" val="{&quot;height&quot;:368.3607874015748,&quot;left&quot;:0,&quot;top&quot;:136.75685039370077,&quot;width&quot;:960}"/>
</p:tagLst>
</file>

<file path=ppt/tags/tag14.xml><?xml version="1.0" encoding="utf-8"?>
<p:tagLst xmlns:p="http://schemas.openxmlformats.org/presentationml/2006/main">
  <p:tag name="KSO_WM_DIAGRAM_VIRTUALLY_FRAME" val="{&quot;height&quot;:368.3607874015748,&quot;left&quot;:0,&quot;top&quot;:136.75685039370077,&quot;width&quot;:960}"/>
</p:tagLst>
</file>

<file path=ppt/tags/tag15.xml><?xml version="1.0" encoding="utf-8"?>
<p:tagLst xmlns:p="http://schemas.openxmlformats.org/presentationml/2006/main">
  <p:tag name="KSO_WM_DIAGRAM_VIRTUALLY_FRAME" val="{&quot;height&quot;:368.3607874015748,&quot;left&quot;:0,&quot;top&quot;:136.75685039370077,&quot;width&quot;:960}"/>
</p:tagLst>
</file>

<file path=ppt/tags/tag16.xml><?xml version="1.0" encoding="utf-8"?>
<p:tagLst xmlns:p="http://schemas.openxmlformats.org/presentationml/2006/main">
  <p:tag name="KSO_WM_DIAGRAM_VIRTUALLY_FRAME" val="{&quot;height&quot;:368.3607874015748,&quot;left&quot;:0,&quot;top&quot;:136.75685039370077,&quot;width&quot;:960}"/>
</p:tagLst>
</file>

<file path=ppt/tags/tag17.xml><?xml version="1.0" encoding="utf-8"?>
<p:tagLst xmlns:p="http://schemas.openxmlformats.org/presentationml/2006/main">
  <p:tag name="KSO_WM_DIAGRAM_VIRTUALLY_FRAME" val="{&quot;height&quot;:368.3607874015748,&quot;left&quot;:0,&quot;top&quot;:136.75685039370077,&quot;width&quot;:960}"/>
</p:tagLst>
</file>

<file path=ppt/tags/tag18.xml><?xml version="1.0" encoding="utf-8"?>
<p:tagLst xmlns:p="http://schemas.openxmlformats.org/presentationml/2006/main">
  <p:tag name="KSO_WM_DIAGRAM_VIRTUALLY_FRAME" val="{&quot;height&quot;:368.3607874015748,&quot;left&quot;:0,&quot;top&quot;:136.75685039370077,&quot;width&quot;:960}"/>
</p:tagLst>
</file>

<file path=ppt/tags/tag19.xml><?xml version="1.0" encoding="utf-8"?>
<p:tagLst xmlns:p="http://schemas.openxmlformats.org/presentationml/2006/main">
  <p:tag name="KSO_WM_DIAGRAM_VIRTUALLY_FRAME" val="{&quot;height&quot;:368.3607874015748,&quot;left&quot;:0,&quot;top&quot;:136.75685039370077,&quot;width&quot;:960}"/>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DIAGRAM_VIRTUALLY_FRAME" val="{&quot;height&quot;:368.3607874015748,&quot;left&quot;:0,&quot;top&quot;:136.75685039370077,&quot;width&quot;:960}"/>
</p:tagLst>
</file>

<file path=ppt/tags/tag21.xml><?xml version="1.0" encoding="utf-8"?>
<p:tagLst xmlns:p="http://schemas.openxmlformats.org/presentationml/2006/main">
  <p:tag name="KSO_WM_DIAGRAM_VIRTUALLY_FRAME" val="{&quot;height&quot;:368.3607874015748,&quot;left&quot;:0,&quot;top&quot;:136.75685039370077,&quot;width&quot;:960}"/>
</p:tagLst>
</file>

<file path=ppt/tags/tag22.xml><?xml version="1.0" encoding="utf-8"?>
<p:tagLst xmlns:p="http://schemas.openxmlformats.org/presentationml/2006/main">
  <p:tag name="KSO_WM_DIAGRAM_VIRTUALLY_FRAME" val="{&quot;height&quot;:368.3607874015748,&quot;left&quot;:0,&quot;top&quot;:136.75685039370077,&quot;width&quot;:960}"/>
</p:tagLst>
</file>

<file path=ppt/tags/tag23.xml><?xml version="1.0" encoding="utf-8"?>
<p:tagLst xmlns:p="http://schemas.openxmlformats.org/presentationml/2006/main">
  <p:tag name="KSO_WM_DIAGRAM_VIRTUALLY_FRAME" val="{&quot;height&quot;:368.3607874015748,&quot;left&quot;:0,&quot;top&quot;:136.75685039370077,&quot;width&quot;:960}"/>
</p:tagLst>
</file>

<file path=ppt/tags/tag24.xml><?xml version="1.0" encoding="utf-8"?>
<p:tagLst xmlns:p="http://schemas.openxmlformats.org/presentationml/2006/main">
  <p:tag name="KSO_WM_DIAGRAM_VIRTUALLY_FRAME" val="{&quot;height&quot;:368.3607874015748,&quot;left&quot;:0,&quot;top&quot;:136.75685039370077,&quot;width&quot;:960}"/>
</p:tagLst>
</file>

<file path=ppt/tags/tag25.xml><?xml version="1.0" encoding="utf-8"?>
<p:tagLst xmlns:p="http://schemas.openxmlformats.org/presentationml/2006/main">
  <p:tag name="KSO_WM_DIAGRAM_VIRTUALLY_FRAME" val="{&quot;height&quot;:368.3607874015748,&quot;left&quot;:0,&quot;top&quot;:136.75685039370077,&quot;width&quot;:960}"/>
</p:tagLst>
</file>

<file path=ppt/tags/tag26.xml><?xml version="1.0" encoding="utf-8"?>
<p:tagLst xmlns:p="http://schemas.openxmlformats.org/presentationml/2006/main">
  <p:tag name="KSO_WM_DIAGRAM_VIRTUALLY_FRAME" val="{&quot;height&quot;:368.3607874015748,&quot;left&quot;:0,&quot;top&quot;:136.75685039370077,&quot;width&quot;:960}"/>
</p:tagLst>
</file>

<file path=ppt/tags/tag27.xml><?xml version="1.0" encoding="utf-8"?>
<p:tagLst xmlns:p="http://schemas.openxmlformats.org/presentationml/2006/main">
  <p:tag name="KSO_WM_DIAGRAM_VIRTUALLY_FRAME" val="{&quot;height&quot;:368.3607874015748,&quot;left&quot;:0,&quot;top&quot;:136.75685039370077,&quot;width&quot;:960}"/>
</p:tagLst>
</file>

<file path=ppt/tags/tag28.xml><?xml version="1.0" encoding="utf-8"?>
<p:tagLst xmlns:p="http://schemas.openxmlformats.org/presentationml/2006/main">
  <p:tag name="KSO_WM_DIAGRAM_VIRTUALLY_FRAME" val="{&quot;height&quot;:368.3607874015748,&quot;left&quot;:0,&quot;top&quot;:136.75685039370077,&quot;width&quot;:960}"/>
</p:tagLst>
</file>

<file path=ppt/tags/tag29.xml><?xml version="1.0" encoding="utf-8"?>
<p:tagLst xmlns:p="http://schemas.openxmlformats.org/presentationml/2006/main">
  <p:tag name="KSO_WM_DIAGRAM_VIRTUALLY_FRAME" val="{&quot;height&quot;:368.3607874015748,&quot;left&quot;:0,&quot;top&quot;:136.75685039370077,&quot;width&quot;:960}"/>
</p:tagLst>
</file>

<file path=ppt/tags/tag3.xml><?xml version="1.0" encoding="utf-8"?>
<p:tagLst xmlns:p="http://schemas.openxmlformats.org/presentationml/2006/main">
  <p:tag name="KSO_WM_UNIT_PLACING_PICTURE_USER_VIEWPORT" val="{&quot;height&quot;:4840.875590551181,&quot;width&quot;:19200}"/>
</p:tagLst>
</file>

<file path=ppt/tags/tag30.xml><?xml version="1.0" encoding="utf-8"?>
<p:tagLst xmlns:p="http://schemas.openxmlformats.org/presentationml/2006/main">
  <p:tag name="KSO_WM_DIAGRAM_VIRTUALLY_FRAME" val="{&quot;height&quot;:368.3607874015748,&quot;left&quot;:0,&quot;top&quot;:136.75685039370077,&quot;width&quot;:960}"/>
</p:tagLst>
</file>

<file path=ppt/tags/tag31.xml><?xml version="1.0" encoding="utf-8"?>
<p:tagLst xmlns:p="http://schemas.openxmlformats.org/presentationml/2006/main">
  <p:tag name="KSO_WM_DIAGRAM_VIRTUALLY_FRAME" val="{&quot;height&quot;:368.3607874015748,&quot;left&quot;:0,&quot;top&quot;:136.75685039370077,&quot;width&quot;:960}"/>
</p:tagLst>
</file>

<file path=ppt/tags/tag32.xml><?xml version="1.0" encoding="utf-8"?>
<p:tagLst xmlns:p="http://schemas.openxmlformats.org/presentationml/2006/main">
  <p:tag name="KSO_WM_DIAGRAM_VIRTUALLY_FRAME" val="{&quot;height&quot;:368.3607874015748,&quot;left&quot;:0,&quot;top&quot;:136.75685039370077,&quot;width&quot;:960}"/>
</p:tagLst>
</file>

<file path=ppt/tags/tag33.xml><?xml version="1.0" encoding="utf-8"?>
<p:tagLst xmlns:p="http://schemas.openxmlformats.org/presentationml/2006/main">
  <p:tag name="KSO_WM_DIAGRAM_VIRTUALLY_FRAME" val="{&quot;height&quot;:367.2264566929133,&quot;left&quot;:0,&quot;top&quot;:137.8911811023622,&quot;width&quot;:960}"/>
</p:tagLst>
</file>

<file path=ppt/tags/tag34.xml><?xml version="1.0" encoding="utf-8"?>
<p:tagLst xmlns:p="http://schemas.openxmlformats.org/presentationml/2006/main">
  <p:tag name="KSO_WM_DIAGRAM_VIRTUALLY_FRAME" val="{&quot;height&quot;:367.2264566929133,&quot;left&quot;:0,&quot;top&quot;:137.8911811023622,&quot;width&quot;:960}"/>
</p:tagLst>
</file>

<file path=ppt/tags/tag35.xml><?xml version="1.0" encoding="utf-8"?>
<p:tagLst xmlns:p="http://schemas.openxmlformats.org/presentationml/2006/main">
  <p:tag name="KSO_WM_DIAGRAM_VIRTUALLY_FRAME" val="{&quot;height&quot;:367.2264566929133,&quot;left&quot;:0,&quot;top&quot;:137.8911811023622,&quot;width&quot;:960}"/>
</p:tagLst>
</file>

<file path=ppt/tags/tag36.xml><?xml version="1.0" encoding="utf-8"?>
<p:tagLst xmlns:p="http://schemas.openxmlformats.org/presentationml/2006/main">
  <p:tag name="KSO_WM_DIAGRAM_VIRTUALLY_FRAME" val="{&quot;height&quot;:367.2264566929133,&quot;left&quot;:0,&quot;top&quot;:137.8911811023622,&quot;width&quot;:960}"/>
</p:tagLst>
</file>

<file path=ppt/tags/tag37.xml><?xml version="1.0" encoding="utf-8"?>
<p:tagLst xmlns:p="http://schemas.openxmlformats.org/presentationml/2006/main">
  <p:tag name="KSO_WM_DIAGRAM_VIRTUALLY_FRAME" val="{&quot;height&quot;:367.2264566929133,&quot;left&quot;:0,&quot;top&quot;:137.8911811023622,&quot;width&quot;:960}"/>
</p:tagLst>
</file>

<file path=ppt/tags/tag38.xml><?xml version="1.0" encoding="utf-8"?>
<p:tagLst xmlns:p="http://schemas.openxmlformats.org/presentationml/2006/main">
  <p:tag name="KSO_WM_DIAGRAM_VIRTUALLY_FRAME" val="{&quot;height&quot;:367.2264566929133,&quot;left&quot;:0,&quot;top&quot;:137.8911811023622,&quot;width&quot;:960}"/>
</p:tagLst>
</file>

<file path=ppt/tags/tag39.xml><?xml version="1.0" encoding="utf-8"?>
<p:tagLst xmlns:p="http://schemas.openxmlformats.org/presentationml/2006/main">
  <p:tag name="KSO_WM_DIAGRAM_VIRTUALLY_FRAME" val="{&quot;height&quot;:367.2264566929133,&quot;left&quot;:0,&quot;top&quot;:137.8911811023622,&quot;width&quot;:960}"/>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DIAGRAM_VIRTUALLY_FRAME" val="{&quot;height&quot;:367.2264566929133,&quot;left&quot;:0,&quot;top&quot;:137.8911811023622,&quot;width&quot;:960}"/>
</p:tagLst>
</file>

<file path=ppt/tags/tag41.xml><?xml version="1.0" encoding="utf-8"?>
<p:tagLst xmlns:p="http://schemas.openxmlformats.org/presentationml/2006/main">
  <p:tag name="KSO_WM_DIAGRAM_VIRTUALLY_FRAME" val="{&quot;height&quot;:367.2264566929133,&quot;left&quot;:0,&quot;top&quot;:137.8911811023622,&quot;width&quot;:960}"/>
</p:tagLst>
</file>

<file path=ppt/tags/tag42.xml><?xml version="1.0" encoding="utf-8"?>
<p:tagLst xmlns:p="http://schemas.openxmlformats.org/presentationml/2006/main">
  <p:tag name="KSO_WM_DIAGRAM_VIRTUALLY_FRAME" val="{&quot;height&quot;:367.2264566929133,&quot;left&quot;:0,&quot;top&quot;:137.8911811023622,&quot;width&quot;:960}"/>
</p:tagLst>
</file>

<file path=ppt/tags/tag43.xml><?xml version="1.0" encoding="utf-8"?>
<p:tagLst xmlns:p="http://schemas.openxmlformats.org/presentationml/2006/main">
  <p:tag name="KSO_WM_DIAGRAM_VIRTUALLY_FRAME" val="{&quot;height&quot;:367.2264566929133,&quot;left&quot;:0,&quot;top&quot;:137.8911811023622,&quot;width&quot;:960}"/>
</p:tagLst>
</file>

<file path=ppt/tags/tag44.xml><?xml version="1.0" encoding="utf-8"?>
<p:tagLst xmlns:p="http://schemas.openxmlformats.org/presentationml/2006/main">
  <p:tag name="KSO_WM_DIAGRAM_VIRTUALLY_FRAME" val="{&quot;height&quot;:367.2264566929133,&quot;left&quot;:0,&quot;top&quot;:137.8911811023622,&quot;width&quot;:960}"/>
</p:tagLst>
</file>

<file path=ppt/tags/tag45.xml><?xml version="1.0" encoding="utf-8"?>
<p:tagLst xmlns:p="http://schemas.openxmlformats.org/presentationml/2006/main">
  <p:tag name="KSO_WM_DIAGRAM_VIRTUALLY_FRAME" val="{&quot;height&quot;:367.2264566929133,&quot;left&quot;:0,&quot;top&quot;:137.8911811023622,&quot;width&quot;:960}"/>
</p:tagLst>
</file>

<file path=ppt/tags/tag46.xml><?xml version="1.0" encoding="utf-8"?>
<p:tagLst xmlns:p="http://schemas.openxmlformats.org/presentationml/2006/main">
  <p:tag name="KSO_WM_DIAGRAM_VIRTUALLY_FRAME" val="{&quot;height&quot;:367.2264566929133,&quot;left&quot;:0,&quot;top&quot;:137.8911811023622,&quot;width&quot;:960}"/>
</p:tagLst>
</file>

<file path=ppt/tags/tag47.xml><?xml version="1.0" encoding="utf-8"?>
<p:tagLst xmlns:p="http://schemas.openxmlformats.org/presentationml/2006/main">
  <p:tag name="KSO_WM_DIAGRAM_VIRTUALLY_FRAME" val="{&quot;height&quot;:367.2264566929133,&quot;left&quot;:0,&quot;top&quot;:137.8911811023622,&quot;width&quot;:960}"/>
</p:tagLst>
</file>

<file path=ppt/tags/tag48.xml><?xml version="1.0" encoding="utf-8"?>
<p:tagLst xmlns:p="http://schemas.openxmlformats.org/presentationml/2006/main">
  <p:tag name="KSO_WM_DIAGRAM_VIRTUALLY_FRAME" val="{&quot;height&quot;:367.2264566929133,&quot;left&quot;:0,&quot;top&quot;:137.8911811023622,&quot;width&quot;:960}"/>
</p:tagLst>
</file>

<file path=ppt/tags/tag49.xml><?xml version="1.0" encoding="utf-8"?>
<p:tagLst xmlns:p="http://schemas.openxmlformats.org/presentationml/2006/main">
  <p:tag name="KSO_WM_DIAGRAM_VIRTUALLY_FRAME" val="{&quot;height&quot;:367.2264566929133,&quot;left&quot;:0,&quot;top&quot;:137.8911811023622,&quot;width&quot;:960}"/>
</p:tagLst>
</file>

<file path=ppt/tags/tag5.xml><?xml version="1.0" encoding="utf-8"?>
<p:tagLst xmlns:p="http://schemas.openxmlformats.org/presentationml/2006/main">
  <p:tag name="KSO_WM_DIAGRAM_VIRTUALLY_FRAME" val="{&quot;height&quot;:368.3607874015748,&quot;left&quot;:0,&quot;top&quot;:136.75685039370077,&quot;width&quot;:960}"/>
</p:tagLst>
</file>

<file path=ppt/tags/tag50.xml><?xml version="1.0" encoding="utf-8"?>
<p:tagLst xmlns:p="http://schemas.openxmlformats.org/presentationml/2006/main">
  <p:tag name="KSO_WM_DIAGRAM_VIRTUALLY_FRAME" val="{&quot;height&quot;:367.2264566929133,&quot;left&quot;:0,&quot;top&quot;:137.8911811023622,&quot;width&quot;:960}"/>
</p:tagLst>
</file>

<file path=ppt/tags/tag51.xml><?xml version="1.0" encoding="utf-8"?>
<p:tagLst xmlns:p="http://schemas.openxmlformats.org/presentationml/2006/main">
  <p:tag name="KSO_WM_DIAGRAM_VIRTUALLY_FRAME" val="{&quot;height&quot;:367.2264566929133,&quot;left&quot;:0,&quot;top&quot;:137.8911811023622,&quot;width&quot;:960}"/>
</p:tagLst>
</file>

<file path=ppt/tags/tag52.xml><?xml version="1.0" encoding="utf-8"?>
<p:tagLst xmlns:p="http://schemas.openxmlformats.org/presentationml/2006/main">
  <p:tag name="KSO_WM_DIAGRAM_VIRTUALLY_FRAME" val="{&quot;height&quot;:367.2264566929133,&quot;left&quot;:0,&quot;top&quot;:137.8911811023622,&quot;width&quot;:960}"/>
</p:tagLst>
</file>

<file path=ppt/tags/tag53.xml><?xml version="1.0" encoding="utf-8"?>
<p:tagLst xmlns:p="http://schemas.openxmlformats.org/presentationml/2006/main">
  <p:tag name="KSO_WM_DIAGRAM_VIRTUALLY_FRAME" val="{&quot;height&quot;:367.2264566929133,&quot;left&quot;:0,&quot;top&quot;:137.8911811023622,&quot;width&quot;:960}"/>
</p:tagLst>
</file>

<file path=ppt/tags/tag54.xml><?xml version="1.0" encoding="utf-8"?>
<p:tagLst xmlns:p="http://schemas.openxmlformats.org/presentationml/2006/main">
  <p:tag name="KSO_WM_DIAGRAM_VIRTUALLY_FRAME" val="{&quot;height&quot;:367.2264566929133,&quot;left&quot;:0,&quot;top&quot;:137.8911811023622,&quot;width&quot;:960}"/>
</p:tagLst>
</file>

<file path=ppt/tags/tag55.xml><?xml version="1.0" encoding="utf-8"?>
<p:tagLst xmlns:p="http://schemas.openxmlformats.org/presentationml/2006/main">
  <p:tag name="KSO_WM_DIAGRAM_VIRTUALLY_FRAME" val="{&quot;height&quot;:367.2264566929133,&quot;left&quot;:0,&quot;top&quot;:137.8911811023622,&quot;width&quot;:960}"/>
</p:tagLst>
</file>

<file path=ppt/tags/tag56.xml><?xml version="1.0" encoding="utf-8"?>
<p:tagLst xmlns:p="http://schemas.openxmlformats.org/presentationml/2006/main">
  <p:tag name="KSO_WM_DIAGRAM_VIRTUALLY_FRAME" val="{&quot;height&quot;:367.2264566929133,&quot;left&quot;:0,&quot;top&quot;:137.8911811023622,&quot;width&quot;:960}"/>
</p:tagLst>
</file>

<file path=ppt/tags/tag57.xml><?xml version="1.0" encoding="utf-8"?>
<p:tagLst xmlns:p="http://schemas.openxmlformats.org/presentationml/2006/main">
  <p:tag name="KSO_WM_DIAGRAM_VIRTUALLY_FRAME" val="{&quot;height&quot;:367.2264566929133,&quot;left&quot;:0,&quot;top&quot;:137.8911811023622,&quot;width&quot;:960}"/>
</p:tagLst>
</file>

<file path=ppt/tags/tag58.xml><?xml version="1.0" encoding="utf-8"?>
<p:tagLst xmlns:p="http://schemas.openxmlformats.org/presentationml/2006/main">
  <p:tag name="KSO_WM_DIAGRAM_VIRTUALLY_FRAME" val="{&quot;height&quot;:367.2264566929133,&quot;left&quot;:0,&quot;top&quot;:137.8911811023622,&quot;width&quot;:960}"/>
</p:tagLst>
</file>

<file path=ppt/tags/tag59.xml><?xml version="1.0" encoding="utf-8"?>
<p:tagLst xmlns:p="http://schemas.openxmlformats.org/presentationml/2006/main">
  <p:tag name="KSO_WM_DIAGRAM_VIRTUALLY_FRAME" val="{&quot;height&quot;:367.2264566929133,&quot;left&quot;:0,&quot;top&quot;:137.8911811023622,&quot;width&quot;:960}"/>
</p:tagLst>
</file>

<file path=ppt/tags/tag6.xml><?xml version="1.0" encoding="utf-8"?>
<p:tagLst xmlns:p="http://schemas.openxmlformats.org/presentationml/2006/main">
  <p:tag name="KSO_WM_DIAGRAM_VIRTUALLY_FRAME" val="{&quot;height&quot;:368.3607874015748,&quot;left&quot;:0,&quot;top&quot;:136.75685039370077,&quot;width&quot;:960}"/>
</p:tagLst>
</file>

<file path=ppt/tags/tag60.xml><?xml version="1.0" encoding="utf-8"?>
<p:tagLst xmlns:p="http://schemas.openxmlformats.org/presentationml/2006/main">
  <p:tag name="KSO_WM_DIAGRAM_VIRTUALLY_FRAME" val="{&quot;height&quot;:367.2264566929133,&quot;left&quot;:0,&quot;top&quot;:137.8911811023622,&quot;width&quot;:960}"/>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DIAGRAM_VIRTUALLY_FRAME" val="{&quot;height&quot;:185.0111811023622,&quot;left&quot;:192.75590551181102,&quot;top&quot;:220.5727559055118,&quot;width&quot;:589.2588188976378}"/>
</p:tagLst>
</file>

<file path=ppt/tags/tag63.xml><?xml version="1.0" encoding="utf-8"?>
<p:tagLst xmlns:p="http://schemas.openxmlformats.org/presentationml/2006/main">
  <p:tag name="KSO_WM_DIAGRAM_VIRTUALLY_FRAME" val="{&quot;height&quot;:185.0111811023622,&quot;left&quot;:192.75590551181102,&quot;top&quot;:220.5727559055118,&quot;width&quot;:589.2588188976378}"/>
</p:tagLst>
</file>

<file path=ppt/tags/tag64.xml><?xml version="1.0" encoding="utf-8"?>
<p:tagLst xmlns:p="http://schemas.openxmlformats.org/presentationml/2006/main">
  <p:tag name="KSO_WM_DIAGRAM_VIRTUALLY_FRAME" val="{&quot;height&quot;:185.0111811023622,&quot;left&quot;:192.75590551181102,&quot;top&quot;:220.5727559055118,&quot;width&quot;:589.2588188976378}"/>
</p:tagLst>
</file>

<file path=ppt/tags/tag65.xml><?xml version="1.0" encoding="utf-8"?>
<p:tagLst xmlns:p="http://schemas.openxmlformats.org/presentationml/2006/main">
  <p:tag name="KSO_WM_DIAGRAM_VIRTUALLY_FRAME" val="{&quot;height&quot;:185.0111811023622,&quot;left&quot;:192.75590551181102,&quot;top&quot;:220.5727559055118,&quot;width&quot;:589.2588188976378}"/>
</p:tagLst>
</file>

<file path=ppt/tags/tag66.xml><?xml version="1.0" encoding="utf-8"?>
<p:tagLst xmlns:p="http://schemas.openxmlformats.org/presentationml/2006/main">
  <p:tag name="KSO_WM_DIAGRAM_VIRTUALLY_FRAME" val="{&quot;height&quot;:185.0111811023622,&quot;left&quot;:192.75590551181102,&quot;top&quot;:220.5727559055118,&quot;width&quot;:589.2588188976378}"/>
</p:tagLst>
</file>

<file path=ppt/tags/tag67.xml><?xml version="1.0" encoding="utf-8"?>
<p:tagLst xmlns:p="http://schemas.openxmlformats.org/presentationml/2006/main">
  <p:tag name="KSO_WM_DIAGRAM_VIRTUALLY_FRAME" val="{&quot;height&quot;:185.0111811023622,&quot;left&quot;:192.75590551181102,&quot;top&quot;:220.5727559055118,&quot;width&quot;:589.2588188976378}"/>
</p:tagLst>
</file>

<file path=ppt/tags/tag68.xml><?xml version="1.0" encoding="utf-8"?>
<p:tagLst xmlns:p="http://schemas.openxmlformats.org/presentationml/2006/main">
  <p:tag name="KSO_WM_DIAGRAM_VIRTUALLY_FRAME" val="{&quot;height&quot;:185.0111811023622,&quot;left&quot;:192.75590551181102,&quot;top&quot;:220.5727559055118,&quot;width&quot;:589.2588188976378}"/>
</p:tagLst>
</file>

<file path=ppt/tags/tag69.xml><?xml version="1.0" encoding="utf-8"?>
<p:tagLst xmlns:p="http://schemas.openxmlformats.org/presentationml/2006/main">
  <p:tag name="KSO_WM_DIAGRAM_VIRTUALLY_FRAME" val="{&quot;height&quot;:185.0111811023622,&quot;left&quot;:192.75590551181102,&quot;top&quot;:220.5727559055118,&quot;width&quot;:589.2588188976378}"/>
</p:tagLst>
</file>

<file path=ppt/tags/tag7.xml><?xml version="1.0" encoding="utf-8"?>
<p:tagLst xmlns:p="http://schemas.openxmlformats.org/presentationml/2006/main">
  <p:tag name="KSO_WM_DIAGRAM_VIRTUALLY_FRAME" val="{&quot;height&quot;:368.3607874015748,&quot;left&quot;:0,&quot;top&quot;:136.75685039370077,&quot;width&quot;:960}"/>
</p:tagLst>
</file>

<file path=ppt/tags/tag70.xml><?xml version="1.0" encoding="utf-8"?>
<p:tagLst xmlns:p="http://schemas.openxmlformats.org/presentationml/2006/main">
  <p:tag name="KSO_WM_DIAGRAM_VIRTUALLY_FRAME" val="{&quot;height&quot;:185.0111811023622,&quot;left&quot;:192.75590551181102,&quot;top&quot;:220.5727559055118,&quot;width&quot;:589.2588188976378}"/>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COMMONDATA" val="eyJoZGlkIjoiMjJmY2YxMzVhYzUyZTFjMjEyYTliZWUzYWYyY2MyZGMifQ=="/>
  <p:tag name="KSO_WPP_MARK_KEY" val="26334ef8-4540-40cb-9e60-43f70078128d"/>
  <p:tag name="resource_record_key" val="{&quot;13&quot;:[4364912,20481688]}"/>
</p:tagLst>
</file>

<file path=ppt/tags/tag8.xml><?xml version="1.0" encoding="utf-8"?>
<p:tagLst xmlns:p="http://schemas.openxmlformats.org/presentationml/2006/main">
  <p:tag name="KSO_WM_DIAGRAM_VIRTUALLY_FRAME" val="{&quot;height&quot;:368.3607874015748,&quot;left&quot;:0,&quot;top&quot;:136.75685039370077,&quot;width&quot;:960}"/>
</p:tagLst>
</file>

<file path=ppt/tags/tag9.xml><?xml version="1.0" encoding="utf-8"?>
<p:tagLst xmlns:p="http://schemas.openxmlformats.org/presentationml/2006/main">
  <p:tag name="KSO_WM_DIAGRAM_VIRTUALLY_FRAME" val="{&quot;height&quot;:368.3607874015748,&quot;left&quot;:0,&quot;top&quot;:136.75685039370077,&quot;width&quot;:96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a:spAutoFit/>
      </a:bodyPr>
      <a:lstStyle>
        <a:defPPr algn="just">
          <a:defRPr sz="2000" dirty="0">
            <a:solidFill>
              <a:schemeClr val="tx1">
                <a:lumMod val="85000"/>
                <a:lumOff val="15000"/>
              </a:schemeClr>
            </a:solidFill>
            <a:latin typeface="微软雅黑" panose="020B0503020204020204" pitchFamily="34" charset="-122"/>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2254</Words>
  <Application>WPS 演示</Application>
  <PresentationFormat>宽屏</PresentationFormat>
  <Paragraphs>143</Paragraphs>
  <Slides>20</Slides>
  <Notes>22</Notes>
  <HiddenSlides>0</HiddenSlides>
  <MMClips>5</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20</vt:i4>
      </vt:variant>
    </vt:vector>
  </HeadingPairs>
  <TitlesOfParts>
    <vt:vector size="37" baseType="lpstr">
      <vt:lpstr>Arial</vt:lpstr>
      <vt:lpstr>宋体</vt:lpstr>
      <vt:lpstr>Wingdings</vt:lpstr>
      <vt:lpstr>微软雅黑</vt:lpstr>
      <vt:lpstr>华文中宋</vt:lpstr>
      <vt:lpstr>楷体</vt:lpstr>
      <vt:lpstr>Agency FB</vt:lpstr>
      <vt:lpstr>等线</vt:lpstr>
      <vt:lpstr>Calibri</vt:lpstr>
      <vt:lpstr>Arial</vt:lpstr>
      <vt:lpstr>方正榜书楷简体</vt:lpstr>
      <vt:lpstr>Arial Unicode MS</vt:lpstr>
      <vt:lpstr>方正粗楷简体</vt:lpstr>
      <vt:lpstr>黑体</vt:lpstr>
      <vt:lpstr>迷你简启体</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李颖</dc:creator>
  <cp:lastModifiedBy>毛志浩</cp:lastModifiedBy>
  <cp:revision>240</cp:revision>
  <dcterms:created xsi:type="dcterms:W3CDTF">2023-01-01T02:51:00Z</dcterms:created>
  <dcterms:modified xsi:type="dcterms:W3CDTF">2025-05-06T07:43:13Z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2052-12.1.0.20784</vt:lpwstr>
  </property>
  <property fmtid="{D5CDD505-2E9C-101B-9397-08002B2CF9AE}" pid="3" name="ICV">
    <vt:lpwstr>F8D801E5CA2F49A4B9B32BBA57C92CCF_13</vt:lpwstr>
  </property>
</Properties>
</file>