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8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9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0.xml" ContentType="application/vnd.openxmlformats-officedocument.presentationml.notesSlide+xml"/>
  <Override PartName="/ppt/tags/tag71.xml" ContentType="application/vnd.openxmlformats-officedocument.presentationml.tags+xml"/>
  <Override PartName="/ppt/notesSlides/notesSlide11.xml" ContentType="application/vnd.openxmlformats-officedocument.presentationml.notesSlide+xml"/>
  <Override PartName="/ppt/tags/tag72.xml" ContentType="application/vnd.openxmlformats-officedocument.presentationml.tags+xml"/>
  <Override PartName="/ppt/notesSlides/notesSlide12.xml" ContentType="application/vnd.openxmlformats-officedocument.presentationml.notesSlide+xml"/>
  <Override PartName="/ppt/tags/tag73.xml" ContentType="application/vnd.openxmlformats-officedocument.presentationml.tags+xml"/>
  <Override PartName="/ppt/notesSlides/notesSlide13.xml" ContentType="application/vnd.openxmlformats-officedocument.presentationml.notesSlide+xml"/>
  <Override PartName="/ppt/tags/tag7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9"/>
  </p:notesMasterIdLst>
  <p:sldIdLst>
    <p:sldId id="256" r:id="rId3"/>
    <p:sldId id="257" r:id="rId4"/>
    <p:sldId id="796" r:id="rId5"/>
    <p:sldId id="816" r:id="rId6"/>
    <p:sldId id="817" r:id="rId7"/>
    <p:sldId id="818" r:id="rId8"/>
    <p:sldId id="822" r:id="rId9"/>
    <p:sldId id="814" r:id="rId10"/>
    <p:sldId id="815" r:id="rId11"/>
    <p:sldId id="821" r:id="rId12"/>
    <p:sldId id="824" r:id="rId13"/>
    <p:sldId id="823" r:id="rId14"/>
    <p:sldId id="819" r:id="rId15"/>
    <p:sldId id="825" r:id="rId16"/>
    <p:sldId id="844" r:id="rId17"/>
    <p:sldId id="845" r:id="rId18"/>
    <p:sldId id="850" r:id="rId19"/>
    <p:sldId id="846" r:id="rId20"/>
    <p:sldId id="852" r:id="rId21"/>
    <p:sldId id="856" r:id="rId22"/>
    <p:sldId id="853" r:id="rId23"/>
    <p:sldId id="848" r:id="rId24"/>
    <p:sldId id="857" r:id="rId25"/>
    <p:sldId id="858" r:id="rId26"/>
    <p:sldId id="859" r:id="rId27"/>
    <p:sldId id="270" r:id="rId28"/>
  </p:sldIdLst>
  <p:sldSz cx="12192000" cy="6858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LB" initials="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1448B"/>
    <a:srgbClr val="D783A9"/>
    <a:srgbClr val="CC34CB"/>
    <a:srgbClr val="DD71D7"/>
    <a:srgbClr val="9F5DD2"/>
    <a:srgbClr val="FFCCCC"/>
    <a:srgbClr val="FFFFCC"/>
    <a:srgbClr val="FF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0"/>
    <p:restoredTop sz="98007" autoAdjust="0"/>
  </p:normalViewPr>
  <p:slideViewPr>
    <p:cSldViewPr snapToGrid="0" showGuides="1">
      <p:cViewPr varScale="1">
        <p:scale>
          <a:sx n="78" d="100"/>
          <a:sy n="78" d="100"/>
        </p:scale>
        <p:origin x="-852" y="-90"/>
      </p:cViewPr>
      <p:guideLst>
        <p:guide orient="horz" pos="2151"/>
        <p:guide pos="38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3" cy="7200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C497087-8AF3-4E99-BBF9-D6C96B335ECA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2021/8/6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409736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148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C497087-8AF3-4E99-BBF9-D6C96B335ECA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2021/8/6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C497087-8AF3-4E99-BBF9-D6C96B335ECA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2021/8/6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C497087-8AF3-4E99-BBF9-D6C96B335ECA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2021/8/6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2147483022" y="2147483022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13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2147483022" y="2147483022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14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xfrm>
            <a:off x="2147483022" y="2147483022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dirty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6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92164" name="日期占位符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>
              <a:buFont typeface="Arial" panose="020B0604020202020204" pitchFamily="34" charset="0"/>
            </a:pPr>
            <a:fld id="{BB962C8B-B14F-4D97-AF65-F5344CB8AC3E}" type="datetime1">
              <a:rPr lang="zh-CN" altLang="en-US" dirty="0"/>
              <a:t>2021/8/6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2147483022" y="2147483022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sym typeface="+mn-ea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3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2147483022" y="2147483022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endParaRPr lang="zh-CN" altLang="zh-CN" noProof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4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2147483022" y="2147483022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5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2147483022" y="2147483022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6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C497087-8AF3-4E99-BBF9-D6C96B335ECA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2021/8/6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2147483022" y="2147483022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8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2147483022" y="2147483022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9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 descr="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39700" y="0"/>
            <a:ext cx="12331700" cy="6935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5" descr="01c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11125" y="0"/>
            <a:ext cx="12303125" cy="6919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025651" y="3406595"/>
            <a:ext cx="2174876" cy="2174876"/>
          </a:xfrm>
          <a:custGeom>
            <a:avLst/>
            <a:gdLst>
              <a:gd name="connsiteX0" fmla="*/ 1087438 w 2174876"/>
              <a:gd name="connsiteY0" fmla="*/ 0 h 2174876"/>
              <a:gd name="connsiteX1" fmla="*/ 2174876 w 2174876"/>
              <a:gd name="connsiteY1" fmla="*/ 1087438 h 2174876"/>
              <a:gd name="connsiteX2" fmla="*/ 1087438 w 2174876"/>
              <a:gd name="connsiteY2" fmla="*/ 2174876 h 2174876"/>
              <a:gd name="connsiteX3" fmla="*/ 0 w 2174876"/>
              <a:gd name="connsiteY3" fmla="*/ 1087438 h 2174876"/>
              <a:gd name="connsiteX4" fmla="*/ 1087438 w 2174876"/>
              <a:gd name="connsiteY4" fmla="*/ 0 h 217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876" h="2174876">
                <a:moveTo>
                  <a:pt x="1087438" y="0"/>
                </a:moveTo>
                <a:cubicBezTo>
                  <a:pt x="1688013" y="0"/>
                  <a:pt x="2174876" y="486863"/>
                  <a:pt x="2174876" y="1087438"/>
                </a:cubicBezTo>
                <a:cubicBezTo>
                  <a:pt x="2174876" y="1688013"/>
                  <a:pt x="1688013" y="2174876"/>
                  <a:pt x="1087438" y="2174876"/>
                </a:cubicBezTo>
                <a:cubicBezTo>
                  <a:pt x="486863" y="2174876"/>
                  <a:pt x="0" y="1688013"/>
                  <a:pt x="0" y="1087438"/>
                </a:cubicBezTo>
                <a:cubicBezTo>
                  <a:pt x="0" y="486863"/>
                  <a:pt x="486863" y="0"/>
                  <a:pt x="1087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  <p:custDataLst>
              <p:tags r:id="rId1"/>
            </p:custDataLst>
          </p:nvPr>
        </p:nvSpPr>
        <p:spPr>
          <a:xfrm>
            <a:off x="2025651" y="3406595"/>
            <a:ext cx="2174876" cy="2174876"/>
          </a:xfrm>
          <a:custGeom>
            <a:avLst/>
            <a:gdLst>
              <a:gd name="connsiteX0" fmla="*/ 1087438 w 2174876"/>
              <a:gd name="connsiteY0" fmla="*/ 0 h 2174876"/>
              <a:gd name="connsiteX1" fmla="*/ 2174876 w 2174876"/>
              <a:gd name="connsiteY1" fmla="*/ 1087438 h 2174876"/>
              <a:gd name="connsiteX2" fmla="*/ 1087438 w 2174876"/>
              <a:gd name="connsiteY2" fmla="*/ 2174876 h 2174876"/>
              <a:gd name="connsiteX3" fmla="*/ 0 w 2174876"/>
              <a:gd name="connsiteY3" fmla="*/ 1087438 h 2174876"/>
              <a:gd name="connsiteX4" fmla="*/ 1087438 w 2174876"/>
              <a:gd name="connsiteY4" fmla="*/ 0 h 217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876" h="2174876">
                <a:moveTo>
                  <a:pt x="1087438" y="0"/>
                </a:moveTo>
                <a:cubicBezTo>
                  <a:pt x="1688013" y="0"/>
                  <a:pt x="2174876" y="486863"/>
                  <a:pt x="2174876" y="1087438"/>
                </a:cubicBezTo>
                <a:cubicBezTo>
                  <a:pt x="2174876" y="1688013"/>
                  <a:pt x="1688013" y="2174876"/>
                  <a:pt x="1087438" y="2174876"/>
                </a:cubicBezTo>
                <a:cubicBezTo>
                  <a:pt x="486863" y="2174876"/>
                  <a:pt x="0" y="1688013"/>
                  <a:pt x="0" y="1087438"/>
                </a:cubicBezTo>
                <a:cubicBezTo>
                  <a:pt x="0" y="486863"/>
                  <a:pt x="486863" y="0"/>
                  <a:pt x="1087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 descr="01b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-93662" y="0"/>
            <a:ext cx="12285662" cy="69103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 descr="01b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93662" y="0"/>
            <a:ext cx="12285662" cy="69103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3" Type="http://schemas.openxmlformats.org/officeDocument/2006/relationships/tags" Target="../tags/tag77.xml"/><Relationship Id="rId21" Type="http://schemas.openxmlformats.org/officeDocument/2006/relationships/tags" Target="../tags/tag95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tags" Target="../tags/tag94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notesSlide" Target="../notesSlides/notesSlide16.xml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8.xml"/><Relationship Id="rId18" Type="http://schemas.openxmlformats.org/officeDocument/2006/relationships/tags" Target="../tags/tag113.xml"/><Relationship Id="rId26" Type="http://schemas.openxmlformats.org/officeDocument/2006/relationships/tags" Target="../tags/tag121.xml"/><Relationship Id="rId39" Type="http://schemas.openxmlformats.org/officeDocument/2006/relationships/tags" Target="../tags/tag134.xml"/><Relationship Id="rId3" Type="http://schemas.openxmlformats.org/officeDocument/2006/relationships/tags" Target="../tags/tag98.xml"/><Relationship Id="rId21" Type="http://schemas.openxmlformats.org/officeDocument/2006/relationships/tags" Target="../tags/tag116.xml"/><Relationship Id="rId34" Type="http://schemas.openxmlformats.org/officeDocument/2006/relationships/tags" Target="../tags/tag129.xml"/><Relationship Id="rId42" Type="http://schemas.openxmlformats.org/officeDocument/2006/relationships/tags" Target="../tags/tag137.xml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5" Type="http://schemas.openxmlformats.org/officeDocument/2006/relationships/tags" Target="../tags/tag120.xml"/><Relationship Id="rId33" Type="http://schemas.openxmlformats.org/officeDocument/2006/relationships/tags" Target="../tags/tag128.xml"/><Relationship Id="rId38" Type="http://schemas.openxmlformats.org/officeDocument/2006/relationships/tags" Target="../tags/tag133.xml"/><Relationship Id="rId46" Type="http://schemas.openxmlformats.org/officeDocument/2006/relationships/notesSlide" Target="../notesSlides/notesSlide18.xml"/><Relationship Id="rId2" Type="http://schemas.openxmlformats.org/officeDocument/2006/relationships/tags" Target="../tags/tag97.xml"/><Relationship Id="rId16" Type="http://schemas.openxmlformats.org/officeDocument/2006/relationships/tags" Target="../tags/tag111.xml"/><Relationship Id="rId20" Type="http://schemas.openxmlformats.org/officeDocument/2006/relationships/tags" Target="../tags/tag115.xml"/><Relationship Id="rId29" Type="http://schemas.openxmlformats.org/officeDocument/2006/relationships/tags" Target="../tags/tag124.xml"/><Relationship Id="rId41" Type="http://schemas.openxmlformats.org/officeDocument/2006/relationships/tags" Target="../tags/tag136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24" Type="http://schemas.openxmlformats.org/officeDocument/2006/relationships/tags" Target="../tags/tag119.xml"/><Relationship Id="rId32" Type="http://schemas.openxmlformats.org/officeDocument/2006/relationships/tags" Target="../tags/tag127.xml"/><Relationship Id="rId37" Type="http://schemas.openxmlformats.org/officeDocument/2006/relationships/tags" Target="../tags/tag132.xml"/><Relationship Id="rId40" Type="http://schemas.openxmlformats.org/officeDocument/2006/relationships/tags" Target="../tags/tag135.xml"/><Relationship Id="rId45" Type="http://schemas.openxmlformats.org/officeDocument/2006/relationships/slideLayout" Target="../slideLayouts/slideLayout2.xml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23" Type="http://schemas.openxmlformats.org/officeDocument/2006/relationships/tags" Target="../tags/tag118.xml"/><Relationship Id="rId28" Type="http://schemas.openxmlformats.org/officeDocument/2006/relationships/tags" Target="../tags/tag123.xml"/><Relationship Id="rId36" Type="http://schemas.openxmlformats.org/officeDocument/2006/relationships/tags" Target="../tags/tag131.xml"/><Relationship Id="rId10" Type="http://schemas.openxmlformats.org/officeDocument/2006/relationships/tags" Target="../tags/tag105.xml"/><Relationship Id="rId19" Type="http://schemas.openxmlformats.org/officeDocument/2006/relationships/tags" Target="../tags/tag114.xml"/><Relationship Id="rId31" Type="http://schemas.openxmlformats.org/officeDocument/2006/relationships/tags" Target="../tags/tag126.xml"/><Relationship Id="rId44" Type="http://schemas.openxmlformats.org/officeDocument/2006/relationships/tags" Target="../tags/tag139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tags" Target="../tags/tag117.xml"/><Relationship Id="rId27" Type="http://schemas.openxmlformats.org/officeDocument/2006/relationships/tags" Target="../tags/tag122.xml"/><Relationship Id="rId30" Type="http://schemas.openxmlformats.org/officeDocument/2006/relationships/tags" Target="../tags/tag125.xml"/><Relationship Id="rId35" Type="http://schemas.openxmlformats.org/officeDocument/2006/relationships/tags" Target="../tags/tag130.xml"/><Relationship Id="rId43" Type="http://schemas.openxmlformats.org/officeDocument/2006/relationships/tags" Target="../tags/tag1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.sv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19" Type="http://schemas.openxmlformats.org/officeDocument/2006/relationships/notesSlide" Target="../notesSlides/notesSlide7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image" Target="../media/image13.png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notesSlide" Target="../notesSlides/notesSlide8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slideLayout" Target="../slideLayouts/slideLayout5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tags" Target="../tags/tag63.xml"/><Relationship Id="rId26" Type="http://schemas.openxmlformats.org/officeDocument/2006/relationships/image" Target="../media/image13.png"/><Relationship Id="rId3" Type="http://schemas.openxmlformats.org/officeDocument/2006/relationships/tags" Target="../tags/tag48.xml"/><Relationship Id="rId21" Type="http://schemas.openxmlformats.org/officeDocument/2006/relationships/tags" Target="../tags/tag66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tags" Target="../tags/tag62.xml"/><Relationship Id="rId25" Type="http://schemas.openxmlformats.org/officeDocument/2006/relationships/notesSlide" Target="../notesSlides/notesSlide9.xml"/><Relationship Id="rId2" Type="http://schemas.openxmlformats.org/officeDocument/2006/relationships/tags" Target="../tags/tag47.xml"/><Relationship Id="rId16" Type="http://schemas.openxmlformats.org/officeDocument/2006/relationships/tags" Target="../tags/tag61.xml"/><Relationship Id="rId20" Type="http://schemas.openxmlformats.org/officeDocument/2006/relationships/tags" Target="../tags/tag65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24" Type="http://schemas.openxmlformats.org/officeDocument/2006/relationships/slideLayout" Target="../slideLayouts/slideLayout5.xml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23" Type="http://schemas.openxmlformats.org/officeDocument/2006/relationships/tags" Target="../tags/tag68.xml"/><Relationship Id="rId10" Type="http://schemas.openxmlformats.org/officeDocument/2006/relationships/tags" Target="../tags/tag55.xml"/><Relationship Id="rId19" Type="http://schemas.openxmlformats.org/officeDocument/2006/relationships/tags" Target="../tags/tag64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tags" Target="../tags/tag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7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直接连接符 17"/>
          <p:cNvSpPr/>
          <p:nvPr/>
        </p:nvSpPr>
        <p:spPr>
          <a:xfrm>
            <a:off x="4776788" y="4632325"/>
            <a:ext cx="2622550" cy="1588"/>
          </a:xfrm>
          <a:prstGeom prst="line">
            <a:avLst/>
          </a:prstGeom>
          <a:ln w="6350">
            <a:noFill/>
          </a:ln>
        </p:spPr>
      </p:sp>
      <p:sp>
        <p:nvSpPr>
          <p:cNvPr id="5123" name="文本框 24"/>
          <p:cNvSpPr/>
          <p:nvPr/>
        </p:nvSpPr>
        <p:spPr>
          <a:xfrm>
            <a:off x="4220147" y="5473005"/>
            <a:ext cx="6361112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报告人：顾瑾玉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单   位：北京教育科学研究院</a:t>
            </a:r>
          </a:p>
        </p:txBody>
      </p:sp>
      <p:sp>
        <p:nvSpPr>
          <p:cNvPr id="5124" name="矩形 2"/>
          <p:cNvSpPr/>
          <p:nvPr/>
        </p:nvSpPr>
        <p:spPr>
          <a:xfrm>
            <a:off x="281305" y="1647825"/>
            <a:ext cx="11910695" cy="201168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125" name="文本框 22"/>
          <p:cNvSpPr/>
          <p:nvPr/>
        </p:nvSpPr>
        <p:spPr>
          <a:xfrm>
            <a:off x="-219456" y="1901953"/>
            <a:ext cx="12411456" cy="27535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《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习近平新时代中国特色社会主义思想学生读本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》</a:t>
            </a:r>
          </a:p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（小学低年级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）</a:t>
            </a:r>
            <a:endParaRPr lang="en-US" altLang="zh-CN" sz="40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教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学建议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92075" y="95250"/>
            <a:ext cx="4981575" cy="798195"/>
            <a:chOff x="8235" y="4830"/>
            <a:chExt cx="7845" cy="1257"/>
          </a:xfrm>
        </p:grpSpPr>
        <p:grpSp>
          <p:nvGrpSpPr>
            <p:cNvPr id="7" name="组合 157"/>
            <p:cNvGrpSpPr/>
            <p:nvPr/>
          </p:nvGrpSpPr>
          <p:grpSpPr>
            <a:xfrm>
              <a:off x="8235" y="4830"/>
              <a:ext cx="7845" cy="1257"/>
              <a:chOff x="3628189" y="3484685"/>
              <a:chExt cx="4101695" cy="599235"/>
            </a:xfrm>
          </p:grpSpPr>
          <p:sp>
            <p:nvSpPr>
              <p:cNvPr id="8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圆角矩形 113"/>
              <p:cNvSpPr/>
              <p:nvPr/>
            </p:nvSpPr>
            <p:spPr>
              <a:xfrm>
                <a:off x="3717485" y="3569269"/>
                <a:ext cx="3911196" cy="419346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0" name="TextBox 57"/>
            <p:cNvSpPr txBox="1"/>
            <p:nvPr/>
          </p:nvSpPr>
          <p:spPr>
            <a:xfrm>
              <a:off x="10553" y="5042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把握内容</a:t>
              </a:r>
            </a:p>
          </p:txBody>
        </p:sp>
        <p:grpSp>
          <p:nvGrpSpPr>
            <p:cNvPr id="11" name="组合 161"/>
            <p:cNvGrpSpPr/>
            <p:nvPr/>
          </p:nvGrpSpPr>
          <p:grpSpPr>
            <a:xfrm>
              <a:off x="15030" y="4967"/>
              <a:ext cx="928" cy="1015"/>
              <a:chOff x="3707357" y="3549448"/>
              <a:chExt cx="484080" cy="484079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16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2665" b="1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645" y="2745105"/>
            <a:ext cx="1630680" cy="185928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602230" y="1238885"/>
            <a:ext cx="8760460" cy="5337175"/>
            <a:chOff x="5060" y="1974"/>
            <a:chExt cx="13796" cy="840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61" y="1974"/>
              <a:ext cx="11001" cy="4253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0" y="6227"/>
              <a:ext cx="11002" cy="4152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sp>
          <p:nvSpPr>
            <p:cNvPr id="26" name="文本框 25"/>
            <p:cNvSpPr txBox="1"/>
            <p:nvPr>
              <p:custDataLst>
                <p:tags r:id="rId2"/>
              </p:custDataLst>
            </p:nvPr>
          </p:nvSpPr>
          <p:spPr>
            <a:xfrm>
              <a:off x="16062" y="5793"/>
              <a:ext cx="2794" cy="145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第一讲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我爱你</a:t>
              </a:r>
              <a:r>
                <a:rPr lang="zh-CN" altLang="en-US" sz="2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中国</a:t>
              </a:r>
              <a:endParaRPr lang="zh-CN" altLang="en-US" sz="2200" b="1" spc="15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92075" y="95250"/>
            <a:ext cx="4981575" cy="798195"/>
            <a:chOff x="8235" y="4830"/>
            <a:chExt cx="7845" cy="1257"/>
          </a:xfrm>
        </p:grpSpPr>
        <p:grpSp>
          <p:nvGrpSpPr>
            <p:cNvPr id="7" name="组合 157"/>
            <p:cNvGrpSpPr/>
            <p:nvPr/>
          </p:nvGrpSpPr>
          <p:grpSpPr>
            <a:xfrm>
              <a:off x="8235" y="4830"/>
              <a:ext cx="7845" cy="1257"/>
              <a:chOff x="3628189" y="3484685"/>
              <a:chExt cx="4101695" cy="599235"/>
            </a:xfrm>
          </p:grpSpPr>
          <p:sp>
            <p:nvSpPr>
              <p:cNvPr id="8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圆角矩形 113"/>
              <p:cNvSpPr/>
              <p:nvPr/>
            </p:nvSpPr>
            <p:spPr>
              <a:xfrm>
                <a:off x="3717485" y="3569269"/>
                <a:ext cx="3911196" cy="419346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0" name="TextBox 57"/>
            <p:cNvSpPr txBox="1"/>
            <p:nvPr/>
          </p:nvSpPr>
          <p:spPr>
            <a:xfrm>
              <a:off x="10553" y="5042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把握内容</a:t>
              </a:r>
            </a:p>
          </p:txBody>
        </p:sp>
        <p:grpSp>
          <p:nvGrpSpPr>
            <p:cNvPr id="11" name="组合 161"/>
            <p:cNvGrpSpPr/>
            <p:nvPr/>
          </p:nvGrpSpPr>
          <p:grpSpPr>
            <a:xfrm>
              <a:off x="15030" y="4967"/>
              <a:ext cx="928" cy="1015"/>
              <a:chOff x="3707357" y="3549448"/>
              <a:chExt cx="484080" cy="484079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16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2665" b="1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645" y="2745105"/>
            <a:ext cx="1630680" cy="18592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81020" y="1011555"/>
            <a:ext cx="7155180" cy="26549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081655" y="3803015"/>
            <a:ext cx="7153910" cy="2842895"/>
            <a:chOff x="3081655" y="3803015"/>
            <a:chExt cx="7153910" cy="284289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1655" y="3803015"/>
              <a:ext cx="7153910" cy="284289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4610" y="4133850"/>
              <a:ext cx="138811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92075" y="95250"/>
            <a:ext cx="4981575" cy="798195"/>
            <a:chOff x="8235" y="4830"/>
            <a:chExt cx="7845" cy="1257"/>
          </a:xfrm>
        </p:grpSpPr>
        <p:grpSp>
          <p:nvGrpSpPr>
            <p:cNvPr id="7" name="组合 157"/>
            <p:cNvGrpSpPr/>
            <p:nvPr/>
          </p:nvGrpSpPr>
          <p:grpSpPr>
            <a:xfrm>
              <a:off x="8235" y="4830"/>
              <a:ext cx="7845" cy="1257"/>
              <a:chOff x="3628189" y="3484685"/>
              <a:chExt cx="4101695" cy="599235"/>
            </a:xfrm>
          </p:grpSpPr>
          <p:sp>
            <p:nvSpPr>
              <p:cNvPr id="8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圆角矩形 113"/>
              <p:cNvSpPr/>
              <p:nvPr/>
            </p:nvSpPr>
            <p:spPr>
              <a:xfrm>
                <a:off x="3717485" y="3569269"/>
                <a:ext cx="3911196" cy="419346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0" name="TextBox 57"/>
            <p:cNvSpPr txBox="1"/>
            <p:nvPr/>
          </p:nvSpPr>
          <p:spPr>
            <a:xfrm>
              <a:off x="10553" y="5042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把握内容</a:t>
              </a:r>
            </a:p>
          </p:txBody>
        </p:sp>
        <p:grpSp>
          <p:nvGrpSpPr>
            <p:cNvPr id="11" name="组合 161"/>
            <p:cNvGrpSpPr/>
            <p:nvPr/>
          </p:nvGrpSpPr>
          <p:grpSpPr>
            <a:xfrm>
              <a:off x="15030" y="4967"/>
              <a:ext cx="928" cy="1015"/>
              <a:chOff x="3707357" y="3549448"/>
              <a:chExt cx="484080" cy="484079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16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2665" b="1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115" y="2668270"/>
            <a:ext cx="1826260" cy="2085340"/>
          </a:xfrm>
          <a:prstGeom prst="rect">
            <a:avLst/>
          </a:prstGeom>
        </p:spPr>
      </p:pic>
      <p:grpSp>
        <p:nvGrpSpPr>
          <p:cNvPr id="44041" name="组合 28"/>
          <p:cNvGrpSpPr/>
          <p:nvPr/>
        </p:nvGrpSpPr>
        <p:grpSpPr>
          <a:xfrm>
            <a:off x="5565775" y="687070"/>
            <a:ext cx="2563495" cy="1666875"/>
            <a:chOff x="2452688" y="2193925"/>
            <a:chExt cx="2309812" cy="1666875"/>
          </a:xfrm>
        </p:grpSpPr>
        <p:sp>
          <p:nvSpPr>
            <p:cNvPr id="44042" name="MH_SubTitle_1"/>
            <p:cNvSpPr/>
            <p:nvPr/>
          </p:nvSpPr>
          <p:spPr>
            <a:xfrm>
              <a:off x="2452688" y="2193925"/>
              <a:ext cx="2309812" cy="1666875"/>
            </a:xfrm>
            <a:custGeom>
              <a:avLst/>
              <a:gdLst>
                <a:gd name="txL" fmla="*/ 0 w 2309360"/>
                <a:gd name="txT" fmla="*/ 0 h 1666434"/>
                <a:gd name="txR" fmla="*/ 2309360 w 2309360"/>
                <a:gd name="txB" fmla="*/ 1666434 h 1666434"/>
              </a:gdLst>
              <a:ahLst/>
              <a:cxnLst>
                <a:cxn ang="0">
                  <a:pos x="1156263" y="0"/>
                </a:cxn>
                <a:cxn ang="0">
                  <a:pos x="1532436" y="361224"/>
                </a:cxn>
                <a:cxn ang="0">
                  <a:pos x="2312525" y="361224"/>
                </a:cxn>
                <a:cxn ang="0">
                  <a:pos x="2312525" y="1669523"/>
                </a:cxn>
                <a:cxn ang="0">
                  <a:pos x="0" y="1669523"/>
                </a:cxn>
                <a:cxn ang="0">
                  <a:pos x="0" y="361224"/>
                </a:cxn>
                <a:cxn ang="0">
                  <a:pos x="780090" y="361224"/>
                </a:cxn>
              </a:cxnLst>
              <a:rect l="txL" t="txT" r="txR" b="tx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lnTo>
                    <a:pt x="1154681" y="0"/>
                  </a:lnTo>
                  <a:close/>
                </a:path>
              </a:pathLst>
            </a:custGeom>
            <a:noFill/>
            <a:ln w="19050" cap="flat" cmpd="sng">
              <a:solidFill>
                <a:srgbClr val="C0C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612000" rIns="0" bIns="0" anchor="ctr"/>
            <a:lstStyle/>
            <a:p>
              <a:pPr algn="ctr"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456087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呈现方式直观形象</a:t>
              </a:r>
            </a:p>
          </p:txBody>
        </p:sp>
        <p:sp>
          <p:nvSpPr>
            <p:cNvPr id="44043" name="MH_Other_2"/>
            <p:cNvSpPr/>
            <p:nvPr/>
          </p:nvSpPr>
          <p:spPr>
            <a:xfrm>
              <a:off x="3241675" y="2273300"/>
              <a:ext cx="728663" cy="714375"/>
            </a:xfrm>
            <a:prstGeom prst="diamond">
              <a:avLst/>
            </a:prstGeom>
            <a:solidFill>
              <a:srgbClr val="4A6791"/>
            </a:solidFill>
            <a:ln w="9525">
              <a:noFill/>
            </a:ln>
          </p:spPr>
          <p:txBody>
            <a:bodyPr anchor="ctr"/>
            <a:lstStyle/>
            <a:p>
              <a:pPr algn="ctr" eaLnBrk="0" hangingPunct="0"/>
              <a:endParaRPr lang="zh-CN" alt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044" name="MH_Other_3"/>
            <p:cNvSpPr/>
            <p:nvPr/>
          </p:nvSpPr>
          <p:spPr>
            <a:xfrm>
              <a:off x="3436938" y="2457450"/>
              <a:ext cx="330200" cy="307975"/>
            </a:xfrm>
            <a:custGeom>
              <a:avLst/>
              <a:gdLst/>
              <a:ahLst/>
              <a:cxnLst>
                <a:cxn ang="0">
                  <a:pos x="3723" y="2243"/>
                </a:cxn>
                <a:cxn ang="0">
                  <a:pos x="3559" y="2408"/>
                </a:cxn>
                <a:cxn ang="0">
                  <a:pos x="3723" y="2574"/>
                </a:cxn>
                <a:cxn ang="0">
                  <a:pos x="3888" y="2408"/>
                </a:cxn>
                <a:cxn ang="0">
                  <a:pos x="3723" y="2243"/>
                </a:cxn>
                <a:cxn ang="0">
                  <a:pos x="2779" y="2243"/>
                </a:cxn>
                <a:cxn ang="0">
                  <a:pos x="2615" y="2408"/>
                </a:cxn>
                <a:cxn ang="0">
                  <a:pos x="2779" y="2574"/>
                </a:cxn>
                <a:cxn ang="0">
                  <a:pos x="2944" y="2408"/>
                </a:cxn>
                <a:cxn ang="0">
                  <a:pos x="2779" y="2243"/>
                </a:cxn>
                <a:cxn ang="0">
                  <a:pos x="3166" y="1548"/>
                </a:cxn>
                <a:cxn ang="0">
                  <a:pos x="4129" y="1942"/>
                </a:cxn>
                <a:cxn ang="0">
                  <a:pos x="4035" y="3563"/>
                </a:cxn>
                <a:cxn ang="0">
                  <a:pos x="4148" y="4157"/>
                </a:cxn>
                <a:cxn ang="0">
                  <a:pos x="3629" y="3794"/>
                </a:cxn>
                <a:cxn ang="0">
                  <a:pos x="2106" y="3281"/>
                </a:cxn>
                <a:cxn ang="0">
                  <a:pos x="2541" y="1718"/>
                </a:cxn>
                <a:cxn ang="0">
                  <a:pos x="3166" y="1548"/>
                </a:cxn>
                <a:cxn ang="0">
                  <a:pos x="2509" y="862"/>
                </a:cxn>
                <a:cxn ang="0">
                  <a:pos x="2261" y="1110"/>
                </a:cxn>
                <a:cxn ang="0">
                  <a:pos x="2509" y="1359"/>
                </a:cxn>
                <a:cxn ang="0">
                  <a:pos x="2756" y="1110"/>
                </a:cxn>
                <a:cxn ang="0">
                  <a:pos x="2509" y="862"/>
                </a:cxn>
                <a:cxn ang="0">
                  <a:pos x="1349" y="862"/>
                </a:cxn>
                <a:cxn ang="0">
                  <a:pos x="1101" y="1110"/>
                </a:cxn>
                <a:cxn ang="0">
                  <a:pos x="1349" y="1359"/>
                </a:cxn>
                <a:cxn ang="0">
                  <a:pos x="1596" y="1110"/>
                </a:cxn>
                <a:cxn ang="0">
                  <a:pos x="1349" y="862"/>
                </a:cxn>
                <a:cxn ang="0">
                  <a:pos x="1871" y="1"/>
                </a:cxn>
                <a:cxn ang="0">
                  <a:pos x="2533" y="87"/>
                </a:cxn>
                <a:cxn ang="0">
                  <a:pos x="3848" y="1727"/>
                </a:cxn>
                <a:cxn ang="0">
                  <a:pos x="2452" y="1645"/>
                </a:cxn>
                <a:cxn ang="0">
                  <a:pos x="2016" y="3208"/>
                </a:cxn>
                <a:cxn ang="0">
                  <a:pos x="2191" y="3403"/>
                </a:cxn>
                <a:cxn ang="0">
                  <a:pos x="1679" y="3411"/>
                </a:cxn>
                <a:cxn ang="0">
                  <a:pos x="1125" y="3854"/>
                </a:cxn>
                <a:cxn ang="0">
                  <a:pos x="981" y="3204"/>
                </a:cxn>
                <a:cxn ang="0">
                  <a:pos x="249" y="871"/>
                </a:cxn>
                <a:cxn ang="0">
                  <a:pos x="1871" y="1"/>
                </a:cxn>
              </a:cxnLst>
              <a:rect l="0" t="0" r="0" b="0"/>
              <a:pathLst>
                <a:path w="969654" h="903534">
                  <a:moveTo>
                    <a:pt x="813088" y="487443"/>
                  </a:moveTo>
                  <a:cubicBezTo>
                    <a:pt x="793206" y="487443"/>
                    <a:pt x="777088" y="503561"/>
                    <a:pt x="777088" y="523443"/>
                  </a:cubicBezTo>
                  <a:cubicBezTo>
                    <a:pt x="777088" y="543325"/>
                    <a:pt x="793206" y="559443"/>
                    <a:pt x="813088" y="559443"/>
                  </a:cubicBezTo>
                  <a:cubicBezTo>
                    <a:pt x="832970" y="559443"/>
                    <a:pt x="849088" y="543325"/>
                    <a:pt x="849088" y="523443"/>
                  </a:cubicBezTo>
                  <a:cubicBezTo>
                    <a:pt x="849088" y="503561"/>
                    <a:pt x="832970" y="487443"/>
                    <a:pt x="813088" y="487443"/>
                  </a:cubicBezTo>
                  <a:close/>
                  <a:moveTo>
                    <a:pt x="606961" y="487443"/>
                  </a:moveTo>
                  <a:cubicBezTo>
                    <a:pt x="587079" y="487443"/>
                    <a:pt x="570961" y="503561"/>
                    <a:pt x="570961" y="523443"/>
                  </a:cubicBezTo>
                  <a:cubicBezTo>
                    <a:pt x="570961" y="543325"/>
                    <a:pt x="587079" y="559443"/>
                    <a:pt x="606961" y="559443"/>
                  </a:cubicBezTo>
                  <a:cubicBezTo>
                    <a:pt x="626843" y="559443"/>
                    <a:pt x="642961" y="543325"/>
                    <a:pt x="642961" y="523443"/>
                  </a:cubicBezTo>
                  <a:cubicBezTo>
                    <a:pt x="642961" y="503561"/>
                    <a:pt x="626843" y="487443"/>
                    <a:pt x="606961" y="487443"/>
                  </a:cubicBezTo>
                  <a:close/>
                  <a:moveTo>
                    <a:pt x="691345" y="336511"/>
                  </a:moveTo>
                  <a:cubicBezTo>
                    <a:pt x="769490" y="335080"/>
                    <a:pt x="847112" y="364668"/>
                    <a:pt x="901758" y="422110"/>
                  </a:cubicBezTo>
                  <a:cubicBezTo>
                    <a:pt x="999759" y="525126"/>
                    <a:pt x="990612" y="681640"/>
                    <a:pt x="881173" y="774306"/>
                  </a:cubicBezTo>
                  <a:lnTo>
                    <a:pt x="905846" y="903534"/>
                  </a:lnTo>
                  <a:lnTo>
                    <a:pt x="792422" y="824563"/>
                  </a:lnTo>
                  <a:cubicBezTo>
                    <a:pt x="666952" y="867914"/>
                    <a:pt x="525982" y="820668"/>
                    <a:pt x="459770" y="713074"/>
                  </a:cubicBezTo>
                  <a:cubicBezTo>
                    <a:pt x="386891" y="594648"/>
                    <a:pt x="429055" y="444146"/>
                    <a:pt x="554971" y="373268"/>
                  </a:cubicBezTo>
                  <a:cubicBezTo>
                    <a:pt x="597384" y="349394"/>
                    <a:pt x="644458" y="337369"/>
                    <a:pt x="691345" y="336511"/>
                  </a:cubicBezTo>
                  <a:close/>
                  <a:moveTo>
                    <a:pt x="547874" y="187267"/>
                  </a:moveTo>
                  <a:cubicBezTo>
                    <a:pt x="518051" y="187267"/>
                    <a:pt x="493874" y="211444"/>
                    <a:pt x="493874" y="241267"/>
                  </a:cubicBezTo>
                  <a:cubicBezTo>
                    <a:pt x="493874" y="271090"/>
                    <a:pt x="518051" y="295267"/>
                    <a:pt x="547874" y="295267"/>
                  </a:cubicBezTo>
                  <a:cubicBezTo>
                    <a:pt x="577697" y="295267"/>
                    <a:pt x="601874" y="271090"/>
                    <a:pt x="601874" y="241267"/>
                  </a:cubicBezTo>
                  <a:cubicBezTo>
                    <a:pt x="601874" y="211444"/>
                    <a:pt x="577697" y="187267"/>
                    <a:pt x="547874" y="187267"/>
                  </a:cubicBezTo>
                  <a:close/>
                  <a:moveTo>
                    <a:pt x="294449" y="187267"/>
                  </a:moveTo>
                  <a:cubicBezTo>
                    <a:pt x="264626" y="187267"/>
                    <a:pt x="240449" y="211444"/>
                    <a:pt x="240449" y="241267"/>
                  </a:cubicBezTo>
                  <a:cubicBezTo>
                    <a:pt x="240449" y="271090"/>
                    <a:pt x="264626" y="295267"/>
                    <a:pt x="294449" y="295267"/>
                  </a:cubicBezTo>
                  <a:cubicBezTo>
                    <a:pt x="324272" y="295267"/>
                    <a:pt x="348449" y="271090"/>
                    <a:pt x="348449" y="241267"/>
                  </a:cubicBezTo>
                  <a:cubicBezTo>
                    <a:pt x="348449" y="211444"/>
                    <a:pt x="324272" y="187267"/>
                    <a:pt x="294449" y="187267"/>
                  </a:cubicBezTo>
                  <a:close/>
                  <a:moveTo>
                    <a:pt x="408549" y="168"/>
                  </a:moveTo>
                  <a:cubicBezTo>
                    <a:pt x="456533" y="-1113"/>
                    <a:pt x="505397" y="4870"/>
                    <a:pt x="553141" y="18800"/>
                  </a:cubicBezTo>
                  <a:cubicBezTo>
                    <a:pt x="730896" y="70663"/>
                    <a:pt x="843952" y="217556"/>
                    <a:pt x="840274" y="375462"/>
                  </a:cubicBezTo>
                  <a:cubicBezTo>
                    <a:pt x="754752" y="310337"/>
                    <a:pt x="632797" y="302687"/>
                    <a:pt x="535419" y="357502"/>
                  </a:cubicBezTo>
                  <a:cubicBezTo>
                    <a:pt x="409503" y="428380"/>
                    <a:pt x="367339" y="578882"/>
                    <a:pt x="440218" y="697308"/>
                  </a:cubicBezTo>
                  <a:cubicBezTo>
                    <a:pt x="450352" y="713775"/>
                    <a:pt x="462237" y="728829"/>
                    <a:pt x="478397" y="739559"/>
                  </a:cubicBezTo>
                  <a:cubicBezTo>
                    <a:pt x="442192" y="745523"/>
                    <a:pt x="404623" y="745773"/>
                    <a:pt x="366675" y="741395"/>
                  </a:cubicBezTo>
                  <a:lnTo>
                    <a:pt x="245711" y="837584"/>
                  </a:lnTo>
                  <a:lnTo>
                    <a:pt x="214226" y="696474"/>
                  </a:lnTo>
                  <a:cubicBezTo>
                    <a:pt x="11680" y="595442"/>
                    <a:pt x="-59861" y="368389"/>
                    <a:pt x="54436" y="189343"/>
                  </a:cubicBezTo>
                  <a:cubicBezTo>
                    <a:pt x="128564" y="73222"/>
                    <a:pt x="264598" y="4010"/>
                    <a:pt x="408549" y="16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024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7645" y="2563495"/>
            <a:ext cx="3201035" cy="3477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5360" y="2447290"/>
            <a:ext cx="3101340" cy="37541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37" y="1779661"/>
            <a:ext cx="2961294" cy="38625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92075" y="95250"/>
            <a:ext cx="4981575" cy="798195"/>
            <a:chOff x="8235" y="4830"/>
            <a:chExt cx="7845" cy="1257"/>
          </a:xfrm>
        </p:grpSpPr>
        <p:grpSp>
          <p:nvGrpSpPr>
            <p:cNvPr id="18" name="组合 157"/>
            <p:cNvGrpSpPr/>
            <p:nvPr/>
          </p:nvGrpSpPr>
          <p:grpSpPr>
            <a:xfrm>
              <a:off x="8235" y="4830"/>
              <a:ext cx="7845" cy="1257"/>
              <a:chOff x="3628189" y="3484685"/>
              <a:chExt cx="4101695" cy="599235"/>
            </a:xfrm>
          </p:grpSpPr>
          <p:sp>
            <p:nvSpPr>
              <p:cNvPr id="21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圆角矩形 113"/>
              <p:cNvSpPr/>
              <p:nvPr/>
            </p:nvSpPr>
            <p:spPr>
              <a:xfrm>
                <a:off x="3717485" y="3569269"/>
                <a:ext cx="3911196" cy="419346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4" name="TextBox 57"/>
            <p:cNvSpPr txBox="1"/>
            <p:nvPr/>
          </p:nvSpPr>
          <p:spPr>
            <a:xfrm>
              <a:off x="10553" y="5042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把握内容</a:t>
              </a:r>
            </a:p>
          </p:txBody>
        </p:sp>
        <p:grpSp>
          <p:nvGrpSpPr>
            <p:cNvPr id="29" name="组合 161"/>
            <p:cNvGrpSpPr/>
            <p:nvPr/>
          </p:nvGrpSpPr>
          <p:grpSpPr>
            <a:xfrm>
              <a:off x="15030" y="4967"/>
              <a:ext cx="928" cy="1015"/>
              <a:chOff x="3707357" y="3549448"/>
              <a:chExt cx="484080" cy="48407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1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42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2665" b="1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115" y="2668270"/>
            <a:ext cx="1826260" cy="2085340"/>
          </a:xfrm>
          <a:prstGeom prst="rect">
            <a:avLst/>
          </a:prstGeom>
        </p:spPr>
      </p:pic>
      <p:grpSp>
        <p:nvGrpSpPr>
          <p:cNvPr id="44045" name="组合 27"/>
          <p:cNvGrpSpPr/>
          <p:nvPr/>
        </p:nvGrpSpPr>
        <p:grpSpPr>
          <a:xfrm>
            <a:off x="5781040" y="598805"/>
            <a:ext cx="2309813" cy="1666875"/>
            <a:chOff x="4968240" y="2113280"/>
            <a:chExt cx="2309813" cy="1666875"/>
          </a:xfrm>
        </p:grpSpPr>
        <p:sp>
          <p:nvSpPr>
            <p:cNvPr id="44046" name="MH_SubTitle_2"/>
            <p:cNvSpPr/>
            <p:nvPr/>
          </p:nvSpPr>
          <p:spPr>
            <a:xfrm>
              <a:off x="4968240" y="2113280"/>
              <a:ext cx="2309813" cy="1666875"/>
            </a:xfrm>
            <a:custGeom>
              <a:avLst/>
              <a:gdLst>
                <a:gd name="txL" fmla="*/ 0 w 2309360"/>
                <a:gd name="txT" fmla="*/ 0 h 1666434"/>
                <a:gd name="txR" fmla="*/ 2309360 w 2309360"/>
                <a:gd name="txB" fmla="*/ 1666434 h 1666434"/>
              </a:gdLst>
              <a:ahLst/>
              <a:cxnLst>
                <a:cxn ang="0">
                  <a:pos x="1156270" y="0"/>
                </a:cxn>
                <a:cxn ang="0">
                  <a:pos x="1532438" y="361224"/>
                </a:cxn>
                <a:cxn ang="0">
                  <a:pos x="2312528" y="361224"/>
                </a:cxn>
                <a:cxn ang="0">
                  <a:pos x="2312528" y="1669523"/>
                </a:cxn>
                <a:cxn ang="0">
                  <a:pos x="0" y="1669523"/>
                </a:cxn>
                <a:cxn ang="0">
                  <a:pos x="0" y="361224"/>
                </a:cxn>
                <a:cxn ang="0">
                  <a:pos x="780094" y="361224"/>
                </a:cxn>
              </a:cxnLst>
              <a:rect l="txL" t="txT" r="txR" b="tx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lnTo>
                    <a:pt x="1154681" y="0"/>
                  </a:lnTo>
                  <a:close/>
                </a:path>
              </a:pathLst>
            </a:custGeom>
            <a:noFill/>
            <a:ln w="19050" cap="flat" cmpd="sng">
              <a:solidFill>
                <a:srgbClr val="C0C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612000" rIns="0" bIns="0" anchor="ctr"/>
            <a:lstStyle/>
            <a:p>
              <a:pPr algn="ctr"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EB3807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思想性与生活性相结合</a:t>
              </a:r>
            </a:p>
          </p:txBody>
        </p:sp>
        <p:sp>
          <p:nvSpPr>
            <p:cNvPr id="44047" name="MH_Other_11"/>
            <p:cNvSpPr/>
            <p:nvPr/>
          </p:nvSpPr>
          <p:spPr>
            <a:xfrm>
              <a:off x="5757863" y="2127250"/>
              <a:ext cx="730250" cy="714375"/>
            </a:xfrm>
            <a:prstGeom prst="diamond">
              <a:avLst/>
            </a:prstGeom>
            <a:solidFill>
              <a:srgbClr val="FA6F48"/>
            </a:solidFill>
            <a:ln w="9525">
              <a:noFill/>
            </a:ln>
          </p:spPr>
          <p:txBody>
            <a:bodyPr anchor="ctr"/>
            <a:lstStyle/>
            <a:p>
              <a:pPr algn="ctr" eaLnBrk="0" hangingPunct="0"/>
              <a:endParaRPr lang="zh-CN" alt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048" name="MH_Other_12"/>
            <p:cNvSpPr/>
            <p:nvPr/>
          </p:nvSpPr>
          <p:spPr>
            <a:xfrm>
              <a:off x="5962650" y="2349500"/>
              <a:ext cx="319088" cy="252413"/>
            </a:xfrm>
            <a:custGeom>
              <a:avLst/>
              <a:gdLst/>
              <a:ahLst/>
              <a:cxnLst>
                <a:cxn ang="0">
                  <a:pos x="1301" y="3092"/>
                </a:cxn>
                <a:cxn ang="0">
                  <a:pos x="3007" y="3092"/>
                </a:cxn>
                <a:cxn ang="0">
                  <a:pos x="3148" y="3425"/>
                </a:cxn>
                <a:cxn ang="0">
                  <a:pos x="1160" y="3425"/>
                </a:cxn>
                <a:cxn ang="0">
                  <a:pos x="1301" y="3092"/>
                </a:cxn>
                <a:cxn ang="0">
                  <a:pos x="249" y="242"/>
                </a:cxn>
                <a:cxn ang="0">
                  <a:pos x="249" y="2409"/>
                </a:cxn>
                <a:cxn ang="0">
                  <a:pos x="4059" y="2409"/>
                </a:cxn>
                <a:cxn ang="0">
                  <a:pos x="4059" y="242"/>
                </a:cxn>
                <a:cxn ang="0">
                  <a:pos x="249" y="242"/>
                </a:cxn>
                <a:cxn ang="0">
                  <a:pos x="0" y="0"/>
                </a:cxn>
                <a:cxn ang="0">
                  <a:pos x="4308" y="0"/>
                </a:cxn>
                <a:cxn ang="0">
                  <a:pos x="4308" y="3001"/>
                </a:cxn>
                <a:cxn ang="0">
                  <a:pos x="0" y="3001"/>
                </a:cxn>
                <a:cxn ang="0">
                  <a:pos x="0" y="0"/>
                </a:cxn>
              </a:cxnLst>
              <a:rect l="0" t="0" r="0" b="0"/>
              <a:pathLst>
                <a:path w="936104" h="739561">
                  <a:moveTo>
                    <a:pt x="282640" y="667561"/>
                  </a:moveTo>
                  <a:lnTo>
                    <a:pt x="653465" y="667561"/>
                  </a:lnTo>
                  <a:lnTo>
                    <a:pt x="684077" y="739561"/>
                  </a:lnTo>
                  <a:lnTo>
                    <a:pt x="252028" y="739561"/>
                  </a:lnTo>
                  <a:lnTo>
                    <a:pt x="282640" y="667561"/>
                  </a:lnTo>
                  <a:close/>
                  <a:moveTo>
                    <a:pt x="54052" y="52175"/>
                  </a:moveTo>
                  <a:lnTo>
                    <a:pt x="54052" y="520175"/>
                  </a:lnTo>
                  <a:lnTo>
                    <a:pt x="882052" y="520175"/>
                  </a:lnTo>
                  <a:lnTo>
                    <a:pt x="882052" y="52175"/>
                  </a:lnTo>
                  <a:lnTo>
                    <a:pt x="54052" y="52175"/>
                  </a:lnTo>
                  <a:close/>
                  <a:moveTo>
                    <a:pt x="0" y="0"/>
                  </a:moveTo>
                  <a:lnTo>
                    <a:pt x="936104" y="0"/>
                  </a:lnTo>
                  <a:lnTo>
                    <a:pt x="936104" y="648000"/>
                  </a:lnTo>
                  <a:lnTo>
                    <a:pt x="0" y="64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4695" y="2432050"/>
            <a:ext cx="3102610" cy="38195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44435" y="2432050"/>
            <a:ext cx="2820035" cy="3810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92075" y="95250"/>
            <a:ext cx="4981575" cy="798195"/>
            <a:chOff x="8235" y="4830"/>
            <a:chExt cx="7845" cy="1257"/>
          </a:xfrm>
        </p:grpSpPr>
        <p:grpSp>
          <p:nvGrpSpPr>
            <p:cNvPr id="18" name="组合 157"/>
            <p:cNvGrpSpPr/>
            <p:nvPr/>
          </p:nvGrpSpPr>
          <p:grpSpPr>
            <a:xfrm>
              <a:off x="8235" y="4830"/>
              <a:ext cx="7845" cy="1257"/>
              <a:chOff x="3628189" y="3484685"/>
              <a:chExt cx="4101695" cy="599235"/>
            </a:xfrm>
          </p:grpSpPr>
          <p:sp>
            <p:nvSpPr>
              <p:cNvPr id="21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圆角矩形 113"/>
              <p:cNvSpPr/>
              <p:nvPr/>
            </p:nvSpPr>
            <p:spPr>
              <a:xfrm>
                <a:off x="3717485" y="3569269"/>
                <a:ext cx="3911196" cy="419346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4" name="TextBox 57"/>
            <p:cNvSpPr txBox="1"/>
            <p:nvPr/>
          </p:nvSpPr>
          <p:spPr>
            <a:xfrm>
              <a:off x="10553" y="5042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把握内容</a:t>
              </a:r>
            </a:p>
          </p:txBody>
        </p:sp>
        <p:grpSp>
          <p:nvGrpSpPr>
            <p:cNvPr id="29" name="组合 161"/>
            <p:cNvGrpSpPr/>
            <p:nvPr/>
          </p:nvGrpSpPr>
          <p:grpSpPr>
            <a:xfrm>
              <a:off x="15030" y="4967"/>
              <a:ext cx="928" cy="1015"/>
              <a:chOff x="3707357" y="3549448"/>
              <a:chExt cx="484080" cy="48407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1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42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2665" b="1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115" y="2668270"/>
            <a:ext cx="1826260" cy="2085340"/>
          </a:xfrm>
          <a:prstGeom prst="rect">
            <a:avLst/>
          </a:prstGeom>
        </p:spPr>
      </p:pic>
      <p:grpSp>
        <p:nvGrpSpPr>
          <p:cNvPr id="58377" name="组合 26"/>
          <p:cNvGrpSpPr/>
          <p:nvPr/>
        </p:nvGrpSpPr>
        <p:grpSpPr>
          <a:xfrm>
            <a:off x="6027420" y="571500"/>
            <a:ext cx="2378710" cy="1055370"/>
            <a:chOff x="7486650" y="2193923"/>
            <a:chExt cx="2308225" cy="1413442"/>
          </a:xfrm>
        </p:grpSpPr>
        <p:sp>
          <p:nvSpPr>
            <p:cNvPr id="58378" name="MH_SubTitle_3"/>
            <p:cNvSpPr/>
            <p:nvPr/>
          </p:nvSpPr>
          <p:spPr>
            <a:xfrm>
              <a:off x="7486650" y="2193923"/>
              <a:ext cx="2308225" cy="1413442"/>
            </a:xfrm>
            <a:custGeom>
              <a:avLst/>
              <a:gdLst>
                <a:gd name="txL" fmla="*/ 0 w 2309360"/>
                <a:gd name="txT" fmla="*/ 0 h 1666434"/>
                <a:gd name="txR" fmla="*/ 2309360 w 2309360"/>
                <a:gd name="txB" fmla="*/ 1666434 h 1666434"/>
              </a:gdLst>
              <a:ahLst/>
              <a:cxnLst>
                <a:cxn ang="0">
                  <a:pos x="1150714" y="0"/>
                </a:cxn>
                <a:cxn ang="0">
                  <a:pos x="1525080" y="361224"/>
                </a:cxn>
                <a:cxn ang="0">
                  <a:pos x="2301424" y="361224"/>
                </a:cxn>
                <a:cxn ang="0">
                  <a:pos x="2301424" y="1669523"/>
                </a:cxn>
                <a:cxn ang="0">
                  <a:pos x="0" y="1669523"/>
                </a:cxn>
                <a:cxn ang="0">
                  <a:pos x="0" y="361224"/>
                </a:cxn>
                <a:cxn ang="0">
                  <a:pos x="776346" y="361224"/>
                </a:cxn>
              </a:cxnLst>
              <a:rect l="txL" t="txT" r="txR" b="tx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lnTo>
                    <a:pt x="1154681" y="0"/>
                  </a:lnTo>
                  <a:close/>
                </a:path>
              </a:pathLst>
            </a:custGeom>
            <a:noFill/>
            <a:ln w="19050" cap="flat" cmpd="sng">
              <a:solidFill>
                <a:srgbClr val="C0C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612000" rIns="0" bIns="0" anchor="ctr"/>
            <a:lstStyle/>
            <a:p>
              <a:pPr algn="ctr" eaLnBrk="0" hangingPunct="0">
                <a:lnSpc>
                  <a:spcPct val="120000"/>
                </a:lnSpc>
              </a:pPr>
              <a:r>
                <a:rPr lang="zh-CN" altLang="en-US" sz="2200" b="1" dirty="0">
                  <a:solidFill>
                    <a:srgbClr val="EA86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实践活动感悟体验</a:t>
              </a:r>
            </a:p>
          </p:txBody>
        </p:sp>
        <p:sp>
          <p:nvSpPr>
            <p:cNvPr id="58379" name="MH_Other_14"/>
            <p:cNvSpPr/>
            <p:nvPr/>
          </p:nvSpPr>
          <p:spPr>
            <a:xfrm>
              <a:off x="8275639" y="2273299"/>
              <a:ext cx="728662" cy="714375"/>
            </a:xfrm>
            <a:prstGeom prst="diamond">
              <a:avLst/>
            </a:prstGeom>
            <a:solidFill>
              <a:srgbClr val="FFA932"/>
            </a:solidFill>
            <a:ln w="9525">
              <a:noFill/>
            </a:ln>
          </p:spPr>
          <p:txBody>
            <a:bodyPr anchor="ctr"/>
            <a:lstStyle/>
            <a:p>
              <a:pPr algn="ctr" eaLnBrk="0" hangingPunct="0"/>
              <a:endParaRPr lang="zh-CN" alt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380" name="MH_Other_15"/>
            <p:cNvSpPr/>
            <p:nvPr/>
          </p:nvSpPr>
          <p:spPr>
            <a:xfrm>
              <a:off x="8494713" y="2468561"/>
              <a:ext cx="295275" cy="292099"/>
            </a:xfrm>
            <a:custGeom>
              <a:avLst/>
              <a:gdLst/>
              <a:ahLst/>
              <a:cxnLst>
                <a:cxn ang="0">
                  <a:pos x="295" y="94"/>
                </a:cxn>
                <a:cxn ang="0">
                  <a:pos x="173" y="85"/>
                </a:cxn>
                <a:cxn ang="0">
                  <a:pos x="161" y="87"/>
                </a:cxn>
                <a:cxn ang="0">
                  <a:pos x="151" y="91"/>
                </a:cxn>
                <a:cxn ang="0">
                  <a:pos x="146" y="94"/>
                </a:cxn>
                <a:cxn ang="0">
                  <a:pos x="142" y="100"/>
                </a:cxn>
                <a:cxn ang="0">
                  <a:pos x="140" y="107"/>
                </a:cxn>
                <a:cxn ang="0">
                  <a:pos x="140" y="117"/>
                </a:cxn>
                <a:cxn ang="0">
                  <a:pos x="141" y="127"/>
                </a:cxn>
                <a:cxn ang="0">
                  <a:pos x="140" y="131"/>
                </a:cxn>
                <a:cxn ang="0">
                  <a:pos x="139" y="134"/>
                </a:cxn>
                <a:cxn ang="0">
                  <a:pos x="141" y="147"/>
                </a:cxn>
                <a:cxn ang="0">
                  <a:pos x="143" y="152"/>
                </a:cxn>
                <a:cxn ang="0">
                  <a:pos x="148" y="154"/>
                </a:cxn>
                <a:cxn ang="0">
                  <a:pos x="150" y="169"/>
                </a:cxn>
                <a:cxn ang="0">
                  <a:pos x="153" y="173"/>
                </a:cxn>
                <a:cxn ang="0">
                  <a:pos x="148" y="181"/>
                </a:cxn>
                <a:cxn ang="0">
                  <a:pos x="143" y="187"/>
                </a:cxn>
                <a:cxn ang="0">
                  <a:pos x="109" y="201"/>
                </a:cxn>
                <a:cxn ang="0">
                  <a:pos x="97" y="206"/>
                </a:cxn>
                <a:cxn ang="0">
                  <a:pos x="92" y="210"/>
                </a:cxn>
                <a:cxn ang="0">
                  <a:pos x="91" y="218"/>
                </a:cxn>
                <a:cxn ang="0">
                  <a:pos x="255" y="236"/>
                </a:cxn>
                <a:cxn ang="0">
                  <a:pos x="254" y="212"/>
                </a:cxn>
                <a:cxn ang="0">
                  <a:pos x="252" y="208"/>
                </a:cxn>
                <a:cxn ang="0">
                  <a:pos x="244" y="204"/>
                </a:cxn>
                <a:cxn ang="0">
                  <a:pos x="216" y="192"/>
                </a:cxn>
                <a:cxn ang="0">
                  <a:pos x="200" y="185"/>
                </a:cxn>
                <a:cxn ang="0">
                  <a:pos x="191" y="175"/>
                </a:cxn>
                <a:cxn ang="0">
                  <a:pos x="192" y="171"/>
                </a:cxn>
                <a:cxn ang="0">
                  <a:pos x="195" y="167"/>
                </a:cxn>
                <a:cxn ang="0">
                  <a:pos x="196" y="161"/>
                </a:cxn>
                <a:cxn ang="0">
                  <a:pos x="197" y="155"/>
                </a:cxn>
                <a:cxn ang="0">
                  <a:pos x="200" y="153"/>
                </a:cxn>
                <a:cxn ang="0">
                  <a:pos x="203" y="151"/>
                </a:cxn>
                <a:cxn ang="0">
                  <a:pos x="205" y="143"/>
                </a:cxn>
                <a:cxn ang="0">
                  <a:pos x="205" y="135"/>
                </a:cxn>
                <a:cxn ang="0">
                  <a:pos x="203" y="130"/>
                </a:cxn>
                <a:cxn ang="0">
                  <a:pos x="202" y="125"/>
                </a:cxn>
                <a:cxn ang="0">
                  <a:pos x="203" y="111"/>
                </a:cxn>
                <a:cxn ang="0">
                  <a:pos x="202" y="99"/>
                </a:cxn>
                <a:cxn ang="0">
                  <a:pos x="199" y="94"/>
                </a:cxn>
                <a:cxn ang="0">
                  <a:pos x="188" y="88"/>
                </a:cxn>
                <a:cxn ang="0">
                  <a:pos x="180" y="85"/>
                </a:cxn>
                <a:cxn ang="0">
                  <a:pos x="295" y="0"/>
                </a:cxn>
                <a:cxn ang="0">
                  <a:pos x="280" y="0"/>
                </a:cxn>
                <a:cxn ang="0">
                  <a:pos x="42" y="0"/>
                </a:cxn>
                <a:cxn ang="0">
                  <a:pos x="15" y="323"/>
                </a:cxn>
                <a:cxn ang="0">
                  <a:pos x="10" y="321"/>
                </a:cxn>
                <a:cxn ang="0">
                  <a:pos x="5" y="317"/>
                </a:cxn>
                <a:cxn ang="0">
                  <a:pos x="2" y="313"/>
                </a:cxn>
                <a:cxn ang="0">
                  <a:pos x="0" y="308"/>
                </a:cxn>
                <a:cxn ang="0">
                  <a:pos x="0" y="18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12" y="1"/>
                </a:cxn>
                <a:cxn ang="0">
                  <a:pos x="18" y="0"/>
                </a:cxn>
              </a:cxnLst>
              <a:rect l="0" t="0" r="0" b="0"/>
              <a:pathLst>
                <a:path w="1622425" h="1601788">
                  <a:moveTo>
                    <a:pt x="1477962" y="927100"/>
                  </a:moveTo>
                  <a:lnTo>
                    <a:pt x="1622425" y="927100"/>
                  </a:lnTo>
                  <a:lnTo>
                    <a:pt x="1622425" y="1293813"/>
                  </a:lnTo>
                  <a:lnTo>
                    <a:pt x="1477962" y="1293813"/>
                  </a:lnTo>
                  <a:lnTo>
                    <a:pt x="1477962" y="927100"/>
                  </a:lnTo>
                  <a:close/>
                  <a:moveTo>
                    <a:pt x="1477962" y="463550"/>
                  </a:moveTo>
                  <a:lnTo>
                    <a:pt x="1622425" y="463550"/>
                  </a:lnTo>
                  <a:lnTo>
                    <a:pt x="1622425" y="830263"/>
                  </a:lnTo>
                  <a:lnTo>
                    <a:pt x="1477962" y="830263"/>
                  </a:lnTo>
                  <a:lnTo>
                    <a:pt x="1477962" y="463550"/>
                  </a:lnTo>
                  <a:close/>
                  <a:moveTo>
                    <a:pt x="871932" y="418865"/>
                  </a:moveTo>
                  <a:lnTo>
                    <a:pt x="866214" y="419183"/>
                  </a:lnTo>
                  <a:lnTo>
                    <a:pt x="859861" y="419183"/>
                  </a:lnTo>
                  <a:lnTo>
                    <a:pt x="848426" y="420453"/>
                  </a:lnTo>
                  <a:lnTo>
                    <a:pt x="837309" y="422359"/>
                  </a:lnTo>
                  <a:lnTo>
                    <a:pt x="826509" y="424582"/>
                  </a:lnTo>
                  <a:lnTo>
                    <a:pt x="815709" y="427440"/>
                  </a:lnTo>
                  <a:lnTo>
                    <a:pt x="805862" y="430298"/>
                  </a:lnTo>
                  <a:lnTo>
                    <a:pt x="796650" y="433473"/>
                  </a:lnTo>
                  <a:lnTo>
                    <a:pt x="787439" y="436649"/>
                  </a:lnTo>
                  <a:lnTo>
                    <a:pt x="771874" y="443000"/>
                  </a:lnTo>
                  <a:lnTo>
                    <a:pt x="766792" y="444906"/>
                  </a:lnTo>
                  <a:lnTo>
                    <a:pt x="762027" y="446811"/>
                  </a:lnTo>
                  <a:lnTo>
                    <a:pt x="757262" y="449034"/>
                  </a:lnTo>
                  <a:lnTo>
                    <a:pt x="752498" y="451257"/>
                  </a:lnTo>
                  <a:lnTo>
                    <a:pt x="748051" y="454115"/>
                  </a:lnTo>
                  <a:lnTo>
                    <a:pt x="743921" y="456655"/>
                  </a:lnTo>
                  <a:lnTo>
                    <a:pt x="739792" y="459831"/>
                  </a:lnTo>
                  <a:lnTo>
                    <a:pt x="735345" y="463324"/>
                  </a:lnTo>
                  <a:lnTo>
                    <a:pt x="731533" y="466817"/>
                  </a:lnTo>
                  <a:lnTo>
                    <a:pt x="728039" y="470628"/>
                  </a:lnTo>
                  <a:lnTo>
                    <a:pt x="724545" y="474757"/>
                  </a:lnTo>
                  <a:lnTo>
                    <a:pt x="721051" y="479202"/>
                  </a:lnTo>
                  <a:lnTo>
                    <a:pt x="718192" y="483966"/>
                  </a:lnTo>
                  <a:lnTo>
                    <a:pt x="715333" y="488729"/>
                  </a:lnTo>
                  <a:lnTo>
                    <a:pt x="712792" y="493810"/>
                  </a:lnTo>
                  <a:lnTo>
                    <a:pt x="710251" y="499526"/>
                  </a:lnTo>
                  <a:lnTo>
                    <a:pt x="708028" y="504925"/>
                  </a:lnTo>
                  <a:lnTo>
                    <a:pt x="706122" y="510959"/>
                  </a:lnTo>
                  <a:lnTo>
                    <a:pt x="704216" y="517310"/>
                  </a:lnTo>
                  <a:lnTo>
                    <a:pt x="702628" y="523979"/>
                  </a:lnTo>
                  <a:lnTo>
                    <a:pt x="701357" y="530648"/>
                  </a:lnTo>
                  <a:lnTo>
                    <a:pt x="700404" y="537952"/>
                  </a:lnTo>
                  <a:lnTo>
                    <a:pt x="699769" y="545256"/>
                  </a:lnTo>
                  <a:lnTo>
                    <a:pt x="699451" y="553512"/>
                  </a:lnTo>
                  <a:lnTo>
                    <a:pt x="699451" y="561451"/>
                  </a:lnTo>
                  <a:lnTo>
                    <a:pt x="699451" y="570025"/>
                  </a:lnTo>
                  <a:lnTo>
                    <a:pt x="700087" y="578600"/>
                  </a:lnTo>
                  <a:lnTo>
                    <a:pt x="700722" y="587809"/>
                  </a:lnTo>
                  <a:lnTo>
                    <a:pt x="701992" y="597018"/>
                  </a:lnTo>
                  <a:lnTo>
                    <a:pt x="703263" y="607180"/>
                  </a:lnTo>
                  <a:lnTo>
                    <a:pt x="705169" y="617025"/>
                  </a:lnTo>
                  <a:lnTo>
                    <a:pt x="707392" y="627504"/>
                  </a:lnTo>
                  <a:lnTo>
                    <a:pt x="708028" y="630998"/>
                  </a:lnTo>
                  <a:lnTo>
                    <a:pt x="708028" y="634173"/>
                  </a:lnTo>
                  <a:lnTo>
                    <a:pt x="707710" y="637666"/>
                  </a:lnTo>
                  <a:lnTo>
                    <a:pt x="707392" y="640524"/>
                  </a:lnTo>
                  <a:lnTo>
                    <a:pt x="706757" y="643065"/>
                  </a:lnTo>
                  <a:lnTo>
                    <a:pt x="705804" y="645605"/>
                  </a:lnTo>
                  <a:lnTo>
                    <a:pt x="703263" y="650051"/>
                  </a:lnTo>
                  <a:lnTo>
                    <a:pt x="701039" y="654815"/>
                  </a:lnTo>
                  <a:lnTo>
                    <a:pt x="699134" y="658626"/>
                  </a:lnTo>
                  <a:lnTo>
                    <a:pt x="698498" y="660531"/>
                  </a:lnTo>
                  <a:lnTo>
                    <a:pt x="697863" y="662436"/>
                  </a:lnTo>
                  <a:lnTo>
                    <a:pt x="697545" y="664342"/>
                  </a:lnTo>
                  <a:lnTo>
                    <a:pt x="697545" y="666247"/>
                  </a:lnTo>
                  <a:lnTo>
                    <a:pt x="699134" y="688794"/>
                  </a:lnTo>
                  <a:lnTo>
                    <a:pt x="700404" y="702132"/>
                  </a:lnTo>
                  <a:lnTo>
                    <a:pt x="701039" y="709436"/>
                  </a:lnTo>
                  <a:lnTo>
                    <a:pt x="702310" y="716104"/>
                  </a:lnTo>
                  <a:lnTo>
                    <a:pt x="703581" y="723408"/>
                  </a:lnTo>
                  <a:lnTo>
                    <a:pt x="705487" y="729760"/>
                  </a:lnTo>
                  <a:lnTo>
                    <a:pt x="707075" y="736111"/>
                  </a:lnTo>
                  <a:lnTo>
                    <a:pt x="709298" y="742145"/>
                  </a:lnTo>
                  <a:lnTo>
                    <a:pt x="711839" y="747226"/>
                  </a:lnTo>
                  <a:lnTo>
                    <a:pt x="714698" y="751989"/>
                  </a:lnTo>
                  <a:lnTo>
                    <a:pt x="716286" y="753894"/>
                  </a:lnTo>
                  <a:lnTo>
                    <a:pt x="718192" y="755800"/>
                  </a:lnTo>
                  <a:lnTo>
                    <a:pt x="719780" y="757705"/>
                  </a:lnTo>
                  <a:lnTo>
                    <a:pt x="722322" y="759293"/>
                  </a:lnTo>
                  <a:lnTo>
                    <a:pt x="725816" y="760563"/>
                  </a:lnTo>
                  <a:lnTo>
                    <a:pt x="731533" y="762151"/>
                  </a:lnTo>
                  <a:lnTo>
                    <a:pt x="736933" y="763104"/>
                  </a:lnTo>
                  <a:lnTo>
                    <a:pt x="738839" y="763421"/>
                  </a:lnTo>
                  <a:lnTo>
                    <a:pt x="739792" y="763104"/>
                  </a:lnTo>
                  <a:lnTo>
                    <a:pt x="745827" y="831062"/>
                  </a:lnTo>
                  <a:lnTo>
                    <a:pt x="747098" y="833603"/>
                  </a:lnTo>
                  <a:lnTo>
                    <a:pt x="748368" y="835826"/>
                  </a:lnTo>
                  <a:lnTo>
                    <a:pt x="749639" y="838049"/>
                  </a:lnTo>
                  <a:lnTo>
                    <a:pt x="751227" y="839954"/>
                  </a:lnTo>
                  <a:lnTo>
                    <a:pt x="754404" y="843765"/>
                  </a:lnTo>
                  <a:lnTo>
                    <a:pt x="757898" y="847576"/>
                  </a:lnTo>
                  <a:lnTo>
                    <a:pt x="761074" y="851386"/>
                  </a:lnTo>
                  <a:lnTo>
                    <a:pt x="762662" y="853609"/>
                  </a:lnTo>
                  <a:lnTo>
                    <a:pt x="763933" y="855832"/>
                  </a:lnTo>
                  <a:lnTo>
                    <a:pt x="765204" y="858373"/>
                  </a:lnTo>
                  <a:lnTo>
                    <a:pt x="766474" y="861548"/>
                  </a:lnTo>
                  <a:lnTo>
                    <a:pt x="767427" y="865042"/>
                  </a:lnTo>
                  <a:lnTo>
                    <a:pt x="768380" y="868852"/>
                  </a:lnTo>
                  <a:lnTo>
                    <a:pt x="751545" y="872663"/>
                  </a:lnTo>
                  <a:lnTo>
                    <a:pt x="744874" y="887271"/>
                  </a:lnTo>
                  <a:lnTo>
                    <a:pt x="740745" y="895528"/>
                  </a:lnTo>
                  <a:lnTo>
                    <a:pt x="736298" y="904102"/>
                  </a:lnTo>
                  <a:lnTo>
                    <a:pt x="731533" y="912358"/>
                  </a:lnTo>
                  <a:lnTo>
                    <a:pt x="726451" y="919980"/>
                  </a:lnTo>
                  <a:lnTo>
                    <a:pt x="723910" y="923156"/>
                  </a:lnTo>
                  <a:lnTo>
                    <a:pt x="721051" y="926014"/>
                  </a:lnTo>
                  <a:lnTo>
                    <a:pt x="718510" y="928555"/>
                  </a:lnTo>
                  <a:lnTo>
                    <a:pt x="715969" y="930778"/>
                  </a:lnTo>
                  <a:lnTo>
                    <a:pt x="680393" y="940622"/>
                  </a:lnTo>
                  <a:lnTo>
                    <a:pt x="648628" y="953960"/>
                  </a:lnTo>
                  <a:lnTo>
                    <a:pt x="615911" y="967932"/>
                  </a:lnTo>
                  <a:lnTo>
                    <a:pt x="551747" y="995243"/>
                  </a:lnTo>
                  <a:lnTo>
                    <a:pt x="544123" y="998101"/>
                  </a:lnTo>
                  <a:lnTo>
                    <a:pt x="537135" y="1000641"/>
                  </a:lnTo>
                  <a:lnTo>
                    <a:pt x="522524" y="1006040"/>
                  </a:lnTo>
                  <a:lnTo>
                    <a:pt x="507912" y="1011121"/>
                  </a:lnTo>
                  <a:lnTo>
                    <a:pt x="500924" y="1013979"/>
                  </a:lnTo>
                  <a:lnTo>
                    <a:pt x="493936" y="1016837"/>
                  </a:lnTo>
                  <a:lnTo>
                    <a:pt x="487583" y="1020648"/>
                  </a:lnTo>
                  <a:lnTo>
                    <a:pt x="481548" y="1024141"/>
                  </a:lnTo>
                  <a:lnTo>
                    <a:pt x="475512" y="1027952"/>
                  </a:lnTo>
                  <a:lnTo>
                    <a:pt x="470430" y="1032398"/>
                  </a:lnTo>
                  <a:lnTo>
                    <a:pt x="467889" y="1034938"/>
                  </a:lnTo>
                  <a:lnTo>
                    <a:pt x="465665" y="1037796"/>
                  </a:lnTo>
                  <a:lnTo>
                    <a:pt x="463442" y="1040337"/>
                  </a:lnTo>
                  <a:lnTo>
                    <a:pt x="461218" y="1043195"/>
                  </a:lnTo>
                  <a:lnTo>
                    <a:pt x="459313" y="1046370"/>
                  </a:lnTo>
                  <a:lnTo>
                    <a:pt x="457407" y="1049546"/>
                  </a:lnTo>
                  <a:lnTo>
                    <a:pt x="456136" y="1052722"/>
                  </a:lnTo>
                  <a:lnTo>
                    <a:pt x="454548" y="1056850"/>
                  </a:lnTo>
                  <a:lnTo>
                    <a:pt x="454230" y="1082573"/>
                  </a:lnTo>
                  <a:lnTo>
                    <a:pt x="453595" y="1116234"/>
                  </a:lnTo>
                  <a:lnTo>
                    <a:pt x="452960" y="1151484"/>
                  </a:lnTo>
                  <a:lnTo>
                    <a:pt x="452642" y="1167997"/>
                  </a:lnTo>
                  <a:lnTo>
                    <a:pt x="452960" y="1182605"/>
                  </a:lnTo>
                  <a:lnTo>
                    <a:pt x="1276928" y="1182605"/>
                  </a:lnTo>
                  <a:lnTo>
                    <a:pt x="1277245" y="1167997"/>
                  </a:lnTo>
                  <a:lnTo>
                    <a:pt x="1276928" y="1151484"/>
                  </a:lnTo>
                  <a:lnTo>
                    <a:pt x="1276292" y="1116234"/>
                  </a:lnTo>
                  <a:lnTo>
                    <a:pt x="1275339" y="1082573"/>
                  </a:lnTo>
                  <a:lnTo>
                    <a:pt x="1275022" y="1056850"/>
                  </a:lnTo>
                  <a:lnTo>
                    <a:pt x="1273751" y="1052722"/>
                  </a:lnTo>
                  <a:lnTo>
                    <a:pt x="1272163" y="1049546"/>
                  </a:lnTo>
                  <a:lnTo>
                    <a:pt x="1270257" y="1046370"/>
                  </a:lnTo>
                  <a:lnTo>
                    <a:pt x="1268669" y="1043195"/>
                  </a:lnTo>
                  <a:lnTo>
                    <a:pt x="1266445" y="1040337"/>
                  </a:lnTo>
                  <a:lnTo>
                    <a:pt x="1264222" y="1037796"/>
                  </a:lnTo>
                  <a:lnTo>
                    <a:pt x="1261998" y="1034938"/>
                  </a:lnTo>
                  <a:lnTo>
                    <a:pt x="1259775" y="1032398"/>
                  </a:lnTo>
                  <a:lnTo>
                    <a:pt x="1254057" y="1027952"/>
                  </a:lnTo>
                  <a:lnTo>
                    <a:pt x="1248340" y="1024141"/>
                  </a:lnTo>
                  <a:lnTo>
                    <a:pt x="1242304" y="1020648"/>
                  </a:lnTo>
                  <a:lnTo>
                    <a:pt x="1235634" y="1016837"/>
                  </a:lnTo>
                  <a:lnTo>
                    <a:pt x="1228963" y="1013979"/>
                  </a:lnTo>
                  <a:lnTo>
                    <a:pt x="1221658" y="1011121"/>
                  </a:lnTo>
                  <a:lnTo>
                    <a:pt x="1207681" y="1006040"/>
                  </a:lnTo>
                  <a:lnTo>
                    <a:pt x="1192752" y="1000641"/>
                  </a:lnTo>
                  <a:lnTo>
                    <a:pt x="1185446" y="998101"/>
                  </a:lnTo>
                  <a:lnTo>
                    <a:pt x="1178458" y="995243"/>
                  </a:lnTo>
                  <a:lnTo>
                    <a:pt x="1113659" y="967932"/>
                  </a:lnTo>
                  <a:lnTo>
                    <a:pt x="1080941" y="953960"/>
                  </a:lnTo>
                  <a:lnTo>
                    <a:pt x="1049177" y="940622"/>
                  </a:lnTo>
                  <a:lnTo>
                    <a:pt x="1013601" y="930778"/>
                  </a:lnTo>
                  <a:lnTo>
                    <a:pt x="1011060" y="928555"/>
                  </a:lnTo>
                  <a:lnTo>
                    <a:pt x="1008519" y="926014"/>
                  </a:lnTo>
                  <a:lnTo>
                    <a:pt x="1005977" y="923156"/>
                  </a:lnTo>
                  <a:lnTo>
                    <a:pt x="1003436" y="919980"/>
                  </a:lnTo>
                  <a:lnTo>
                    <a:pt x="998036" y="912358"/>
                  </a:lnTo>
                  <a:lnTo>
                    <a:pt x="993589" y="904102"/>
                  </a:lnTo>
                  <a:lnTo>
                    <a:pt x="989142" y="895528"/>
                  </a:lnTo>
                  <a:lnTo>
                    <a:pt x="985013" y="887271"/>
                  </a:lnTo>
                  <a:lnTo>
                    <a:pt x="978025" y="872663"/>
                  </a:lnTo>
                  <a:lnTo>
                    <a:pt x="955790" y="869487"/>
                  </a:lnTo>
                  <a:lnTo>
                    <a:pt x="956107" y="865359"/>
                  </a:lnTo>
                  <a:lnTo>
                    <a:pt x="956743" y="861231"/>
                  </a:lnTo>
                  <a:lnTo>
                    <a:pt x="957696" y="857738"/>
                  </a:lnTo>
                  <a:lnTo>
                    <a:pt x="958649" y="854562"/>
                  </a:lnTo>
                  <a:lnTo>
                    <a:pt x="960237" y="852021"/>
                  </a:lnTo>
                  <a:lnTo>
                    <a:pt x="961507" y="849481"/>
                  </a:lnTo>
                  <a:lnTo>
                    <a:pt x="965319" y="845035"/>
                  </a:lnTo>
                  <a:lnTo>
                    <a:pt x="968813" y="840272"/>
                  </a:lnTo>
                  <a:lnTo>
                    <a:pt x="972307" y="835826"/>
                  </a:lnTo>
                  <a:lnTo>
                    <a:pt x="973895" y="833603"/>
                  </a:lnTo>
                  <a:lnTo>
                    <a:pt x="975484" y="830745"/>
                  </a:lnTo>
                  <a:lnTo>
                    <a:pt x="977072" y="827887"/>
                  </a:lnTo>
                  <a:lnTo>
                    <a:pt x="978025" y="824393"/>
                  </a:lnTo>
                  <a:lnTo>
                    <a:pt x="978978" y="821218"/>
                  </a:lnTo>
                  <a:lnTo>
                    <a:pt x="979613" y="818042"/>
                  </a:lnTo>
                  <a:lnTo>
                    <a:pt x="980566" y="811373"/>
                  </a:lnTo>
                  <a:lnTo>
                    <a:pt x="981201" y="804069"/>
                  </a:lnTo>
                  <a:lnTo>
                    <a:pt x="981837" y="797083"/>
                  </a:lnTo>
                  <a:lnTo>
                    <a:pt x="982154" y="789779"/>
                  </a:lnTo>
                  <a:lnTo>
                    <a:pt x="983107" y="783110"/>
                  </a:lnTo>
                  <a:lnTo>
                    <a:pt x="983742" y="779935"/>
                  </a:lnTo>
                  <a:lnTo>
                    <a:pt x="984695" y="776759"/>
                  </a:lnTo>
                  <a:lnTo>
                    <a:pt x="985966" y="773266"/>
                  </a:lnTo>
                  <a:lnTo>
                    <a:pt x="987236" y="770408"/>
                  </a:lnTo>
                  <a:lnTo>
                    <a:pt x="988507" y="768502"/>
                  </a:lnTo>
                  <a:lnTo>
                    <a:pt x="989778" y="766915"/>
                  </a:lnTo>
                  <a:lnTo>
                    <a:pt x="991366" y="765327"/>
                  </a:lnTo>
                  <a:lnTo>
                    <a:pt x="992636" y="764056"/>
                  </a:lnTo>
                  <a:lnTo>
                    <a:pt x="996131" y="761834"/>
                  </a:lnTo>
                  <a:lnTo>
                    <a:pt x="999942" y="759928"/>
                  </a:lnTo>
                  <a:lnTo>
                    <a:pt x="1003436" y="758023"/>
                  </a:lnTo>
                  <a:lnTo>
                    <a:pt x="1006930" y="755800"/>
                  </a:lnTo>
                  <a:lnTo>
                    <a:pt x="1010107" y="753259"/>
                  </a:lnTo>
                  <a:lnTo>
                    <a:pt x="1011695" y="751989"/>
                  </a:lnTo>
                  <a:lnTo>
                    <a:pt x="1012966" y="750401"/>
                  </a:lnTo>
                  <a:lnTo>
                    <a:pt x="1014871" y="746908"/>
                  </a:lnTo>
                  <a:lnTo>
                    <a:pt x="1017095" y="743097"/>
                  </a:lnTo>
                  <a:lnTo>
                    <a:pt x="1019001" y="738651"/>
                  </a:lnTo>
                  <a:lnTo>
                    <a:pt x="1020589" y="734523"/>
                  </a:lnTo>
                  <a:lnTo>
                    <a:pt x="1023130" y="725631"/>
                  </a:lnTo>
                  <a:lnTo>
                    <a:pt x="1024718" y="717057"/>
                  </a:lnTo>
                  <a:lnTo>
                    <a:pt x="1025989" y="709753"/>
                  </a:lnTo>
                  <a:lnTo>
                    <a:pt x="1026942" y="701814"/>
                  </a:lnTo>
                  <a:lnTo>
                    <a:pt x="1027895" y="693875"/>
                  </a:lnTo>
                  <a:lnTo>
                    <a:pt x="1028213" y="685618"/>
                  </a:lnTo>
                  <a:lnTo>
                    <a:pt x="1027895" y="677362"/>
                  </a:lnTo>
                  <a:lnTo>
                    <a:pt x="1027577" y="673233"/>
                  </a:lnTo>
                  <a:lnTo>
                    <a:pt x="1026942" y="669105"/>
                  </a:lnTo>
                  <a:lnTo>
                    <a:pt x="1025989" y="665294"/>
                  </a:lnTo>
                  <a:lnTo>
                    <a:pt x="1025036" y="661484"/>
                  </a:lnTo>
                  <a:lnTo>
                    <a:pt x="1023766" y="657673"/>
                  </a:lnTo>
                  <a:lnTo>
                    <a:pt x="1022177" y="654180"/>
                  </a:lnTo>
                  <a:lnTo>
                    <a:pt x="1019001" y="647511"/>
                  </a:lnTo>
                  <a:lnTo>
                    <a:pt x="1015824" y="642747"/>
                  </a:lnTo>
                  <a:lnTo>
                    <a:pt x="1014871" y="640207"/>
                  </a:lnTo>
                  <a:lnTo>
                    <a:pt x="1013919" y="637349"/>
                  </a:lnTo>
                  <a:lnTo>
                    <a:pt x="1012966" y="633856"/>
                  </a:lnTo>
                  <a:lnTo>
                    <a:pt x="1012330" y="629410"/>
                  </a:lnTo>
                  <a:lnTo>
                    <a:pt x="1012013" y="626234"/>
                  </a:lnTo>
                  <a:lnTo>
                    <a:pt x="1012013" y="622106"/>
                  </a:lnTo>
                  <a:lnTo>
                    <a:pt x="1012330" y="612261"/>
                  </a:lnTo>
                  <a:lnTo>
                    <a:pt x="1012966" y="601147"/>
                  </a:lnTo>
                  <a:lnTo>
                    <a:pt x="1013919" y="588762"/>
                  </a:lnTo>
                  <a:lnTo>
                    <a:pt x="1016460" y="566215"/>
                  </a:lnTo>
                  <a:lnTo>
                    <a:pt x="1017095" y="557323"/>
                  </a:lnTo>
                  <a:lnTo>
                    <a:pt x="1017413" y="551607"/>
                  </a:lnTo>
                  <a:lnTo>
                    <a:pt x="1017730" y="534141"/>
                  </a:lnTo>
                  <a:lnTo>
                    <a:pt x="1017413" y="527472"/>
                  </a:lnTo>
                  <a:lnTo>
                    <a:pt x="1016777" y="521756"/>
                  </a:lnTo>
                  <a:lnTo>
                    <a:pt x="1015824" y="516040"/>
                  </a:lnTo>
                  <a:lnTo>
                    <a:pt x="1014236" y="509371"/>
                  </a:lnTo>
                  <a:lnTo>
                    <a:pt x="1010424" y="492222"/>
                  </a:lnTo>
                  <a:lnTo>
                    <a:pt x="1008836" y="488412"/>
                  </a:lnTo>
                  <a:lnTo>
                    <a:pt x="1006930" y="483966"/>
                  </a:lnTo>
                  <a:lnTo>
                    <a:pt x="1004707" y="478567"/>
                  </a:lnTo>
                  <a:lnTo>
                    <a:pt x="1001530" y="473169"/>
                  </a:lnTo>
                  <a:lnTo>
                    <a:pt x="997401" y="467770"/>
                  </a:lnTo>
                  <a:lnTo>
                    <a:pt x="995495" y="465547"/>
                  </a:lnTo>
                  <a:lnTo>
                    <a:pt x="993272" y="463324"/>
                  </a:lnTo>
                  <a:lnTo>
                    <a:pt x="991048" y="460784"/>
                  </a:lnTo>
                  <a:lnTo>
                    <a:pt x="988825" y="459196"/>
                  </a:lnTo>
                  <a:lnTo>
                    <a:pt x="962143" y="454750"/>
                  </a:lnTo>
                  <a:lnTo>
                    <a:pt x="945943" y="439825"/>
                  </a:lnTo>
                  <a:lnTo>
                    <a:pt x="939908" y="436331"/>
                  </a:lnTo>
                  <a:lnTo>
                    <a:pt x="933555" y="433156"/>
                  </a:lnTo>
                  <a:lnTo>
                    <a:pt x="927202" y="430298"/>
                  </a:lnTo>
                  <a:lnTo>
                    <a:pt x="921167" y="427757"/>
                  </a:lnTo>
                  <a:lnTo>
                    <a:pt x="915131" y="425534"/>
                  </a:lnTo>
                  <a:lnTo>
                    <a:pt x="908778" y="423629"/>
                  </a:lnTo>
                  <a:lnTo>
                    <a:pt x="902426" y="422041"/>
                  </a:lnTo>
                  <a:lnTo>
                    <a:pt x="896390" y="421088"/>
                  </a:lnTo>
                  <a:lnTo>
                    <a:pt x="890038" y="420136"/>
                  </a:lnTo>
                  <a:lnTo>
                    <a:pt x="884002" y="419501"/>
                  </a:lnTo>
                  <a:lnTo>
                    <a:pt x="878285" y="419183"/>
                  </a:lnTo>
                  <a:lnTo>
                    <a:pt x="871932" y="418865"/>
                  </a:lnTo>
                  <a:close/>
                  <a:moveTo>
                    <a:pt x="1477962" y="0"/>
                  </a:moveTo>
                  <a:lnTo>
                    <a:pt x="1622425" y="0"/>
                  </a:lnTo>
                  <a:lnTo>
                    <a:pt x="1622425" y="366713"/>
                  </a:lnTo>
                  <a:lnTo>
                    <a:pt x="1477962" y="366713"/>
                  </a:lnTo>
                  <a:lnTo>
                    <a:pt x="1477962" y="0"/>
                  </a:lnTo>
                  <a:close/>
                  <a:moveTo>
                    <a:pt x="326855" y="0"/>
                  </a:moveTo>
                  <a:lnTo>
                    <a:pt x="1403350" y="0"/>
                  </a:lnTo>
                  <a:lnTo>
                    <a:pt x="1403350" y="1601788"/>
                  </a:lnTo>
                  <a:lnTo>
                    <a:pt x="326855" y="1601788"/>
                  </a:lnTo>
                  <a:lnTo>
                    <a:pt x="326855" y="0"/>
                  </a:lnTo>
                  <a:close/>
                  <a:moveTo>
                    <a:pt x="90211" y="0"/>
                  </a:moveTo>
                  <a:lnTo>
                    <a:pt x="94975" y="0"/>
                  </a:lnTo>
                  <a:lnTo>
                    <a:pt x="212503" y="0"/>
                  </a:lnTo>
                  <a:lnTo>
                    <a:pt x="212503" y="1601788"/>
                  </a:lnTo>
                  <a:lnTo>
                    <a:pt x="94975" y="1601788"/>
                  </a:lnTo>
                  <a:lnTo>
                    <a:pt x="90211" y="1601788"/>
                  </a:lnTo>
                  <a:lnTo>
                    <a:pt x="85446" y="1601471"/>
                  </a:lnTo>
                  <a:lnTo>
                    <a:pt x="80681" y="1600835"/>
                  </a:lnTo>
                  <a:lnTo>
                    <a:pt x="75917" y="1599883"/>
                  </a:lnTo>
                  <a:lnTo>
                    <a:pt x="71470" y="1598930"/>
                  </a:lnTo>
                  <a:lnTo>
                    <a:pt x="67023" y="1597660"/>
                  </a:lnTo>
                  <a:lnTo>
                    <a:pt x="62258" y="1596072"/>
                  </a:lnTo>
                  <a:lnTo>
                    <a:pt x="58129" y="1594484"/>
                  </a:lnTo>
                  <a:lnTo>
                    <a:pt x="53999" y="1592261"/>
                  </a:lnTo>
                  <a:lnTo>
                    <a:pt x="49870" y="1590356"/>
                  </a:lnTo>
                  <a:lnTo>
                    <a:pt x="45740" y="1587815"/>
                  </a:lnTo>
                  <a:lnTo>
                    <a:pt x="41929" y="1585592"/>
                  </a:lnTo>
                  <a:lnTo>
                    <a:pt x="38117" y="1583052"/>
                  </a:lnTo>
                  <a:lnTo>
                    <a:pt x="34623" y="1580194"/>
                  </a:lnTo>
                  <a:lnTo>
                    <a:pt x="31446" y="1577336"/>
                  </a:lnTo>
                  <a:lnTo>
                    <a:pt x="27635" y="1573843"/>
                  </a:lnTo>
                  <a:lnTo>
                    <a:pt x="24776" y="1570667"/>
                  </a:lnTo>
                  <a:lnTo>
                    <a:pt x="21917" y="1567174"/>
                  </a:lnTo>
                  <a:lnTo>
                    <a:pt x="19058" y="1563681"/>
                  </a:lnTo>
                  <a:lnTo>
                    <a:pt x="16517" y="1559870"/>
                  </a:lnTo>
                  <a:lnTo>
                    <a:pt x="13976" y="1556059"/>
                  </a:lnTo>
                  <a:lnTo>
                    <a:pt x="11435" y="1551931"/>
                  </a:lnTo>
                  <a:lnTo>
                    <a:pt x="9211" y="1548120"/>
                  </a:lnTo>
                  <a:lnTo>
                    <a:pt x="7306" y="1543992"/>
                  </a:lnTo>
                  <a:lnTo>
                    <a:pt x="5717" y="1539228"/>
                  </a:lnTo>
                  <a:lnTo>
                    <a:pt x="4447" y="1535100"/>
                  </a:lnTo>
                  <a:lnTo>
                    <a:pt x="3176" y="1530654"/>
                  </a:lnTo>
                  <a:lnTo>
                    <a:pt x="1906" y="1525891"/>
                  </a:lnTo>
                  <a:lnTo>
                    <a:pt x="1270" y="1521127"/>
                  </a:lnTo>
                  <a:lnTo>
                    <a:pt x="635" y="1516364"/>
                  </a:lnTo>
                  <a:lnTo>
                    <a:pt x="317" y="1511600"/>
                  </a:lnTo>
                  <a:lnTo>
                    <a:pt x="0" y="1506837"/>
                  </a:lnTo>
                  <a:lnTo>
                    <a:pt x="0" y="94951"/>
                  </a:lnTo>
                  <a:lnTo>
                    <a:pt x="317" y="90188"/>
                  </a:lnTo>
                  <a:lnTo>
                    <a:pt x="635" y="85424"/>
                  </a:lnTo>
                  <a:lnTo>
                    <a:pt x="1270" y="80661"/>
                  </a:lnTo>
                  <a:lnTo>
                    <a:pt x="1906" y="75580"/>
                  </a:lnTo>
                  <a:lnTo>
                    <a:pt x="3176" y="71134"/>
                  </a:lnTo>
                  <a:lnTo>
                    <a:pt x="4447" y="66688"/>
                  </a:lnTo>
                  <a:lnTo>
                    <a:pt x="5717" y="62560"/>
                  </a:lnTo>
                  <a:lnTo>
                    <a:pt x="7306" y="57796"/>
                  </a:lnTo>
                  <a:lnTo>
                    <a:pt x="9211" y="53668"/>
                  </a:lnTo>
                  <a:lnTo>
                    <a:pt x="11435" y="49857"/>
                  </a:lnTo>
                  <a:lnTo>
                    <a:pt x="13976" y="45729"/>
                  </a:lnTo>
                  <a:lnTo>
                    <a:pt x="16517" y="41601"/>
                  </a:lnTo>
                  <a:lnTo>
                    <a:pt x="19058" y="38107"/>
                  </a:lnTo>
                  <a:lnTo>
                    <a:pt x="21917" y="34614"/>
                  </a:lnTo>
                  <a:lnTo>
                    <a:pt x="24776" y="31121"/>
                  </a:lnTo>
                  <a:lnTo>
                    <a:pt x="27635" y="27945"/>
                  </a:lnTo>
                  <a:lnTo>
                    <a:pt x="31446" y="24452"/>
                  </a:lnTo>
                  <a:lnTo>
                    <a:pt x="34623" y="21594"/>
                  </a:lnTo>
                  <a:lnTo>
                    <a:pt x="38117" y="18736"/>
                  </a:lnTo>
                  <a:lnTo>
                    <a:pt x="41929" y="16195"/>
                  </a:lnTo>
                  <a:lnTo>
                    <a:pt x="45740" y="13655"/>
                  </a:lnTo>
                  <a:lnTo>
                    <a:pt x="49870" y="11432"/>
                  </a:lnTo>
                  <a:lnTo>
                    <a:pt x="53999" y="9527"/>
                  </a:lnTo>
                  <a:lnTo>
                    <a:pt x="58129" y="7304"/>
                  </a:lnTo>
                  <a:lnTo>
                    <a:pt x="62258" y="5716"/>
                  </a:lnTo>
                  <a:lnTo>
                    <a:pt x="67023" y="4128"/>
                  </a:lnTo>
                  <a:lnTo>
                    <a:pt x="71470" y="2858"/>
                  </a:lnTo>
                  <a:lnTo>
                    <a:pt x="75917" y="1905"/>
                  </a:lnTo>
                  <a:lnTo>
                    <a:pt x="80681" y="952"/>
                  </a:lnTo>
                  <a:lnTo>
                    <a:pt x="85446" y="317"/>
                  </a:lnTo>
                  <a:lnTo>
                    <a:pt x="902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1863725"/>
            <a:ext cx="2259965" cy="1762760"/>
          </a:xfrm>
          <a:prstGeom prst="rect">
            <a:avLst/>
          </a:prstGeom>
        </p:spPr>
      </p:pic>
      <p:sp>
        <p:nvSpPr>
          <p:cNvPr id="3" name="MH_SubTitle_1"/>
          <p:cNvSpPr txBox="1"/>
          <p:nvPr/>
        </p:nvSpPr>
        <p:spPr>
          <a:xfrm>
            <a:off x="2895536" y="3626485"/>
            <a:ext cx="2285709" cy="7551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唱一唱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7505" y="1863725"/>
            <a:ext cx="3177540" cy="1912620"/>
          </a:xfrm>
          <a:prstGeom prst="rect">
            <a:avLst/>
          </a:prstGeom>
        </p:spPr>
      </p:pic>
      <p:sp>
        <p:nvSpPr>
          <p:cNvPr id="5" name="MH_SubTitle_1"/>
          <p:cNvSpPr txBox="1"/>
          <p:nvPr/>
        </p:nvSpPr>
        <p:spPr>
          <a:xfrm>
            <a:off x="5520055" y="3776345"/>
            <a:ext cx="2286000" cy="49784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写一写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00465" y="1863725"/>
            <a:ext cx="2080260" cy="754380"/>
          </a:xfrm>
          <a:prstGeom prst="rect">
            <a:avLst/>
          </a:prstGeom>
        </p:spPr>
      </p:pic>
      <p:sp>
        <p:nvSpPr>
          <p:cNvPr id="7" name="MH_SubTitle_1"/>
          <p:cNvSpPr txBox="1"/>
          <p:nvPr/>
        </p:nvSpPr>
        <p:spPr>
          <a:xfrm>
            <a:off x="8697595" y="2774315"/>
            <a:ext cx="2286000" cy="49784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访一访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5665" y="3626485"/>
            <a:ext cx="2385060" cy="1051560"/>
          </a:xfrm>
          <a:prstGeom prst="rect">
            <a:avLst/>
          </a:prstGeom>
        </p:spPr>
      </p:pic>
      <p:sp>
        <p:nvSpPr>
          <p:cNvPr id="9" name="MH_SubTitle_1"/>
          <p:cNvSpPr txBox="1"/>
          <p:nvPr/>
        </p:nvSpPr>
        <p:spPr>
          <a:xfrm>
            <a:off x="8594725" y="4753610"/>
            <a:ext cx="2286000" cy="49784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讲一讲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7865" y="4501515"/>
            <a:ext cx="1303020" cy="1432560"/>
          </a:xfrm>
          <a:prstGeom prst="rect">
            <a:avLst/>
          </a:prstGeom>
        </p:spPr>
      </p:pic>
      <p:sp>
        <p:nvSpPr>
          <p:cNvPr id="11" name="MH_SubTitle_1"/>
          <p:cNvSpPr txBox="1"/>
          <p:nvPr/>
        </p:nvSpPr>
        <p:spPr>
          <a:xfrm>
            <a:off x="2746311" y="5934710"/>
            <a:ext cx="2285709" cy="7551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想一想 </a:t>
            </a:r>
          </a:p>
        </p:txBody>
      </p:sp>
      <p:sp>
        <p:nvSpPr>
          <p:cNvPr id="13" name="MH_SubTitle_1"/>
          <p:cNvSpPr txBox="1"/>
          <p:nvPr/>
        </p:nvSpPr>
        <p:spPr>
          <a:xfrm>
            <a:off x="8495665" y="6063615"/>
            <a:ext cx="2286000" cy="49784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议一议 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20055" y="4274185"/>
            <a:ext cx="2065655" cy="18516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74785" y="5466715"/>
            <a:ext cx="1805940" cy="480060"/>
          </a:xfrm>
          <a:prstGeom prst="rect">
            <a:avLst/>
          </a:prstGeom>
        </p:spPr>
      </p:pic>
      <p:sp>
        <p:nvSpPr>
          <p:cNvPr id="19" name="MH_SubTitle_1"/>
          <p:cNvSpPr txBox="1"/>
          <p:nvPr/>
        </p:nvSpPr>
        <p:spPr>
          <a:xfrm>
            <a:off x="5437505" y="6063615"/>
            <a:ext cx="2286000" cy="49784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画一画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2223770" y="3415030"/>
            <a:ext cx="3449320" cy="550545"/>
            <a:chOff x="3502" y="5378"/>
            <a:chExt cx="5432" cy="867"/>
          </a:xfrm>
        </p:grpSpPr>
        <p:sp>
          <p:nvSpPr>
            <p:cNvPr id="3" name="矩形 2"/>
            <p:cNvSpPr/>
            <p:nvPr/>
          </p:nvSpPr>
          <p:spPr>
            <a:xfrm>
              <a:off x="4458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开展活动 注重体验</a:t>
              </a:r>
            </a:p>
          </p:txBody>
        </p:sp>
        <p:sp>
          <p:nvSpPr>
            <p:cNvPr id="49" name="椭圆 48"/>
            <p:cNvSpPr/>
            <p:nvPr/>
          </p:nvSpPr>
          <p:spPr>
            <a:xfrm>
              <a:off x="3502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610985" y="3415030"/>
            <a:ext cx="3505200" cy="550545"/>
            <a:chOff x="10411" y="5378"/>
            <a:chExt cx="5520" cy="867"/>
          </a:xfrm>
        </p:grpSpPr>
        <p:sp>
          <p:nvSpPr>
            <p:cNvPr id="54" name="矩形 53"/>
            <p:cNvSpPr/>
            <p:nvPr/>
          </p:nvSpPr>
          <p:spPr>
            <a:xfrm>
              <a:off x="11455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优化资源 形成合力</a:t>
              </a:r>
            </a:p>
          </p:txBody>
        </p:sp>
        <p:sp>
          <p:nvSpPr>
            <p:cNvPr id="55" name="椭圆 54"/>
            <p:cNvSpPr/>
            <p:nvPr/>
          </p:nvSpPr>
          <p:spPr>
            <a:xfrm>
              <a:off x="10500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0411" y="5500"/>
              <a:ext cx="10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236470" y="2227580"/>
            <a:ext cx="3449320" cy="550545"/>
            <a:chOff x="3502" y="5378"/>
            <a:chExt cx="5432" cy="867"/>
          </a:xfrm>
        </p:grpSpPr>
        <p:sp>
          <p:nvSpPr>
            <p:cNvPr id="66" name="矩形 65"/>
            <p:cNvSpPr/>
            <p:nvPr/>
          </p:nvSpPr>
          <p:spPr>
            <a:xfrm>
              <a:off x="4458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认真研读 弄通做实</a:t>
              </a:r>
            </a:p>
          </p:txBody>
        </p:sp>
        <p:sp>
          <p:nvSpPr>
            <p:cNvPr id="67" name="椭圆 66"/>
            <p:cNvSpPr/>
            <p:nvPr/>
          </p:nvSpPr>
          <p:spPr>
            <a:xfrm>
              <a:off x="3502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623685" y="2227580"/>
            <a:ext cx="3505200" cy="550545"/>
            <a:chOff x="10411" y="5378"/>
            <a:chExt cx="5520" cy="867"/>
          </a:xfrm>
        </p:grpSpPr>
        <p:sp>
          <p:nvSpPr>
            <p:cNvPr id="70" name="矩形 69"/>
            <p:cNvSpPr/>
            <p:nvPr/>
          </p:nvSpPr>
          <p:spPr>
            <a:xfrm>
              <a:off x="11455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关注学情 紧跟时代</a:t>
              </a:r>
            </a:p>
          </p:txBody>
        </p:sp>
        <p:sp>
          <p:nvSpPr>
            <p:cNvPr id="71" name="椭圆 70"/>
            <p:cNvSpPr/>
            <p:nvPr/>
          </p:nvSpPr>
          <p:spPr>
            <a:xfrm>
              <a:off x="10500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0411" y="5500"/>
              <a:ext cx="10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3965575" y="1189990"/>
            <a:ext cx="3449320" cy="550545"/>
            <a:chOff x="3502" y="5378"/>
            <a:chExt cx="5432" cy="867"/>
          </a:xfrm>
        </p:grpSpPr>
        <p:sp>
          <p:nvSpPr>
            <p:cNvPr id="66" name="矩形 65"/>
            <p:cNvSpPr/>
            <p:nvPr/>
          </p:nvSpPr>
          <p:spPr>
            <a:xfrm>
              <a:off x="4458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认真研读 弄通做实</a:t>
              </a:r>
            </a:p>
          </p:txBody>
        </p:sp>
        <p:sp>
          <p:nvSpPr>
            <p:cNvPr id="67" name="椭圆 66"/>
            <p:cNvSpPr/>
            <p:nvPr/>
          </p:nvSpPr>
          <p:spPr>
            <a:xfrm>
              <a:off x="3502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815465" y="2374265"/>
            <a:ext cx="8356600" cy="3877310"/>
            <a:chOff x="2845" y="2936"/>
            <a:chExt cx="13160" cy="6106"/>
          </a:xfrm>
        </p:grpSpPr>
        <p:sp>
          <p:nvSpPr>
            <p:cNvPr id="32" name="文本框 31"/>
            <p:cNvSpPr txBox="1"/>
            <p:nvPr>
              <p:custDataLst>
                <p:tags r:id="rId1"/>
              </p:custDataLst>
            </p:nvPr>
          </p:nvSpPr>
          <p:spPr>
            <a:xfrm>
              <a:off x="12029" y="6318"/>
              <a:ext cx="3974" cy="1700"/>
            </a:xfrm>
            <a:prstGeom prst="rect">
              <a:avLst/>
            </a:prstGeom>
            <a:noFill/>
          </p:spPr>
          <p:txBody>
            <a:bodyPr wrap="square" lIns="90000" tIns="0" rIns="90000" bIns="46800" anchor="t" anchorCtr="1">
              <a:normAutofit/>
            </a:bodyPr>
            <a:lstStyle/>
            <a:p>
              <a:pPr marL="285750" indent="-285750" algn="ctr">
                <a:lnSpc>
                  <a:spcPct val="120000"/>
                </a:lnSpc>
                <a:buFont typeface="Wingdings" panose="05000000000000000000" charset="0"/>
                <a:buChar char="l"/>
              </a:pPr>
              <a:r>
                <a:rPr lang="zh-CN" altLang="en-US" sz="1400" spc="15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确定目标</a:t>
              </a:r>
            </a:p>
            <a:p>
              <a:pPr marL="285750" indent="-285750" algn="ctr">
                <a:lnSpc>
                  <a:spcPct val="120000"/>
                </a:lnSpc>
                <a:buFont typeface="Wingdings" panose="05000000000000000000" charset="0"/>
                <a:buChar char="l"/>
              </a:pPr>
              <a:r>
                <a:rPr lang="zh-CN" altLang="en-US" sz="1400" spc="15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重在实践</a:t>
              </a:r>
            </a:p>
            <a:p>
              <a:pPr marL="285750" indent="-285750" algn="ctr">
                <a:lnSpc>
                  <a:spcPct val="120000"/>
                </a:lnSpc>
                <a:buFont typeface="Wingdings" panose="05000000000000000000" charset="0"/>
                <a:buChar char="l"/>
              </a:pPr>
              <a:r>
                <a:rPr lang="zh-CN" altLang="en-US" sz="1400" spc="15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落在实效</a:t>
              </a:r>
            </a:p>
          </p:txBody>
        </p:sp>
        <p:sp>
          <p:nvSpPr>
            <p:cNvPr id="33" name="文本框 32"/>
            <p:cNvSpPr txBox="1"/>
            <p:nvPr>
              <p:custDataLst>
                <p:tags r:id="rId2"/>
              </p:custDataLst>
            </p:nvPr>
          </p:nvSpPr>
          <p:spPr>
            <a:xfrm>
              <a:off x="12029" y="5400"/>
              <a:ext cx="3974" cy="64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1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600" b="1" spc="30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做实</a:t>
              </a:r>
            </a:p>
          </p:txBody>
        </p:sp>
        <p:sp>
          <p:nvSpPr>
            <p:cNvPr id="34" name="泪滴形 33"/>
            <p:cNvSpPr/>
            <p:nvPr>
              <p:custDataLst>
                <p:tags r:id="rId3"/>
              </p:custDataLst>
            </p:nvPr>
          </p:nvSpPr>
          <p:spPr>
            <a:xfrm>
              <a:off x="13085" y="2937"/>
              <a:ext cx="1863" cy="1888"/>
            </a:xfrm>
            <a:prstGeom prst="teardrop">
              <a:avLst/>
            </a:prstGeom>
            <a:solidFill>
              <a:srgbClr val="1AA3AA">
                <a:lumMod val="100000"/>
              </a:srgb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35" name="直接连接符 34"/>
            <p:cNvCxnSpPr/>
            <p:nvPr>
              <p:custDataLst>
                <p:tags r:id="rId4"/>
              </p:custDataLst>
            </p:nvPr>
          </p:nvCxnSpPr>
          <p:spPr>
            <a:xfrm>
              <a:off x="14016" y="4809"/>
              <a:ext cx="0" cy="563"/>
            </a:xfrm>
            <a:prstGeom prst="line">
              <a:avLst/>
            </a:prstGeom>
            <a:ln w="12700" cap="flat" cmpd="sng" algn="ctr">
              <a:solidFill>
                <a:srgbClr val="1AA3AA">
                  <a:lumMod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36" name="椭圆 35"/>
            <p:cNvSpPr/>
            <p:nvPr>
              <p:custDataLst>
                <p:tags r:id="rId5"/>
              </p:custDataLst>
            </p:nvPr>
          </p:nvSpPr>
          <p:spPr>
            <a:xfrm>
              <a:off x="13424" y="3264"/>
              <a:ext cx="1233" cy="1250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38100" dist="38100" algn="ctr" rotWithShape="0">
                <a:srgbClr val="000000">
                  <a:alpha val="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任意多边形 21"/>
            <p:cNvSpPr/>
            <p:nvPr>
              <p:custDataLst>
                <p:tags r:id="rId6"/>
              </p:custDataLst>
            </p:nvPr>
          </p:nvSpPr>
          <p:spPr bwMode="auto">
            <a:xfrm>
              <a:off x="13783" y="3627"/>
              <a:ext cx="516" cy="52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570" y="21600"/>
                  </a:moveTo>
                  <a:cubicBezTo>
                    <a:pt x="995" y="21600"/>
                    <a:pt x="995" y="21600"/>
                    <a:pt x="995" y="21600"/>
                  </a:cubicBezTo>
                  <a:cubicBezTo>
                    <a:pt x="497" y="21600"/>
                    <a:pt x="0" y="21061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252"/>
                    <a:pt x="497" y="0"/>
                    <a:pt x="995" y="0"/>
                  </a:cubicBezTo>
                  <a:cubicBezTo>
                    <a:pt x="20570" y="0"/>
                    <a:pt x="20570" y="0"/>
                    <a:pt x="20570" y="0"/>
                  </a:cubicBezTo>
                  <a:cubicBezTo>
                    <a:pt x="21103" y="0"/>
                    <a:pt x="21600" y="252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061"/>
                    <a:pt x="21103" y="21600"/>
                    <a:pt x="20570" y="21600"/>
                  </a:cubicBezTo>
                  <a:close/>
                  <a:moveTo>
                    <a:pt x="19575" y="2013"/>
                  </a:moveTo>
                  <a:cubicBezTo>
                    <a:pt x="1989" y="2013"/>
                    <a:pt x="1989" y="2013"/>
                    <a:pt x="1989" y="2013"/>
                  </a:cubicBezTo>
                  <a:cubicBezTo>
                    <a:pt x="1989" y="19551"/>
                    <a:pt x="1989" y="19551"/>
                    <a:pt x="1989" y="19551"/>
                  </a:cubicBezTo>
                  <a:cubicBezTo>
                    <a:pt x="19575" y="19551"/>
                    <a:pt x="19575" y="19551"/>
                    <a:pt x="19575" y="19551"/>
                  </a:cubicBezTo>
                  <a:lnTo>
                    <a:pt x="19575" y="2013"/>
                  </a:lnTo>
                  <a:close/>
                  <a:moveTo>
                    <a:pt x="3517" y="10926"/>
                  </a:moveTo>
                  <a:cubicBezTo>
                    <a:pt x="6288" y="9129"/>
                    <a:pt x="6288" y="9129"/>
                    <a:pt x="6288" y="9129"/>
                  </a:cubicBezTo>
                  <a:cubicBezTo>
                    <a:pt x="6537" y="9129"/>
                    <a:pt x="6537" y="9129"/>
                    <a:pt x="6786" y="9129"/>
                  </a:cubicBezTo>
                  <a:cubicBezTo>
                    <a:pt x="7034" y="9129"/>
                    <a:pt x="7283" y="9129"/>
                    <a:pt x="7283" y="9129"/>
                  </a:cubicBezTo>
                  <a:cubicBezTo>
                    <a:pt x="11795" y="12184"/>
                    <a:pt x="11795" y="12184"/>
                    <a:pt x="11795" y="12184"/>
                  </a:cubicBezTo>
                  <a:cubicBezTo>
                    <a:pt x="16804" y="8626"/>
                    <a:pt x="16804" y="8626"/>
                    <a:pt x="16804" y="8626"/>
                  </a:cubicBezTo>
                  <a:cubicBezTo>
                    <a:pt x="17053" y="8374"/>
                    <a:pt x="17337" y="8374"/>
                    <a:pt x="17586" y="8374"/>
                  </a:cubicBezTo>
                  <a:cubicBezTo>
                    <a:pt x="18083" y="8374"/>
                    <a:pt x="18580" y="8877"/>
                    <a:pt x="18580" y="9380"/>
                  </a:cubicBezTo>
                  <a:cubicBezTo>
                    <a:pt x="18580" y="9632"/>
                    <a:pt x="18332" y="10171"/>
                    <a:pt x="18083" y="10171"/>
                  </a:cubicBezTo>
                  <a:cubicBezTo>
                    <a:pt x="12292" y="14232"/>
                    <a:pt x="12292" y="14232"/>
                    <a:pt x="12292" y="14232"/>
                  </a:cubicBezTo>
                  <a:cubicBezTo>
                    <a:pt x="12292" y="14484"/>
                    <a:pt x="12043" y="14484"/>
                    <a:pt x="11795" y="14484"/>
                  </a:cubicBezTo>
                  <a:cubicBezTo>
                    <a:pt x="11546" y="14484"/>
                    <a:pt x="11297" y="14484"/>
                    <a:pt x="11297" y="14232"/>
                  </a:cubicBezTo>
                  <a:cubicBezTo>
                    <a:pt x="6786" y="11177"/>
                    <a:pt x="6786" y="11177"/>
                    <a:pt x="6786" y="11177"/>
                  </a:cubicBezTo>
                  <a:cubicBezTo>
                    <a:pt x="4761" y="12687"/>
                    <a:pt x="4761" y="12687"/>
                    <a:pt x="4761" y="12687"/>
                  </a:cubicBezTo>
                  <a:cubicBezTo>
                    <a:pt x="4512" y="12687"/>
                    <a:pt x="4263" y="12687"/>
                    <a:pt x="4014" y="12687"/>
                  </a:cubicBezTo>
                  <a:cubicBezTo>
                    <a:pt x="3517" y="12687"/>
                    <a:pt x="3020" y="12435"/>
                    <a:pt x="3020" y="11681"/>
                  </a:cubicBezTo>
                  <a:cubicBezTo>
                    <a:pt x="3020" y="11429"/>
                    <a:pt x="3268" y="11177"/>
                    <a:pt x="3517" y="10926"/>
                  </a:cubicBezTo>
                  <a:close/>
                </a:path>
              </a:pathLst>
            </a:custGeom>
            <a:solidFill>
              <a:srgbClr val="1AA3AA">
                <a:lumMod val="100000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2845" y="6164"/>
              <a:ext cx="4326" cy="1700"/>
            </a:xfrm>
            <a:prstGeom prst="rect">
              <a:avLst/>
            </a:prstGeom>
            <a:noFill/>
          </p:spPr>
          <p:txBody>
            <a:bodyPr wrap="square" lIns="90000" tIns="0" rIns="90000" bIns="46800" anchor="t" anchorCtr="1">
              <a:noAutofit/>
            </a:bodyPr>
            <a:lstStyle/>
            <a:p>
              <a:pPr marL="171450" indent="-17145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spc="15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习近平新时代中国特色社会主义思想的内涵</a:t>
              </a:r>
            </a:p>
            <a:p>
              <a:pPr marL="171450" indent="-17145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spc="15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读本的编写思路和核心观点</a:t>
              </a:r>
            </a:p>
          </p:txBody>
        </p:sp>
        <p:sp>
          <p:nvSpPr>
            <p:cNvPr id="39" name="文本框 38"/>
            <p:cNvSpPr txBox="1"/>
            <p:nvPr>
              <p:custDataLst>
                <p:tags r:id="rId8"/>
              </p:custDataLst>
            </p:nvPr>
          </p:nvSpPr>
          <p:spPr>
            <a:xfrm>
              <a:off x="3197" y="5400"/>
              <a:ext cx="3974" cy="64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1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600" b="1" spc="30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读懂</a:t>
              </a:r>
            </a:p>
          </p:txBody>
        </p:sp>
        <p:sp>
          <p:nvSpPr>
            <p:cNvPr id="40" name="泪滴形 39"/>
            <p:cNvSpPr/>
            <p:nvPr>
              <p:custDataLst>
                <p:tags r:id="rId9"/>
              </p:custDataLst>
            </p:nvPr>
          </p:nvSpPr>
          <p:spPr>
            <a:xfrm>
              <a:off x="4252" y="2936"/>
              <a:ext cx="1863" cy="1888"/>
            </a:xfrm>
            <a:prstGeom prst="teardrop">
              <a:avLst/>
            </a:prstGeom>
            <a:solidFill>
              <a:srgbClr val="1F74AD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41" name="直接连接符 40"/>
            <p:cNvCxnSpPr/>
            <p:nvPr>
              <p:custDataLst>
                <p:tags r:id="rId10"/>
              </p:custDataLst>
            </p:nvPr>
          </p:nvCxnSpPr>
          <p:spPr>
            <a:xfrm>
              <a:off x="5200" y="4812"/>
              <a:ext cx="0" cy="563"/>
            </a:xfrm>
            <a:prstGeom prst="line">
              <a:avLst/>
            </a:prstGeom>
            <a:ln w="12700" cap="flat" cmpd="sng" algn="ctr">
              <a:solidFill>
                <a:srgbClr val="1F74AD">
                  <a:lumMod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42" name="椭圆 41"/>
            <p:cNvSpPr/>
            <p:nvPr>
              <p:custDataLst>
                <p:tags r:id="rId11"/>
              </p:custDataLst>
            </p:nvPr>
          </p:nvSpPr>
          <p:spPr>
            <a:xfrm>
              <a:off x="4590" y="3260"/>
              <a:ext cx="1233" cy="1250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38100" dist="38100" algn="ctr" rotWithShape="0">
                <a:srgbClr val="000000">
                  <a:alpha val="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任意多边形 17"/>
            <p:cNvSpPr/>
            <p:nvPr>
              <p:custDataLst>
                <p:tags r:id="rId12"/>
              </p:custDataLst>
            </p:nvPr>
          </p:nvSpPr>
          <p:spPr bwMode="auto">
            <a:xfrm>
              <a:off x="4949" y="3623"/>
              <a:ext cx="516" cy="52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96" y="7511"/>
                  </a:moveTo>
                  <a:cubicBezTo>
                    <a:pt x="12456" y="14725"/>
                    <a:pt x="12456" y="14725"/>
                    <a:pt x="12456" y="14725"/>
                  </a:cubicBezTo>
                  <a:cubicBezTo>
                    <a:pt x="12204" y="14725"/>
                    <a:pt x="11952" y="15022"/>
                    <a:pt x="11700" y="15022"/>
                  </a:cubicBezTo>
                  <a:cubicBezTo>
                    <a:pt x="11700" y="15022"/>
                    <a:pt x="11448" y="14725"/>
                    <a:pt x="11196" y="14725"/>
                  </a:cubicBezTo>
                  <a:cubicBezTo>
                    <a:pt x="6588" y="11118"/>
                    <a:pt x="6588" y="11118"/>
                    <a:pt x="6588" y="11118"/>
                  </a:cubicBezTo>
                  <a:cubicBezTo>
                    <a:pt x="2016" y="14386"/>
                    <a:pt x="2016" y="14386"/>
                    <a:pt x="2016" y="14386"/>
                  </a:cubicBezTo>
                  <a:cubicBezTo>
                    <a:pt x="2016" y="19181"/>
                    <a:pt x="2016" y="19181"/>
                    <a:pt x="2016" y="19181"/>
                  </a:cubicBezTo>
                  <a:cubicBezTo>
                    <a:pt x="20592" y="19181"/>
                    <a:pt x="20592" y="19181"/>
                    <a:pt x="20592" y="19181"/>
                  </a:cubicBezTo>
                  <a:cubicBezTo>
                    <a:pt x="21096" y="19181"/>
                    <a:pt x="21600" y="19818"/>
                    <a:pt x="21600" y="20412"/>
                  </a:cubicBezTo>
                  <a:cubicBezTo>
                    <a:pt x="21600" y="21303"/>
                    <a:pt x="21096" y="21600"/>
                    <a:pt x="20592" y="21600"/>
                  </a:cubicBezTo>
                  <a:cubicBezTo>
                    <a:pt x="1008" y="21600"/>
                    <a:pt x="1008" y="21600"/>
                    <a:pt x="1008" y="21600"/>
                  </a:cubicBezTo>
                  <a:cubicBezTo>
                    <a:pt x="252" y="21600"/>
                    <a:pt x="0" y="21303"/>
                    <a:pt x="0" y="20412"/>
                  </a:cubicBezTo>
                  <a:cubicBezTo>
                    <a:pt x="0" y="1188"/>
                    <a:pt x="0" y="1188"/>
                    <a:pt x="0" y="1188"/>
                  </a:cubicBezTo>
                  <a:cubicBezTo>
                    <a:pt x="0" y="594"/>
                    <a:pt x="252" y="0"/>
                    <a:pt x="1008" y="0"/>
                  </a:cubicBezTo>
                  <a:cubicBezTo>
                    <a:pt x="1512" y="0"/>
                    <a:pt x="2016" y="594"/>
                    <a:pt x="2016" y="1188"/>
                  </a:cubicBezTo>
                  <a:cubicBezTo>
                    <a:pt x="2016" y="11712"/>
                    <a:pt x="2016" y="11712"/>
                    <a:pt x="2016" y="11712"/>
                  </a:cubicBezTo>
                  <a:cubicBezTo>
                    <a:pt x="6084" y="8699"/>
                    <a:pt x="6084" y="8699"/>
                    <a:pt x="6084" y="8699"/>
                  </a:cubicBezTo>
                  <a:cubicBezTo>
                    <a:pt x="6336" y="8699"/>
                    <a:pt x="6588" y="8402"/>
                    <a:pt x="6588" y="8402"/>
                  </a:cubicBezTo>
                  <a:cubicBezTo>
                    <a:pt x="6876" y="8402"/>
                    <a:pt x="7128" y="8699"/>
                    <a:pt x="7380" y="8699"/>
                  </a:cubicBezTo>
                  <a:cubicBezTo>
                    <a:pt x="11700" y="12306"/>
                    <a:pt x="11700" y="12306"/>
                    <a:pt x="11700" y="12306"/>
                  </a:cubicBezTo>
                  <a:cubicBezTo>
                    <a:pt x="20088" y="5389"/>
                    <a:pt x="20088" y="5389"/>
                    <a:pt x="20088" y="5389"/>
                  </a:cubicBezTo>
                  <a:cubicBezTo>
                    <a:pt x="20088" y="5389"/>
                    <a:pt x="20340" y="5389"/>
                    <a:pt x="20592" y="5389"/>
                  </a:cubicBezTo>
                  <a:cubicBezTo>
                    <a:pt x="21096" y="5389"/>
                    <a:pt x="21600" y="5686"/>
                    <a:pt x="21600" y="6620"/>
                  </a:cubicBezTo>
                  <a:cubicBezTo>
                    <a:pt x="21600" y="6917"/>
                    <a:pt x="21348" y="7214"/>
                    <a:pt x="21096" y="7511"/>
                  </a:cubicBezTo>
                </a:path>
              </a:pathLst>
            </a:custGeom>
            <a:solidFill>
              <a:srgbClr val="1F74AD"/>
            </a:solidFill>
            <a:ln>
              <a:noFill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3"/>
              </p:custDataLst>
            </p:nvPr>
          </p:nvSpPr>
          <p:spPr>
            <a:xfrm>
              <a:off x="7613" y="6274"/>
              <a:ext cx="4417" cy="1700"/>
            </a:xfrm>
            <a:prstGeom prst="rect">
              <a:avLst/>
            </a:prstGeom>
            <a:noFill/>
          </p:spPr>
          <p:txBody>
            <a:bodyPr wrap="square" lIns="90000" tIns="0" rIns="90000" bIns="46800" anchor="t" anchorCtr="1">
              <a:noAutofit/>
            </a:bodyPr>
            <a:lstStyle/>
            <a:p>
              <a:pPr marL="285750" indent="-285750" algn="ctr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spc="15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在联系中认识、理解</a:t>
              </a:r>
            </a:p>
            <a:p>
              <a:pPr algn="l">
                <a:lnSpc>
                  <a:spcPct val="120000"/>
                </a:lnSpc>
              </a:pPr>
              <a:r>
                <a:rPr lang="zh-CN" altLang="en-US" sz="1400" spc="15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（习近平新时代中国特色社会主义思想、读本、国家发展与社会生活、学生实际）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14"/>
              </p:custDataLst>
            </p:nvPr>
          </p:nvSpPr>
          <p:spPr>
            <a:xfrm>
              <a:off x="7613" y="5400"/>
              <a:ext cx="3974" cy="64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1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600" b="1" spc="30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弄通</a:t>
              </a:r>
            </a:p>
          </p:txBody>
        </p:sp>
        <p:sp>
          <p:nvSpPr>
            <p:cNvPr id="46" name="泪滴形 45"/>
            <p:cNvSpPr/>
            <p:nvPr>
              <p:custDataLst>
                <p:tags r:id="rId15"/>
              </p:custDataLst>
            </p:nvPr>
          </p:nvSpPr>
          <p:spPr>
            <a:xfrm>
              <a:off x="8669" y="2937"/>
              <a:ext cx="1863" cy="1888"/>
            </a:xfrm>
            <a:prstGeom prst="teardrop">
              <a:avLst/>
            </a:prstGeom>
            <a:solidFill>
              <a:srgbClr val="3498DB">
                <a:lumMod val="100000"/>
              </a:srgb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47" name="直接连接符 46"/>
            <p:cNvCxnSpPr/>
            <p:nvPr>
              <p:custDataLst>
                <p:tags r:id="rId16"/>
              </p:custDataLst>
            </p:nvPr>
          </p:nvCxnSpPr>
          <p:spPr>
            <a:xfrm>
              <a:off x="9555" y="4809"/>
              <a:ext cx="0" cy="563"/>
            </a:xfrm>
            <a:prstGeom prst="line">
              <a:avLst/>
            </a:prstGeom>
            <a:ln w="12700" cap="flat" cmpd="sng" algn="ctr">
              <a:solidFill>
                <a:srgbClr val="3498DB">
                  <a:lumMod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48" name="椭圆 47"/>
            <p:cNvSpPr/>
            <p:nvPr>
              <p:custDataLst>
                <p:tags r:id="rId17"/>
              </p:custDataLst>
            </p:nvPr>
          </p:nvSpPr>
          <p:spPr>
            <a:xfrm>
              <a:off x="8972" y="3260"/>
              <a:ext cx="1233" cy="1250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38100" dist="38100" algn="ctr" rotWithShape="0">
                <a:srgbClr val="000000">
                  <a:alpha val="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任意多边形 13"/>
            <p:cNvSpPr/>
            <p:nvPr>
              <p:custDataLst>
                <p:tags r:id="rId18"/>
              </p:custDataLst>
            </p:nvPr>
          </p:nvSpPr>
          <p:spPr bwMode="auto">
            <a:xfrm>
              <a:off x="9330" y="3623"/>
              <a:ext cx="516" cy="52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932" y="9632"/>
                  </a:moveTo>
                  <a:cubicBezTo>
                    <a:pt x="11932" y="0"/>
                    <a:pt x="11932" y="0"/>
                    <a:pt x="11932" y="0"/>
                  </a:cubicBezTo>
                  <a:cubicBezTo>
                    <a:pt x="17287" y="0"/>
                    <a:pt x="21600" y="4313"/>
                    <a:pt x="21600" y="9632"/>
                  </a:cubicBezTo>
                  <a:lnTo>
                    <a:pt x="11932" y="9632"/>
                  </a:lnTo>
                  <a:close/>
                  <a:moveTo>
                    <a:pt x="9919" y="21600"/>
                  </a:moveTo>
                  <a:cubicBezTo>
                    <a:pt x="4313" y="21600"/>
                    <a:pt x="0" y="17251"/>
                    <a:pt x="0" y="11681"/>
                  </a:cubicBezTo>
                  <a:cubicBezTo>
                    <a:pt x="0" y="6325"/>
                    <a:pt x="4313" y="2013"/>
                    <a:pt x="9919" y="2013"/>
                  </a:cubicBezTo>
                  <a:cubicBezTo>
                    <a:pt x="9919" y="11681"/>
                    <a:pt x="9919" y="11681"/>
                    <a:pt x="9919" y="11681"/>
                  </a:cubicBezTo>
                  <a:cubicBezTo>
                    <a:pt x="19551" y="11681"/>
                    <a:pt x="19551" y="11681"/>
                    <a:pt x="19551" y="11681"/>
                  </a:cubicBezTo>
                  <a:cubicBezTo>
                    <a:pt x="19551" y="17251"/>
                    <a:pt x="15239" y="21600"/>
                    <a:pt x="9919" y="21600"/>
                  </a:cubicBezTo>
                  <a:close/>
                </a:path>
              </a:pathLst>
            </a:custGeom>
            <a:solidFill>
              <a:srgbClr val="3498DB">
                <a:lumMod val="100000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19"/>
              </p:custDataLst>
            </p:nvPr>
          </p:nvSpPr>
          <p:spPr>
            <a:xfrm>
              <a:off x="12031" y="8394"/>
              <a:ext cx="3974" cy="64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1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600" b="1" spc="3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实践</a:t>
              </a:r>
            </a:p>
          </p:txBody>
        </p:sp>
        <p:sp>
          <p:nvSpPr>
            <p:cNvPr id="7" name="文本框 6"/>
            <p:cNvSpPr txBox="1"/>
            <p:nvPr>
              <p:custDataLst>
                <p:tags r:id="rId20"/>
              </p:custDataLst>
            </p:nvPr>
          </p:nvSpPr>
          <p:spPr>
            <a:xfrm>
              <a:off x="3199" y="8394"/>
              <a:ext cx="3974" cy="64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1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600" b="1" spc="3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学习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21"/>
              </p:custDataLst>
            </p:nvPr>
          </p:nvSpPr>
          <p:spPr>
            <a:xfrm>
              <a:off x="7615" y="8394"/>
              <a:ext cx="3974" cy="64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1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600" b="1" spc="3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理解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3989705" y="1132205"/>
            <a:ext cx="3449320" cy="550545"/>
            <a:chOff x="3502" y="5378"/>
            <a:chExt cx="5432" cy="867"/>
          </a:xfrm>
        </p:grpSpPr>
        <p:sp>
          <p:nvSpPr>
            <p:cNvPr id="66" name="矩形 65"/>
            <p:cNvSpPr/>
            <p:nvPr/>
          </p:nvSpPr>
          <p:spPr>
            <a:xfrm>
              <a:off x="4458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认真研读 弄通做实</a:t>
              </a:r>
            </a:p>
          </p:txBody>
        </p:sp>
        <p:sp>
          <p:nvSpPr>
            <p:cNvPr id="67" name="椭圆 66"/>
            <p:cNvSpPr/>
            <p:nvPr/>
          </p:nvSpPr>
          <p:spPr>
            <a:xfrm>
              <a:off x="3502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0350" y="1938020"/>
            <a:ext cx="1882775" cy="3816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0350" y="2319655"/>
            <a:ext cx="2518410" cy="38163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6905" y="1938020"/>
            <a:ext cx="1388110" cy="121158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020" y="3775075"/>
            <a:ext cx="1483995" cy="122491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980" y="5550535"/>
            <a:ext cx="1203960" cy="98298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80480" y="2052320"/>
            <a:ext cx="1219200" cy="98298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0480" y="3752215"/>
            <a:ext cx="1287780" cy="101346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87160" y="5447665"/>
            <a:ext cx="1181100" cy="102870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80350" y="2701290"/>
            <a:ext cx="2994660" cy="41148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80350" y="3303270"/>
            <a:ext cx="1981835" cy="191198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362200" y="2061210"/>
            <a:ext cx="2910840" cy="64008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362200" y="2701290"/>
            <a:ext cx="3063240" cy="945515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362200" y="4194175"/>
            <a:ext cx="2941320" cy="45720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80350" y="5668645"/>
            <a:ext cx="2979420" cy="80772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373630" y="5196840"/>
            <a:ext cx="2964180" cy="43434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373630" y="5638165"/>
            <a:ext cx="2987040" cy="41910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362200" y="6057265"/>
            <a:ext cx="2415540" cy="25146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369820" y="6308725"/>
            <a:ext cx="2956560" cy="4762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3698240" y="1350010"/>
            <a:ext cx="3448685" cy="550545"/>
            <a:chOff x="10500" y="5378"/>
            <a:chExt cx="5431" cy="867"/>
          </a:xfrm>
        </p:grpSpPr>
        <p:sp>
          <p:nvSpPr>
            <p:cNvPr id="70" name="矩形 69"/>
            <p:cNvSpPr/>
            <p:nvPr/>
          </p:nvSpPr>
          <p:spPr>
            <a:xfrm>
              <a:off x="11455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关注学情 紧跟时代</a:t>
              </a:r>
            </a:p>
          </p:txBody>
        </p:sp>
        <p:sp>
          <p:nvSpPr>
            <p:cNvPr id="71" name="椭圆 70"/>
            <p:cNvSpPr/>
            <p:nvPr/>
          </p:nvSpPr>
          <p:spPr>
            <a:xfrm>
              <a:off x="10500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449070" y="2379345"/>
            <a:ext cx="9379585" cy="3623945"/>
            <a:chOff x="2282" y="3128"/>
            <a:chExt cx="14771" cy="5707"/>
          </a:xfrm>
        </p:grpSpPr>
        <p:sp>
          <p:nvSpPr>
            <p:cNvPr id="10" name="MH_SubTitle_1"/>
            <p:cNvSpPr/>
            <p:nvPr>
              <p:custDataLst>
                <p:tags r:id="rId1"/>
              </p:custDataLst>
            </p:nvPr>
          </p:nvSpPr>
          <p:spPr>
            <a:xfrm>
              <a:off x="2282" y="3128"/>
              <a:ext cx="7293" cy="75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Text_1"/>
            <p:cNvSpPr/>
            <p:nvPr>
              <p:custDataLst>
                <p:tags r:id="rId2"/>
              </p:custDataLst>
            </p:nvPr>
          </p:nvSpPr>
          <p:spPr>
            <a:xfrm>
              <a:off x="2282" y="4278"/>
              <a:ext cx="7025" cy="4557"/>
            </a:xfrm>
            <a:prstGeom prst="rect">
              <a:avLst/>
            </a:prstGeom>
            <a:solidFill>
              <a:srgbClr val="FFFFFF"/>
            </a:solidFill>
            <a:ln w="1270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90000" rIns="180000" bIns="90000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MH_Other_1"/>
            <p:cNvSpPr/>
            <p:nvPr>
              <p:custDataLst>
                <p:tags r:id="rId3"/>
              </p:custDataLst>
            </p:nvPr>
          </p:nvSpPr>
          <p:spPr>
            <a:xfrm rot="4460462">
              <a:off x="2634" y="4156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MH_Other_2"/>
            <p:cNvSpPr/>
            <p:nvPr>
              <p:custDataLst>
                <p:tags r:id="rId4"/>
              </p:custDataLst>
            </p:nvPr>
          </p:nvSpPr>
          <p:spPr>
            <a:xfrm rot="4460462">
              <a:off x="2626" y="3654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MH_Other_3"/>
            <p:cNvSpPr/>
            <p:nvPr>
              <p:custDataLst>
                <p:tags r:id="rId5"/>
              </p:custDataLst>
            </p:nvPr>
          </p:nvSpPr>
          <p:spPr>
            <a:xfrm rot="5441149">
              <a:off x="2681" y="41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MH_Other_4"/>
            <p:cNvSpPr/>
            <p:nvPr>
              <p:custDataLst>
                <p:tags r:id="rId6"/>
              </p:custDataLst>
            </p:nvPr>
          </p:nvSpPr>
          <p:spPr>
            <a:xfrm rot="5441149">
              <a:off x="2678" y="36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MH_Other_5"/>
            <p:cNvSpPr/>
            <p:nvPr>
              <p:custDataLst>
                <p:tags r:id="rId7"/>
              </p:custDataLst>
            </p:nvPr>
          </p:nvSpPr>
          <p:spPr>
            <a:xfrm rot="5441149">
              <a:off x="2469" y="3969"/>
              <a:ext cx="533" cy="11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MH_Other_6"/>
            <p:cNvSpPr/>
            <p:nvPr>
              <p:custDataLst>
                <p:tags r:id="rId8"/>
              </p:custDataLst>
            </p:nvPr>
          </p:nvSpPr>
          <p:spPr>
            <a:xfrm rot="4460462">
              <a:off x="2909" y="4156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MH_Other_7"/>
            <p:cNvSpPr/>
            <p:nvPr>
              <p:custDataLst>
                <p:tags r:id="rId9"/>
              </p:custDataLst>
            </p:nvPr>
          </p:nvSpPr>
          <p:spPr>
            <a:xfrm rot="4460462">
              <a:off x="2896" y="3654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MH_Other_8"/>
            <p:cNvSpPr/>
            <p:nvPr>
              <p:custDataLst>
                <p:tags r:id="rId10"/>
              </p:custDataLst>
            </p:nvPr>
          </p:nvSpPr>
          <p:spPr>
            <a:xfrm rot="5441149">
              <a:off x="2954" y="41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MH_Other_9"/>
            <p:cNvSpPr/>
            <p:nvPr>
              <p:custDataLst>
                <p:tags r:id="rId11"/>
              </p:custDataLst>
            </p:nvPr>
          </p:nvSpPr>
          <p:spPr>
            <a:xfrm rot="5441149">
              <a:off x="2951" y="36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MH_Other_10"/>
            <p:cNvSpPr/>
            <p:nvPr>
              <p:custDataLst>
                <p:tags r:id="rId12"/>
              </p:custDataLst>
            </p:nvPr>
          </p:nvSpPr>
          <p:spPr>
            <a:xfrm rot="5441149">
              <a:off x="2740" y="3968"/>
              <a:ext cx="533" cy="117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MH_Other_11"/>
            <p:cNvSpPr/>
            <p:nvPr>
              <p:custDataLst>
                <p:tags r:id="rId13"/>
              </p:custDataLst>
            </p:nvPr>
          </p:nvSpPr>
          <p:spPr>
            <a:xfrm rot="4460462">
              <a:off x="8407" y="4155"/>
              <a:ext cx="238" cy="23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MH_Other_12"/>
            <p:cNvSpPr/>
            <p:nvPr>
              <p:custDataLst>
                <p:tags r:id="rId14"/>
              </p:custDataLst>
            </p:nvPr>
          </p:nvSpPr>
          <p:spPr>
            <a:xfrm rot="4460462">
              <a:off x="8400" y="3652"/>
              <a:ext cx="238" cy="23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MH_Other_13"/>
            <p:cNvSpPr/>
            <p:nvPr>
              <p:custDataLst>
                <p:tags r:id="rId15"/>
              </p:custDataLst>
            </p:nvPr>
          </p:nvSpPr>
          <p:spPr>
            <a:xfrm rot="5441149">
              <a:off x="8456" y="41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MH_Other_14"/>
            <p:cNvSpPr/>
            <p:nvPr>
              <p:custDataLst>
                <p:tags r:id="rId16"/>
              </p:custDataLst>
            </p:nvPr>
          </p:nvSpPr>
          <p:spPr>
            <a:xfrm rot="5441149">
              <a:off x="8453" y="36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MH_Other_15"/>
            <p:cNvSpPr/>
            <p:nvPr>
              <p:custDataLst>
                <p:tags r:id="rId17"/>
              </p:custDataLst>
            </p:nvPr>
          </p:nvSpPr>
          <p:spPr>
            <a:xfrm rot="5441149">
              <a:off x="8245" y="3968"/>
              <a:ext cx="533" cy="117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MH_Other_16"/>
            <p:cNvSpPr/>
            <p:nvPr>
              <p:custDataLst>
                <p:tags r:id="rId18"/>
              </p:custDataLst>
            </p:nvPr>
          </p:nvSpPr>
          <p:spPr>
            <a:xfrm rot="4460462">
              <a:off x="8682" y="4155"/>
              <a:ext cx="238" cy="23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MH_Other_17"/>
            <p:cNvSpPr/>
            <p:nvPr>
              <p:custDataLst>
                <p:tags r:id="rId19"/>
              </p:custDataLst>
            </p:nvPr>
          </p:nvSpPr>
          <p:spPr>
            <a:xfrm rot="4460462">
              <a:off x="8671" y="3654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MH_Other_18"/>
            <p:cNvSpPr/>
            <p:nvPr>
              <p:custDataLst>
                <p:tags r:id="rId20"/>
              </p:custDataLst>
            </p:nvPr>
          </p:nvSpPr>
          <p:spPr>
            <a:xfrm rot="5441149">
              <a:off x="8729" y="41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MH_Other_19"/>
            <p:cNvSpPr/>
            <p:nvPr>
              <p:custDataLst>
                <p:tags r:id="rId21"/>
              </p:custDataLst>
            </p:nvPr>
          </p:nvSpPr>
          <p:spPr>
            <a:xfrm rot="5441149">
              <a:off x="8726" y="36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MH_Other_20"/>
            <p:cNvSpPr/>
            <p:nvPr>
              <p:custDataLst>
                <p:tags r:id="rId22"/>
              </p:custDataLst>
            </p:nvPr>
          </p:nvSpPr>
          <p:spPr>
            <a:xfrm rot="5441149">
              <a:off x="8518" y="3970"/>
              <a:ext cx="533" cy="112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MH_SubTitle_2"/>
            <p:cNvSpPr/>
            <p:nvPr>
              <p:custDataLst>
                <p:tags r:id="rId23"/>
              </p:custDataLst>
            </p:nvPr>
          </p:nvSpPr>
          <p:spPr>
            <a:xfrm>
              <a:off x="9760" y="3128"/>
              <a:ext cx="7293" cy="75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MH_Text_2"/>
            <p:cNvSpPr/>
            <p:nvPr>
              <p:custDataLst>
                <p:tags r:id="rId24"/>
              </p:custDataLst>
            </p:nvPr>
          </p:nvSpPr>
          <p:spPr>
            <a:xfrm>
              <a:off x="9893" y="4278"/>
              <a:ext cx="7025" cy="4557"/>
            </a:xfrm>
            <a:prstGeom prst="rect">
              <a:avLst/>
            </a:prstGeom>
            <a:solidFill>
              <a:srgbClr val="FFFFFF"/>
            </a:solidFill>
            <a:ln w="1270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90000" rIns="180000" bIns="90000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MH_Other_21"/>
            <p:cNvSpPr/>
            <p:nvPr>
              <p:custDataLst>
                <p:tags r:id="rId25"/>
              </p:custDataLst>
            </p:nvPr>
          </p:nvSpPr>
          <p:spPr>
            <a:xfrm rot="4460462">
              <a:off x="10245" y="4155"/>
              <a:ext cx="238" cy="23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MH_Other_22"/>
            <p:cNvSpPr/>
            <p:nvPr>
              <p:custDataLst>
                <p:tags r:id="rId26"/>
              </p:custDataLst>
            </p:nvPr>
          </p:nvSpPr>
          <p:spPr>
            <a:xfrm rot="4460462">
              <a:off x="10236" y="3654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" name="MH_Other_23"/>
            <p:cNvSpPr/>
            <p:nvPr>
              <p:custDataLst>
                <p:tags r:id="rId27"/>
              </p:custDataLst>
            </p:nvPr>
          </p:nvSpPr>
          <p:spPr>
            <a:xfrm rot="5441149">
              <a:off x="10292" y="41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MH_Other_24"/>
            <p:cNvSpPr/>
            <p:nvPr>
              <p:custDataLst>
                <p:tags r:id="rId28"/>
              </p:custDataLst>
            </p:nvPr>
          </p:nvSpPr>
          <p:spPr>
            <a:xfrm rot="5441149">
              <a:off x="10289" y="36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MH_Other_25"/>
            <p:cNvSpPr/>
            <p:nvPr>
              <p:custDataLst>
                <p:tags r:id="rId29"/>
              </p:custDataLst>
            </p:nvPr>
          </p:nvSpPr>
          <p:spPr>
            <a:xfrm rot="5441149">
              <a:off x="10080" y="3970"/>
              <a:ext cx="533" cy="112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MH_Other_26"/>
            <p:cNvSpPr/>
            <p:nvPr>
              <p:custDataLst>
                <p:tags r:id="rId30"/>
              </p:custDataLst>
            </p:nvPr>
          </p:nvSpPr>
          <p:spPr>
            <a:xfrm rot="4460462">
              <a:off x="10519" y="4156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MH_Other_27"/>
            <p:cNvSpPr/>
            <p:nvPr>
              <p:custDataLst>
                <p:tags r:id="rId31"/>
              </p:custDataLst>
            </p:nvPr>
          </p:nvSpPr>
          <p:spPr>
            <a:xfrm rot="4460462">
              <a:off x="10508" y="3653"/>
              <a:ext cx="238" cy="23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" name="MH_Other_28"/>
            <p:cNvSpPr/>
            <p:nvPr>
              <p:custDataLst>
                <p:tags r:id="rId32"/>
              </p:custDataLst>
            </p:nvPr>
          </p:nvSpPr>
          <p:spPr>
            <a:xfrm rot="5441149">
              <a:off x="10565" y="41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0" name="MH_Other_29"/>
            <p:cNvSpPr/>
            <p:nvPr>
              <p:custDataLst>
                <p:tags r:id="rId33"/>
              </p:custDataLst>
            </p:nvPr>
          </p:nvSpPr>
          <p:spPr>
            <a:xfrm rot="5441149">
              <a:off x="10562" y="36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1" name="MH_Other_30"/>
            <p:cNvSpPr/>
            <p:nvPr>
              <p:custDataLst>
                <p:tags r:id="rId34"/>
              </p:custDataLst>
            </p:nvPr>
          </p:nvSpPr>
          <p:spPr>
            <a:xfrm rot="5441149">
              <a:off x="10353" y="3968"/>
              <a:ext cx="533" cy="118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2" name="MH_Other_31"/>
            <p:cNvSpPr/>
            <p:nvPr>
              <p:custDataLst>
                <p:tags r:id="rId35"/>
              </p:custDataLst>
            </p:nvPr>
          </p:nvSpPr>
          <p:spPr>
            <a:xfrm rot="4460462">
              <a:off x="16019" y="4156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3" name="MH_Other_32"/>
            <p:cNvSpPr/>
            <p:nvPr>
              <p:custDataLst>
                <p:tags r:id="rId36"/>
              </p:custDataLst>
            </p:nvPr>
          </p:nvSpPr>
          <p:spPr>
            <a:xfrm rot="4460462">
              <a:off x="16011" y="3654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MH_Other_33"/>
            <p:cNvSpPr/>
            <p:nvPr>
              <p:custDataLst>
                <p:tags r:id="rId37"/>
              </p:custDataLst>
            </p:nvPr>
          </p:nvSpPr>
          <p:spPr>
            <a:xfrm rot="5441149">
              <a:off x="16067" y="41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MH_Other_34"/>
            <p:cNvSpPr/>
            <p:nvPr>
              <p:custDataLst>
                <p:tags r:id="rId38"/>
              </p:custDataLst>
            </p:nvPr>
          </p:nvSpPr>
          <p:spPr>
            <a:xfrm rot="5441149">
              <a:off x="16064" y="36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MH_Other_35"/>
            <p:cNvSpPr/>
            <p:nvPr>
              <p:custDataLst>
                <p:tags r:id="rId39"/>
              </p:custDataLst>
            </p:nvPr>
          </p:nvSpPr>
          <p:spPr>
            <a:xfrm rot="5441149">
              <a:off x="15855" y="3968"/>
              <a:ext cx="533" cy="117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MH_Other_36"/>
            <p:cNvSpPr/>
            <p:nvPr>
              <p:custDataLst>
                <p:tags r:id="rId40"/>
              </p:custDataLst>
            </p:nvPr>
          </p:nvSpPr>
          <p:spPr>
            <a:xfrm rot="4460462">
              <a:off x="16294" y="4156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8" name="MH_Other_37"/>
            <p:cNvSpPr/>
            <p:nvPr>
              <p:custDataLst>
                <p:tags r:id="rId41"/>
              </p:custDataLst>
            </p:nvPr>
          </p:nvSpPr>
          <p:spPr>
            <a:xfrm rot="4460462">
              <a:off x="16281" y="3654"/>
              <a:ext cx="238" cy="2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9" name="MH_Other_38"/>
            <p:cNvSpPr/>
            <p:nvPr>
              <p:custDataLst>
                <p:tags r:id="rId42"/>
              </p:custDataLst>
            </p:nvPr>
          </p:nvSpPr>
          <p:spPr>
            <a:xfrm rot="5441149">
              <a:off x="16340" y="41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0" name="MH_Other_39"/>
            <p:cNvSpPr/>
            <p:nvPr>
              <p:custDataLst>
                <p:tags r:id="rId43"/>
              </p:custDataLst>
            </p:nvPr>
          </p:nvSpPr>
          <p:spPr>
            <a:xfrm rot="5441149">
              <a:off x="16338" y="3677"/>
              <a:ext cx="142" cy="173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1" name="MH_Other_40"/>
            <p:cNvSpPr/>
            <p:nvPr>
              <p:custDataLst>
                <p:tags r:id="rId44"/>
              </p:custDataLst>
            </p:nvPr>
          </p:nvSpPr>
          <p:spPr>
            <a:xfrm rot="5441149">
              <a:off x="16129" y="3969"/>
              <a:ext cx="533" cy="11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2945" y="4839"/>
              <a:ext cx="6015" cy="3779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课前通过多种途径了解学生认知、能力等情况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充</a:t>
              </a: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分利用学生已有生活经历、经验开展读本教学活动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endPara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10285" y="5275"/>
              <a:ext cx="6274" cy="23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p"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及时补充丰富理论和实践成果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p"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选择切合主题的反映时代发展的鲜活实例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975" y="2295525"/>
            <a:ext cx="5131435" cy="2734945"/>
          </a:xfrm>
          <a:prstGeom prst="rect">
            <a:avLst/>
          </a:prstGeom>
        </p:spPr>
      </p:pic>
      <p:grpSp>
        <p:nvGrpSpPr>
          <p:cNvPr id="69" name="组合 68"/>
          <p:cNvGrpSpPr/>
          <p:nvPr/>
        </p:nvGrpSpPr>
        <p:grpSpPr>
          <a:xfrm>
            <a:off x="3698240" y="1350010"/>
            <a:ext cx="3448685" cy="550545"/>
            <a:chOff x="10500" y="5378"/>
            <a:chExt cx="5431" cy="867"/>
          </a:xfrm>
        </p:grpSpPr>
        <p:sp>
          <p:nvSpPr>
            <p:cNvPr id="70" name="矩形 69"/>
            <p:cNvSpPr/>
            <p:nvPr/>
          </p:nvSpPr>
          <p:spPr>
            <a:xfrm>
              <a:off x="11455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关注学情 紧跟时代</a:t>
              </a:r>
            </a:p>
          </p:txBody>
        </p:sp>
        <p:sp>
          <p:nvSpPr>
            <p:cNvPr id="71" name="椭圆 70"/>
            <p:cNvSpPr/>
            <p:nvPr/>
          </p:nvSpPr>
          <p:spPr>
            <a:xfrm>
              <a:off x="10500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755" y="5030470"/>
            <a:ext cx="6736080" cy="12973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3370" y="1899920"/>
            <a:ext cx="1407160" cy="42164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教学案例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803265" y="2548890"/>
            <a:ext cx="5388610" cy="2146935"/>
            <a:chOff x="9139" y="4014"/>
            <a:chExt cx="8486" cy="338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/>
            <a:srcRect r="-189" b="74423"/>
            <a:stretch>
              <a:fillRect/>
            </a:stretch>
          </p:blipFill>
          <p:spPr>
            <a:xfrm>
              <a:off x="9139" y="4014"/>
              <a:ext cx="8487" cy="931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/>
          </p:nvSpPr>
          <p:spPr>
            <a:xfrm>
              <a:off x="9140" y="5149"/>
              <a:ext cx="2451" cy="224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对新时代新生活有体会，但不了解其内涵</a:t>
              </a:r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12396" y="5149"/>
              <a:ext cx="2483" cy="224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兴趣浓厚，有学习积极性</a:t>
              </a: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5307" y="5149"/>
              <a:ext cx="2319" cy="224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对国家整体发展不了解，家国责任意识不强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组合 102"/>
          <p:cNvGrpSpPr/>
          <p:nvPr/>
        </p:nvGrpSpPr>
        <p:grpSpPr>
          <a:xfrm>
            <a:off x="3652463" y="3074553"/>
            <a:ext cx="354083" cy="3540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1783007" y="4128182"/>
            <a:ext cx="439736" cy="43973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2908007" y="4348049"/>
            <a:ext cx="394528" cy="394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1248071" y="2237898"/>
            <a:ext cx="678847" cy="6788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3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2760145" y="2113674"/>
            <a:ext cx="439151" cy="43914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539241" y="3612239"/>
            <a:ext cx="429615" cy="4296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charset="-122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7184" name="组合 132"/>
          <p:cNvGrpSpPr/>
          <p:nvPr/>
        </p:nvGrpSpPr>
        <p:grpSpPr>
          <a:xfrm>
            <a:off x="1736725" y="2693988"/>
            <a:ext cx="1595438" cy="1597025"/>
            <a:chOff x="1302305" y="2020643"/>
            <a:chExt cx="1197175" cy="1197175"/>
          </a:xfrm>
        </p:grpSpPr>
        <p:grpSp>
          <p:nvGrpSpPr>
            <p:cNvPr id="134" name="组合 133"/>
            <p:cNvGrpSpPr/>
            <p:nvPr/>
          </p:nvGrpSpPr>
          <p:grpSpPr>
            <a:xfrm>
              <a:off x="1302305" y="2020643"/>
              <a:ext cx="1197175" cy="11971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6" name="同心圆 6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anose="020B0604020202020204" charset="-122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Unicode MS" panose="020B0604020202020204" charset="-122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135" name="TextBox 70"/>
            <p:cNvSpPr txBox="1"/>
            <p:nvPr/>
          </p:nvSpPr>
          <p:spPr>
            <a:xfrm>
              <a:off x="1475638" y="2328414"/>
              <a:ext cx="817664" cy="49219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algn="ctr" defTabSz="609600" eaLnBrk="1" hangingPunct="1">
                <a:buClrTx/>
                <a:buSzTx/>
                <a:buFontTx/>
                <a:defRPr/>
              </a:pPr>
              <a:r>
                <a:rPr kumimoji="0" lang="zh-CN" altLang="en-US" sz="4265" b="1" kern="1200" cap="none" spc="0" normalizeH="0" baseline="0" noProof="0" dirty="0">
                  <a:gradFill>
                    <a:gsLst>
                      <a:gs pos="44000">
                        <a:srgbClr val="7CB554"/>
                      </a:gs>
                      <a:gs pos="0">
                        <a:srgbClr val="006382"/>
                      </a:gs>
                      <a:gs pos="93750">
                        <a:srgbClr val="F95647"/>
                      </a:gs>
                      <a:gs pos="74000">
                        <a:srgbClr val="FAC14D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内容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229225" y="1723390"/>
            <a:ext cx="4981575" cy="798830"/>
            <a:chOff x="8235" y="2714"/>
            <a:chExt cx="7845" cy="1258"/>
          </a:xfrm>
        </p:grpSpPr>
        <p:grpSp>
          <p:nvGrpSpPr>
            <p:cNvPr id="7180" name="组合 124"/>
            <p:cNvGrpSpPr/>
            <p:nvPr/>
          </p:nvGrpSpPr>
          <p:grpSpPr>
            <a:xfrm>
              <a:off x="8235" y="2714"/>
              <a:ext cx="7845" cy="1258"/>
              <a:chOff x="3628189" y="3484685"/>
              <a:chExt cx="4101695" cy="599235"/>
            </a:xfrm>
          </p:grpSpPr>
          <p:sp>
            <p:nvSpPr>
              <p:cNvPr id="126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圆角矩形 113"/>
              <p:cNvSpPr/>
              <p:nvPr/>
            </p:nvSpPr>
            <p:spPr>
              <a:xfrm>
                <a:off x="3717920" y="3568785"/>
                <a:ext cx="3910263" cy="420314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81" name="TextBox 57"/>
            <p:cNvSpPr txBox="1"/>
            <p:nvPr/>
          </p:nvSpPr>
          <p:spPr>
            <a:xfrm>
              <a:off x="10513" y="2929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找准定位</a:t>
              </a:r>
            </a:p>
          </p:txBody>
        </p:sp>
        <p:grpSp>
          <p:nvGrpSpPr>
            <p:cNvPr id="7188" name="组合 152"/>
            <p:cNvGrpSpPr/>
            <p:nvPr/>
          </p:nvGrpSpPr>
          <p:grpSpPr>
            <a:xfrm>
              <a:off x="15030" y="2849"/>
              <a:ext cx="928" cy="1018"/>
              <a:chOff x="3707357" y="3549448"/>
              <a:chExt cx="484080" cy="484079"/>
            </a:xfrm>
          </p:grpSpPr>
          <p:grpSp>
            <p:nvGrpSpPr>
              <p:cNvPr id="154" name="组合 153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6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57" name="椭圆 156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155" name="TextBox 70"/>
              <p:cNvSpPr txBox="1"/>
              <p:nvPr/>
            </p:nvSpPr>
            <p:spPr>
              <a:xfrm>
                <a:off x="3753743" y="3630326"/>
                <a:ext cx="391307" cy="307186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F956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  <a:endParaRPr kumimoji="0" lang="zh-CN" altLang="en-US" sz="2665" b="1" kern="1200" cap="none" spc="0" normalizeH="0" baseline="0" noProof="0" dirty="0">
                  <a:solidFill>
                    <a:srgbClr val="F956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5229225" y="3067050"/>
            <a:ext cx="4981575" cy="798195"/>
            <a:chOff x="8235" y="4830"/>
            <a:chExt cx="7845" cy="1257"/>
          </a:xfrm>
        </p:grpSpPr>
        <p:grpSp>
          <p:nvGrpSpPr>
            <p:cNvPr id="7189" name="组合 157"/>
            <p:cNvGrpSpPr/>
            <p:nvPr/>
          </p:nvGrpSpPr>
          <p:grpSpPr>
            <a:xfrm>
              <a:off x="8235" y="4830"/>
              <a:ext cx="7845" cy="1257"/>
              <a:chOff x="3628189" y="3484685"/>
              <a:chExt cx="4101695" cy="599235"/>
            </a:xfrm>
          </p:grpSpPr>
          <p:sp>
            <p:nvSpPr>
              <p:cNvPr id="159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圆角矩形 113"/>
              <p:cNvSpPr/>
              <p:nvPr/>
            </p:nvSpPr>
            <p:spPr>
              <a:xfrm>
                <a:off x="3717485" y="3569269"/>
                <a:ext cx="3911196" cy="419346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0" name="TextBox 57"/>
            <p:cNvSpPr txBox="1"/>
            <p:nvPr/>
          </p:nvSpPr>
          <p:spPr>
            <a:xfrm>
              <a:off x="10553" y="5042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把握内容</a:t>
              </a:r>
            </a:p>
          </p:txBody>
        </p:sp>
        <p:grpSp>
          <p:nvGrpSpPr>
            <p:cNvPr id="7191" name="组合 161"/>
            <p:cNvGrpSpPr/>
            <p:nvPr/>
          </p:nvGrpSpPr>
          <p:grpSpPr>
            <a:xfrm>
              <a:off x="15030" y="4967"/>
              <a:ext cx="928" cy="1015"/>
              <a:chOff x="3707357" y="3549448"/>
              <a:chExt cx="484080" cy="484079"/>
            </a:xfrm>
          </p:grpSpPr>
          <p:grpSp>
            <p:nvGrpSpPr>
              <p:cNvPr id="163" name="组合 162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5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66" name="椭圆 16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164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2665" b="1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5229225" y="446722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中国共产党成立100周年庆祝活动标识-JPEG格式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05535" y="1900555"/>
            <a:ext cx="7156450" cy="50622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3698240" y="1350010"/>
            <a:ext cx="3448685" cy="550545"/>
            <a:chOff x="10500" y="5378"/>
            <a:chExt cx="5431" cy="867"/>
          </a:xfrm>
        </p:grpSpPr>
        <p:sp>
          <p:nvSpPr>
            <p:cNvPr id="70" name="矩形 69"/>
            <p:cNvSpPr/>
            <p:nvPr/>
          </p:nvSpPr>
          <p:spPr>
            <a:xfrm>
              <a:off x="11455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关注学情 紧跟时代</a:t>
              </a:r>
            </a:p>
          </p:txBody>
        </p:sp>
        <p:sp>
          <p:nvSpPr>
            <p:cNvPr id="71" name="椭圆 70"/>
            <p:cNvSpPr/>
            <p:nvPr/>
          </p:nvSpPr>
          <p:spPr>
            <a:xfrm>
              <a:off x="10500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93370" y="1899920"/>
            <a:ext cx="1407160" cy="42164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教学案例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84810" y="6300470"/>
            <a:ext cx="41605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/>
              <a:t>中国共产党成立100周年庆祝活动标识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545330" y="2655570"/>
            <a:ext cx="3432175" cy="2861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tx1"/>
                </a:solidFill>
              </a:rPr>
              <a:t>      </a:t>
            </a:r>
            <a:r>
              <a:rPr lang="zh-CN" altLang="en-US" sz="2000" b="1">
                <a:solidFill>
                  <a:schemeClr val="tx1"/>
                </a:solidFill>
              </a:rPr>
              <a:t>活动标识由党徽、数字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“100”“1921”“2021”和光芒线组成，生动展现中国共产党团结带领中国人民不忘初心、牢记使命、艰苦奋斗的百年光辉历程。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8345" y="1621790"/>
            <a:ext cx="3505200" cy="46793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797935" y="1209040"/>
            <a:ext cx="3449320" cy="550545"/>
            <a:chOff x="3502" y="5378"/>
            <a:chExt cx="5432" cy="867"/>
          </a:xfrm>
        </p:grpSpPr>
        <p:sp>
          <p:nvSpPr>
            <p:cNvPr id="3" name="矩形 2"/>
            <p:cNvSpPr/>
            <p:nvPr/>
          </p:nvSpPr>
          <p:spPr>
            <a:xfrm>
              <a:off x="4458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开展活动 注重体验</a:t>
              </a:r>
            </a:p>
          </p:txBody>
        </p:sp>
        <p:sp>
          <p:nvSpPr>
            <p:cNvPr id="49" name="椭圆 48"/>
            <p:cNvSpPr/>
            <p:nvPr/>
          </p:nvSpPr>
          <p:spPr>
            <a:xfrm>
              <a:off x="3502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1981835" y="1946910"/>
            <a:ext cx="5629910" cy="56070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引导学生在丰富多样的活动中体验、感悟、收获</a:t>
            </a:r>
          </a:p>
        </p:txBody>
      </p:sp>
      <p:pic>
        <p:nvPicPr>
          <p:cNvPr id="8" name="图片 7" descr="resource"/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3585" y="1769745"/>
            <a:ext cx="914400" cy="914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045" y="2697480"/>
            <a:ext cx="4496435" cy="1727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3160" y="2787015"/>
            <a:ext cx="3009900" cy="1637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58150" y="2731135"/>
            <a:ext cx="3545840" cy="1659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3614" y="4490720"/>
            <a:ext cx="5222240" cy="2233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92290" y="4792345"/>
            <a:ext cx="4218305" cy="15043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3781425" y="1137285"/>
            <a:ext cx="3448685" cy="550545"/>
            <a:chOff x="10500" y="5378"/>
            <a:chExt cx="5431" cy="867"/>
          </a:xfrm>
        </p:grpSpPr>
        <p:sp>
          <p:nvSpPr>
            <p:cNvPr id="54" name="矩形 53"/>
            <p:cNvSpPr/>
            <p:nvPr/>
          </p:nvSpPr>
          <p:spPr>
            <a:xfrm>
              <a:off x="11455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优化资源 形成合力</a:t>
              </a:r>
            </a:p>
          </p:txBody>
        </p:sp>
        <p:sp>
          <p:nvSpPr>
            <p:cNvPr id="55" name="椭圆 54"/>
            <p:cNvSpPr/>
            <p:nvPr/>
          </p:nvSpPr>
          <p:spPr>
            <a:xfrm>
              <a:off x="10500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2008505" y="2177415"/>
            <a:ext cx="8174990" cy="34099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有效挖掘、灵活利用各种资源  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拓宽教学空间</a:t>
            </a:r>
          </a:p>
          <a:p>
            <a:pPr marL="285750" indent="-285750" algn="l">
              <a:buFont typeface="Wingdings" panose="05000000000000000000" charset="0"/>
              <a:buChar char="Ø"/>
            </a:pP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与相关学科融合 形成合力 提高实效</a:t>
            </a:r>
          </a:p>
          <a:p>
            <a:pPr marL="285750" indent="-285750" algn="l">
              <a:buFont typeface="Wingdings" panose="05000000000000000000" charset="0"/>
              <a:buChar char="Ø"/>
            </a:pP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与学校主题教育、班队会活动结合 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13" name="圆角矩形 12"/>
          <p:cNvSpPr/>
          <p:nvPr/>
        </p:nvSpPr>
        <p:spPr>
          <a:xfrm>
            <a:off x="3432175" y="1140460"/>
            <a:ext cx="7559675" cy="8648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有效挖掘、灵活利用各种资源  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拓宽教学空间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  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5945" y="2535555"/>
            <a:ext cx="2793365" cy="1787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190" y="2738120"/>
            <a:ext cx="4508500" cy="3157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6765" y="6258560"/>
            <a:ext cx="3371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/>
              <a:t>利用博物馆资源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03335" y="2535555"/>
            <a:ext cx="2917190" cy="33597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0710" y="4492625"/>
            <a:ext cx="3063240" cy="411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20690" y="5015230"/>
            <a:ext cx="3222625" cy="16116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76005" y="6129020"/>
            <a:ext cx="3371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/>
              <a:t>利用当地特色资源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-18415" y="1297940"/>
            <a:ext cx="3448685" cy="550545"/>
            <a:chOff x="10500" y="5378"/>
            <a:chExt cx="5431" cy="867"/>
          </a:xfrm>
        </p:grpSpPr>
        <p:sp>
          <p:nvSpPr>
            <p:cNvPr id="11" name="矩形 10"/>
            <p:cNvSpPr/>
            <p:nvPr/>
          </p:nvSpPr>
          <p:spPr>
            <a:xfrm>
              <a:off x="11455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优化资源 形成合力</a:t>
              </a:r>
            </a:p>
          </p:txBody>
        </p:sp>
        <p:sp>
          <p:nvSpPr>
            <p:cNvPr id="12" name="椭圆 11"/>
            <p:cNvSpPr/>
            <p:nvPr/>
          </p:nvSpPr>
          <p:spPr>
            <a:xfrm>
              <a:off x="10500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-18415" y="1297940"/>
            <a:ext cx="3448685" cy="550545"/>
            <a:chOff x="10500" y="5378"/>
            <a:chExt cx="5431" cy="867"/>
          </a:xfrm>
        </p:grpSpPr>
        <p:sp>
          <p:nvSpPr>
            <p:cNvPr id="54" name="矩形 53"/>
            <p:cNvSpPr/>
            <p:nvPr/>
          </p:nvSpPr>
          <p:spPr>
            <a:xfrm>
              <a:off x="11455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优化资源 形成合力</a:t>
              </a:r>
            </a:p>
          </p:txBody>
        </p:sp>
        <p:sp>
          <p:nvSpPr>
            <p:cNvPr id="55" name="椭圆 54"/>
            <p:cNvSpPr/>
            <p:nvPr/>
          </p:nvSpPr>
          <p:spPr>
            <a:xfrm>
              <a:off x="10500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3594100" y="1084580"/>
            <a:ext cx="6473190" cy="10109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与相关学科融合 形成合力 提高实效   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372734" y="3973830"/>
            <a:ext cx="665035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dirty="0">
                <a:ea typeface="宋体" panose="02010600030101010101" pitchFamily="2" charset="-122"/>
              </a:rPr>
              <a:t>        </a:t>
            </a:r>
            <a:r>
              <a:rPr lang="zh-CN" sz="2000" dirty="0">
                <a:ea typeface="宋体" panose="02010600030101010101" pitchFamily="2" charset="-122"/>
              </a:rPr>
              <a:t>读本与《道德与法治》三年级下册《我在这里长大》《多样的交通和通信》等内容融合，引导学生从家乡、交通与通信等方面的变化，感受中国特色社会主义进入新时代以来国家的发展和取得成就，体会新时代的美好生活。</a:t>
            </a:r>
            <a:endParaRPr lang="zh-CN" altLang="en-US" sz="2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170" y="2636520"/>
            <a:ext cx="2477135" cy="4210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7305" y="2636520"/>
            <a:ext cx="2623820" cy="422148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8415" y="90805"/>
            <a:ext cx="4981575" cy="800100"/>
            <a:chOff x="8235" y="7035"/>
            <a:chExt cx="7845" cy="1260"/>
          </a:xfrm>
        </p:grpSpPr>
        <p:grpSp>
          <p:nvGrpSpPr>
            <p:cNvPr id="7192" name="组合 70"/>
            <p:cNvGrpSpPr/>
            <p:nvPr/>
          </p:nvGrpSpPr>
          <p:grpSpPr>
            <a:xfrm>
              <a:off x="8235" y="7035"/>
              <a:ext cx="7845" cy="1260"/>
              <a:chOff x="3628189" y="3484685"/>
              <a:chExt cx="4101695" cy="599235"/>
            </a:xfrm>
          </p:grpSpPr>
          <p:sp>
            <p:nvSpPr>
              <p:cNvPr id="72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圆角矩形 113"/>
              <p:cNvSpPr/>
              <p:nvPr/>
            </p:nvSpPr>
            <p:spPr>
              <a:xfrm>
                <a:off x="3717485" y="3569101"/>
                <a:ext cx="3911196" cy="41970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93" name="TextBox 57"/>
            <p:cNvSpPr txBox="1"/>
            <p:nvPr/>
          </p:nvSpPr>
          <p:spPr>
            <a:xfrm>
              <a:off x="10546" y="7253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有效落实</a:t>
              </a:r>
            </a:p>
          </p:txBody>
        </p:sp>
        <p:grpSp>
          <p:nvGrpSpPr>
            <p:cNvPr id="7194" name="组合 74"/>
            <p:cNvGrpSpPr/>
            <p:nvPr/>
          </p:nvGrpSpPr>
          <p:grpSpPr>
            <a:xfrm>
              <a:off x="15030" y="7173"/>
              <a:ext cx="928" cy="1015"/>
              <a:chOff x="3707357" y="3549448"/>
              <a:chExt cx="484080" cy="48407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77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2665" b="1" kern="1200" cap="none" spc="0" normalizeH="0" baseline="0" noProof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90170" y="1235075"/>
            <a:ext cx="3448685" cy="550545"/>
            <a:chOff x="10500" y="5378"/>
            <a:chExt cx="5431" cy="867"/>
          </a:xfrm>
        </p:grpSpPr>
        <p:sp>
          <p:nvSpPr>
            <p:cNvPr id="54" name="矩形 53"/>
            <p:cNvSpPr/>
            <p:nvPr/>
          </p:nvSpPr>
          <p:spPr>
            <a:xfrm>
              <a:off x="11455" y="5475"/>
              <a:ext cx="4476" cy="72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dist"/>
              <a:r>
                <a:rPr lang="zh-CN" altLang="en-US" sz="2400" b="1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优化资源 形成合力</a:t>
              </a:r>
            </a:p>
          </p:txBody>
        </p:sp>
        <p:sp>
          <p:nvSpPr>
            <p:cNvPr id="55" name="椭圆 54"/>
            <p:cNvSpPr/>
            <p:nvPr/>
          </p:nvSpPr>
          <p:spPr>
            <a:xfrm>
              <a:off x="10500" y="5378"/>
              <a:ext cx="867" cy="86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3538855" y="1028700"/>
            <a:ext cx="6035675" cy="962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与学校主题教育、班队会活动结合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4650" y="2820670"/>
            <a:ext cx="3534410" cy="2356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3375" y="2748280"/>
            <a:ext cx="3651250" cy="250126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文本框 3"/>
          <p:cNvSpPr/>
          <p:nvPr/>
        </p:nvSpPr>
        <p:spPr>
          <a:xfrm>
            <a:off x="3054350" y="2535238"/>
            <a:ext cx="7032625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</a:pPr>
            <a:r>
              <a:rPr lang="zh-CN" altLang="en-US" sz="9600" b="1" dirty="0">
                <a:solidFill>
                  <a:srgbClr val="1D6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   谢！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5" y="0"/>
            <a:ext cx="4981575" cy="798830"/>
            <a:chOff x="8235" y="2714"/>
            <a:chExt cx="7845" cy="1258"/>
          </a:xfrm>
        </p:grpSpPr>
        <p:grpSp>
          <p:nvGrpSpPr>
            <p:cNvPr id="7180" name="组合 124"/>
            <p:cNvGrpSpPr/>
            <p:nvPr/>
          </p:nvGrpSpPr>
          <p:grpSpPr>
            <a:xfrm>
              <a:off x="8235" y="2714"/>
              <a:ext cx="7845" cy="1258"/>
              <a:chOff x="3628189" y="3484685"/>
              <a:chExt cx="4101695" cy="599235"/>
            </a:xfrm>
          </p:grpSpPr>
          <p:sp>
            <p:nvSpPr>
              <p:cNvPr id="126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圆角矩形 113"/>
              <p:cNvSpPr/>
              <p:nvPr/>
            </p:nvSpPr>
            <p:spPr>
              <a:xfrm>
                <a:off x="3717920" y="3568785"/>
                <a:ext cx="3910263" cy="420314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81" name="TextBox 57"/>
            <p:cNvSpPr txBox="1"/>
            <p:nvPr/>
          </p:nvSpPr>
          <p:spPr>
            <a:xfrm>
              <a:off x="10513" y="2929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找准定位</a:t>
              </a:r>
            </a:p>
          </p:txBody>
        </p:sp>
        <p:grpSp>
          <p:nvGrpSpPr>
            <p:cNvPr id="7188" name="组合 152"/>
            <p:cNvGrpSpPr/>
            <p:nvPr/>
          </p:nvGrpSpPr>
          <p:grpSpPr>
            <a:xfrm>
              <a:off x="15030" y="2849"/>
              <a:ext cx="928" cy="1018"/>
              <a:chOff x="3707357" y="3549448"/>
              <a:chExt cx="484080" cy="484079"/>
            </a:xfrm>
          </p:grpSpPr>
          <p:grpSp>
            <p:nvGrpSpPr>
              <p:cNvPr id="154" name="组合 153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6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57" name="椭圆 156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155" name="TextBox 70"/>
              <p:cNvSpPr txBox="1"/>
              <p:nvPr/>
            </p:nvSpPr>
            <p:spPr>
              <a:xfrm>
                <a:off x="3753743" y="3630326"/>
                <a:ext cx="391307" cy="307186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F956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  <a:endParaRPr kumimoji="0" lang="zh-CN" altLang="en-US" sz="2665" b="1" kern="1200" cap="none" spc="0" normalizeH="0" baseline="0" noProof="0" dirty="0">
                  <a:solidFill>
                    <a:srgbClr val="F956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8146" name="组合 35"/>
          <p:cNvGrpSpPr/>
          <p:nvPr/>
        </p:nvGrpSpPr>
        <p:grpSpPr>
          <a:xfrm>
            <a:off x="816610" y="2757805"/>
            <a:ext cx="3324225" cy="2688590"/>
            <a:chOff x="820356" y="1836142"/>
            <a:chExt cx="2823641" cy="1970596"/>
          </a:xfrm>
        </p:grpSpPr>
        <p:pic>
          <p:nvPicPr>
            <p:cNvPr id="48147" name="Picture 6" descr="书写板1"/>
            <p:cNvPicPr>
              <a:picLocks noChangeAspect="1"/>
            </p:cNvPicPr>
            <p:nvPr/>
          </p:nvPicPr>
          <p:blipFill>
            <a:blip r:embed="rId4" cstate="print">
              <a:lum bright="39999"/>
            </a:blip>
            <a:stretch>
              <a:fillRect/>
            </a:stretch>
          </p:blipFill>
          <p:spPr>
            <a:xfrm rot="-123841">
              <a:off x="820356" y="1836142"/>
              <a:ext cx="2823641" cy="19705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201668" y="2428189"/>
              <a:ext cx="2143071" cy="878716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algn="l"/>
              <a:r>
                <a:rPr lang="zh-CN" altLang="en-US" sz="2400" b="1" spc="500" dirty="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习近平新时代中国特色社会主义思想</a:t>
              </a:r>
              <a:endParaRPr kumimoji="0" lang="zh-CN" altLang="en-US" sz="2400" b="1" i="0" u="none" strike="noStrike" kern="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35"/>
          <p:cNvGrpSpPr/>
          <p:nvPr/>
        </p:nvGrpSpPr>
        <p:grpSpPr>
          <a:xfrm>
            <a:off x="4508500" y="2757805"/>
            <a:ext cx="3324225" cy="2688590"/>
            <a:chOff x="820356" y="1836142"/>
            <a:chExt cx="2823641" cy="1970596"/>
          </a:xfrm>
        </p:grpSpPr>
        <p:pic>
          <p:nvPicPr>
            <p:cNvPr id="21" name="Picture 6" descr="书写板1"/>
            <p:cNvPicPr>
              <a:picLocks noChangeAspect="1"/>
            </p:cNvPicPr>
            <p:nvPr/>
          </p:nvPicPr>
          <p:blipFill>
            <a:blip r:embed="rId4" cstate="print">
              <a:lum bright="39999"/>
            </a:blip>
            <a:stretch>
              <a:fillRect/>
            </a:stretch>
          </p:blipFill>
          <p:spPr>
            <a:xfrm rot="-123841">
              <a:off x="820356" y="1836142"/>
              <a:ext cx="2823641" cy="19705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1201668" y="2184540"/>
              <a:ext cx="2143071" cy="1366013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2400" b="1" noProof="0" dirty="0"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  <a:sym typeface="+mn-ea"/>
                </a:rPr>
                <a:t>培养什么人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2400" b="1" noProof="0" dirty="0"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  <a:sym typeface="+mn-ea"/>
                </a:rPr>
                <a:t>怎样培养人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2400" b="1" noProof="0" dirty="0"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  <a:sym typeface="+mn-ea"/>
                </a:rPr>
                <a:t>为谁培养人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华文中宋" panose="02010600040101010101" charset="-122"/>
                  <a:ea typeface="华文中宋" panose="02010600040101010101" charset="-122"/>
                  <a:cs typeface="Arial" panose="020B0604020202020204" pitchFamily="34" charset="0"/>
                </a:rPr>
                <a:t>铸魂育人</a:t>
              </a:r>
            </a:p>
          </p:txBody>
        </p:sp>
      </p:grpSp>
      <p:grpSp>
        <p:nvGrpSpPr>
          <p:cNvPr id="24" name="组合 35"/>
          <p:cNvGrpSpPr/>
          <p:nvPr/>
        </p:nvGrpSpPr>
        <p:grpSpPr>
          <a:xfrm>
            <a:off x="8183880" y="2757805"/>
            <a:ext cx="3324225" cy="2688590"/>
            <a:chOff x="820356" y="1836142"/>
            <a:chExt cx="2823641" cy="1970596"/>
          </a:xfrm>
        </p:grpSpPr>
        <p:pic>
          <p:nvPicPr>
            <p:cNvPr id="29" name="Picture 6" descr="书写板1"/>
            <p:cNvPicPr>
              <a:picLocks noChangeAspect="1"/>
            </p:cNvPicPr>
            <p:nvPr/>
          </p:nvPicPr>
          <p:blipFill>
            <a:blip r:embed="rId4" cstate="print">
              <a:lum bright="39999"/>
            </a:blip>
            <a:stretch>
              <a:fillRect/>
            </a:stretch>
          </p:blipFill>
          <p:spPr>
            <a:xfrm rot="-123841">
              <a:off x="820356" y="1836142"/>
              <a:ext cx="2823641" cy="19705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1201668" y="2346973"/>
              <a:ext cx="2143071" cy="1041149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华文中宋" panose="02010600040101010101" charset="-122"/>
                  <a:ea typeface="华文中宋" panose="02010600040101010101" charset="-122"/>
                  <a:cs typeface="Arial" panose="020B0604020202020204" pitchFamily="34" charset="0"/>
                </a:rPr>
                <a:t>小学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华文中宋" panose="02010600040101010101" charset="-122"/>
                  <a:ea typeface="华文中宋" panose="02010600040101010101" charset="-122"/>
                  <a:cs typeface="Arial" panose="020B0604020202020204" pitchFamily="34" charset="0"/>
                </a:rPr>
                <a:t>低年级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华文中宋" panose="02010600040101010101" charset="-122"/>
                  <a:ea typeface="华文中宋" panose="02010600040101010101" charset="-122"/>
                  <a:cs typeface="Arial" panose="020B0604020202020204" pitchFamily="34" charset="0"/>
                </a:rPr>
                <a:t>学生</a:t>
              </a:r>
            </a:p>
          </p:txBody>
        </p:sp>
      </p:grpSp>
      <p:sp>
        <p:nvSpPr>
          <p:cNvPr id="42" name="圆角矩形 41"/>
          <p:cNvSpPr/>
          <p:nvPr/>
        </p:nvSpPr>
        <p:spPr>
          <a:xfrm>
            <a:off x="1181735" y="1932305"/>
            <a:ext cx="2313940" cy="6629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内 容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4904740" y="1909445"/>
            <a:ext cx="2313940" cy="6629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价 值</a:t>
            </a:r>
          </a:p>
        </p:txBody>
      </p:sp>
      <p:sp>
        <p:nvSpPr>
          <p:cNvPr id="44" name="圆角矩形 43"/>
          <p:cNvSpPr/>
          <p:nvPr/>
        </p:nvSpPr>
        <p:spPr>
          <a:xfrm>
            <a:off x="8632825" y="1838960"/>
            <a:ext cx="2313940" cy="6629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主体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5" y="0"/>
            <a:ext cx="4981575" cy="798830"/>
            <a:chOff x="8235" y="2714"/>
            <a:chExt cx="7845" cy="1258"/>
          </a:xfrm>
        </p:grpSpPr>
        <p:grpSp>
          <p:nvGrpSpPr>
            <p:cNvPr id="7180" name="组合 124"/>
            <p:cNvGrpSpPr/>
            <p:nvPr/>
          </p:nvGrpSpPr>
          <p:grpSpPr>
            <a:xfrm>
              <a:off x="8235" y="2714"/>
              <a:ext cx="7845" cy="1258"/>
              <a:chOff x="3628189" y="3484685"/>
              <a:chExt cx="4101695" cy="599235"/>
            </a:xfrm>
          </p:grpSpPr>
          <p:sp>
            <p:nvSpPr>
              <p:cNvPr id="126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圆角矩形 113"/>
              <p:cNvSpPr/>
              <p:nvPr/>
            </p:nvSpPr>
            <p:spPr>
              <a:xfrm>
                <a:off x="3717920" y="3568785"/>
                <a:ext cx="3910263" cy="420314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81" name="TextBox 57"/>
            <p:cNvSpPr txBox="1"/>
            <p:nvPr/>
          </p:nvSpPr>
          <p:spPr>
            <a:xfrm>
              <a:off x="10513" y="2929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找准定位</a:t>
              </a:r>
            </a:p>
          </p:txBody>
        </p:sp>
        <p:grpSp>
          <p:nvGrpSpPr>
            <p:cNvPr id="7188" name="组合 152"/>
            <p:cNvGrpSpPr/>
            <p:nvPr/>
          </p:nvGrpSpPr>
          <p:grpSpPr>
            <a:xfrm>
              <a:off x="15030" y="2849"/>
              <a:ext cx="928" cy="1018"/>
              <a:chOff x="3707357" y="3549448"/>
              <a:chExt cx="484080" cy="484079"/>
            </a:xfrm>
          </p:grpSpPr>
          <p:grpSp>
            <p:nvGrpSpPr>
              <p:cNvPr id="154" name="组合 153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6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57" name="椭圆 156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155" name="TextBox 70"/>
              <p:cNvSpPr txBox="1"/>
              <p:nvPr/>
            </p:nvSpPr>
            <p:spPr>
              <a:xfrm>
                <a:off x="3753743" y="3630326"/>
                <a:ext cx="391307" cy="307186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F956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  <a:endParaRPr kumimoji="0" lang="zh-CN" altLang="en-US" sz="2665" b="1" kern="1200" cap="none" spc="0" normalizeH="0" baseline="0" noProof="0" dirty="0">
                  <a:solidFill>
                    <a:srgbClr val="F956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935" y="2388870"/>
            <a:ext cx="2520000" cy="248451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539490" y="732155"/>
            <a:ext cx="6300470" cy="2855595"/>
            <a:chOff x="5574" y="1153"/>
            <a:chExt cx="9922" cy="44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/>
            <a:srcRect t="2954" r="859"/>
            <a:stretch>
              <a:fillRect/>
            </a:stretch>
          </p:blipFill>
          <p:spPr>
            <a:xfrm>
              <a:off x="5574" y="2086"/>
              <a:ext cx="9922" cy="356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79" y="1153"/>
              <a:ext cx="3912" cy="828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39490" y="3840480"/>
            <a:ext cx="6299835" cy="3017520"/>
          </a:xfrm>
          <a:prstGeom prst="rect">
            <a:avLst/>
          </a:prstGeom>
        </p:spPr>
      </p:pic>
      <p:sp>
        <p:nvSpPr>
          <p:cNvPr id="9" name="圆角右箭头 8"/>
          <p:cNvSpPr/>
          <p:nvPr/>
        </p:nvSpPr>
        <p:spPr>
          <a:xfrm>
            <a:off x="2734945" y="2896870"/>
            <a:ext cx="804545" cy="1042035"/>
          </a:xfrm>
          <a:prstGeom prst="bentArrow">
            <a:avLst>
              <a:gd name="adj1" fmla="val 24977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圆角右箭头 9"/>
          <p:cNvSpPr/>
          <p:nvPr/>
        </p:nvSpPr>
        <p:spPr>
          <a:xfrm rot="10800000" flipH="1">
            <a:off x="2734945" y="3841750"/>
            <a:ext cx="804545" cy="945515"/>
          </a:xfrm>
          <a:prstGeom prst="bentArrow">
            <a:avLst>
              <a:gd name="adj1" fmla="val 25000"/>
              <a:gd name="adj2" fmla="val 38292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5" y="0"/>
            <a:ext cx="4981575" cy="798830"/>
            <a:chOff x="8235" y="2714"/>
            <a:chExt cx="7845" cy="1258"/>
          </a:xfrm>
        </p:grpSpPr>
        <p:grpSp>
          <p:nvGrpSpPr>
            <p:cNvPr id="7180" name="组合 124"/>
            <p:cNvGrpSpPr/>
            <p:nvPr/>
          </p:nvGrpSpPr>
          <p:grpSpPr>
            <a:xfrm>
              <a:off x="8235" y="2714"/>
              <a:ext cx="7845" cy="1258"/>
              <a:chOff x="3628189" y="3484685"/>
              <a:chExt cx="4101695" cy="599235"/>
            </a:xfrm>
          </p:grpSpPr>
          <p:sp>
            <p:nvSpPr>
              <p:cNvPr id="126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圆角矩形 113"/>
              <p:cNvSpPr/>
              <p:nvPr/>
            </p:nvSpPr>
            <p:spPr>
              <a:xfrm>
                <a:off x="3717920" y="3568785"/>
                <a:ext cx="3910263" cy="420314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81" name="TextBox 57"/>
            <p:cNvSpPr txBox="1"/>
            <p:nvPr/>
          </p:nvSpPr>
          <p:spPr>
            <a:xfrm>
              <a:off x="10513" y="2929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找准定位</a:t>
              </a:r>
            </a:p>
          </p:txBody>
        </p:sp>
        <p:grpSp>
          <p:nvGrpSpPr>
            <p:cNvPr id="7188" name="组合 152"/>
            <p:cNvGrpSpPr/>
            <p:nvPr/>
          </p:nvGrpSpPr>
          <p:grpSpPr>
            <a:xfrm>
              <a:off x="15030" y="2849"/>
              <a:ext cx="928" cy="1018"/>
              <a:chOff x="3707357" y="3549448"/>
              <a:chExt cx="484080" cy="484079"/>
            </a:xfrm>
          </p:grpSpPr>
          <p:grpSp>
            <p:nvGrpSpPr>
              <p:cNvPr id="154" name="组合 153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6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57" name="椭圆 156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155" name="TextBox 70"/>
              <p:cNvSpPr txBox="1"/>
              <p:nvPr/>
            </p:nvSpPr>
            <p:spPr>
              <a:xfrm>
                <a:off x="3753743" y="3630326"/>
                <a:ext cx="391307" cy="307186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F956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  <a:endParaRPr kumimoji="0" lang="zh-CN" altLang="en-US" sz="2665" b="1" kern="1200" cap="none" spc="0" normalizeH="0" baseline="0" noProof="0" dirty="0">
                  <a:solidFill>
                    <a:srgbClr val="F956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030" y="2185670"/>
            <a:ext cx="2433320" cy="255333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904740" y="1297305"/>
            <a:ext cx="4148455" cy="10299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zh-CN" sz="2400" b="1" noProof="0" dirty="0"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  <a:sym typeface="+mn-ea"/>
              </a:rPr>
              <a:t>培养德智体美劳全面发展的社会主义建设者和接班人</a:t>
            </a:r>
            <a:endParaRPr kumimoji="0" lang="zh-CN" altLang="zh-CN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圆角矩形 5" descr="7b0a202020202262756c6c6574223a20227b5c2263617465676f727949645c223a31303030372c5c2274656d706c61746549645c223a32303233313136347d220a7d0a"/>
          <p:cNvSpPr/>
          <p:nvPr/>
        </p:nvSpPr>
        <p:spPr>
          <a:xfrm>
            <a:off x="3235960" y="3385820"/>
            <a:ext cx="3556000" cy="235521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Blip>
                <a:blip r:embed="rId5"/>
              </a:buBlip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坚定对马克思主义的信仰，坚定对社会主义和共产主义的信念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Blip>
                <a:blip r:embed="rId5"/>
              </a:buBlip>
            </a:pPr>
            <a:r>
              <a:rPr kumimoji="0" lang="zh-CN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增进对中国共产党、对中国特色社会主义的政治认同、思想认同、理论认同和情感认同</a:t>
            </a:r>
          </a:p>
        </p:txBody>
      </p:sp>
      <p:sp>
        <p:nvSpPr>
          <p:cNvPr id="7" name="圆角矩形 6" descr="7b0a202020202262756c6c6574223a20227b5c2263617465676f727949645c223a31303030372c5c2274656d706c61746549645c223a32303233313136347d220a7d0a"/>
          <p:cNvSpPr/>
          <p:nvPr/>
        </p:nvSpPr>
        <p:spPr>
          <a:xfrm>
            <a:off x="7229475" y="3385820"/>
            <a:ext cx="3512185" cy="235521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Blip>
                <a:blip r:embed="rId5"/>
              </a:buBlip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增强中国特色社会主义道路自信、理论自信、制度自信、文化自信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Blip>
                <a:blip r:embed="rId5"/>
              </a:buBlip>
            </a:pPr>
            <a:r>
              <a:rPr kumimoji="0" lang="zh-CN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厚植爱党爱国爱社会主义思想情怀，树立共产主义远大理想和中国特色社会主义共同理想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628900" y="1875790"/>
            <a:ext cx="2060575" cy="1301115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左箭头 9"/>
          <p:cNvSpPr/>
          <p:nvPr/>
        </p:nvSpPr>
        <p:spPr>
          <a:xfrm rot="16200000">
            <a:off x="4805680" y="2496820"/>
            <a:ext cx="987425" cy="789940"/>
          </a:xfrm>
          <a:prstGeom prst="leftArrow">
            <a:avLst>
              <a:gd name="adj1" fmla="val 35691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左箭头 10"/>
          <p:cNvSpPr/>
          <p:nvPr/>
        </p:nvSpPr>
        <p:spPr>
          <a:xfrm rot="16200000">
            <a:off x="8164195" y="2496820"/>
            <a:ext cx="987425" cy="789940"/>
          </a:xfrm>
          <a:prstGeom prst="leftArrow">
            <a:avLst>
              <a:gd name="adj1" fmla="val 35691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5" y="0"/>
            <a:ext cx="4981575" cy="798830"/>
            <a:chOff x="8235" y="2714"/>
            <a:chExt cx="7845" cy="1258"/>
          </a:xfrm>
        </p:grpSpPr>
        <p:grpSp>
          <p:nvGrpSpPr>
            <p:cNvPr id="7180" name="组合 124"/>
            <p:cNvGrpSpPr/>
            <p:nvPr/>
          </p:nvGrpSpPr>
          <p:grpSpPr>
            <a:xfrm>
              <a:off x="8235" y="2714"/>
              <a:ext cx="7845" cy="1258"/>
              <a:chOff x="3628189" y="3484685"/>
              <a:chExt cx="4101695" cy="599235"/>
            </a:xfrm>
          </p:grpSpPr>
          <p:sp>
            <p:nvSpPr>
              <p:cNvPr id="126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圆角矩形 113"/>
              <p:cNvSpPr/>
              <p:nvPr/>
            </p:nvSpPr>
            <p:spPr>
              <a:xfrm>
                <a:off x="3717920" y="3568785"/>
                <a:ext cx="3910263" cy="420314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181" name="TextBox 57"/>
            <p:cNvSpPr txBox="1"/>
            <p:nvPr/>
          </p:nvSpPr>
          <p:spPr>
            <a:xfrm>
              <a:off x="10513" y="2929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找准定位</a:t>
              </a:r>
            </a:p>
          </p:txBody>
        </p:sp>
        <p:grpSp>
          <p:nvGrpSpPr>
            <p:cNvPr id="7188" name="组合 152"/>
            <p:cNvGrpSpPr/>
            <p:nvPr/>
          </p:nvGrpSpPr>
          <p:grpSpPr>
            <a:xfrm>
              <a:off x="15030" y="2849"/>
              <a:ext cx="928" cy="1018"/>
              <a:chOff x="3707357" y="3549448"/>
              <a:chExt cx="484080" cy="484079"/>
            </a:xfrm>
          </p:grpSpPr>
          <p:grpSp>
            <p:nvGrpSpPr>
              <p:cNvPr id="154" name="组合 153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6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57" name="椭圆 156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155" name="TextBox 70"/>
              <p:cNvSpPr txBox="1"/>
              <p:nvPr/>
            </p:nvSpPr>
            <p:spPr>
              <a:xfrm>
                <a:off x="3753743" y="3630326"/>
                <a:ext cx="391307" cy="307186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F956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  <a:endParaRPr kumimoji="0" lang="zh-CN" altLang="en-US" sz="2665" b="1" kern="1200" cap="none" spc="0" normalizeH="0" baseline="0" noProof="0" dirty="0">
                  <a:solidFill>
                    <a:srgbClr val="F956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105" y="2034540"/>
            <a:ext cx="2636520" cy="2788920"/>
          </a:xfrm>
          <a:prstGeom prst="rect">
            <a:avLst/>
          </a:prstGeom>
        </p:spPr>
      </p:pic>
      <p:sp>
        <p:nvSpPr>
          <p:cNvPr id="100" name="文本框 99" descr="7b0a202020202262756c6c6574223a20227b5c2263617465676f727949645c223a31303030372c5c2274656d706c61746549645c223a32303233313136317d220a7d0a"/>
          <p:cNvSpPr txBox="1"/>
          <p:nvPr/>
        </p:nvSpPr>
        <p:spPr>
          <a:xfrm>
            <a:off x="3337560" y="1464945"/>
            <a:ext cx="7711440" cy="4093428"/>
          </a:xfrm>
          <a:prstGeom prst="rect">
            <a:avLst/>
          </a:prstGeom>
          <a:solidFill>
            <a:srgbClr val="FFFFCC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361950">
              <a:buBlip>
                <a:blip r:embed="rId5"/>
              </a:buBlip>
            </a:pPr>
            <a:r>
              <a:rPr lang="en-US" altLang="zh-CN" sz="200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200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读本首先以“我是中国人”作为身份带入，以爱党爱国、新时代、中国梦、少先队为重点内容，讲述习近平新时代中国特色社会主义思想。</a:t>
            </a:r>
          </a:p>
          <a:p>
            <a:pPr indent="361950">
              <a:buBlip>
                <a:blip r:embed="rId5"/>
              </a:buBlip>
            </a:pPr>
            <a:endParaRPr lang="zh-CN" sz="200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361950">
              <a:buBlip>
                <a:blip r:embed="rId5"/>
              </a:buBlip>
            </a:pPr>
            <a:r>
              <a:rPr lang="zh-CN" sz="200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读本结合小学低年级学生的年龄特点、认知水平、思维能力，通过小学生对“我”以及“我”身边的人、事、物的认知、理解和体悟，培养学生从小热爱祖国，热爱党，热爱人民的思想情感。</a:t>
            </a:r>
          </a:p>
          <a:p>
            <a:pPr indent="361950">
              <a:buBlip>
                <a:blip r:embed="rId5"/>
              </a:buBlip>
            </a:pPr>
            <a:endParaRPr lang="zh-CN" sz="200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361950">
              <a:buBlip>
                <a:blip r:embed="rId5"/>
              </a:buBlip>
            </a:pPr>
            <a:r>
              <a:rPr lang="zh-CN" sz="200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读本引导学生了解祖国的大好河山、历史文化和伟大成就，了解中国共产党的伟大历史，体验新时代、新变化，树立实干托举中国梦、奋斗成就梦想的观念。最后落脚到理想信念层面，引导孩子认识到自己是一名光荣的少先队员，要努力学习，勇于创造，做一名奋进的新时代好少年。</a:t>
            </a:r>
            <a:endParaRPr lang="zh-CN" altLang="en-US" sz="20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39520" y="2301240"/>
            <a:ext cx="9874250" cy="2692400"/>
            <a:chOff x="2550" y="3624"/>
            <a:chExt cx="14100" cy="2513"/>
          </a:xfrm>
        </p:grpSpPr>
        <p:cxnSp>
          <p:nvCxnSpPr>
            <p:cNvPr id="34" name="直接连接符 33"/>
            <p:cNvCxnSpPr/>
            <p:nvPr>
              <p:custDataLst>
                <p:tags r:id="rId2"/>
              </p:custDataLst>
            </p:nvPr>
          </p:nvCxnSpPr>
          <p:spPr>
            <a:xfrm>
              <a:off x="2550" y="3690"/>
              <a:ext cx="14100" cy="0"/>
            </a:xfrm>
            <a:prstGeom prst="line">
              <a:avLst/>
            </a:prstGeom>
            <a:ln>
              <a:solidFill>
                <a:srgbClr val="1F74AD">
                  <a:lumMod val="40000"/>
                  <a:lumOff val="60000"/>
                </a:srgbClr>
              </a:solidFill>
              <a:prstDash val="dash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36" name="任意多边形 35"/>
            <p:cNvSpPr/>
            <p:nvPr>
              <p:custDataLst>
                <p:tags r:id="rId3"/>
              </p:custDataLst>
            </p:nvPr>
          </p:nvSpPr>
          <p:spPr>
            <a:xfrm>
              <a:off x="12724" y="3691"/>
              <a:ext cx="3276" cy="782"/>
            </a:xfrm>
            <a:custGeom>
              <a:avLst/>
              <a:gdLst>
                <a:gd name="connsiteX0" fmla="*/ 1738223 w 2130725"/>
                <a:gd name="connsiteY0" fmla="*/ 60387 h 362309"/>
                <a:gd name="connsiteX1" fmla="*/ 1621767 w 2130725"/>
                <a:gd name="connsiteY1" fmla="*/ 176843 h 362309"/>
                <a:gd name="connsiteX2" fmla="*/ 1738223 w 2130725"/>
                <a:gd name="connsiteY2" fmla="*/ 293299 h 362309"/>
                <a:gd name="connsiteX3" fmla="*/ 1854679 w 2130725"/>
                <a:gd name="connsiteY3" fmla="*/ 176843 h 362309"/>
                <a:gd name="connsiteX4" fmla="*/ 1738223 w 2130725"/>
                <a:gd name="connsiteY4" fmla="*/ 60387 h 362309"/>
                <a:gd name="connsiteX5" fmla="*/ 392502 w 2130725"/>
                <a:gd name="connsiteY5" fmla="*/ 60387 h 362309"/>
                <a:gd name="connsiteX6" fmla="*/ 276046 w 2130725"/>
                <a:gd name="connsiteY6" fmla="*/ 176843 h 362309"/>
                <a:gd name="connsiteX7" fmla="*/ 392502 w 2130725"/>
                <a:gd name="connsiteY7" fmla="*/ 293299 h 362309"/>
                <a:gd name="connsiteX8" fmla="*/ 508958 w 2130725"/>
                <a:gd name="connsiteY8" fmla="*/ 176843 h 362309"/>
                <a:gd name="connsiteX9" fmla="*/ 392502 w 2130725"/>
                <a:gd name="connsiteY9" fmla="*/ 60387 h 362309"/>
                <a:gd name="connsiteX10" fmla="*/ 0 w 2130725"/>
                <a:gd name="connsiteY10" fmla="*/ 0 h 362309"/>
                <a:gd name="connsiteX11" fmla="*/ 2130725 w 2130725"/>
                <a:gd name="connsiteY11" fmla="*/ 0 h 362309"/>
                <a:gd name="connsiteX12" fmla="*/ 2130725 w 2130725"/>
                <a:gd name="connsiteY12" fmla="*/ 362309 h 362309"/>
                <a:gd name="connsiteX13" fmla="*/ 0 w 2130725"/>
                <a:gd name="connsiteY13" fmla="*/ 362309 h 36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725" h="362309">
                  <a:moveTo>
                    <a:pt x="1738223" y="60387"/>
                  </a:moveTo>
                  <a:cubicBezTo>
                    <a:pt x="1673906" y="60387"/>
                    <a:pt x="1621767" y="112526"/>
                    <a:pt x="1621767" y="176843"/>
                  </a:cubicBezTo>
                  <a:cubicBezTo>
                    <a:pt x="1621767" y="241160"/>
                    <a:pt x="1673906" y="293299"/>
                    <a:pt x="1738223" y="293299"/>
                  </a:cubicBezTo>
                  <a:cubicBezTo>
                    <a:pt x="1802540" y="293299"/>
                    <a:pt x="1854679" y="241160"/>
                    <a:pt x="1854679" y="176843"/>
                  </a:cubicBezTo>
                  <a:cubicBezTo>
                    <a:pt x="1854679" y="112526"/>
                    <a:pt x="1802540" y="60387"/>
                    <a:pt x="1738223" y="60387"/>
                  </a:cubicBezTo>
                  <a:close/>
                  <a:moveTo>
                    <a:pt x="392502" y="60387"/>
                  </a:moveTo>
                  <a:cubicBezTo>
                    <a:pt x="328185" y="60387"/>
                    <a:pt x="276046" y="112526"/>
                    <a:pt x="276046" y="176843"/>
                  </a:cubicBezTo>
                  <a:cubicBezTo>
                    <a:pt x="276046" y="241160"/>
                    <a:pt x="328185" y="293299"/>
                    <a:pt x="392502" y="293299"/>
                  </a:cubicBezTo>
                  <a:cubicBezTo>
                    <a:pt x="456819" y="293299"/>
                    <a:pt x="508958" y="241160"/>
                    <a:pt x="508958" y="176843"/>
                  </a:cubicBezTo>
                  <a:cubicBezTo>
                    <a:pt x="508958" y="112526"/>
                    <a:pt x="456819" y="60387"/>
                    <a:pt x="392502" y="60387"/>
                  </a:cubicBezTo>
                  <a:close/>
                  <a:moveTo>
                    <a:pt x="0" y="0"/>
                  </a:moveTo>
                  <a:lnTo>
                    <a:pt x="2130725" y="0"/>
                  </a:lnTo>
                  <a:lnTo>
                    <a:pt x="2130725" y="362309"/>
                  </a:lnTo>
                  <a:lnTo>
                    <a:pt x="0" y="362309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4000" b="1" spc="150">
                  <a:solidFill>
                    <a:sysClr val="window" lastClr="FFFFFF"/>
                  </a:solidFill>
                  <a:latin typeface="华文中宋" panose="02010600040101010101" charset="-122"/>
                  <a:ea typeface="华文中宋" panose="0201060004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  <a:endParaRPr lang="en-US" altLang="zh-CN" sz="4000" b="1" spc="150" dirty="0">
                <a:solidFill>
                  <a:sysClr val="window" lastClr="FFFFFF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4"/>
              </p:custDataLst>
            </p:nvPr>
          </p:nvSpPr>
          <p:spPr>
            <a:xfrm>
              <a:off x="12724" y="4473"/>
              <a:ext cx="3276" cy="1664"/>
            </a:xfrm>
            <a:prstGeom prst="rect">
              <a:avLst/>
            </a:prstGeom>
            <a:solidFill>
              <a:srgbClr val="1AA3AA">
                <a:lumMod val="40000"/>
                <a:lumOff val="60000"/>
              </a:srgb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bIns="4680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4000" spc="150" dirty="0">
                <a:solidFill>
                  <a:srgbClr val="1AA3AA">
                    <a:lumMod val="75000"/>
                  </a:srgbClr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8" name="圆角矩形 37"/>
            <p:cNvSpPr/>
            <p:nvPr>
              <p:custDataLst>
                <p:tags r:id="rId5"/>
              </p:custDataLst>
            </p:nvPr>
          </p:nvSpPr>
          <p:spPr>
            <a:xfrm>
              <a:off x="13208" y="3624"/>
              <a:ext cx="239" cy="690"/>
            </a:xfrm>
            <a:prstGeom prst="roundRect">
              <a:avLst>
                <a:gd name="adj" fmla="val 50000"/>
              </a:avLst>
            </a:prstGeom>
            <a:solidFill>
              <a:srgbClr val="1AA3AA">
                <a:lumMod val="60000"/>
                <a:lumOff val="40000"/>
              </a:srgbClr>
            </a:solidFill>
            <a:ln>
              <a:solidFill>
                <a:sysClr val="window" lastClr="FFFFFF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400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43" name="圆角矩形 42"/>
            <p:cNvSpPr/>
            <p:nvPr>
              <p:custDataLst>
                <p:tags r:id="rId6"/>
              </p:custDataLst>
            </p:nvPr>
          </p:nvSpPr>
          <p:spPr>
            <a:xfrm>
              <a:off x="15277" y="3624"/>
              <a:ext cx="239" cy="690"/>
            </a:xfrm>
            <a:prstGeom prst="roundRect">
              <a:avLst>
                <a:gd name="adj" fmla="val 50000"/>
              </a:avLst>
            </a:prstGeom>
            <a:solidFill>
              <a:srgbClr val="1AA3AA">
                <a:lumMod val="60000"/>
                <a:lumOff val="40000"/>
              </a:srgbClr>
            </a:solidFill>
            <a:ln>
              <a:solidFill>
                <a:sysClr val="window" lastClr="FFFFFF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400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50" name="任意多边形 49"/>
            <p:cNvSpPr/>
            <p:nvPr>
              <p:custDataLst>
                <p:tags r:id="rId7"/>
              </p:custDataLst>
            </p:nvPr>
          </p:nvSpPr>
          <p:spPr>
            <a:xfrm>
              <a:off x="7962" y="3690"/>
              <a:ext cx="3276" cy="850"/>
            </a:xfrm>
            <a:custGeom>
              <a:avLst/>
              <a:gdLst>
                <a:gd name="connsiteX0" fmla="*/ 1738223 w 2130725"/>
                <a:gd name="connsiteY0" fmla="*/ 60387 h 362309"/>
                <a:gd name="connsiteX1" fmla="*/ 1621767 w 2130725"/>
                <a:gd name="connsiteY1" fmla="*/ 176843 h 362309"/>
                <a:gd name="connsiteX2" fmla="*/ 1738223 w 2130725"/>
                <a:gd name="connsiteY2" fmla="*/ 293299 h 362309"/>
                <a:gd name="connsiteX3" fmla="*/ 1854679 w 2130725"/>
                <a:gd name="connsiteY3" fmla="*/ 176843 h 362309"/>
                <a:gd name="connsiteX4" fmla="*/ 1738223 w 2130725"/>
                <a:gd name="connsiteY4" fmla="*/ 60387 h 362309"/>
                <a:gd name="connsiteX5" fmla="*/ 392502 w 2130725"/>
                <a:gd name="connsiteY5" fmla="*/ 60387 h 362309"/>
                <a:gd name="connsiteX6" fmla="*/ 276046 w 2130725"/>
                <a:gd name="connsiteY6" fmla="*/ 176843 h 362309"/>
                <a:gd name="connsiteX7" fmla="*/ 392502 w 2130725"/>
                <a:gd name="connsiteY7" fmla="*/ 293299 h 362309"/>
                <a:gd name="connsiteX8" fmla="*/ 508958 w 2130725"/>
                <a:gd name="connsiteY8" fmla="*/ 176843 h 362309"/>
                <a:gd name="connsiteX9" fmla="*/ 392502 w 2130725"/>
                <a:gd name="connsiteY9" fmla="*/ 60387 h 362309"/>
                <a:gd name="connsiteX10" fmla="*/ 0 w 2130725"/>
                <a:gd name="connsiteY10" fmla="*/ 0 h 362309"/>
                <a:gd name="connsiteX11" fmla="*/ 2130725 w 2130725"/>
                <a:gd name="connsiteY11" fmla="*/ 0 h 362309"/>
                <a:gd name="connsiteX12" fmla="*/ 2130725 w 2130725"/>
                <a:gd name="connsiteY12" fmla="*/ 362309 h 362309"/>
                <a:gd name="connsiteX13" fmla="*/ 0 w 2130725"/>
                <a:gd name="connsiteY13" fmla="*/ 362309 h 36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725" h="362309">
                  <a:moveTo>
                    <a:pt x="1738223" y="60387"/>
                  </a:moveTo>
                  <a:cubicBezTo>
                    <a:pt x="1673906" y="60387"/>
                    <a:pt x="1621767" y="112526"/>
                    <a:pt x="1621767" y="176843"/>
                  </a:cubicBezTo>
                  <a:cubicBezTo>
                    <a:pt x="1621767" y="241160"/>
                    <a:pt x="1673906" y="293299"/>
                    <a:pt x="1738223" y="293299"/>
                  </a:cubicBezTo>
                  <a:cubicBezTo>
                    <a:pt x="1802540" y="293299"/>
                    <a:pt x="1854679" y="241160"/>
                    <a:pt x="1854679" y="176843"/>
                  </a:cubicBezTo>
                  <a:cubicBezTo>
                    <a:pt x="1854679" y="112526"/>
                    <a:pt x="1802540" y="60387"/>
                    <a:pt x="1738223" y="60387"/>
                  </a:cubicBezTo>
                  <a:close/>
                  <a:moveTo>
                    <a:pt x="392502" y="60387"/>
                  </a:moveTo>
                  <a:cubicBezTo>
                    <a:pt x="328185" y="60387"/>
                    <a:pt x="276046" y="112526"/>
                    <a:pt x="276046" y="176843"/>
                  </a:cubicBezTo>
                  <a:cubicBezTo>
                    <a:pt x="276046" y="241160"/>
                    <a:pt x="328185" y="293299"/>
                    <a:pt x="392502" y="293299"/>
                  </a:cubicBezTo>
                  <a:cubicBezTo>
                    <a:pt x="456819" y="293299"/>
                    <a:pt x="508958" y="241160"/>
                    <a:pt x="508958" y="176843"/>
                  </a:cubicBezTo>
                  <a:cubicBezTo>
                    <a:pt x="508958" y="112526"/>
                    <a:pt x="456819" y="60387"/>
                    <a:pt x="392502" y="60387"/>
                  </a:cubicBezTo>
                  <a:close/>
                  <a:moveTo>
                    <a:pt x="0" y="0"/>
                  </a:moveTo>
                  <a:lnTo>
                    <a:pt x="2130725" y="0"/>
                  </a:lnTo>
                  <a:lnTo>
                    <a:pt x="2130725" y="362309"/>
                  </a:lnTo>
                  <a:lnTo>
                    <a:pt x="0" y="362309"/>
                  </a:lnTo>
                  <a:close/>
                </a:path>
              </a:pathLst>
            </a:custGeom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  <a:lin scaled="0"/>
            </a:gra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4000" b="1" spc="150">
                  <a:solidFill>
                    <a:sysClr val="window" lastClr="FFFFFF"/>
                  </a:solidFill>
                  <a:latin typeface="华文中宋" panose="02010600040101010101" charset="-122"/>
                  <a:ea typeface="华文中宋" panose="0201060004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  <a:endParaRPr lang="en-US" altLang="zh-CN" sz="4000" b="1" spc="150" dirty="0">
                <a:solidFill>
                  <a:sysClr val="window" lastClr="FFFFFF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矩形 54"/>
            <p:cNvSpPr/>
            <p:nvPr>
              <p:custDataLst>
                <p:tags r:id="rId8"/>
              </p:custDataLst>
            </p:nvPr>
          </p:nvSpPr>
          <p:spPr>
            <a:xfrm>
              <a:off x="7962" y="4473"/>
              <a:ext cx="3276" cy="1664"/>
            </a:xfrm>
            <a:prstGeom prst="rect">
              <a:avLst/>
            </a:prstGeom>
            <a:solidFill>
              <a:srgbClr val="3498DB">
                <a:lumMod val="40000"/>
                <a:lumOff val="60000"/>
              </a:srgb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bIns="4680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4000" spc="150" dirty="0">
                <a:solidFill>
                  <a:srgbClr val="3498DB">
                    <a:lumMod val="75000"/>
                  </a:srgbClr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>
              <p:custDataLst>
                <p:tags r:id="rId9"/>
              </p:custDataLst>
            </p:nvPr>
          </p:nvSpPr>
          <p:spPr>
            <a:xfrm>
              <a:off x="8446" y="3624"/>
              <a:ext cx="239" cy="690"/>
            </a:xfrm>
            <a:prstGeom prst="roundRect">
              <a:avLst>
                <a:gd name="adj" fmla="val 50000"/>
              </a:avLst>
            </a:prstGeom>
            <a:solidFill>
              <a:srgbClr val="3498DB">
                <a:lumMod val="60000"/>
                <a:lumOff val="40000"/>
              </a:srgbClr>
            </a:solidFill>
            <a:ln>
              <a:solidFill>
                <a:sysClr val="window" lastClr="FFFFFF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400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65" name="圆角矩形 64"/>
            <p:cNvSpPr/>
            <p:nvPr>
              <p:custDataLst>
                <p:tags r:id="rId10"/>
              </p:custDataLst>
            </p:nvPr>
          </p:nvSpPr>
          <p:spPr>
            <a:xfrm>
              <a:off x="10515" y="3624"/>
              <a:ext cx="239" cy="690"/>
            </a:xfrm>
            <a:prstGeom prst="roundRect">
              <a:avLst>
                <a:gd name="adj" fmla="val 50000"/>
              </a:avLst>
            </a:prstGeom>
            <a:solidFill>
              <a:srgbClr val="3498DB">
                <a:lumMod val="60000"/>
                <a:lumOff val="40000"/>
              </a:srgbClr>
            </a:solidFill>
            <a:ln>
              <a:solidFill>
                <a:sysClr val="window" lastClr="FFFFFF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400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77" name="任意多边形 76"/>
            <p:cNvSpPr/>
            <p:nvPr>
              <p:custDataLst>
                <p:tags r:id="rId11"/>
              </p:custDataLst>
            </p:nvPr>
          </p:nvSpPr>
          <p:spPr>
            <a:xfrm>
              <a:off x="3200" y="3690"/>
              <a:ext cx="3276" cy="783"/>
            </a:xfrm>
            <a:custGeom>
              <a:avLst/>
              <a:gdLst>
                <a:gd name="connsiteX0" fmla="*/ 1738223 w 2130725"/>
                <a:gd name="connsiteY0" fmla="*/ 60387 h 362309"/>
                <a:gd name="connsiteX1" fmla="*/ 1621767 w 2130725"/>
                <a:gd name="connsiteY1" fmla="*/ 176843 h 362309"/>
                <a:gd name="connsiteX2" fmla="*/ 1738223 w 2130725"/>
                <a:gd name="connsiteY2" fmla="*/ 293299 h 362309"/>
                <a:gd name="connsiteX3" fmla="*/ 1854679 w 2130725"/>
                <a:gd name="connsiteY3" fmla="*/ 176843 h 362309"/>
                <a:gd name="connsiteX4" fmla="*/ 1738223 w 2130725"/>
                <a:gd name="connsiteY4" fmla="*/ 60387 h 362309"/>
                <a:gd name="connsiteX5" fmla="*/ 392502 w 2130725"/>
                <a:gd name="connsiteY5" fmla="*/ 60387 h 362309"/>
                <a:gd name="connsiteX6" fmla="*/ 276046 w 2130725"/>
                <a:gd name="connsiteY6" fmla="*/ 176843 h 362309"/>
                <a:gd name="connsiteX7" fmla="*/ 392502 w 2130725"/>
                <a:gd name="connsiteY7" fmla="*/ 293299 h 362309"/>
                <a:gd name="connsiteX8" fmla="*/ 508958 w 2130725"/>
                <a:gd name="connsiteY8" fmla="*/ 176843 h 362309"/>
                <a:gd name="connsiteX9" fmla="*/ 392502 w 2130725"/>
                <a:gd name="connsiteY9" fmla="*/ 60387 h 362309"/>
                <a:gd name="connsiteX10" fmla="*/ 0 w 2130725"/>
                <a:gd name="connsiteY10" fmla="*/ 0 h 362309"/>
                <a:gd name="connsiteX11" fmla="*/ 2130725 w 2130725"/>
                <a:gd name="connsiteY11" fmla="*/ 0 h 362309"/>
                <a:gd name="connsiteX12" fmla="*/ 2130725 w 2130725"/>
                <a:gd name="connsiteY12" fmla="*/ 362309 h 362309"/>
                <a:gd name="connsiteX13" fmla="*/ 0 w 2130725"/>
                <a:gd name="connsiteY13" fmla="*/ 362309 h 36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725" h="362309">
                  <a:moveTo>
                    <a:pt x="1738223" y="60387"/>
                  </a:moveTo>
                  <a:cubicBezTo>
                    <a:pt x="1673906" y="60387"/>
                    <a:pt x="1621767" y="112526"/>
                    <a:pt x="1621767" y="176843"/>
                  </a:cubicBezTo>
                  <a:cubicBezTo>
                    <a:pt x="1621767" y="241160"/>
                    <a:pt x="1673906" y="293299"/>
                    <a:pt x="1738223" y="293299"/>
                  </a:cubicBezTo>
                  <a:cubicBezTo>
                    <a:pt x="1802540" y="293299"/>
                    <a:pt x="1854679" y="241160"/>
                    <a:pt x="1854679" y="176843"/>
                  </a:cubicBezTo>
                  <a:cubicBezTo>
                    <a:pt x="1854679" y="112526"/>
                    <a:pt x="1802540" y="60387"/>
                    <a:pt x="1738223" y="60387"/>
                  </a:cubicBezTo>
                  <a:close/>
                  <a:moveTo>
                    <a:pt x="392502" y="60387"/>
                  </a:moveTo>
                  <a:cubicBezTo>
                    <a:pt x="328185" y="60387"/>
                    <a:pt x="276046" y="112526"/>
                    <a:pt x="276046" y="176843"/>
                  </a:cubicBezTo>
                  <a:cubicBezTo>
                    <a:pt x="276046" y="241160"/>
                    <a:pt x="328185" y="293299"/>
                    <a:pt x="392502" y="293299"/>
                  </a:cubicBezTo>
                  <a:cubicBezTo>
                    <a:pt x="456819" y="293299"/>
                    <a:pt x="508958" y="241160"/>
                    <a:pt x="508958" y="176843"/>
                  </a:cubicBezTo>
                  <a:cubicBezTo>
                    <a:pt x="508958" y="112526"/>
                    <a:pt x="456819" y="60387"/>
                    <a:pt x="392502" y="60387"/>
                  </a:cubicBezTo>
                  <a:close/>
                  <a:moveTo>
                    <a:pt x="0" y="0"/>
                  </a:moveTo>
                  <a:lnTo>
                    <a:pt x="2130725" y="0"/>
                  </a:lnTo>
                  <a:lnTo>
                    <a:pt x="2130725" y="362309"/>
                  </a:lnTo>
                  <a:lnTo>
                    <a:pt x="0" y="362309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4000" b="1" spc="150">
                  <a:solidFill>
                    <a:sysClr val="window" lastClr="FFFFFF"/>
                  </a:solidFill>
                  <a:latin typeface="华文中宋" panose="02010600040101010101" charset="-122"/>
                  <a:ea typeface="华文中宋" panose="0201060004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  <a:endParaRPr lang="en-US" altLang="zh-CN" sz="4000" b="1" spc="150" dirty="0">
                <a:solidFill>
                  <a:sysClr val="window" lastClr="FFFFFF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矩形 77"/>
            <p:cNvSpPr/>
            <p:nvPr>
              <p:custDataLst>
                <p:tags r:id="rId12"/>
              </p:custDataLst>
            </p:nvPr>
          </p:nvSpPr>
          <p:spPr>
            <a:xfrm>
              <a:off x="3200" y="4473"/>
              <a:ext cx="3276" cy="166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bIns="4680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4000" spc="150" dirty="0">
                <a:solidFill>
                  <a:srgbClr val="1F74AD">
                    <a:lumMod val="75000"/>
                  </a:srgbClr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79" name="圆角矩形 78"/>
            <p:cNvSpPr/>
            <p:nvPr>
              <p:custDataLst>
                <p:tags r:id="rId13"/>
              </p:custDataLst>
            </p:nvPr>
          </p:nvSpPr>
          <p:spPr>
            <a:xfrm>
              <a:off x="3684" y="3624"/>
              <a:ext cx="239" cy="690"/>
            </a:xfrm>
            <a:prstGeom prst="roundRect">
              <a:avLst>
                <a:gd name="adj" fmla="val 50000"/>
              </a:avLst>
            </a:prstGeom>
            <a:solidFill>
              <a:srgbClr val="1F74AD">
                <a:lumMod val="60000"/>
                <a:lumOff val="40000"/>
              </a:srgbClr>
            </a:solidFill>
            <a:ln>
              <a:solidFill>
                <a:sysClr val="window" lastClr="FFFFFF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400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80" name="圆角矩形 79"/>
            <p:cNvSpPr/>
            <p:nvPr>
              <p:custDataLst>
                <p:tags r:id="rId14"/>
              </p:custDataLst>
            </p:nvPr>
          </p:nvSpPr>
          <p:spPr>
            <a:xfrm>
              <a:off x="5753" y="3624"/>
              <a:ext cx="239" cy="690"/>
            </a:xfrm>
            <a:prstGeom prst="roundRect">
              <a:avLst>
                <a:gd name="adj" fmla="val 50000"/>
              </a:avLst>
            </a:prstGeom>
            <a:solidFill>
              <a:srgbClr val="1F74AD">
                <a:lumMod val="60000"/>
                <a:lumOff val="40000"/>
              </a:srgbClr>
            </a:solidFill>
            <a:ln>
              <a:solidFill>
                <a:sysClr val="window" lastClr="FFFFFF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4000"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15"/>
              </p:custDataLst>
            </p:nvPr>
          </p:nvSpPr>
          <p:spPr>
            <a:xfrm>
              <a:off x="3200" y="4539"/>
              <a:ext cx="3276" cy="159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4000" spc="150">
                  <a:solidFill>
                    <a:sysClr val="window" lastClr="FFFFFF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理清逻辑</a:t>
              </a:r>
            </a:p>
          </p:txBody>
        </p:sp>
        <p:sp>
          <p:nvSpPr>
            <p:cNvPr id="31" name="文本框 30"/>
            <p:cNvSpPr txBox="1"/>
            <p:nvPr>
              <p:custDataLst>
                <p:tags r:id="rId16"/>
              </p:custDataLst>
            </p:nvPr>
          </p:nvSpPr>
          <p:spPr>
            <a:xfrm>
              <a:off x="7962" y="4523"/>
              <a:ext cx="3276" cy="1598"/>
            </a:xfrm>
            <a:prstGeom prst="rect">
              <a:avLst/>
            </a:prstGeom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  <a:lin scaled="0"/>
            </a:gradFill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4000" spc="150">
                  <a:solidFill>
                    <a:sysClr val="window" lastClr="FFFFFF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明确目标</a:t>
              </a:r>
            </a:p>
          </p:txBody>
        </p:sp>
        <p:sp>
          <p:nvSpPr>
            <p:cNvPr id="32" name="文本框 31"/>
            <p:cNvSpPr txBox="1"/>
            <p:nvPr>
              <p:custDataLst>
                <p:tags r:id="rId17"/>
              </p:custDataLst>
            </p:nvPr>
          </p:nvSpPr>
          <p:spPr>
            <a:xfrm>
              <a:off x="12724" y="4523"/>
              <a:ext cx="3276" cy="1598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4000" spc="150">
                  <a:solidFill>
                    <a:sysClr val="window" lastClr="FFFFFF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关注特点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-92075" y="95250"/>
            <a:ext cx="4981575" cy="798195"/>
            <a:chOff x="8235" y="4830"/>
            <a:chExt cx="7845" cy="1257"/>
          </a:xfrm>
        </p:grpSpPr>
        <p:grpSp>
          <p:nvGrpSpPr>
            <p:cNvPr id="5" name="组合 157"/>
            <p:cNvGrpSpPr/>
            <p:nvPr/>
          </p:nvGrpSpPr>
          <p:grpSpPr>
            <a:xfrm>
              <a:off x="8235" y="4830"/>
              <a:ext cx="7845" cy="1257"/>
              <a:chOff x="3628189" y="3484685"/>
              <a:chExt cx="4101695" cy="599235"/>
            </a:xfrm>
          </p:grpSpPr>
          <p:sp>
            <p:nvSpPr>
              <p:cNvPr id="6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圆角矩形 113"/>
              <p:cNvSpPr/>
              <p:nvPr/>
            </p:nvSpPr>
            <p:spPr>
              <a:xfrm>
                <a:off x="3717485" y="3569269"/>
                <a:ext cx="3911196" cy="419346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8" name="TextBox 57"/>
            <p:cNvSpPr txBox="1"/>
            <p:nvPr/>
          </p:nvSpPr>
          <p:spPr>
            <a:xfrm>
              <a:off x="10553" y="5042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把握内容</a:t>
              </a:r>
            </a:p>
          </p:txBody>
        </p:sp>
        <p:grpSp>
          <p:nvGrpSpPr>
            <p:cNvPr id="9" name="组合 161"/>
            <p:cNvGrpSpPr/>
            <p:nvPr/>
          </p:nvGrpSpPr>
          <p:grpSpPr>
            <a:xfrm>
              <a:off x="15030" y="4967"/>
              <a:ext cx="928" cy="1015"/>
              <a:chOff x="3707357" y="3549448"/>
              <a:chExt cx="484080" cy="484079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14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2665" b="1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连接符: 肘形 15"/>
          <p:cNvCxnSpPr>
            <a:stCxn id="4" idx="4"/>
            <a:endCxn id="14" idx="6"/>
          </p:cNvCxnSpPr>
          <p:nvPr>
            <p:custDataLst>
              <p:tags r:id="rId2"/>
            </p:custDataLst>
          </p:nvPr>
        </p:nvCxnSpPr>
        <p:spPr>
          <a:xfrm rot="5400000">
            <a:off x="3166745" y="81280"/>
            <a:ext cx="1163955" cy="4506595"/>
          </a:xfrm>
          <a:prstGeom prst="bentConnector2">
            <a:avLst/>
          </a:prstGeom>
          <a:ln w="25400">
            <a:solidFill>
              <a:sysClr val="window" lastClr="FFFFFF">
                <a:lumMod val="85000"/>
              </a:sysClr>
            </a:solidFill>
            <a:prstDash val="dash"/>
          </a:ln>
        </p:spPr>
        <p:style>
          <a:lnRef idx="1">
            <a:srgbClr val="8590CA"/>
          </a:lnRef>
          <a:fillRef idx="0">
            <a:srgbClr val="8590CA"/>
          </a:fillRef>
          <a:effectRef idx="0">
            <a:srgbClr val="8590CA"/>
          </a:effectRef>
          <a:fontRef idx="minor">
            <a:sysClr val="windowText" lastClr="000000"/>
          </a:fontRef>
        </p:style>
      </p:cxnSp>
      <p:grpSp>
        <p:nvGrpSpPr>
          <p:cNvPr id="13" name="组合 12"/>
          <p:cNvGrpSpPr/>
          <p:nvPr/>
        </p:nvGrpSpPr>
        <p:grpSpPr>
          <a:xfrm>
            <a:off x="149225" y="2092938"/>
            <a:ext cx="11703050" cy="2379038"/>
            <a:chOff x="1225" y="4828"/>
            <a:chExt cx="16750" cy="3405"/>
          </a:xfrm>
        </p:grpSpPr>
        <p:cxnSp>
          <p:nvCxnSpPr>
            <p:cNvPr id="5" name="连接符: 肘形 3"/>
            <p:cNvCxnSpPr>
              <a:endCxn id="15" idx="2"/>
            </p:cNvCxnSpPr>
            <p:nvPr>
              <p:custDataLst>
                <p:tags r:id="rId5"/>
              </p:custDataLst>
            </p:nvPr>
          </p:nvCxnSpPr>
          <p:spPr>
            <a:xfrm rot="16200000" flipH="1">
              <a:off x="12237" y="2192"/>
              <a:ext cx="1179" cy="6450"/>
            </a:xfrm>
            <a:prstGeom prst="bentConnector2">
              <a:avLst/>
            </a:prstGeom>
            <a:ln w="25400">
              <a:solidFill>
                <a:sysClr val="window" lastClr="FFFFFF">
                  <a:lumMod val="85000"/>
                </a:sysClr>
              </a:solidFill>
              <a:prstDash val="dash"/>
            </a:ln>
          </p:spPr>
          <p:style>
            <a:lnRef idx="1">
              <a:srgbClr val="8590CA"/>
            </a:lnRef>
            <a:fillRef idx="0">
              <a:srgbClr val="8590CA"/>
            </a:fillRef>
            <a:effectRef idx="0">
              <a:srgbClr val="8590CA"/>
            </a:effectRef>
            <a:fontRef idx="minor">
              <a:sysClr val="windowText" lastClr="000000"/>
            </a:fontRef>
          </p:style>
        </p:cxnSp>
        <p:sp>
          <p:nvSpPr>
            <p:cNvPr id="26" name="文本框 25"/>
            <p:cNvSpPr txBox="1"/>
            <p:nvPr>
              <p:custDataLst>
                <p:tags r:id="rId6"/>
              </p:custDataLst>
            </p:nvPr>
          </p:nvSpPr>
          <p:spPr>
            <a:xfrm>
              <a:off x="1225" y="6909"/>
              <a:ext cx="2539" cy="1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我爱你</a:t>
              </a:r>
              <a:r>
                <a:rPr lang="zh-CN" altLang="en-US" sz="2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中国</a:t>
              </a:r>
              <a:endParaRPr lang="zh-CN" altLang="en-US" sz="2200" b="1" spc="15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7"/>
              </p:custDataLst>
            </p:nvPr>
          </p:nvSpPr>
          <p:spPr>
            <a:xfrm>
              <a:off x="1839" y="5351"/>
              <a:ext cx="1312" cy="1312"/>
            </a:xfrm>
            <a:prstGeom prst="ellipse">
              <a:avLst/>
            </a:prstGeom>
            <a:solidFill>
              <a:srgbClr val="E1448B"/>
            </a:solidFill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8"/>
              </p:custDataLst>
            </p:nvPr>
          </p:nvSpPr>
          <p:spPr>
            <a:xfrm>
              <a:off x="2145" y="5595"/>
              <a:ext cx="700" cy="88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spc="1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  <a:endParaRPr lang="zh-CN" altLang="en-US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9"/>
              </p:custDataLst>
            </p:nvPr>
          </p:nvSpPr>
          <p:spPr>
            <a:xfrm>
              <a:off x="16051" y="5351"/>
              <a:ext cx="1312" cy="1312"/>
            </a:xfrm>
            <a:prstGeom prst="ellipse">
              <a:avLst/>
            </a:prstGeom>
            <a:solidFill>
              <a:srgbClr val="E34D4D"/>
            </a:solidFill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6389" y="5595"/>
              <a:ext cx="637" cy="88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spc="1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6</a:t>
              </a:r>
              <a:endParaRPr lang="zh-CN" altLang="en-US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11"/>
              </p:custDataLst>
            </p:nvPr>
          </p:nvSpPr>
          <p:spPr>
            <a:xfrm>
              <a:off x="4681" y="5351"/>
              <a:ext cx="1312" cy="1312"/>
            </a:xfrm>
            <a:prstGeom prst="ellipse">
              <a:avLst/>
            </a:prstGeom>
            <a:solidFill>
              <a:srgbClr val="A84FAE"/>
            </a:solidFill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4980" y="5595"/>
              <a:ext cx="700" cy="88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spc="1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13"/>
              </p:custDataLst>
            </p:nvPr>
          </p:nvSpPr>
          <p:spPr>
            <a:xfrm>
              <a:off x="10366" y="5351"/>
              <a:ext cx="1312" cy="1312"/>
            </a:xfrm>
            <a:prstGeom prst="ellipse">
              <a:avLst/>
            </a:prstGeom>
            <a:solidFill>
              <a:srgbClr val="5454D4"/>
            </a:solidFill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4"/>
              </p:custDataLst>
            </p:nvPr>
          </p:nvSpPr>
          <p:spPr>
            <a:xfrm>
              <a:off x="10665" y="5595"/>
              <a:ext cx="700" cy="88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spc="1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4</a:t>
              </a:r>
              <a:endParaRPr lang="zh-CN" altLang="en-US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15"/>
              </p:custDataLst>
            </p:nvPr>
          </p:nvSpPr>
          <p:spPr>
            <a:xfrm>
              <a:off x="13209" y="5351"/>
              <a:ext cx="1312" cy="1312"/>
            </a:xfrm>
            <a:prstGeom prst="ellipse">
              <a:avLst/>
            </a:prstGeom>
            <a:solidFill>
              <a:srgbClr val="3269B5"/>
            </a:solidFill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6"/>
              </p:custDataLst>
            </p:nvPr>
          </p:nvSpPr>
          <p:spPr>
            <a:xfrm>
              <a:off x="13524" y="5595"/>
              <a:ext cx="667" cy="88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spc="1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5</a:t>
              </a:r>
              <a:endParaRPr lang="zh-CN" altLang="en-US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17"/>
              </p:custDataLst>
            </p:nvPr>
          </p:nvSpPr>
          <p:spPr>
            <a:xfrm>
              <a:off x="7524" y="5351"/>
              <a:ext cx="1312" cy="1312"/>
            </a:xfrm>
            <a:prstGeom prst="ellipse">
              <a:avLst/>
            </a:prstGeom>
            <a:solidFill>
              <a:srgbClr val="7E4CBE"/>
            </a:solidFill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8"/>
              </p:custDataLst>
            </p:nvPr>
          </p:nvSpPr>
          <p:spPr>
            <a:xfrm>
              <a:off x="7822" y="5595"/>
              <a:ext cx="700" cy="88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spc="1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37" name="文本框 36"/>
            <p:cNvSpPr txBox="1"/>
            <p:nvPr>
              <p:custDataLst>
                <p:tags r:id="rId19"/>
              </p:custDataLst>
            </p:nvPr>
          </p:nvSpPr>
          <p:spPr>
            <a:xfrm>
              <a:off x="4068" y="6909"/>
              <a:ext cx="2539" cy="1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一心跟着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共产党</a:t>
              </a:r>
              <a:endParaRPr lang="en-US" altLang="zh-CN" sz="2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endParaRPr lang="en-US" altLang="zh-CN" sz="2200" b="1" spc="15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20"/>
              </p:custDataLst>
            </p:nvPr>
          </p:nvSpPr>
          <p:spPr>
            <a:xfrm>
              <a:off x="6910" y="6909"/>
              <a:ext cx="2539" cy="1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走进</a:t>
              </a:r>
              <a:r>
                <a:rPr lang="zh-CN" altLang="en-US" sz="2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新时代</a:t>
              </a:r>
              <a:endPara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2200" b="1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1"/>
              </p:custDataLst>
            </p:nvPr>
          </p:nvSpPr>
          <p:spPr>
            <a:xfrm>
              <a:off x="15437" y="6909"/>
              <a:ext cx="2539" cy="1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做新时代的</a:t>
              </a:r>
              <a:r>
                <a:rPr lang="zh-CN" altLang="en-US" sz="2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好少年</a:t>
              </a:r>
              <a:endPara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2200" b="1" spc="15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2"/>
              </p:custDataLst>
            </p:nvPr>
          </p:nvSpPr>
          <p:spPr>
            <a:xfrm>
              <a:off x="12595" y="6909"/>
              <a:ext cx="2539" cy="1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我们是共产主义</a:t>
              </a:r>
              <a:r>
                <a:rPr lang="zh-CN" altLang="en-US" sz="2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接班人</a:t>
              </a:r>
              <a:endParaRPr lang="zh-CN" altLang="en-US" sz="2200" b="1" spc="15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23"/>
              </p:custDataLst>
            </p:nvPr>
          </p:nvSpPr>
          <p:spPr>
            <a:xfrm>
              <a:off x="9753" y="6909"/>
              <a:ext cx="2539" cy="1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我们的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中国梦</a:t>
              </a:r>
              <a:endParaRPr lang="zh-CN" altLang="en-US" sz="2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2200" b="1" spc="15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19980" y="824865"/>
            <a:ext cx="2163445" cy="927735"/>
            <a:chOff x="8053" y="1483"/>
            <a:chExt cx="3096" cy="2052"/>
          </a:xfrm>
        </p:grpSpPr>
        <p:sp>
          <p:nvSpPr>
            <p:cNvPr id="4" name="椭圆 3"/>
            <p:cNvSpPr/>
            <p:nvPr>
              <p:custDataLst>
                <p:tags r:id="rId3"/>
              </p:custDataLst>
            </p:nvPr>
          </p:nvSpPr>
          <p:spPr>
            <a:xfrm>
              <a:off x="8053" y="1483"/>
              <a:ext cx="3096" cy="2052"/>
            </a:xfrm>
            <a:prstGeom prst="ellipse">
              <a:avLst/>
            </a:prstGeom>
            <a:solidFill>
              <a:srgbClr val="E34D4D"/>
            </a:solidFill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3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8496" y="1657"/>
              <a:ext cx="2169" cy="17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spc="3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低年级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2000" b="1" spc="3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学生读本</a:t>
              </a:r>
            </a:p>
          </p:txBody>
        </p:sp>
      </p:grpSp>
      <p:sp>
        <p:nvSpPr>
          <p:cNvPr id="24" name="上箭头标注 23"/>
          <p:cNvSpPr/>
          <p:nvPr/>
        </p:nvSpPr>
        <p:spPr>
          <a:xfrm>
            <a:off x="221615" y="4472940"/>
            <a:ext cx="1701800" cy="2294255"/>
          </a:xfrm>
          <a:prstGeom prst="upArrowCallout">
            <a:avLst>
              <a:gd name="adj1" fmla="val 18425"/>
              <a:gd name="adj2" fmla="val 25000"/>
              <a:gd name="adj3" fmla="val 25000"/>
              <a:gd name="adj4" fmla="val 70716"/>
            </a:avLst>
          </a:prstGeom>
          <a:noFill/>
          <a:ln w="38100">
            <a:solidFill>
              <a:srgbClr val="E1448B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E1448B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endParaRPr lang="zh-CN" altLang="en-US" sz="1600" b="1" noProof="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美丽中国是我</a:t>
            </a:r>
            <a:r>
              <a:rPr lang="zh-CN" altLang="en-US" sz="1600" b="1" noProof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家</a:t>
            </a:r>
            <a:endParaRPr lang="zh-CN" altLang="en-US" sz="1600" b="1" noProof="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endParaRPr lang="zh-CN" altLang="en-US" sz="1600" b="1" noProof="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我自豪  我是中国</a:t>
            </a:r>
            <a:r>
              <a:rPr lang="zh-CN" altLang="en-US" sz="1600" b="1" noProof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人</a:t>
            </a:r>
            <a:endParaRPr kumimoji="0" lang="zh-CN" altLang="en-US" sz="1600" b="1" i="0" u="none" strike="noStrike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9" name="上箭头标注 28"/>
          <p:cNvSpPr/>
          <p:nvPr/>
        </p:nvSpPr>
        <p:spPr>
          <a:xfrm>
            <a:off x="2065655" y="4472940"/>
            <a:ext cx="2055495" cy="2294255"/>
          </a:xfrm>
          <a:prstGeom prst="upArrowCallout">
            <a:avLst>
              <a:gd name="adj1" fmla="val 17083"/>
              <a:gd name="adj2" fmla="val 20898"/>
              <a:gd name="adj3" fmla="val 25000"/>
              <a:gd name="adj4" fmla="val 70080"/>
            </a:avLst>
          </a:prstGeom>
          <a:noFill/>
          <a:ln w="38100">
            <a:solidFill>
              <a:srgbClr val="CC34CB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A84FAE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endParaRPr lang="zh-CN" altLang="en-US" sz="1600" b="1" noProof="0" dirty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没有共产党就没有</a:t>
            </a:r>
            <a:r>
              <a:rPr lang="zh-CN" altLang="en-US" sz="1600" b="1" noProof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新中国</a:t>
            </a:r>
            <a:endParaRPr lang="zh-CN" altLang="en-US" sz="1600" b="1" noProof="0" dirty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党和</a:t>
            </a:r>
            <a:r>
              <a:rPr lang="zh-CN" altLang="en-US" sz="1600" b="1" noProof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人民</a:t>
            </a: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心连心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习近平爷爷心系</a:t>
            </a:r>
            <a:r>
              <a:rPr lang="zh-CN" altLang="en-US" sz="1600" b="1" noProof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人民群众</a:t>
            </a:r>
            <a:endParaRPr kumimoji="0" lang="en-US" altLang="zh-CN" sz="1600" b="1" kern="1200" cap="none" spc="0" normalizeH="0" baseline="0" noProof="0" dirty="0"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endParaRPr kumimoji="0" lang="zh-CN" altLang="zh-CN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0" name="上箭头标注 29"/>
          <p:cNvSpPr/>
          <p:nvPr/>
        </p:nvSpPr>
        <p:spPr>
          <a:xfrm>
            <a:off x="4193540" y="4472940"/>
            <a:ext cx="1701800" cy="2294255"/>
          </a:xfrm>
          <a:prstGeom prst="upArrowCallout">
            <a:avLst>
              <a:gd name="adj1" fmla="val 18425"/>
              <a:gd name="adj2" fmla="val 25000"/>
              <a:gd name="adj3" fmla="val 25000"/>
              <a:gd name="adj4" fmla="val 70080"/>
            </a:avLst>
          </a:prstGeom>
          <a:noFill/>
          <a:ln w="38100">
            <a:solidFill>
              <a:srgbClr val="9F5DD2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7E4CBE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285750" marR="0" indent="-285750" defTabSz="914400" eaLnBrk="1" hangingPunct="1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  <a:defRPr/>
            </a:pPr>
            <a:endParaRPr lang="zh-CN" altLang="en-US" sz="1600" b="1" noProof="0" dirty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defTabSz="914400" eaLnBrk="1" hangingPunct="1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  <a:defRPr/>
            </a:pP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新时代</a:t>
            </a:r>
            <a:r>
              <a:rPr lang="zh-CN" altLang="en-US" sz="1600" b="1" noProof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新生活</a:t>
            </a:r>
            <a:endParaRPr lang="zh-CN" altLang="en-US" sz="1600" b="1" noProof="0" dirty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defTabSz="914400" eaLnBrk="1" hangingPunct="1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  <a:defRPr/>
            </a:pP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新时代</a:t>
            </a:r>
            <a:r>
              <a:rPr lang="zh-CN" altLang="en-US" sz="1600" b="1" noProof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新征程</a:t>
            </a:r>
            <a:endParaRPr kumimoji="0" lang="en-US" altLang="zh-CN" sz="1600" b="1" kern="1200" cap="none" spc="0" normalizeH="0" baseline="0" noProof="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31" name="上箭头标注 30"/>
          <p:cNvSpPr/>
          <p:nvPr/>
        </p:nvSpPr>
        <p:spPr>
          <a:xfrm>
            <a:off x="6179820" y="4472940"/>
            <a:ext cx="1701800" cy="2294255"/>
          </a:xfrm>
          <a:prstGeom prst="upArrowCallout">
            <a:avLst>
              <a:gd name="adj1" fmla="val 18425"/>
              <a:gd name="adj2" fmla="val 25000"/>
              <a:gd name="adj3" fmla="val 25000"/>
              <a:gd name="adj4" fmla="val 68807"/>
            </a:avLst>
          </a:prstGeom>
          <a:noFill/>
          <a:ln w="38100">
            <a:solidFill>
              <a:srgbClr val="0000CC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5454D4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285750" marR="0" indent="-285750" defTabSz="914400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  <a:defRPr/>
            </a:pP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我有一个</a:t>
            </a:r>
            <a:r>
              <a:rPr lang="zh-CN" altLang="en-US" sz="1600" b="1" noProof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梦想</a:t>
            </a:r>
            <a:endParaRPr lang="zh-CN" altLang="en-US" sz="1600" b="1" noProof="0" dirty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defTabSz="914400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  <a:defRPr/>
            </a:pP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伟大的</a:t>
            </a:r>
            <a:r>
              <a:rPr lang="zh-CN" altLang="en-US" sz="1600" b="1" noProof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中国梦</a:t>
            </a:r>
            <a:endParaRPr lang="zh-CN" altLang="en-US" sz="1600" b="1" noProof="0" dirty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defTabSz="914400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  <a:defRPr/>
            </a:pPr>
            <a:r>
              <a:rPr lang="zh-CN" altLang="en-US" sz="1600" b="1" noProof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实干</a:t>
            </a:r>
            <a:r>
              <a:rPr lang="zh-CN" altLang="en-US" sz="1600" b="1" noProof="0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成就梦想</a:t>
            </a:r>
            <a:endParaRPr kumimoji="0" lang="zh-CN" altLang="zh-CN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4" name="上箭头标注 33"/>
          <p:cNvSpPr/>
          <p:nvPr/>
        </p:nvSpPr>
        <p:spPr>
          <a:xfrm>
            <a:off x="8093075" y="4472940"/>
            <a:ext cx="1701800" cy="2294255"/>
          </a:xfrm>
          <a:prstGeom prst="upArrowCallout">
            <a:avLst>
              <a:gd name="adj1" fmla="val 18425"/>
              <a:gd name="adj2" fmla="val 25000"/>
              <a:gd name="adj3" fmla="val 25000"/>
              <a:gd name="adj4" fmla="val 68170"/>
            </a:avLst>
          </a:pr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3269B5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endParaRPr lang="zh-CN" altLang="en-US" sz="16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6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光荣的</a:t>
            </a:r>
            <a:r>
              <a:rPr lang="zh-CN" altLang="en-US" sz="16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少先队</a:t>
            </a:r>
            <a:endParaRPr lang="zh-CN" altLang="en-US" sz="16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endParaRPr lang="zh-CN" altLang="en-US" sz="16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6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习近平爷爷对我们的</a:t>
            </a:r>
            <a:r>
              <a:rPr lang="zh-CN" altLang="en-US" sz="16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期望</a:t>
            </a:r>
            <a:endParaRPr lang="zh-CN" altLang="en-US" sz="16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zh-CN" altLang="en-US" sz="16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+mn-ea"/>
            </a:endParaRPr>
          </a:p>
        </p:txBody>
      </p:sp>
      <p:sp>
        <p:nvSpPr>
          <p:cNvPr id="42" name="上箭头标注 41"/>
          <p:cNvSpPr/>
          <p:nvPr/>
        </p:nvSpPr>
        <p:spPr>
          <a:xfrm>
            <a:off x="10078720" y="4472940"/>
            <a:ext cx="1701800" cy="2294255"/>
          </a:xfrm>
          <a:prstGeom prst="upArrowCallout">
            <a:avLst>
              <a:gd name="adj1" fmla="val 18425"/>
              <a:gd name="adj2" fmla="val 25000"/>
              <a:gd name="adj3" fmla="val 25000"/>
              <a:gd name="adj4" fmla="val 67533"/>
            </a:avLst>
          </a:prstGeom>
          <a:noFill/>
          <a:ln w="38100">
            <a:solidFill>
              <a:srgbClr val="C0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E34D4D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endParaRPr lang="zh-CN" altLang="en-US" sz="16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6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扣好</a:t>
            </a:r>
            <a:r>
              <a:rPr lang="zh-CN" altLang="en-US" sz="16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人生第一粒扣子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endParaRPr lang="zh-CN" altLang="en-US" sz="16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6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好少年在</a:t>
            </a:r>
            <a:r>
              <a:rPr lang="zh-CN" altLang="en-US" sz="16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行动</a:t>
            </a:r>
            <a:endParaRPr lang="zh-CN" altLang="en-US" sz="16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zh-CN" altLang="en-US" sz="16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-92075" y="95250"/>
            <a:ext cx="4981575" cy="798195"/>
            <a:chOff x="8235" y="4830"/>
            <a:chExt cx="7845" cy="1257"/>
          </a:xfrm>
        </p:grpSpPr>
        <p:grpSp>
          <p:nvGrpSpPr>
            <p:cNvPr id="46" name="组合 157"/>
            <p:cNvGrpSpPr/>
            <p:nvPr/>
          </p:nvGrpSpPr>
          <p:grpSpPr>
            <a:xfrm>
              <a:off x="8235" y="4830"/>
              <a:ext cx="7845" cy="1257"/>
              <a:chOff x="3628189" y="3484685"/>
              <a:chExt cx="4101695" cy="599235"/>
            </a:xfrm>
          </p:grpSpPr>
          <p:sp>
            <p:nvSpPr>
              <p:cNvPr id="47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8" name="圆角矩形 113"/>
              <p:cNvSpPr/>
              <p:nvPr/>
            </p:nvSpPr>
            <p:spPr>
              <a:xfrm>
                <a:off x="3717485" y="3569269"/>
                <a:ext cx="3911196" cy="419346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9" name="TextBox 57"/>
            <p:cNvSpPr txBox="1"/>
            <p:nvPr/>
          </p:nvSpPr>
          <p:spPr>
            <a:xfrm>
              <a:off x="10553" y="5042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把握内容</a:t>
              </a:r>
            </a:p>
          </p:txBody>
        </p:sp>
        <p:grpSp>
          <p:nvGrpSpPr>
            <p:cNvPr id="50" name="组合 161"/>
            <p:cNvGrpSpPr/>
            <p:nvPr/>
          </p:nvGrpSpPr>
          <p:grpSpPr>
            <a:xfrm>
              <a:off x="15030" y="4967"/>
              <a:ext cx="928" cy="1015"/>
              <a:chOff x="3707357" y="3549448"/>
              <a:chExt cx="484080" cy="484079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54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2665" b="1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0334625" y="591185"/>
            <a:ext cx="1445895" cy="16783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5449570" y="812800"/>
            <a:ext cx="1965960" cy="1628140"/>
          </a:xfrm>
          <a:prstGeom prst="ellipse">
            <a:avLst/>
          </a:prstGeom>
          <a:solidFill>
            <a:srgbClr val="E34D4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32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" name="连接符: 肘形 3"/>
          <p:cNvCxnSpPr>
            <a:endCxn id="15" idx="2"/>
          </p:cNvCxnSpPr>
          <p:nvPr>
            <p:custDataLst>
              <p:tags r:id="rId3"/>
            </p:custDataLst>
          </p:nvPr>
        </p:nvCxnSpPr>
        <p:spPr>
          <a:xfrm rot="16200000" flipH="1">
            <a:off x="7770495" y="1391920"/>
            <a:ext cx="748665" cy="4095750"/>
          </a:xfrm>
          <a:prstGeom prst="bentConnector2">
            <a:avLst/>
          </a:prstGeom>
          <a:ln w="25400">
            <a:solidFill>
              <a:sysClr val="window" lastClr="FFFFFF">
                <a:lumMod val="85000"/>
              </a:sysClr>
            </a:solidFill>
            <a:prstDash val="dash"/>
          </a:ln>
        </p:spPr>
        <p:style>
          <a:lnRef idx="1">
            <a:srgbClr val="8590CA"/>
          </a:lnRef>
          <a:fillRef idx="0">
            <a:srgbClr val="8590CA"/>
          </a:fillRef>
          <a:effectRef idx="0">
            <a:srgbClr val="8590CA"/>
          </a:effectRef>
          <a:fontRef idx="minor">
            <a:sysClr val="windowText" lastClr="000000"/>
          </a:fontRef>
        </p:style>
      </p:cxnSp>
      <p:cxnSp>
        <p:nvCxnSpPr>
          <p:cNvPr id="16" name="连接符: 肘形 15"/>
          <p:cNvCxnSpPr>
            <a:stCxn id="4" idx="4"/>
            <a:endCxn id="14" idx="6"/>
          </p:cNvCxnSpPr>
          <p:nvPr>
            <p:custDataLst>
              <p:tags r:id="rId4"/>
            </p:custDataLst>
          </p:nvPr>
        </p:nvCxnSpPr>
        <p:spPr>
          <a:xfrm rot="5400000">
            <a:off x="3529965" y="911860"/>
            <a:ext cx="1373505" cy="4431665"/>
          </a:xfrm>
          <a:prstGeom prst="bentConnector2">
            <a:avLst/>
          </a:prstGeom>
          <a:ln w="25400">
            <a:solidFill>
              <a:sysClr val="window" lastClr="FFFFFF">
                <a:lumMod val="85000"/>
              </a:sysClr>
            </a:solidFill>
            <a:prstDash val="dash"/>
          </a:ln>
        </p:spPr>
        <p:style>
          <a:lnRef idx="1">
            <a:srgbClr val="8590CA"/>
          </a:lnRef>
          <a:fillRef idx="0">
            <a:srgbClr val="8590CA"/>
          </a:fillRef>
          <a:effectRef idx="0">
            <a:srgbClr val="8590CA"/>
          </a:effectRef>
          <a:fontRef idx="minor">
            <a:sysClr val="windowText" lastClr="000000"/>
          </a:fontRef>
        </p:style>
      </p:cxn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777875" y="4387215"/>
            <a:ext cx="1612265" cy="841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我爱你中国</a:t>
            </a:r>
            <a:endParaRPr lang="zh-CN" altLang="en-US" sz="2200" b="1" spc="150" dirty="0">
              <a:solidFill>
                <a:sysClr val="windowText" lastClr="000000">
                  <a:lumMod val="65000"/>
                  <a:lumOff val="35000"/>
                </a:sys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>
            <a:off x="1167765" y="3397885"/>
            <a:ext cx="833120" cy="833120"/>
          </a:xfrm>
          <a:prstGeom prst="ellipse">
            <a:avLst/>
          </a:prstGeom>
          <a:solidFill>
            <a:srgbClr val="E1448B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87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32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1362075" y="3552825"/>
            <a:ext cx="444500" cy="56197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2800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8"/>
            </p:custDataLst>
          </p:nvPr>
        </p:nvSpPr>
        <p:spPr>
          <a:xfrm>
            <a:off x="10192385" y="3397885"/>
            <a:ext cx="833120" cy="833120"/>
          </a:xfrm>
          <a:prstGeom prst="ellipse">
            <a:avLst/>
          </a:prstGeom>
          <a:solidFill>
            <a:srgbClr val="E34D4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87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32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10407015" y="3552825"/>
            <a:ext cx="404495" cy="56197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endParaRPr lang="zh-CN" altLang="en-US" sz="2800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10"/>
            </p:custDataLst>
          </p:nvPr>
        </p:nvSpPr>
        <p:spPr>
          <a:xfrm>
            <a:off x="2972435" y="3397885"/>
            <a:ext cx="833120" cy="833120"/>
          </a:xfrm>
          <a:prstGeom prst="ellipse">
            <a:avLst/>
          </a:prstGeom>
          <a:solidFill>
            <a:srgbClr val="A84FAE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87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32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3162300" y="3552825"/>
            <a:ext cx="444500" cy="56197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2800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12"/>
            </p:custDataLst>
          </p:nvPr>
        </p:nvSpPr>
        <p:spPr>
          <a:xfrm>
            <a:off x="6582410" y="3397885"/>
            <a:ext cx="833120" cy="833120"/>
          </a:xfrm>
          <a:prstGeom prst="ellipse">
            <a:avLst/>
          </a:prstGeom>
          <a:solidFill>
            <a:srgbClr val="5454D4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87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32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3"/>
            </p:custDataLst>
          </p:nvPr>
        </p:nvSpPr>
        <p:spPr>
          <a:xfrm>
            <a:off x="6772275" y="3552825"/>
            <a:ext cx="444500" cy="56197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zh-CN" altLang="en-US" sz="2800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椭圆 31"/>
          <p:cNvSpPr/>
          <p:nvPr>
            <p:custDataLst>
              <p:tags r:id="rId14"/>
            </p:custDataLst>
          </p:nvPr>
        </p:nvSpPr>
        <p:spPr>
          <a:xfrm>
            <a:off x="8387715" y="3397885"/>
            <a:ext cx="833120" cy="833120"/>
          </a:xfrm>
          <a:prstGeom prst="ellipse">
            <a:avLst/>
          </a:prstGeom>
          <a:solidFill>
            <a:srgbClr val="3269B5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87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32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15"/>
            </p:custDataLst>
          </p:nvPr>
        </p:nvSpPr>
        <p:spPr>
          <a:xfrm>
            <a:off x="8587740" y="3552825"/>
            <a:ext cx="423545" cy="56197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zh-CN" altLang="en-US" sz="2800" b="1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椭圆 34"/>
          <p:cNvSpPr/>
          <p:nvPr>
            <p:custDataLst>
              <p:tags r:id="rId16"/>
            </p:custDataLst>
          </p:nvPr>
        </p:nvSpPr>
        <p:spPr>
          <a:xfrm>
            <a:off x="4777740" y="3397885"/>
            <a:ext cx="833120" cy="833120"/>
          </a:xfrm>
          <a:prstGeom prst="ellipse">
            <a:avLst/>
          </a:prstGeom>
          <a:solidFill>
            <a:srgbClr val="7E4CBE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87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32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17"/>
            </p:custDataLst>
          </p:nvPr>
        </p:nvSpPr>
        <p:spPr>
          <a:xfrm>
            <a:off x="4966970" y="3552825"/>
            <a:ext cx="444500" cy="56197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sz="2800" b="1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37" name="文本框 36"/>
          <p:cNvSpPr txBox="1"/>
          <p:nvPr>
            <p:custDataLst>
              <p:tags r:id="rId18"/>
            </p:custDataLst>
          </p:nvPr>
        </p:nvSpPr>
        <p:spPr>
          <a:xfrm>
            <a:off x="2583180" y="4387215"/>
            <a:ext cx="1612265" cy="841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一心跟着</a:t>
            </a:r>
          </a:p>
          <a:p>
            <a:pPr algn="ctr">
              <a:lnSpc>
                <a:spcPct val="120000"/>
              </a:lnSpc>
            </a:pP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共产党</a:t>
            </a: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2200" b="1" spc="150" dirty="0">
              <a:solidFill>
                <a:sysClr val="windowText" lastClr="000000">
                  <a:lumMod val="65000"/>
                  <a:lumOff val="35000"/>
                </a:sysClr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19"/>
            </p:custDataLst>
          </p:nvPr>
        </p:nvSpPr>
        <p:spPr>
          <a:xfrm>
            <a:off x="4387850" y="4387215"/>
            <a:ext cx="1612265" cy="841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走进新时代</a:t>
            </a:r>
            <a:endParaRPr lang="zh-CN" altLang="en-US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2200" b="1" spc="15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20"/>
            </p:custDataLst>
          </p:nvPr>
        </p:nvSpPr>
        <p:spPr>
          <a:xfrm>
            <a:off x="9802495" y="4387215"/>
            <a:ext cx="1612265" cy="841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做新时代的好少年</a:t>
            </a:r>
            <a:endParaRPr lang="zh-CN" altLang="en-US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2200" b="1" spc="150" dirty="0">
              <a:solidFill>
                <a:sysClr val="windowText" lastClr="000000">
                  <a:lumMod val="65000"/>
                  <a:lumOff val="35000"/>
                </a:sysClr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21"/>
            </p:custDataLst>
          </p:nvPr>
        </p:nvSpPr>
        <p:spPr>
          <a:xfrm>
            <a:off x="7997825" y="4387215"/>
            <a:ext cx="1612265" cy="841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我们是共产主义接班人</a:t>
            </a:r>
            <a:endParaRPr lang="zh-CN" altLang="en-US" sz="2200" b="1" spc="15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22"/>
            </p:custDataLst>
          </p:nvPr>
        </p:nvSpPr>
        <p:spPr>
          <a:xfrm>
            <a:off x="6193155" y="4387215"/>
            <a:ext cx="1612265" cy="841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我们的</a:t>
            </a:r>
          </a:p>
          <a:p>
            <a:pPr algn="ctr">
              <a:lnSpc>
                <a:spcPct val="120000"/>
              </a:lnSpc>
            </a:pP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中国梦</a:t>
            </a:r>
            <a:endParaRPr lang="zh-CN" altLang="en-US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2200" b="1" spc="150" dirty="0">
              <a:solidFill>
                <a:sysClr val="windowText" lastClr="000000">
                  <a:lumMod val="65000"/>
                  <a:lumOff val="35000"/>
                </a:sysClr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3"/>
            </p:custDataLst>
          </p:nvPr>
        </p:nvSpPr>
        <p:spPr>
          <a:xfrm>
            <a:off x="5743575" y="1254760"/>
            <a:ext cx="1377315" cy="1082040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低年级</a:t>
            </a:r>
          </a:p>
          <a:p>
            <a:pPr algn="ctr">
              <a:lnSpc>
                <a:spcPct val="120000"/>
              </a:lnSpc>
            </a:pPr>
            <a:r>
              <a:rPr lang="zh-CN" altLang="en-US" sz="28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学生读本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362710" y="5384800"/>
            <a:ext cx="5651500" cy="1073785"/>
            <a:chOff x="2146" y="8480"/>
            <a:chExt cx="8900" cy="1691"/>
          </a:xfrm>
        </p:grpSpPr>
        <p:sp>
          <p:nvSpPr>
            <p:cNvPr id="3" name="左大括号 2"/>
            <p:cNvSpPr/>
            <p:nvPr/>
          </p:nvSpPr>
          <p:spPr>
            <a:xfrm rot="16200000">
              <a:off x="6369" y="4257"/>
              <a:ext cx="454" cy="8901"/>
            </a:xfrm>
            <a:prstGeom prst="leftBrace">
              <a:avLst>
                <a:gd name="adj1" fmla="val 8333"/>
                <a:gd name="adj2" fmla="val 49783"/>
              </a:avLst>
            </a:prstGeom>
            <a:ln w="38100"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流程图: 可选过程 7"/>
            <p:cNvSpPr/>
            <p:nvPr/>
          </p:nvSpPr>
          <p:spPr>
            <a:xfrm>
              <a:off x="5227" y="9331"/>
              <a:ext cx="2379" cy="840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zh-CN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国家层面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270875" y="5384165"/>
            <a:ext cx="2540000" cy="1112520"/>
            <a:chOff x="13025" y="8479"/>
            <a:chExt cx="4000" cy="1752"/>
          </a:xfrm>
        </p:grpSpPr>
        <p:sp>
          <p:nvSpPr>
            <p:cNvPr id="6" name="左大括号 5"/>
            <p:cNvSpPr/>
            <p:nvPr/>
          </p:nvSpPr>
          <p:spPr>
            <a:xfrm rot="16200000">
              <a:off x="14695" y="6809"/>
              <a:ext cx="660" cy="4001"/>
            </a:xfrm>
            <a:prstGeom prst="leftBrace">
              <a:avLst>
                <a:gd name="adj1" fmla="val 8333"/>
                <a:gd name="adj2" fmla="val 50000"/>
              </a:avLst>
            </a:prstGeom>
            <a:ln w="38100">
              <a:solidFill>
                <a:srgbClr val="0000CC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流程图: 可选过程 8"/>
            <p:cNvSpPr/>
            <p:nvPr/>
          </p:nvSpPr>
          <p:spPr>
            <a:xfrm>
              <a:off x="13687" y="9391"/>
              <a:ext cx="2379" cy="840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zh-CN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个人层面</a:t>
              </a:r>
            </a:p>
          </p:txBody>
        </p:sp>
      </p:grpSp>
      <p:sp>
        <p:nvSpPr>
          <p:cNvPr id="10" name="左右箭头 9"/>
          <p:cNvSpPr/>
          <p:nvPr/>
        </p:nvSpPr>
        <p:spPr>
          <a:xfrm>
            <a:off x="4932045" y="6172835"/>
            <a:ext cx="3618865" cy="10160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8691880" y="2099945"/>
            <a:ext cx="2084070" cy="1189355"/>
            <a:chOff x="13688" y="3307"/>
            <a:chExt cx="3282" cy="1873"/>
          </a:xfrm>
        </p:grpSpPr>
        <p:sp>
          <p:nvSpPr>
            <p:cNvPr id="11" name="左大括号 10"/>
            <p:cNvSpPr/>
            <p:nvPr/>
          </p:nvSpPr>
          <p:spPr>
            <a:xfrm rot="5400000">
              <a:off x="14999" y="3209"/>
              <a:ext cx="660" cy="3283"/>
            </a:xfrm>
            <a:prstGeom prst="leftBrace">
              <a:avLst>
                <a:gd name="adj1" fmla="val 8333"/>
                <a:gd name="adj2" fmla="val 50000"/>
              </a:avLst>
            </a:prstGeom>
            <a:ln w="38100">
              <a:solidFill>
                <a:srgbClr val="0000CC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流程图: 可选过程 11"/>
            <p:cNvSpPr/>
            <p:nvPr/>
          </p:nvSpPr>
          <p:spPr>
            <a:xfrm>
              <a:off x="13688" y="3307"/>
              <a:ext cx="3283" cy="840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zh-CN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理想信念教育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-92075" y="95250"/>
            <a:ext cx="4981575" cy="798195"/>
            <a:chOff x="8235" y="4830"/>
            <a:chExt cx="7845" cy="1257"/>
          </a:xfrm>
        </p:grpSpPr>
        <p:grpSp>
          <p:nvGrpSpPr>
            <p:cNvPr id="18" name="组合 157"/>
            <p:cNvGrpSpPr/>
            <p:nvPr/>
          </p:nvGrpSpPr>
          <p:grpSpPr>
            <a:xfrm>
              <a:off x="8235" y="4830"/>
              <a:ext cx="7845" cy="1257"/>
              <a:chOff x="3628189" y="3484685"/>
              <a:chExt cx="4101695" cy="599235"/>
            </a:xfrm>
          </p:grpSpPr>
          <p:sp>
            <p:nvSpPr>
              <p:cNvPr id="21" name="圆角矩形 58"/>
              <p:cNvSpPr/>
              <p:nvPr/>
            </p:nvSpPr>
            <p:spPr>
              <a:xfrm>
                <a:off x="3628189" y="3484685"/>
                <a:ext cx="4101695" cy="59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圆角矩形 113"/>
              <p:cNvSpPr/>
              <p:nvPr/>
            </p:nvSpPr>
            <p:spPr>
              <a:xfrm>
                <a:off x="3717485" y="3569269"/>
                <a:ext cx="3911196" cy="419346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4" name="TextBox 57"/>
            <p:cNvSpPr txBox="1"/>
            <p:nvPr/>
          </p:nvSpPr>
          <p:spPr>
            <a:xfrm>
              <a:off x="10553" y="5042"/>
              <a:ext cx="267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608330" eaLnBrk="1" hangingPunct="1"/>
              <a:r>
                <a:rPr lang="zh-CN" altLang="en-US" sz="28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把握内容</a:t>
              </a:r>
            </a:p>
          </p:txBody>
        </p:sp>
        <p:grpSp>
          <p:nvGrpSpPr>
            <p:cNvPr id="29" name="组合 161"/>
            <p:cNvGrpSpPr/>
            <p:nvPr/>
          </p:nvGrpSpPr>
          <p:grpSpPr>
            <a:xfrm>
              <a:off x="15030" y="4967"/>
              <a:ext cx="928" cy="1015"/>
              <a:chOff x="3707357" y="3549448"/>
              <a:chExt cx="484080" cy="48407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3707357" y="3549448"/>
                <a:ext cx="484080" cy="484079"/>
                <a:chOff x="304800" y="673100"/>
                <a:chExt cx="4000500" cy="40005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1" name="同心圆 5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09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anose="020B0604020202020204" charset="-122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sp>
            <p:nvSpPr>
              <p:cNvPr id="42" name="TextBox 70"/>
              <p:cNvSpPr txBox="1"/>
              <p:nvPr/>
            </p:nvSpPr>
            <p:spPr>
              <a:xfrm>
                <a:off x="3753743" y="3630525"/>
                <a:ext cx="391307" cy="3080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algn="ctr" defTabSz="609600" eaLnBrk="1" hangingPunct="1">
                  <a:buClrTx/>
                  <a:buSzTx/>
                  <a:buFontTx/>
                  <a:defRPr/>
                </a:pPr>
                <a:r>
                  <a:rPr kumimoji="0" lang="en-US" altLang="zh-CN" sz="2665" b="1" kern="1200" cap="none" spc="0" normalizeH="0" baseline="0" noProof="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2665" b="1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1549400" y="2099945"/>
            <a:ext cx="5236845" cy="1184910"/>
            <a:chOff x="2440" y="3307"/>
            <a:chExt cx="8247" cy="1866"/>
          </a:xfrm>
        </p:grpSpPr>
        <p:sp>
          <p:nvSpPr>
            <p:cNvPr id="44" name="左大括号 43"/>
            <p:cNvSpPr/>
            <p:nvPr/>
          </p:nvSpPr>
          <p:spPr>
            <a:xfrm rot="5400000">
              <a:off x="6233" y="719"/>
              <a:ext cx="660" cy="8247"/>
            </a:xfrm>
            <a:prstGeom prst="leftBrace">
              <a:avLst>
                <a:gd name="adj1" fmla="val 8333"/>
                <a:gd name="adj2" fmla="val 50000"/>
              </a:avLst>
            </a:prstGeom>
            <a:ln w="38100">
              <a:solidFill>
                <a:srgbClr val="0000CC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5" name="流程图: 可选过程 44"/>
            <p:cNvSpPr/>
            <p:nvPr/>
          </p:nvSpPr>
          <p:spPr>
            <a:xfrm>
              <a:off x="2845" y="3307"/>
              <a:ext cx="5738" cy="974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zh-CN" sz="2400" b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sym typeface="+mn-ea"/>
                </a:rPr>
                <a:t>爱党</a:t>
              </a:r>
              <a:r>
                <a:rPr kumimoji="0" lang="zh-CN" altLang="zh-CN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爱国爱社会主义教育</a:t>
              </a: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5414645" y="5727065"/>
            <a:ext cx="2624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从认知到践行</a:t>
            </a: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-66040" y="955040"/>
            <a:ext cx="1445895" cy="16783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9871497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3_2"/>
  <p:tag name="KSO_WM_UNIT_ID" val="diagram754_2*l_h_i*1_3_2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3_3"/>
  <p:tag name="KSO_WM_UNIT_ID" val="diagram754_2*l_h_i*1_3_3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SubTitle"/>
  <p:tag name="MH_ORDER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Text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2_1"/>
  <p:tag name="KSO_WM_UNIT_ID" val="diagram754_2*l_h_i*1_2_1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2_4"/>
  <p:tag name="KSO_WM_UNIT_ID" val="diagram754_2*l_h_i*1_2_4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6"/>
  <p:tag name="KSO_WM_UNIT_TEXT_FILL_TYPE" val="1"/>
  <p:tag name="KSO_WM_UNIT_USESOURCEFORMAT_APPLY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4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2_2"/>
  <p:tag name="KSO_WM_UNIT_ID" val="diagram754_2*l_h_i*1_2_2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2_3"/>
  <p:tag name="KSO_WM_UNIT_ID" val="diagram754_2*l_h_i*1_2_3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1_1"/>
  <p:tag name="KSO_WM_UNIT_ID" val="diagram754_2*l_h_i*1_1_1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1_4"/>
  <p:tag name="KSO_WM_UNIT_ID" val="diagram754_2*l_h_i*1_1_4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1_2"/>
  <p:tag name="KSO_WM_UNIT_ID" val="diagram754_2*l_h_i*1_1_2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1_3"/>
  <p:tag name="KSO_WM_UNIT_ID" val="diagram754_2*l_h_i*1_1_3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1_1"/>
  <p:tag name="KSO_WM_UNIT_ID" val="diagram754_2*l_h_f*1_1_1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2_1"/>
  <p:tag name="KSO_WM_UNIT_ID" val="diagram754_2*l_h_f*1_2_1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3_1"/>
  <p:tag name="KSO_WM_UNIT_ID" val="diagram754_2*l_h_f*1_3_1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2"/>
  <p:tag name="KSO_WM_UNIT_ID" val="diagram20171182_5*n_i*1_2"/>
  <p:tag name="KSO_WM_TEMPLATE_CATEGORY" val="diagram"/>
  <p:tag name="KSO_WM_TEMPLATE_INDEX" val="20171182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DIAGRAM_SCHEMECOLOR_ID" val="3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171182_5*n_h_i*1_1_1"/>
  <p:tag name="KSO_WM_TEMPLATE_CATEGORY" val="diagram"/>
  <p:tag name="KSO_WM_TEMPLATE_INDEX" val="2017118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171182_5*n_h_a*1_1_1"/>
  <p:tag name="KSO_WM_TEMPLATE_CATEGORY" val="diagram"/>
  <p:tag name="KSO_WM_TEMPLATE_INDEX" val="20171182"/>
  <p:tag name="KSO_WM_UNIT_LAYERLEVEL" val="1_1_1"/>
  <p:tag name="KSO_WM_TAG_VERSION" val="1.0"/>
  <p:tag name="KSO_WM_BEAUTIFY_FLAG" val="#wm#"/>
  <p:tag name="KSO_WM_UNIT_PRESET_TEXT" val="点击输&#10;入标题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ID" val="diagram20171182_5*n_i*1_1"/>
  <p:tag name="KSO_WM_TEMPLATE_CATEGORY" val="diagram"/>
  <p:tag name="KSO_WM_TEMPLATE_INDEX" val="20171182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DIAGRAM_SCHEMECOLOR_ID" val="3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171182_5*n_h_h_f*1_2_1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71182_5*n_h_h_i*1_2_1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1_2"/>
  <p:tag name="KSO_WM_UNIT_ID" val="diagram20171182_5*n_h_h_i*1_2_1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1"/>
  <p:tag name="KSO_WM_UNIT_ID" val="diagram20171182_5*n_h_h_i*1_2_6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6_2"/>
  <p:tag name="KSO_WM_UNIT_ID" val="diagram20171182_5*n_h_h_i*1_2_6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71182_5*n_h_h_i*1_2_2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2_2"/>
  <p:tag name="KSO_WM_UNIT_ID" val="diagram20171182_5*n_h_h_i*1_2_2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171182_5*n_h_h_i*1_2_4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4_2"/>
  <p:tag name="KSO_WM_UNIT_ID" val="diagram20171182_5*n_h_h_i*1_2_4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171182_5*n_h_h_i*1_2_5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5_2"/>
  <p:tag name="KSO_WM_UNIT_ID" val="diagram20171182_5*n_h_h_i*1_2_5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171182_5*n_h_h_i*1_2_3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3_2"/>
  <p:tag name="KSO_WM_UNIT_ID" val="diagram20171182_5*n_h_h_i*1_2_3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171182_5*n_h_h_f*1_2_2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171182_5*n_h_h_f*1_2_3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171182_5*n_h_h_f*1_2_6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171182_5*n_h_h_f*1_2_5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171182_5*n_h_h_f*1_2_4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171182_5*n_h_i*1_1_1"/>
  <p:tag name="KSO_WM_TEMPLATE_CATEGORY" val="diagram"/>
  <p:tag name="KSO_WM_TEMPLATE_INDEX" val="2017118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ID" val="diagram20171182_5*n_i*1_1"/>
  <p:tag name="KSO_WM_TEMPLATE_CATEGORY" val="diagram"/>
  <p:tag name="KSO_WM_TEMPLATE_INDEX" val="20171182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DIAGRAM_SCHEMECOLOR_ID" val="3"/>
  <p:tag name="KSO_WM_UNIT_USESOURCEFORMAT_APPLY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2"/>
  <p:tag name="KSO_WM_UNIT_ID" val="diagram20171182_5*n_i*1_2"/>
  <p:tag name="KSO_WM_TEMPLATE_CATEGORY" val="diagram"/>
  <p:tag name="KSO_WM_TEMPLATE_INDEX" val="20171182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DIAGRAM_SCHEMECOLOR_ID" val="3"/>
  <p:tag name="KSO_WM_UNIT_USESOURCEFORMAT_APPLY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171182_5*n_h_h_f*1_2_1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71182_5*n_h_h_i*1_2_1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1_2"/>
  <p:tag name="KSO_WM_UNIT_ID" val="diagram20171182_5*n_h_h_i*1_2_1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1"/>
  <p:tag name="KSO_WM_UNIT_ID" val="diagram20171182_5*n_h_h_i*1_2_6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6_2"/>
  <p:tag name="KSO_WM_UNIT_ID" val="diagram20171182_5*n_h_h_i*1_2_6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71182_5*n_h_h_i*1_2_2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2_2"/>
  <p:tag name="KSO_WM_UNIT_ID" val="diagram20171182_5*n_h_h_i*1_2_2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171182_5*n_h_h_i*1_2_4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4_2"/>
  <p:tag name="KSO_WM_UNIT_ID" val="diagram20171182_5*n_h_h_i*1_2_4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171182_5*n_h_h_i*1_2_5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754_2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2"/>
  <p:tag name="KSO_WM_SLIDE_SIZE" val="639.983*125.662"/>
  <p:tag name="KSO_WM_SLIDE_POSITION" val="160.008*181.186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754"/>
  <p:tag name="KSO_WM_SLIDE_LAYOUT" val="a_l"/>
  <p:tag name="KSO_WM_SLIDE_LAYOUT_CNT" val="1_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5_2"/>
  <p:tag name="KSO_WM_UNIT_ID" val="diagram20171182_5*n_h_h_i*1_2_5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171182_5*n_h_h_i*1_2_3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3_2"/>
  <p:tag name="KSO_WM_UNIT_ID" val="diagram20171182_5*n_h_h_i*1_2_3_2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171182_5*n_h_h_f*1_2_2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171182_5*n_h_h_f*1_2_3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171182_5*n_h_h_f*1_2_6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171182_5*n_h_h_f*1_2_5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171182_5*n_h_h_f*1_2_4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171182_5*n_h_a*1_1_1"/>
  <p:tag name="KSO_WM_TEMPLATE_CATEGORY" val="diagram"/>
  <p:tag name="KSO_WM_TEMPLATE_INDEX" val="20171182"/>
  <p:tag name="KSO_WM_UNIT_LAYERLEVEL" val="1_1_1"/>
  <p:tag name="KSO_WM_TAG_VERSION" val="1.0"/>
  <p:tag name="KSO_WM_BEAUTIFY_FLAG" val="#wm#"/>
  <p:tag name="KSO_WM_UNIT_PRESET_TEXT" val="点击输&#10;入标题"/>
  <p:tag name="KSO_WM_UNIT_TEXT_FILL_FORE_SCHEMECOLOR_INDEX" val="14"/>
  <p:tag name="KSO_WM_UNIT_TEXT_FILL_TYPE" val="1"/>
  <p:tag name="KSO_WM_UNIT_DIAGRAM_SCHEMECOLOR_ID" val="3"/>
  <p:tag name="KSO_WM_UNIT_USESOURCEFORMAT_APPLY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754_2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2"/>
  <p:tag name="KSO_WM_SLIDE_SIZE" val="639.983*125.662"/>
  <p:tag name="KSO_WM_SLIDE_POSITION" val="160.008*181.186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754"/>
  <p:tag name="KSO_WM_SLIDE_LAYOUT" val="a_l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i"/>
  <p:tag name="KSO_WM_UNIT_INDEX" val="1_1"/>
  <p:tag name="KSO_WM_UNIT_ID" val="diagram754_2*l_i*1_1"/>
  <p:tag name="KSO_WM_TEMPLATE_CATEGORY" val="diagram"/>
  <p:tag name="KSO_WM_TEMPLATE_INDEX" val="754"/>
  <p:tag name="KSO_WM_UNIT_LAYERLEVEL" val="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171182_5*n_h_h_f*1_2_1_1"/>
  <p:tag name="KSO_WM_TEMPLATE_CATEGORY" val="diagram"/>
  <p:tag name="KSO_WM_TEMPLATE_INDEX" val="20171182"/>
  <p:tag name="KSO_WM_UNIT_LAYERLEVEL" val="1_1_1_1"/>
  <p:tag name="KSO_WM_TAG_VERSION" val="1.0"/>
  <p:tag name="KSO_WM_BEAUTIFY_FLAG" val="#wm#"/>
  <p:tag name="KSO_WM_UNIT_PRESET_TEXT" val="点击添加正文，请您尽可能简单的阐述您的观点"/>
  <p:tag name="KSO_WM_UNIT_TEXT_FILL_FORE_SCHEMECOLOR_INDEX" val="13"/>
  <p:tag name="KSO_WM_UNIT_TEXT_FILL_TYPE" val="1"/>
  <p:tag name="KSO_WM_UNIT_DIAGRAM_SCHEMECOLOR_ID" val="3"/>
  <p:tag name="KSO_WM_UNIT_USESOURCEFORMAT_APPLY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754_2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2"/>
  <p:tag name="KSO_WM_SLIDE_SIZE" val="639.983*125.662"/>
  <p:tag name="KSO_WM_SLIDE_POSITION" val="160.008*181.186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754"/>
  <p:tag name="KSO_WM_SLIDE_LAYOUT" val="a_l"/>
  <p:tag name="KSO_WM_SLIDE_LAYOUT_CNT" val="1_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754_2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2"/>
  <p:tag name="KSO_WM_SLIDE_SIZE" val="639.983*125.662"/>
  <p:tag name="KSO_WM_SLIDE_POSITION" val="160.008*181.186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754"/>
  <p:tag name="KSO_WM_SLIDE_LAYOUT" val="a_l"/>
  <p:tag name="KSO_WM_SLIDE_LAYOUT_CNT" val="1_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6"/>
  <p:tag name="KSO_WM_UNIT_COLOR_SCHEME_PARENT_PAGE" val="0_2"/>
  <p:tag name="KSO_WM_UNIT_SUBTYPE" val="a"/>
  <p:tag name="KSO_WM_UNIT_PRESET_TEXT" val="单击此处添加文本具体内容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87615_2*l_h_f*1_3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7"/>
  <p:tag name="KSO_WM_UNIT_COLOR_SCHEME_PARENT_PAGE" val="0_2"/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87615_2*l_h_a*1_3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4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87615_2*l_h_i*1_3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5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87615_2*l_h_i*1_3_2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LINE_FORE_SCHEMECOLOR_INDEX" val="7"/>
  <p:tag name="KSO_WM_UNIT_LINE_FILL_TYPE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6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87615_2*l_h_i*1_3_3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3_1"/>
  <p:tag name="KSO_WM_UNIT_ID" val="diagram754_2*l_h_i*1_3_1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7"/>
  <p:tag name="KSO_WM_UNIT_COLOR_SCHEME_PARENT_PAGE" val="0_2"/>
  <p:tag name="KSO_WM_UNIT_VALUE" val="92*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87615_2*l_h_x*1_3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2"/>
  <p:tag name="KSO_WM_UNIT_COLOR_SCHEME_PARENT_PAGE" val="0_2"/>
  <p:tag name="KSO_WM_UNIT_SUBTYPE" val="a"/>
  <p:tag name="KSO_WM_UNIT_PRESET_TEXT" val="单击此处添加文本具体内容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87615_2*l_h_f*1_1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3"/>
  <p:tag name="KSO_WM_UNIT_COLOR_SCHEME_PARENT_PAGE" val="0_2"/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87615_2*l_h_a*1_1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8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87615_2*l_h_i*1_1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9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87615_2*l_h_i*1_1_2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20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87615_2*l_h_i*1_1_3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21"/>
  <p:tag name="KSO_WM_UNIT_COLOR_SCHEME_PARENT_PAGE" val="0_2"/>
  <p:tag name="KSO_WM_UNIT_VALUE" val="92*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87615_2*l_h_x*1_1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4"/>
  <p:tag name="KSO_WM_UNIT_COLOR_SCHEME_PARENT_PAGE" val="0_2"/>
  <p:tag name="KSO_WM_UNIT_SUBTYPE" val="a"/>
  <p:tag name="KSO_WM_UNIT_PRESET_TEXT" val="单击此处添加文本具体内容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87615_2*l_h_f*1_2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"/>
  <p:tag name="KSO_WM_UNIT_COLOR_SCHEME_PARENT_PAGE" val="0_2"/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87615_2*l_h_a*1_2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22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87615_2*l_h_i*1_2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i"/>
  <p:tag name="KSO_WM_UNIT_INDEX" val="1_3_4"/>
  <p:tag name="KSO_WM_UNIT_ID" val="diagram754_2*l_h_i*1_3_4"/>
  <p:tag name="KSO_WM_TEMPLATE_CATEGORY" val="diagram"/>
  <p:tag name="KSO_WM_TEMPLATE_INDEX" val="75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7"/>
  <p:tag name="KSO_WM_UNIT_TEXT_FILL_TYPE" val="1"/>
  <p:tag name="KSO_WM_UNIT_USESOURCEFORMAT_APPLY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23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87615_2*l_h_i*1_2_2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24"/>
  <p:tag name="KSO_WM_UNIT_COLOR_SCHEME_PARENT_PAGE" val="0_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87615_2*l_h_i*1_2_3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25"/>
  <p:tag name="KSO_WM_UNIT_COLOR_SCHEME_PARENT_PAGE" val="0_2"/>
  <p:tag name="KSO_WM_UNIT_VALUE" val="92*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87615_2*l_h_x*1_2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7"/>
  <p:tag name="KSO_WM_UNIT_COLOR_SCHEME_PARENT_PAGE" val="0_2"/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87615_2*l_h_a*1_3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3"/>
  <p:tag name="KSO_WM_UNIT_COLOR_SCHEME_PARENT_PAGE" val="0_2"/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87615_2*l_h_a*1_1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"/>
  <p:tag name="KSO_WM_UNIT_COLOR_SCHEME_PARENT_PAGE" val="0_2"/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87615_2*l_h_a*1_2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SubTitle"/>
  <p:tag name="MH_ORDER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Text"/>
  <p:tag name="MH_ORDER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939</Words>
  <Application>Microsoft Office PowerPoint</Application>
  <PresentationFormat>自定义</PresentationFormat>
  <Paragraphs>234</Paragraphs>
  <Slides>26</Slides>
  <Notes>26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28" baseType="lpstr">
      <vt:lpstr>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Nee</dc:creator>
  <cp:lastModifiedBy>王世光</cp:lastModifiedBy>
  <cp:revision>425</cp:revision>
  <dcterms:created xsi:type="dcterms:W3CDTF">2013-10-25T14:41:00Z</dcterms:created>
  <dcterms:modified xsi:type="dcterms:W3CDTF">2021-08-05T21:48:43Z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  <property fmtid="{D5CDD505-2E9C-101B-9397-08002B2CF9AE}" pid="3" name="ICV">
    <vt:lpwstr>73518336EB5A4E518263A48BA7B1EA1C</vt:lpwstr>
  </property>
</Properties>
</file>