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28" r:id="rId2"/>
    <p:sldId id="429" r:id="rId3"/>
    <p:sldId id="430" r:id="rId4"/>
    <p:sldId id="431" r:id="rId5"/>
    <p:sldId id="434" r:id="rId6"/>
    <p:sldId id="432" r:id="rId7"/>
    <p:sldId id="433" r:id="rId8"/>
    <p:sldId id="435" r:id="rId9"/>
    <p:sldId id="436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114" d="100"/>
          <a:sy n="114" d="100"/>
        </p:scale>
        <p:origin x="690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433763" y="4065588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位：北京大学马克思主义学院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806450" y="2151063"/>
            <a:ext cx="10558463" cy="1753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13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统一是历史大势    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故事引入：一座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“圆梦桥、同心桥、自信桥、复兴桥”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2018年10月23日，习近平出席了港珠澳大桥的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开通仪式。他称港珠澳大桥是一座“圆梦桥、同心桥、自信桥、复兴桥”。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港珠澳大桥的开通，拉近了香港、澳门与祖国内地的距离。它是“一国两制”下祖国内地和香港、澳门密切合作的一次重要见证，是保障香港和澳门长期繁荣稳定、支持它们融入国家发展大局的重要举措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一、“一国两制”是中国的一个伟大创举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二、“一国”是根本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三、实现祖国完全统一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419451" y="1426128"/>
            <a:ext cx="11274802" cy="3464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一、“一国两制”是中国的一个伟大创举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20世纪 80年代初，邓小平等老一辈领导人提出了“一国两制”伟大构想以推进祖国统一。在“一国两制”构想和方针的指导下，香港、澳门分别在 1997年 7月 1日、1999年 12月20日回到祖国怀抱。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“一国两制”是中国的一个伟大创举，是解决历史遗留的香港、澳门问题的最佳方案，也是香港、澳门回归后保持长期繁荣稳定的最佳制度。实践证明，它是完全行得通、办得到、得人心的！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前人用超凡的勇气探索和突破，后人要以坚定的信念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实践和发展。前进道路并不平坦，但我们实行“一国两制”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的初心不会改变，决心不会动摇。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274419" y="866586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二、“一国”是根本（什么</a:t>
            </a:r>
            <a:r>
              <a:rPr lang="zh-CN" altLang="en-US" sz="3200" b="1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是“一国两制”，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强调一国）</a:t>
            </a:r>
            <a:endParaRPr lang="en-US" altLang="zh-CN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“一国两制”就是在统一的国家之内，国家主体实行社会主义制度，个别地区依法实行资本主义制度。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“一国”是实行“两制”的前提和基础，“两制”从属和派生于“一国”并统一于“一国”之内。“一国”是根，根深才能叶茂；“一国”是本，本固才能枝荣。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三、实现祖国完全统一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台湾是中国一部分，两岸同属一个中国，两岸同胞都是中国人，拥有血浓于水、守望相助的天然情感和民族认同。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解决台湾问题、实现祖国完全统一，是全体中华儿女共同愿望，是中华民族根本利益所在。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统一是历史大势，是正道。“台独”是历史逆流，是绝路。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世界上只有一个中国，“和平统一、一国两制”是实现国家统一的最佳方式。制度不同，不是统一的障碍，更不是分裂的借口。</a:t>
            </a: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dirty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珍惜并坚决维护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祖国统一，像追求人生的幸福一样追求统一。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448</Words>
  <Application>Microsoft Office PowerPoint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303</cp:revision>
  <dcterms:created xsi:type="dcterms:W3CDTF">2013-10-25T14:41:00Z</dcterms:created>
  <dcterms:modified xsi:type="dcterms:W3CDTF">2024-02-06T06:20:28Z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