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88" r:id="rId3"/>
    <p:sldId id="307" r:id="rId4"/>
    <p:sldId id="446" r:id="rId5"/>
    <p:sldId id="447" r:id="rId6"/>
    <p:sldId id="279" r:id="rId7"/>
    <p:sldId id="278" r:id="rId8"/>
    <p:sldId id="280" r:id="rId9"/>
    <p:sldId id="445" r:id="rId10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724D"/>
    <a:srgbClr val="CAF6DF"/>
    <a:srgbClr val="5DEFA9"/>
    <a:srgbClr val="003300"/>
    <a:srgbClr val="006600"/>
    <a:srgbClr val="F2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0"/>
    <p:restoredTop sz="96182"/>
  </p:normalViewPr>
  <p:slideViewPr>
    <p:cSldViewPr snapToGrid="0" showGuides="1">
      <p:cViewPr varScale="1">
        <p:scale>
          <a:sx n="70" d="100"/>
          <a:sy n="70" d="100"/>
        </p:scale>
        <p:origin x="90" y="56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3" cy="7200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6245259-4328-4DF8-A625-587CE8A89470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2024/2/28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algn="r" eaLnBrk="1" fontAlgn="base" hangingPunct="1">
                <a:buNone/>
              </a:pPr>
              <a:t>‹#›</a:t>
            </a:fld>
            <a:endParaRPr lang="zh-CN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图片 5" descr="01c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11125" y="0"/>
            <a:ext cx="12303125" cy="6919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7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直接连接符 17"/>
          <p:cNvSpPr/>
          <p:nvPr/>
        </p:nvSpPr>
        <p:spPr>
          <a:xfrm>
            <a:off x="4776788" y="4632325"/>
            <a:ext cx="2622550" cy="1588"/>
          </a:xfrm>
          <a:prstGeom prst="line">
            <a:avLst/>
          </a:prstGeom>
          <a:ln w="6350">
            <a:noFill/>
          </a:ln>
        </p:spPr>
      </p:sp>
      <p:sp>
        <p:nvSpPr>
          <p:cNvPr id="5123" name="文本框 24"/>
          <p:cNvSpPr/>
          <p:nvPr/>
        </p:nvSpPr>
        <p:spPr>
          <a:xfrm>
            <a:off x="3855794" y="5402019"/>
            <a:ext cx="6361112" cy="11988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报告人： 陈培永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单    位：北京大学马克思主义学院</a:t>
            </a:r>
          </a:p>
        </p:txBody>
      </p:sp>
      <p:sp>
        <p:nvSpPr>
          <p:cNvPr id="5124" name="矩形 2"/>
          <p:cNvSpPr/>
          <p:nvPr/>
        </p:nvSpPr>
        <p:spPr>
          <a:xfrm>
            <a:off x="1036638" y="1647825"/>
            <a:ext cx="11155362" cy="2011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5125" name="文本框 22"/>
          <p:cNvSpPr/>
          <p:nvPr/>
        </p:nvSpPr>
        <p:spPr>
          <a:xfrm>
            <a:off x="806450" y="2151063"/>
            <a:ext cx="10558463" cy="17532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11</a:t>
            </a: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讲  国家安全是头等大事    </a:t>
            </a:r>
            <a:endParaRPr lang="en-US" altLang="zh-CN" sz="5400" b="1" dirty="0">
              <a:solidFill>
                <a:srgbClr val="264457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内容介绍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473075" y="958533"/>
            <a:ext cx="10506075" cy="4630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故事引入：水果也有国家安全问题？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2015年，一名国外的旅客来到福州长乐国际机场，携带4千克</a:t>
            </a:r>
            <a:r>
              <a:rPr lang="zh-CN" altLang="en-US" sz="24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桃子、3.81千克樱桃和1.57千克苹果。从桃子中检出了地中海实蝇。地中海实蝇繁殖能力超强，若其传入中国，就可能迅速在果林中分布，对我国的生物安全造成极大危害。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4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2020</a:t>
            </a:r>
            <a:r>
              <a:rPr lang="zh-CN" altLang="en-US" sz="24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年</a:t>
            </a:r>
            <a:r>
              <a:rPr lang="en-US" altLang="zh-CN" sz="24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</a:t>
            </a:r>
            <a:r>
              <a:rPr lang="zh-CN" altLang="en-US" sz="24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月，习近平指出，要从保护人民健康、</a:t>
            </a:r>
            <a:r>
              <a:rPr lang="en-US" altLang="zh-CN" sz="24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保障国家安全、维护国家长治久安的高度，</a:t>
            </a:r>
            <a:r>
              <a:rPr lang="en-US" altLang="zh-CN" sz="24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把生物安全纳入国家安全体系</a:t>
            </a:r>
            <a:r>
              <a:rPr lang="en-US" altLang="zh-CN" sz="24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。</a:t>
            </a:r>
            <a:r>
              <a:rPr lang="en-US" altLang="zh-CN" sz="24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2020 年 10月，我国颁布了《中华人民共和国生物安全法》</a:t>
            </a:r>
            <a:r>
              <a:rPr lang="zh-CN" altLang="en-US" sz="24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，</a:t>
            </a:r>
            <a:r>
              <a:rPr lang="en-US" altLang="zh-CN" sz="24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明确了生物安全的重要地位和原则，规定生物安全是国家安全的重要组成部分。</a:t>
            </a:r>
            <a:endParaRPr lang="zh-CN" altLang="en-US" sz="2800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en-US" altLang="zh-CN" sz="2800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74675" y="1520825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本  讲  目  录</a:t>
            </a: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一、坚持总体国家安全观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二、维护国家安全人人都是主角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53098" y="1321435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一、坚持总体国家安全观（什么是，如何理解？）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实现中华民族伟大复兴的中国梦，保证人民安居乐业，国家安全是头等大事。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2014年4月15日，习近平首次提出总体国家安全观。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总体国家安全观关键在“总体”，</a:t>
            </a: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强调的是做好国家安全工作的系统思维和方法，突出的是“大安全”理念。</a:t>
            </a: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82650" y="365125"/>
            <a:ext cx="9790113" cy="4735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金句：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</a:t>
            </a: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国家安全是民族复兴的根基，社会稳定是国家强盛的前提。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6A04974D-7CA9-052C-9D7C-1902FBDEE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1387" y="1925222"/>
            <a:ext cx="5961538" cy="229193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307975" y="1017588"/>
            <a:ext cx="11161713" cy="4822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二、维护国家安全人人都是主角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故事引入：</a:t>
            </a: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朝阳群众</a:t>
            </a: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”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和</a:t>
            </a: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西城大妈</a:t>
            </a: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”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2017年，习近平爷爷在视察北京时，专门提到了“朝阳群众”“西城大妈”。他说：“人民城市人民建、人民管，光靠政府力量不够。北京有自己的好传统，如‘朝阳群众’‘西城大妈 ’， 哪里多一些 红袖章，哪里就多一份安全、多一份安心。”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35000" y="1331913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本讲落脚点：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国家安全，并不仅仅是国家的事，它关乎每个人的切身利益，与我们每个人息息相关。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维护国家安全，人人都是主角，我们小学生也要树立总体国家安全观，为国家安全作出我们自己的贡献。</a:t>
            </a:r>
            <a:r>
              <a:rPr lang="zh-CN" altLang="en-US" sz="2800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（图片：</a:t>
            </a:r>
            <a:r>
              <a:rPr lang="en-US" altLang="zh-CN" sz="2800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4</a:t>
            </a:r>
            <a:r>
              <a:rPr lang="zh-CN" altLang="en-US" sz="2800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月</a:t>
            </a:r>
            <a:r>
              <a:rPr lang="en-US" altLang="zh-CN" sz="2800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15</a:t>
            </a:r>
            <a:r>
              <a:rPr lang="zh-CN" altLang="en-US" sz="2800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日全民国家安全教育日）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文本框 3"/>
          <p:cNvSpPr/>
          <p:nvPr/>
        </p:nvSpPr>
        <p:spPr>
          <a:xfrm>
            <a:off x="3054350" y="2535238"/>
            <a:ext cx="7032625" cy="15684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9600" b="1" dirty="0">
                <a:solidFill>
                  <a:srgbClr val="1D629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谢谢！</a:t>
            </a:r>
          </a:p>
        </p:txBody>
      </p:sp>
    </p:spTree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Office 主题">
  <a:themeElements>
    <a:clrScheme name="蓝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394</Words>
  <Application>Microsoft Office PowerPoint</Application>
  <PresentationFormat>宽屏</PresentationFormat>
  <Paragraphs>36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黑体</vt:lpstr>
      <vt:lpstr>华文中宋</vt:lpstr>
      <vt:lpstr>微软雅黑</vt:lpstr>
      <vt:lpstr>Arial</vt:lpstr>
      <vt:lpstr>Calibri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Nee</dc:creator>
  <cp:lastModifiedBy>李杏芳</cp:lastModifiedBy>
  <cp:revision>305</cp:revision>
  <dcterms:created xsi:type="dcterms:W3CDTF">2013-10-25T14:41:00Z</dcterms:created>
  <dcterms:modified xsi:type="dcterms:W3CDTF">2024-02-28T04:19:59Z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2052-11.8.2.8621</vt:lpwstr>
  </property>
</Properties>
</file>