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20" r:id="rId2"/>
    <p:sldId id="410" r:id="rId3"/>
    <p:sldId id="411" r:id="rId4"/>
    <p:sldId id="412" r:id="rId5"/>
    <p:sldId id="440" r:id="rId6"/>
    <p:sldId id="413" r:id="rId7"/>
    <p:sldId id="414" r:id="rId8"/>
    <p:sldId id="415" r:id="rId9"/>
    <p:sldId id="416" r:id="rId10"/>
    <p:sldId id="358" r:id="rId11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112" d="100"/>
          <a:sy n="112" d="100"/>
        </p:scale>
        <p:origin x="6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399799511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31747" name="文本框 24"/>
          <p:cNvSpPr/>
          <p:nvPr/>
        </p:nvSpPr>
        <p:spPr>
          <a:xfrm>
            <a:off x="3813590" y="5331680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位：北京大学马克思主义学院</a:t>
            </a:r>
          </a:p>
        </p:txBody>
      </p:sp>
      <p:sp>
        <p:nvSpPr>
          <p:cNvPr id="31748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31749" name="文本框 22"/>
          <p:cNvSpPr/>
          <p:nvPr/>
        </p:nvSpPr>
        <p:spPr>
          <a:xfrm>
            <a:off x="806450" y="2151063"/>
            <a:ext cx="10558463" cy="9220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绿水青山就是金山银山 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485338" y="651851"/>
            <a:ext cx="10823022" cy="5472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故事引入：浙江余村的蜕变之路</a:t>
            </a:r>
            <a:endParaRPr lang="en-US" altLang="zh-CN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浙江省安吉县有一个三面环山的村庄，叫余村。20世纪 80 年代，为摆脱贫困，余村人炸山开矿，卖矿石、造水泥。很快，余村成为安吉县首富村。村民的“钱袋子”鼓了，大山却变得满目疮痍。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en-US" altLang="zh-CN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2005年8月15 日，习近平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来到</a:t>
            </a:r>
            <a:r>
              <a:rPr lang="en-US" altLang="zh-CN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余村，听到村里主动关停矿山的做法后说：“你们下定决心关掉矿山，这是高明之举！过去我们讲既要绿水青山，又要金山银山，实际上，</a:t>
            </a:r>
            <a:r>
              <a:rPr lang="en-US" altLang="zh-CN" sz="28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绿水青山就是金山银山。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一、人与自然和谐共生 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二、让自然生态美景永驻人间 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</a:t>
            </a:r>
            <a:r>
              <a:rPr lang="zh-CN" altLang="en-US" sz="2800" b="1" dirty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像保护眼睛一样保护生态环境</a:t>
            </a: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092200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一、人与自然和谐共生（生态环境保护的重要性）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人与自然和谐共生，是生命共同体。生态环境没有替代品，就像清洁的空气，当我们畅快呼吸时不觉它的珍贵，一旦失去就会无法生存。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生态环境保护是功在当代、利在千秋的事业。建设生态文明，关系人民福祉，关乎民族未来。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山峦层林尽染，平原蓝绿交融，城乡鸟语花香。这样的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自然美景，既带给人们美的享受，也是人类走向未来的依托。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二、让自然生态美景永驻人间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塞罕</a:t>
            </a:r>
            <a:r>
              <a:rPr lang="zh-CN" altLang="en-US" sz="2800" strike="noStrike" noProof="1" smtClean="0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坝创造了变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荒原为林海、让沙漠成绿洲的绿色奇迹。</a:t>
            </a:r>
            <a:endParaRPr lang="en-US" altLang="zh-CN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要持之以恒推进生态文明建设，努力形成人与自然和谐发展新格局，为子孙后代留下天更蓝、山更绿、水更清的优美环境。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 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三、像保护眼睛一样保护生态环境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每个人都是生态环境的保护者、建设者、受益者，没有哪个人是旁观者、局外人、批评家，谁也不能只说不做、置身事外。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我们要像保护眼睛一样保护生态环境，像对待生命一样对待生态环境，多谋打基础、利长远的善事，多干保护自然、修复生态的实事，多做治山理水、显山露水的好事。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大自然充满乐趣、无比美丽，热爱自然是一种好习惯，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保护环境是每个人的责任，少年儿童要在这方面发挥小主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人作用。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我们要倡导简约适度、绿色低碳的生活方式，反对奢侈浪费和不合理消费。</a:t>
            </a:r>
            <a:r>
              <a:rPr lang="zh-CN" altLang="en-US" sz="2800" strike="noStrike" noProof="1" smtClean="0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我们要从小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树立保护环境、爱绿护绿的意识，用自己的双手为祖国播种绿色，美化我们共同生活的世界。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宽屏</PresentationFormat>
  <Paragraphs>51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黑体</vt:lpstr>
      <vt:lpstr>华文中宋</vt:lpstr>
      <vt:lpstr>宋体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秦颖琪</cp:lastModifiedBy>
  <cp:revision>299</cp:revision>
  <dcterms:created xsi:type="dcterms:W3CDTF">2013-10-25T14:41:00Z</dcterms:created>
  <dcterms:modified xsi:type="dcterms:W3CDTF">2024-02-02T02:23:19Z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