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87" r:id="rId2"/>
    <p:sldId id="403" r:id="rId3"/>
    <p:sldId id="404" r:id="rId4"/>
    <p:sldId id="405" r:id="rId5"/>
    <p:sldId id="419" r:id="rId6"/>
    <p:sldId id="418" r:id="rId7"/>
    <p:sldId id="406" r:id="rId8"/>
    <p:sldId id="408" r:id="rId9"/>
    <p:sldId id="407" r:id="rId10"/>
    <p:sldId id="409" r:id="rId11"/>
    <p:sldId id="358" r:id="rId12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6182"/>
  </p:normalViewPr>
  <p:slideViewPr>
    <p:cSldViewPr snapToGrid="0" showGuides="1">
      <p:cViewPr>
        <p:scale>
          <a:sx n="100" d="100"/>
          <a:sy n="100" d="100"/>
        </p:scale>
        <p:origin x="1206" y="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3" cy="7200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2024/2/23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83520201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22531" name="文本框 24"/>
          <p:cNvSpPr/>
          <p:nvPr/>
        </p:nvSpPr>
        <p:spPr>
          <a:xfrm>
            <a:off x="3855794" y="5430154"/>
            <a:ext cx="6361112" cy="1135054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</a:t>
            </a:r>
          </a:p>
        </p:txBody>
      </p:sp>
      <p:sp>
        <p:nvSpPr>
          <p:cNvPr id="22532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2533" name="文本框 22"/>
          <p:cNvSpPr/>
          <p:nvPr/>
        </p:nvSpPr>
        <p:spPr>
          <a:xfrm>
            <a:off x="222250" y="1787437"/>
            <a:ext cx="10977245" cy="212365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</a:t>
            </a:r>
            <a:r>
              <a:rPr lang="zh-CN" altLang="en-US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“蛋糕”做大了同时要分好  </a:t>
            </a:r>
            <a:endParaRPr lang="en-US" altLang="zh-CN" sz="4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本讲落脚点：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我们从小就要树立劳动光荣的观念，自己的事自己做，他人的事帮着做，公益的事争着做，通过劳动播种希望、收获果实，也通过劳动磨炼意志、锻炼自己。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295422" y="928688"/>
            <a:ext cx="11197883" cy="46421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故事引入：</a:t>
            </a:r>
            <a:r>
              <a:rPr lang="zh-CN" altLang="en-US" sz="3200" b="1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“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做大蛋糕</a:t>
            </a:r>
            <a:r>
              <a:rPr lang="en-US" altLang="zh-CN" sz="3200" b="1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”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还是</a:t>
            </a:r>
            <a:r>
              <a:rPr lang="zh-CN" altLang="en-US" sz="3200" b="1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“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分好蛋糕</a:t>
            </a:r>
            <a:r>
              <a:rPr lang="en-US" altLang="zh-CN" sz="3200" b="1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” 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？</a:t>
            </a:r>
            <a:endParaRPr lang="en-US" altLang="zh-CN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中国经济社会发展也有“做大蛋糕”和“分好蛋糕”的问题。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“蛋糕”不断做大了，同时还要把“蛋糕”分好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  <a:r>
              <a:rPr lang="zh-CN" altLang="zh-CN" sz="28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我国社会历来有‘不患寡而患不均’的观念</a:t>
            </a:r>
            <a:r>
              <a:rPr lang="zh-CN" altLang="en-US" sz="28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</a:t>
            </a:r>
            <a:r>
              <a:rPr lang="en-US" altLang="zh-CN" sz="28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我们要在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不断发展的基础上尽量把促进社会公平正义的事情做好，既尽力而为、又量力而行，努力使全体人民在学有所教、劳有所得、病有所医、老有所养、住有所居上持续取得新进展。</a:t>
            </a: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本  讲  目  录</a:t>
            </a: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一、开对药方拔穷根  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二、民生问题大于天  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三、共同享有人生出彩的机会 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42963" y="1092200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一、开对药方拔穷根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故事引入：十八洞村的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脱单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”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故事（首次提出精准扶贫）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2017年 6月 23日，习近平在深度贫困地区脱贫攻坚座谈会上，讲到了十八洞村脱贫的故事。这个小小的山村，吸引了全国乃至全世界的目光，成为全国精准扶贫的一面旗帜。（农村贫困人口数量变化图）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BFCDE9C-60CC-374C-6A20-C5FFF46BA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688" y="1704975"/>
            <a:ext cx="6034088" cy="220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52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扶贫必扶智，治贫先治愚。贫穷并不可怕，怕的是智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力不足、头脑空空，怕的是知识匮乏、精神委顿。脱贫致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富不仅要注意富口袋，更要注意富脑袋。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07975" y="1017588"/>
            <a:ext cx="11161713" cy="482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二、民生问题大于天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故事引入：赵家河的第一个男女分开的公共厕所。</a:t>
            </a:r>
            <a:endParaRPr lang="en-US" altLang="zh-CN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民生存在于每一件小事中，亿万人的小事就是一件大事。民生连着民心，民心关系国运。民生工作的目标就是让人民过上更美好的生活，让老百姓过上好日子。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人民群众关心的问题是什么？是食品安不安全、暖气热不热、雾霾能不能少一点、河湖能不能清一点、垃圾焚烧能不能不有损健康、养老服务顺不顺心、能不能租得起或买得起住房，等等。相对于增长速度高一点还是低一点，这些问题更受人民群众关注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44525" y="1139825"/>
            <a:ext cx="10506075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三、共同享有人生出彩的机会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消除贫困，改善民生，逐步实现共同富裕，是社会主义的本质要求，是中国共产党的重要使命。我们追求的发展是造福人民的发展，我们追求的富裕是全体人民共同富裕。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我们生活在伟大祖国和伟大时代，共同享有人生出彩的机会，共同享有梦想成真的机会，共同享有同祖国和时代一起成长与进步的机会。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474</Words>
  <Application>Microsoft Office PowerPoint</Application>
  <PresentationFormat>宽屏</PresentationFormat>
  <Paragraphs>46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黑体</vt:lpstr>
      <vt:lpstr>华文中宋</vt:lpstr>
      <vt:lpstr>微软雅黑</vt:lpstr>
      <vt:lpstr>Arial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李杏芳</cp:lastModifiedBy>
  <cp:revision>302</cp:revision>
  <dcterms:created xsi:type="dcterms:W3CDTF">2013-10-25T14:41:00Z</dcterms:created>
  <dcterms:modified xsi:type="dcterms:W3CDTF">2024-02-23T08:42:25Z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2052-11.8.2.8621</vt:lpwstr>
  </property>
</Properties>
</file>