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3" r:id="rId2"/>
    <p:sldId id="396" r:id="rId3"/>
    <p:sldId id="397" r:id="rId4"/>
    <p:sldId id="398" r:id="rId5"/>
    <p:sldId id="401" r:id="rId6"/>
    <p:sldId id="400" r:id="rId7"/>
    <p:sldId id="417" r:id="rId8"/>
    <p:sldId id="402" r:id="rId9"/>
    <p:sldId id="360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63" d="100"/>
          <a:sy n="63" d="100"/>
        </p:scale>
        <p:origin x="82" y="12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2024/8/12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348564295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13315" name="文本框 24"/>
          <p:cNvSpPr/>
          <p:nvPr/>
        </p:nvSpPr>
        <p:spPr>
          <a:xfrm>
            <a:off x="3785455" y="5387952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位：北京大学马克思主义学院</a:t>
            </a:r>
          </a:p>
        </p:txBody>
      </p:sp>
      <p:sp>
        <p:nvSpPr>
          <p:cNvPr id="13316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3317" name="文本框 22"/>
          <p:cNvSpPr/>
          <p:nvPr/>
        </p:nvSpPr>
        <p:spPr>
          <a:xfrm>
            <a:off x="552600" y="1991698"/>
            <a:ext cx="11106150" cy="193899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40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sz="40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人无精神则不立 国无精神则不强  </a:t>
            </a:r>
            <a:endParaRPr lang="en-US" altLang="zh-CN" sz="40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故事引入：中国女排的夺冠传奇（落到女排精神）</a:t>
            </a:r>
            <a:endParaRPr lang="en-US" altLang="zh-CN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“广大人民群众对中国女排的喜爱，不仅是因为你们夺得了冠军，更重要的是你们在赛场上展现了祖国至上、团结协作、顽强拼搏、永不言败的精神面貌。”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人无精神则不立，国无精神则不强。我们每个人要干成一件大事，都不能没有精神。我们的国家，要实现中国梦，同样需要精神的力量。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一、当代中国精神的集中体现 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二、德不可空谈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90843" y="1014485"/>
            <a:ext cx="10930597" cy="52597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一、当代中国精神的集中体现</a:t>
            </a: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文化是一个国家、一个民族的灵魂。一个民族的复兴既需要强大的物质力量，也需要强大的精神力量。</a:t>
            </a:r>
            <a:endParaRPr lang="en-US" altLang="zh-CN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我们生而为中国人，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最根本的是我们有中国人的独特精神世界，有百姓日用而不觉的价值观。核心价值观，承载着一个民族、一个国家的精神追求，体现着一个社会评判是非曲直的价值标准。</a:t>
            </a:r>
            <a:endParaRPr lang="zh-CN" altLang="en-US" sz="2800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社会主义核心价值观是当代中国精神的集中体现，凝结着全体人民共同的价值追求。富强、民主、文明、和谐是国家层面的价值要求，自由、平等、公正、法治是社会层面的价值要求，爱国、敬业、诚信、友善是公民层面的价值要求。</a:t>
            </a: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如果一个社会没有共同理想，没有共同目标，没有共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同价值观，整天乱哄哄的，那就什么事也办不成。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91307" y="1167961"/>
            <a:ext cx="11242675" cy="4135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二、德不可空谈（道不可坐论）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核心价值观，其实就是一种德，既是个人的德，也是一种大德，就是国家的德、社会的德。只要是中国人，就应该自觉培育和践行社会主义核心价值观</a:t>
            </a:r>
            <a:r>
              <a:rPr lang="zh-CN" altLang="en-US" sz="28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zh-CN" altLang="en-US" sz="2800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记住要求，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就是要把社会主义核心价值观的基本内容熟记熟背，让它们融化在心灵里、铭刻在脑子中。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心有榜样，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就是要学习英雄人物、先进人物、美好事物，在学习中养成好的思想品德追求。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从小做起，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就是要从自己做起、从身边做起、从小事做起，一点一滴积累，养成好思想、好品德。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接受帮助，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就是要听得进意见，受得了批评，在知错就改、越改越好的氛围中健康成长。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sym typeface="+mn-ea"/>
              </a:rPr>
              <a:t>有精神、讲道德，践行社会主义核心价值观，</a:t>
            </a: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sym typeface="+mn-ea"/>
              </a:rPr>
              <a:t>记住要求、心有榜样、从小做起、接受帮助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sym typeface="+mn-ea"/>
              </a:rPr>
              <a:t>。</a:t>
            </a: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463</Words>
  <Application>Microsoft Office PowerPoint</Application>
  <PresentationFormat>宽屏</PresentationFormat>
  <Paragraphs>38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黑体</vt:lpstr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彭超 刘</cp:lastModifiedBy>
  <cp:revision>300</cp:revision>
  <dcterms:created xsi:type="dcterms:W3CDTF">2013-10-25T14:41:00Z</dcterms:created>
  <dcterms:modified xsi:type="dcterms:W3CDTF">2024-08-12T13:14:07Z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