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307" r:id="rId4"/>
    <p:sldId id="279" r:id="rId5"/>
    <p:sldId id="278" r:id="rId6"/>
    <p:sldId id="277" r:id="rId7"/>
    <p:sldId id="274" r:id="rId8"/>
    <p:sldId id="280" r:id="rId9"/>
    <p:sldId id="395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112" d="100"/>
          <a:sy n="112" d="100"/>
        </p:scale>
        <p:origin x="6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4026457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433763" y="4065588"/>
            <a:ext cx="6361112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</a:t>
            </a: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596899" y="2021956"/>
            <a:ext cx="10558463" cy="1754326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法律是治国之重器  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故事引入：新中国第一部以</a:t>
            </a:r>
            <a:r>
              <a:rPr lang="en-US" altLang="zh-CN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法典</a:t>
            </a:r>
            <a:r>
              <a:rPr lang="en-US" altLang="zh-CN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”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命名的法律</a:t>
            </a:r>
            <a:r>
              <a:rPr lang="zh-CN" altLang="en-US" sz="3200" b="1" strike="noStrike" noProof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（了解编纂的历程、基本内容和意义）</a:t>
            </a:r>
            <a:endParaRPr lang="en-US" altLang="zh-CN" sz="3200" b="1" strike="noStrike" noProof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新中国成立后，曾于1954年、1962年、1979年、2001年4次启动制定和编纂民法典相关工作，但由于条件所限没有完成。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《中华人民共和国民法典》共7编、1260条，各编依次为</a:t>
            </a:r>
            <a:r>
              <a:rPr lang="en-US" altLang="zh-CN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总则、物权、合同、人格权、婚姻家庭、继承、侵权责任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，以及附则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en-US" altLang="zh-CN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一部体现对</a:t>
            </a:r>
            <a:r>
              <a:rPr lang="en-US" altLang="zh-CN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生命健康、财产安全、交易便利、生活幸福、人格尊严等各方面权利平等保护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的民法典，是一部具有鲜明中国特色、实践特色、时代特色的民法典。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一、法律是什么 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二、宪法是国家的根本法 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三、立规矩、讲规矩、守规矩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092200"/>
            <a:ext cx="10506075" cy="49188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一、法律是什么（</a:t>
            </a:r>
            <a:r>
              <a:rPr lang="zh-CN" altLang="en-US" sz="32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法律的定义和法律的作用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法律是什么？最形象的说法就是准绳。用法律的准绳去衡量、规范、引导社会生活，这就是法治。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关于未成年人保护的法律配图：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中华人民共和国义务教育法、中华人民共和国未成年人保护法、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中华人民共和国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预防未成年人犯罪法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二、宪法是国家的根本法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宪法是国家的根本法，是治国安邦的总章程，是每个公民享有权利、履行义务的根本保证，具有最高的法律地位、法律权威、法律效力。（</a:t>
            </a: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12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月</a:t>
            </a: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日国家宪法日、宪法宣誓仪式）</a:t>
            </a: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依法治国首先是依宪治国。我们要树立宪法至上的理念，自觉维护宪法权威。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890270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三、立规矩、讲规矩、守规矩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法律是治国理政最大最重要的规矩。治理一个国家、一个社会，关键是要立规矩、讲规矩、守规矩。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法律的生命力在于实施。如果有了法律而不实施，或者实施不力，搞得有法不依、执法不严、违法不究，那制定再多法律也无济于事。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24840" y="113252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 smtClean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我们要从小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树立规则意识，尊法学法守法用法，以守法为荣，以违法为耻。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376</Words>
  <Application>Microsoft Office PowerPoint</Application>
  <PresentationFormat>宽屏</PresentationFormat>
  <Paragraphs>39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黑体</vt:lpstr>
      <vt:lpstr>华文中宋</vt:lpstr>
      <vt:lpstr>宋体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秦颖琪</cp:lastModifiedBy>
  <cp:revision>297</cp:revision>
  <dcterms:created xsi:type="dcterms:W3CDTF">2013-10-25T14:41:00Z</dcterms:created>
  <dcterms:modified xsi:type="dcterms:W3CDTF">2024-02-02T02:13:57Z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