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36" r:id="rId2"/>
    <p:sldId id="337" r:id="rId3"/>
    <p:sldId id="338" r:id="rId4"/>
    <p:sldId id="339" r:id="rId5"/>
    <p:sldId id="417" r:id="rId6"/>
    <p:sldId id="341" r:id="rId7"/>
    <p:sldId id="340" r:id="rId8"/>
    <p:sldId id="342" r:id="rId9"/>
    <p:sldId id="343" r:id="rId10"/>
    <p:sldId id="270" r:id="rId11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112" d="100"/>
          <a:sy n="112" d="100"/>
        </p:scale>
        <p:origin x="6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346590627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48131" name="文本框 24"/>
          <p:cNvSpPr/>
          <p:nvPr/>
        </p:nvSpPr>
        <p:spPr>
          <a:xfrm>
            <a:off x="3913823" y="5300028"/>
            <a:ext cx="6361112" cy="11985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</a:t>
            </a:r>
          </a:p>
        </p:txBody>
      </p:sp>
      <p:sp>
        <p:nvSpPr>
          <p:cNvPr id="48132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48133" name="文本框 22"/>
          <p:cNvSpPr/>
          <p:nvPr/>
        </p:nvSpPr>
        <p:spPr>
          <a:xfrm>
            <a:off x="806450" y="2151063"/>
            <a:ext cx="10558463" cy="17526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国家一切权力属于人民  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2206392" y="1520825"/>
            <a:ext cx="8564042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本  讲  目  录</a:t>
            </a: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一、最广泛、最真实、最管用的民主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二、众人的事情由众人商量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1161098" y="1466850"/>
            <a:ext cx="1044926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故事引入：全国人民代表大会的历程（一个人民当家作主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的新型政治制度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1949年9月，中国人民政治协商会议第一届全体会议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召开。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《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中国人民政治协商会议共同纲领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》宣告新中国实行人民代表大会制度。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1954年9月，</a:t>
            </a:r>
            <a:r>
              <a:rPr lang="en-US" altLang="zh-CN" sz="2800" b="1" strike="noStrike" noProof="1" smtClean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第一届全国人民代表大会第一次会议</a:t>
            </a:r>
            <a:r>
              <a:rPr lang="zh-CN" altLang="en-US" sz="2800" b="1" strike="noStrike" noProof="1" smtClean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召开</a:t>
            </a:r>
            <a:r>
              <a:rPr lang="en-US" altLang="zh-CN" sz="2800" b="1" strike="noStrike" noProof="1" smtClean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endParaRPr lang="en-US" altLang="zh-CN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en-US" altLang="zh-CN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2014年9月，庆祝全国人民代表大会成立60周年大会召开。</a:t>
            </a:r>
            <a:endParaRPr lang="en-US" altLang="zh-CN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</a:pPr>
            <a:endParaRPr lang="zh-CN" altLang="en-US" sz="24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092200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一、最广泛、最真实、最管用的民主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人民代表大会制度具有强大生命力和显著优越性，它深深植根于人民之中。我们国家的名称，我们各级国家机关的名称</a:t>
            </a:r>
            <a:r>
              <a:rPr lang="zh-CN" altLang="en-US" sz="2800" b="1" strike="noStrike" noProof="1" smtClean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，冠以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“人民”的称号，这是我们对中国社会主义政权的基本定位。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国家一切权力属于人民。我国坚持人民主体地位，支持和保证人民通过人民代表大会行使国家权力。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01557" y="957159"/>
            <a:ext cx="10398125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人民民主是社会主义的生命。没有民主就没有社会主义，就没有社会主义的现代化，就没有中华民族伟大复兴。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506075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全过程人民民主是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社会主义民主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政治的本质属性，是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最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广泛、最真实、最管用的民主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我国社会主义民主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有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两种重要形式：一种是人民通过选举、投票行使权利；一种是人民内部各方面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在</a:t>
            </a: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重大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决策之前进行</a:t>
            </a:r>
            <a:r>
              <a:rPr lang="zh-CN" altLang="zh-CN" sz="2800" b="1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充分协商，尽可能就共同性问题取得一致意见。</a:t>
            </a:r>
            <a:endParaRPr lang="zh-CN" altLang="en-US" sz="2800" b="1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</a:pPr>
            <a:endParaRPr lang="zh-CN" altLang="en-US" sz="2800" b="1" strike="noStrike" noProof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二、众人的事情由众人商量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故事引入：老城区道路改造（协商民主）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有事好商量，众人的事情由众人商量，找到全社会意愿和要求的最大公约数，是人民民主的真谛。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973945" y="1002130"/>
            <a:ext cx="10398125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民主不是装饰品，不是用来做摆设的，而是要用来解决人民要解决的问题的。</a:t>
            </a:r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ctr"/>
          <a:lstStyle/>
          <a:p>
            <a:pPr algn="ctr"/>
            <a:endParaRPr lang="zh-CN" altLang="en-US" sz="2800" b="1" dirty="0">
              <a:latin typeface="华文中宋" panose="02010600040101010101" charset="-122"/>
              <a:ea typeface="华文中宋" panose="02010600040101010101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本讲落脚点：（民主观念、协商观念）</a:t>
            </a:r>
          </a:p>
          <a:p>
            <a:pPr>
              <a:lnSpc>
                <a:spcPct val="125000"/>
              </a:lnSpc>
            </a:pPr>
            <a:endParaRPr lang="zh-CN" altLang="en-US" sz="2800" b="1" dirty="0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sym typeface="宋体" panose="02010600030101010101" pitchFamily="2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华文中宋" panose="02010600040101010101" charset="-122"/>
                <a:ea typeface="华文中宋" panose="02010600040101010101" charset="-122"/>
                <a:sym typeface="宋体" panose="02010600030101010101" pitchFamily="2" charset="-122"/>
              </a:rPr>
              <a:t>      我们要坚持人民当家作主，树立民主观念，强化民主意识，增强民主能力，为推进社会主义民主政治建设贡献自己的一份力量。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372</Words>
  <Application>Microsoft Office PowerPoint</Application>
  <PresentationFormat>宽屏</PresentationFormat>
  <Paragraphs>46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华文中宋</vt:lpstr>
      <vt:lpstr>宋体</vt:lpstr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秦颖琪</cp:lastModifiedBy>
  <cp:revision>294</cp:revision>
  <dcterms:created xsi:type="dcterms:W3CDTF">2013-10-25T14:41:00Z</dcterms:created>
  <dcterms:modified xsi:type="dcterms:W3CDTF">2024-02-02T02:11:11Z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