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35" r:id="rId2"/>
    <p:sldId id="328" r:id="rId3"/>
    <p:sldId id="329" r:id="rId4"/>
    <p:sldId id="330" r:id="rId5"/>
    <p:sldId id="356" r:id="rId6"/>
    <p:sldId id="331" r:id="rId7"/>
    <p:sldId id="334" r:id="rId8"/>
    <p:sldId id="270" r:id="rId9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0"/>
    <p:restoredTop sz="96182"/>
  </p:normalViewPr>
  <p:slideViewPr>
    <p:cSldViewPr snapToGrid="0" showGuides="1">
      <p:cViewPr varScale="1">
        <p:scale>
          <a:sx n="114" d="100"/>
          <a:sy n="114" d="100"/>
        </p:scale>
        <p:origin x="6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39939" name="文本框 24"/>
          <p:cNvSpPr/>
          <p:nvPr/>
        </p:nvSpPr>
        <p:spPr>
          <a:xfrm>
            <a:off x="4073843" y="5722946"/>
            <a:ext cx="6361112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39940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39941" name="文本框 22"/>
          <p:cNvSpPr/>
          <p:nvPr/>
        </p:nvSpPr>
        <p:spPr>
          <a:xfrm>
            <a:off x="806450" y="2151063"/>
            <a:ext cx="10558463" cy="17526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块头大不等于强</a:t>
            </a: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34988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  讲  目  录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一、经济大块头的“阿喀琉斯之踵”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二、新发展理念是指挥棒、红绿灯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卡脖子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的芯片（了解中国芯片的发展现状）</a:t>
            </a:r>
            <a:endParaRPr lang="en-US" altLang="zh-CN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“关键核心技术是要不来、买不来、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讨不来的。只有把关键核心技术掌握在自己手中，才能从根本上保障国家经济安全、国防安全和其他安全。”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83572" y="883262"/>
            <a:ext cx="10364729" cy="5223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一、经济大块头的“阿喀琉斯之踵”（认识不足，努力的方向）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创新能力不强是我国这个经济大块头的“阿喀琉斯之踵”。我国经济总量已稳居世界第二位，但块头大不等于强，体重大不等于壮，有时是“虚胖”。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真正做到“强”和“壮”，就必须注重质量和效益，增强我国的创新能力。抓住了创新，就抓住了牵动经济社会发展全局的“牛鼻子”。</a:t>
            </a:r>
            <a:endParaRPr lang="en-US" altLang="zh-CN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科技是第一生产力，人才是第一资源，创新是第一动力。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959370" y="854439"/>
            <a:ext cx="10031344" cy="43531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如果核心元器件严重依赖外国，供应链的“命门”掌握在别人手里，那就好比在别人的墙基上砌房子，再大再漂亮也可能经不起风雨，甚至会不堪一击。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二、新发展理念是指挥棒、红绿灯（中国发展应坚持的理念）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理念是行动的先导，一定的发展实践都是由一定的发展理念来引领的。发展理念是否对头，从根本上决定着发展成效乃至成败。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创新、协调、绿色、开放、共享的新发展理念，是引领我国发展的指挥棒、红绿灯。我们要以新发展理念引领高质量发展，将其落地生根、变成普遍实践，真正做到崇尚创新、注重协调、倡导绿色、厚植开放、推进共享。（图片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我们要保持对知识的渴望，保持对探索的兴趣，多想想，多问问，以满腔热忱对待一切新生事物，不断拓展认识的广度和深度，培养创造精神，培育科学精神，争当勇于创造的小标兵。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426</Words>
  <Application>Microsoft Office PowerPoint</Application>
  <PresentationFormat>宽屏</PresentationFormat>
  <Paragraphs>33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295</cp:revision>
  <dcterms:created xsi:type="dcterms:W3CDTF">2013-10-25T14:41:00Z</dcterms:created>
  <dcterms:modified xsi:type="dcterms:W3CDTF">2024-02-06T05:38:03Z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