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3" r:id="rId3"/>
    <p:sldId id="281" r:id="rId4"/>
    <p:sldId id="275" r:id="rId5"/>
    <p:sldId id="282" r:id="rId6"/>
    <p:sldId id="309" r:id="rId7"/>
    <p:sldId id="310" r:id="rId8"/>
    <p:sldId id="283" r:id="rId9"/>
    <p:sldId id="312" r:id="rId10"/>
    <p:sldId id="344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230"/>
    <p:restoredTop sz="96182"/>
  </p:normalViewPr>
  <p:slideViewPr>
    <p:cSldViewPr snapToGrid="0" showGuides="1">
      <p:cViewPr varScale="1">
        <p:scale>
          <a:sx n="112" d="100"/>
          <a:sy n="112" d="100"/>
        </p:scale>
        <p:origin x="6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36B2FAE-44A3-4783-9BFD-10097356FAF3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66CC38A-32C7-49BE-B208-3E3C666CCA96}" type="slidenum">
              <a:rPr kumimoji="0" altLang="en-US" sz="18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433763" y="4065588"/>
            <a:ext cx="6361112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位：北京大学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/>
            <a:endParaRPr lang="zh-CN" altLang="en-US" dirty="0">
              <a:latin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806450" y="2151063"/>
            <a:ext cx="10558463" cy="1752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办好中国的事情关键在党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 eaLnBrk="1" hangingPunct="1"/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  <a:endParaRPr lang="zh-CN" altLang="en-US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本  讲  目  录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一、没有共产党就没有今天的中国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二、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“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主心骨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”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和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“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定海神针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”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三、打铁必须自身硬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故事引入：《没有共产党就没有新中国》背后的故事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en-US" altLang="zh-CN" sz="24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　</a:t>
            </a: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　1943 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年共产党员曹火星创作，原名叫《没有共产党就没有中国》。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      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后来，毛泽东听到这首歌的时候，添了一个“新”字，把歌名改为《没有共产党就没有新中国》。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　　2016年12月30日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，在全国政协新年茶话会上，习近平等党和国家领导人同全场各界人士一起，齐声高唱《没有共产党就没有新中国》。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一、没有共产党就没有今天的中国（党的领导取得的成就）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一百多年前，中国共产党的先驱们创建了中国共产党，形成了坚持真理、坚守理想，践行初心、担当使命，不怕牺牲、英勇斗争，对党忠诚、不负人民的伟大建党精神。</a:t>
            </a:r>
            <a:endParaRPr kumimoji="0" lang="en-US" altLang="zh-CN" sz="2800" b="1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正是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在中国共产党的带领下，中华民族才迎来了从站起来、富起来到强起来的伟大飞跃，迎来了实现伟大复兴的光明前景。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我们成功战洪水、防非典、抗地震，取得了抗击新冠肺炎疫情的重大战略成果……正是因为有中国共产党的坚强领导。（图片）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4"/>
          <p:cNvSpPr txBox="1"/>
          <p:nvPr/>
        </p:nvSpPr>
        <p:spPr>
          <a:xfrm>
            <a:off x="574675" y="1520825"/>
            <a:ext cx="11137900" cy="38782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 eaLnBrk="1" hangingPunct="1"/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lnSpc>
                <a:spcPct val="12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宋体" panose="02010600030101010101" pitchFamily="2" charset="-122"/>
              </a:rPr>
              <a:t>金句：</a:t>
            </a:r>
            <a:endParaRPr lang="zh-CN" altLang="en-US" sz="28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宋体" panose="02010600030101010101" pitchFamily="2" charset="-122"/>
            </a:endParaRPr>
          </a:p>
          <a:p>
            <a:pPr eaLnBrk="1" hangingPunct="1">
              <a:lnSpc>
                <a:spcPct val="125000"/>
              </a:lnSpc>
            </a:pP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  <a:sym typeface="宋体" panose="02010600030101010101" pitchFamily="2" charset="-122"/>
              </a:rPr>
              <a:t>　　中国有了中国共产党执政，是中国、中国人民、中华民族的一大幸事。只要我们深入了解中国近代史、中国现代史、中国革命史，就不难发现，如果没有中国共产党领导，我们的国家、我们的民族不可能取得今天这样的成就，也不可能具有今天这样的国际地位。</a:t>
            </a:r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763588" y="1031875"/>
            <a:ext cx="10506075" cy="43656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二、“主心骨”和“定海神针”（党的地位）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中国共产党是中国人民和中华民族的主心骨。办好中国的事情，关键在党。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在中国，中国共产党领导就是我们战胜一切困难和风险的“定海神针”。 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治国如棋局，党中央就好比“将帅”，在全盘之中起着大脑和中枢的作用。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三、打铁必须自身硬（全面从严治党）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要想成为一名优秀的铁匠，就必须得“自身硬”，使自己身体强壮，掌握实打实的好技术和真本领，这样才能抡得起大锤，打得好铁。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中国共产党要办好中国的事情，实现中国梦，必须坚持全面从严治党，把党建设好、建设强，让党的领导更加坚强有力。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金句：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勇于自我革命，从严管党治党，是我们党最鲜明的品格。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本讲落脚点：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我们是新时代的少先队员，党对我们倾注了无限关爱，寄予了殷切期望。我们要时刻听党的话，永远跟党走，做合格的社会主义建设者和接班人。</a:t>
            </a: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  <a:endParaRPr lang="zh-CN" altLang="en-US" sz="9600" b="1" dirty="0">
              <a:solidFill>
                <a:srgbClr val="1D629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</p:sld>
</file>

<file path=ppt/tags/tag1.xml><?xml version="1.0" encoding="utf-8"?>
<p:tagLst xmlns:p="http://schemas.openxmlformats.org/presentationml/2006/main">
  <p:tag name="commondata" val="eyJoZGlkIjoiOTkwYTZkYzY5NDk3NDQxZGFlN2JmYmMwNDNhMDhkZDAifQ=="/>
</p:tagLst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942</Words>
  <Application>WPS 演示</Application>
  <PresentationFormat>宽屏</PresentationFormat>
  <Paragraphs>48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Calibri Light</vt:lpstr>
      <vt:lpstr>Calibri</vt:lpstr>
      <vt:lpstr>微软雅黑</vt:lpstr>
      <vt:lpstr>华文中宋</vt:lpstr>
      <vt:lpstr>+mn-ea</vt:lpstr>
      <vt:lpstr>Segoe Print</vt:lpstr>
      <vt:lpstr>Wingdings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糖宝儿</cp:lastModifiedBy>
  <cp:revision>282</cp:revision>
  <dcterms:created xsi:type="dcterms:W3CDTF">2013-10-25T14:41:00Z</dcterms:created>
  <dcterms:modified xsi:type="dcterms:W3CDTF">2024-02-05T13:58:34Z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83E9FA5D9F824920ACED4E613C67C66A_13</vt:lpwstr>
  </property>
</Properties>
</file>