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307" r:id="rId3"/>
    <p:sldId id="288" r:id="rId4"/>
    <p:sldId id="279" r:id="rId5"/>
    <p:sldId id="278" r:id="rId6"/>
    <p:sldId id="277" r:id="rId7"/>
    <p:sldId id="274" r:id="rId8"/>
    <p:sldId id="280" r:id="rId9"/>
    <p:sldId id="344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0"/>
    <p:restoredTop sz="96182"/>
  </p:normalViewPr>
  <p:slideViewPr>
    <p:cSldViewPr snapToGrid="0" showGuides="1">
      <p:cViewPr varScale="1">
        <p:scale>
          <a:sx n="63" d="100"/>
          <a:sy n="63" d="100"/>
        </p:scale>
        <p:origin x="82" y="12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4A473F-5864-4F7D-AFB4-8D47FA17C49F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2024/8/12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A58AF8-386A-4D69-A63F-EB8702F7DB86}" type="slidenum">
              <a:rPr kumimoji="0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433763" y="4065588"/>
            <a:ext cx="6361112" cy="119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endParaRPr lang="zh-CN" altLang="en-US" dirty="0">
              <a:latin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806450" y="1997075"/>
            <a:ext cx="10558463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伟大事业都始于梦想</a:t>
            </a:r>
            <a:endParaRPr lang="en-US" altLang="zh-CN" sz="5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 eaLnBrk="1" hangingPunct="1"/>
            <a:r>
              <a:rPr lang="zh-CN" altLang="en-US" sz="5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本  讲  目  录</a:t>
            </a:r>
            <a:endParaRPr kumimoji="0" lang="zh-CN" altLang="en-US" sz="32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一、有梦想就会有创造 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二、中国梦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 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我的梦 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三、实干才能梦想成真 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故事引入：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“</a:t>
            </a: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建造会飞的房子</a:t>
            </a:r>
            <a:r>
              <a:rPr kumimoji="0" lang="en-US" altLang="zh-CN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”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en-US" altLang="zh-CN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2013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年，习近平总书记到四川芦山县龙门乡隆兴中心校参加“感恩奋进·放飞梦想”主题班会。同学们：“我想成为一名军人”， “我的梦想是当一名篮球运动员，为国争光”， “我想当科学家，建造会飞的房子，这样就可以免受灾难危害”。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习近平：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青少年要敢于有梦。从《西游记》到凡尔纳科幻小说，飞船、潜艇今天不都有了吗？有梦想，还要脚踏实地，好好读书，才能梦想成真。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一、有梦想就会有创造（梦想对于国家、对于个人的重要性）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有梦想就有目标，有希冀才会奋斗。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有梦想，有机会，有奋斗，一切美好的东西都能够创造出来。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二、中国梦  我的梦（什么是中国梦？中国梦与个人的梦、世界各国的梦）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实现中华民族伟大复兴，就是中华民族近代以来最伟大的梦想。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实现中国梦，就是要实现国家富强、民族振兴、人民幸福。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中国梦是国家的梦、民族的梦，也是每一个中国人的梦。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更好的教育、更稳定的工作、更满意的收入、更可靠的社会保障、更高水平的医疗卫生服务、更舒适的居住条件、更优美的环境等。（成长得更好、生活得更好）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中国梦是和平、发展、合作、共赢的梦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，与世界各国人民的美好梦想相通。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三、实干才能梦想成真（如何实现中国梦、个人的梦想：梦想与实干结合、与学习结合）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空谈误国，实干兴邦。中国梦绝不是轻轻松松、敲锣打鼓就能实现的。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伟大梦想不是等得来、喊得来的，而是拼出来、干出来的。</a:t>
            </a:r>
            <a:endParaRPr kumimoji="0" lang="en-US" altLang="zh-CN" sz="24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现在，我们要以中国式现代化全面推进中华民族伟大复兴。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天上不会掉馅饼，实干才能梦想成真。撸起袖子加油干！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梦想从学习开始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（事业从实践起步）。当今世界，知识信息快速更新，学习稍有懈怠，就会落伍。我们掌握的知识越多，拥有的世界就会越大，未来就会越美好。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金句：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      我们生活的世界充满希望，也充满挑战。我们不能因现实复杂而放弃梦想，不能因理想遥远而放弃追求。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本讲落脚点：</a:t>
            </a:r>
          </a:p>
          <a:p>
            <a:pPr marL="0" marR="0" lvl="0" indent="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None/>
              <a:defRPr/>
            </a:pPr>
            <a:endParaRPr kumimoji="0" lang="zh-CN" altLang="en-US" sz="2800" b="1" i="0" u="none" strike="noStrike" kern="1200" cap="none" spc="0" normalizeH="0" baseline="0" noProof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  <a:sym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kumimoji="0" lang="zh-CN" altLang="en-US" sz="28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  <a:sym typeface="+mn-ea"/>
              </a:rPr>
              <a:t>我们从小就要立志向、有梦想，用新理念、新知识、新本领去适应和创造新生活。今天做祖国的好儿童，明天做祖国的建设者。美好的生活属于我们，美丽的中国梦属于我们。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TkwYTZkYzY5NDk3NDQxZGFlN2JmYmMwNDNhMDhkZDAifQ=="/>
</p:tagLst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585</Words>
  <Application>Microsoft Office PowerPoint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彭超 刘</cp:lastModifiedBy>
  <cp:revision>283</cp:revision>
  <dcterms:created xsi:type="dcterms:W3CDTF">2013-10-25T14:41:00Z</dcterms:created>
  <dcterms:modified xsi:type="dcterms:W3CDTF">2024-08-12T13:12:31Z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2052-12.1.0.16250</vt:lpwstr>
  </property>
  <property fmtid="{D5CDD505-2E9C-101B-9397-08002B2CF9AE}" pid="3" name="ICV">
    <vt:lpwstr>EB6BDBE9A12E43A38254A8FA004B3B5F_13</vt:lpwstr>
  </property>
</Properties>
</file>