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 id="2147483657" r:id="rId3"/>
  </p:sldMasterIdLst>
  <p:notesMasterIdLst>
    <p:notesMasterId r:id="rId24"/>
  </p:notesMasterIdLst>
  <p:sldIdLst>
    <p:sldId id="256" r:id="rId4"/>
    <p:sldId id="257" r:id="rId5"/>
    <p:sldId id="796" r:id="rId6"/>
    <p:sldId id="794" r:id="rId7"/>
    <p:sldId id="797" r:id="rId8"/>
    <p:sldId id="810" r:id="rId9"/>
    <p:sldId id="811" r:id="rId10"/>
    <p:sldId id="821" r:id="rId11"/>
    <p:sldId id="822" r:id="rId12"/>
    <p:sldId id="812" r:id="rId13"/>
    <p:sldId id="813" r:id="rId14"/>
    <p:sldId id="814" r:id="rId15"/>
    <p:sldId id="815" r:id="rId16"/>
    <p:sldId id="816" r:id="rId17"/>
    <p:sldId id="823" r:id="rId18"/>
    <p:sldId id="824" r:id="rId19"/>
    <p:sldId id="818" r:id="rId20"/>
    <p:sldId id="820" r:id="rId21"/>
    <p:sldId id="272" r:id="rId22"/>
    <p:sldId id="270" r:id="rId23"/>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2">
          <p15:clr>
            <a:srgbClr val="A4A3A4"/>
          </p15:clr>
        </p15:guide>
        <p15:guide id="2" pos="380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CC"/>
    <a:srgbClr val="FFFFCC"/>
    <a:srgbClr val="FFCCFF"/>
    <a:srgbClr val="FFCC99"/>
    <a:srgbClr val="660066"/>
    <a:srgbClr val="006600"/>
    <a:srgbClr val="007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0"/>
    <p:restoredTop sz="76196"/>
  </p:normalViewPr>
  <p:slideViewPr>
    <p:cSldViewPr snapToGrid="0" showGuides="1">
      <p:cViewPr varScale="1">
        <p:scale>
          <a:sx n="71" d="100"/>
          <a:sy n="71" d="100"/>
        </p:scale>
        <p:origin x="78" y="282"/>
      </p:cViewPr>
      <p:guideLst>
        <p:guide orient="horz" pos="2162"/>
        <p:guide pos="3801"/>
      </p:guideLst>
    </p:cSldViewPr>
  </p:slideViewPr>
  <p:notesTextViewPr>
    <p:cViewPr>
      <p:scale>
        <a:sx n="1" d="1"/>
        <a:sy n="1" d="1"/>
      </p:scale>
      <p:origin x="0" y="0"/>
    </p:cViewPr>
  </p:notesTextViewPr>
  <p:gridSpacing cx="72003" cy="72003"/>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2024/8/13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pPr lvl="0" algn="r" eaLnBrk="1" hangingPunct="1">
                <a:buNone/>
              </a:pPr>
              <a:t>‹#›</a:t>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614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pPr lvl="0" algn="r" eaLnBrk="1" hangingPunct="1">
                <a:buFont typeface="Arial" panose="020B0604020202020204" pitchFamily="34" charset="0"/>
              </a:pPr>
              <a:t>2024/8/13</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2024/8/13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2024/8/13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pPr algn="l"/>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2024/8/13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endParaRPr kumimoji="0" lang="zh-CN" altLang="en-US" sz="1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867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pPr lvl="0" algn="r" eaLnBrk="1" hangingPunct="1">
                <a:buFont typeface="Arial" panose="020B0604020202020204" pitchFamily="34" charset="0"/>
              </a:pPr>
              <a:t>2024/8/13</a:t>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p:sp>
      <p:sp>
        <p:nvSpPr>
          <p:cNvPr id="92163" name="备注占位符 2"/>
          <p:cNvSpPr>
            <a:spLocks noGrp="1"/>
          </p:cNvSpPr>
          <p:nvPr>
            <p:ph type="body" idx="1"/>
          </p:nvPr>
        </p:nvSpPr>
        <p:spPr>
          <a:xfrm>
            <a:off x="685800" y="4400550"/>
            <a:ext cx="5486400" cy="3600450"/>
          </a:xfrm>
          <a:prstGeom prst="rect">
            <a:avLst/>
          </a:prstGeom>
          <a:noFill/>
          <a:ln w="9525">
            <a:noFill/>
          </a:ln>
        </p:spPr>
        <p:txBody>
          <a:bodyPr/>
          <a:lstStyle/>
          <a:p>
            <a:pPr lvl="0"/>
            <a:r>
              <a:rPr lang="zh-CN" altLang="en-US" dirty="0">
                <a:sym typeface="+mn-ea"/>
              </a:rPr>
              <a:t>以上是对第</a:t>
            </a:r>
            <a:r>
              <a:rPr lang="en-US" altLang="zh-CN" dirty="0">
                <a:sym typeface="+mn-ea"/>
              </a:rPr>
              <a:t>6</a:t>
            </a:r>
            <a:r>
              <a:rPr lang="zh-CN" altLang="en-US" dirty="0">
                <a:sym typeface="+mn-ea"/>
              </a:rPr>
              <a:t>讲内容的解读。谢谢大家！</a:t>
            </a:r>
            <a:endParaRPr lang="zh-CN" altLang="en-US" dirty="0"/>
          </a:p>
        </p:txBody>
      </p:sp>
      <p:sp>
        <p:nvSpPr>
          <p:cNvPr id="9216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pPr lvl="0" algn="r" eaLnBrk="1" hangingPunct="1">
                <a:buFont typeface="Arial" panose="020B0604020202020204" pitchFamily="34" charset="0"/>
              </a:pPr>
              <a:t>2024/8/13</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p:sp>
      <p:sp>
        <p:nvSpPr>
          <p:cNvPr id="8195" name="备注占位符 2"/>
          <p:cNvSpPr>
            <a:spLocks noGrp="1"/>
          </p:cNvSpPr>
          <p:nvPr>
            <p:ph type="body" idx="1"/>
          </p:nvPr>
        </p:nvSpPr>
        <p:spPr>
          <a:xfrm>
            <a:off x="2147483022" y="2147483022"/>
            <a:ext cx="0" cy="0"/>
          </a:xfrm>
          <a:prstGeom prst="rect">
            <a:avLst/>
          </a:prstGeom>
          <a:noFill/>
          <a:ln w="9525">
            <a:noFill/>
          </a:ln>
        </p:spPr>
        <p:txBody>
          <a:bodyPr/>
          <a:lstStyle/>
          <a:p>
            <a:pPr lvl="0"/>
            <a:r>
              <a:rPr lang="zh-CN" altLang="en-US" dirty="0"/>
              <a:t>我将从读本定位、内容解读、教学建议三个方面向大家介绍</a:t>
            </a:r>
          </a:p>
        </p:txBody>
      </p:sp>
      <p:sp>
        <p:nvSpPr>
          <p:cNvPr id="819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pPr lvl="0" algn="r" eaLnBrk="1" hangingPunct="1"/>
              <a:t>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a:solidFill>
              <a:srgbClr val="000000">
                <a:alpha val="100000"/>
              </a:srgbClr>
            </a:solidFill>
            <a:miter lim="800000"/>
          </a:ln>
        </p:spPr>
      </p:sp>
      <p:sp>
        <p:nvSpPr>
          <p:cNvPr id="10243" name="备注占位符 2"/>
          <p:cNvSpPr>
            <a:spLocks noGrp="1"/>
          </p:cNvSpPr>
          <p:nvPr>
            <p:ph type="body" idx="1"/>
          </p:nvPr>
        </p:nvSpPr>
        <p:spPr>
          <a:xfrm>
            <a:off x="2147483022" y="2147483022"/>
            <a:ext cx="0" cy="0"/>
          </a:xfrm>
          <a:prstGeom prst="rect">
            <a:avLst/>
          </a:prstGeom>
          <a:noFill/>
          <a:ln w="9525">
            <a:noFill/>
          </a:ln>
        </p:spPr>
        <p:txBody>
          <a:bodyPr/>
          <a:lstStyle/>
          <a:p>
            <a:pPr lvl="0" eaLnBrk="1" hangingPunct="1">
              <a:spcBef>
                <a:spcPct val="0"/>
              </a:spcBef>
            </a:pPr>
            <a:r>
              <a:rPr lang="zh-CN" altLang="en-US" dirty="0"/>
              <a:t>一、读本分析</a:t>
            </a:r>
          </a:p>
        </p:txBody>
      </p:sp>
      <p:sp>
        <p:nvSpPr>
          <p:cNvPr id="1024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latin typeface="Calibri" panose="020F0502020204030204" pitchFamily="34" charset="0"/>
              </a:rPr>
              <a:pPr lvl="0" algn="r" eaLnBrk="1" hangingPunct="1"/>
              <a:t>3</a:t>
            </a:fld>
            <a:endParaRPr lang="zh-CN"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a:solidFill>
              <a:srgbClr val="000000">
                <a:alpha val="100000"/>
              </a:srgbClr>
            </a:solidFill>
            <a:miter lim="800000"/>
          </a:ln>
        </p:spPr>
      </p:sp>
      <p:sp>
        <p:nvSpPr>
          <p:cNvPr id="10243" name="备注占位符 2"/>
          <p:cNvSpPr>
            <a:spLocks noGrp="1"/>
          </p:cNvSpPr>
          <p:nvPr>
            <p:ph type="body" idx="1"/>
          </p:nvPr>
        </p:nvSpPr>
        <p:spPr>
          <a:xfrm>
            <a:off x="2147483022" y="2147483022"/>
            <a:ext cx="0" cy="0"/>
          </a:xfrm>
          <a:prstGeom prst="rect">
            <a:avLst/>
          </a:prstGeom>
          <a:noFill/>
          <a:ln w="9525">
            <a:noFill/>
          </a:ln>
        </p:spPr>
        <p:txBody>
          <a:bodyPr/>
          <a:lstStyle/>
          <a:p>
            <a:pPr lvl="0" eaLnBrk="1" hangingPunct="1">
              <a:spcBef>
                <a:spcPct val="0"/>
              </a:spcBef>
            </a:pPr>
            <a:endParaRPr lang="zh-CN" altLang="en-US" dirty="0"/>
          </a:p>
        </p:txBody>
      </p:sp>
      <p:sp>
        <p:nvSpPr>
          <p:cNvPr id="1024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latin typeface="Calibri" panose="020F0502020204030204" pitchFamily="34" charset="0"/>
              </a:rPr>
              <a:pPr lvl="0" algn="r" eaLnBrk="1" hangingPunct="1"/>
              <a:t>4</a:t>
            </a:fld>
            <a:endParaRPr lang="zh-CN"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2024/8/13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2024/8/13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2024/8/13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pPr algn="l"/>
            <a:endParaRPr lang="zh-CN" altLang="en-US" b="1" dirty="0">
              <a:latin typeface="华文中宋" panose="02010600040101010101" charset="-122"/>
              <a:ea typeface="华文中宋" panose="02010600040101010101" charset="-122"/>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2024/8/13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pPr algn="l"/>
            <a:endParaRPr lang="zh-CN" altLang="en-US" b="1" dirty="0">
              <a:latin typeface="华文中宋" panose="02010600040101010101" charset="-122"/>
              <a:ea typeface="华文中宋" panose="02010600040101010101" charset="-122"/>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2024/8/13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pPr algn="l"/>
            <a:endParaRPr lang="zh-CN" altLang="en-US" b="1" dirty="0">
              <a:latin typeface="华文中宋" panose="02010600040101010101" charset="-122"/>
              <a:ea typeface="华文中宋" panose="02010600040101010101" charset="-122"/>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025651" y="3406595"/>
            <a:ext cx="2174876" cy="2174876"/>
          </a:xfrm>
          <a:custGeom>
            <a:avLst/>
            <a:gdLst>
              <a:gd name="connsiteX0" fmla="*/ 1087438 w 2174876"/>
              <a:gd name="connsiteY0" fmla="*/ 0 h 2174876"/>
              <a:gd name="connsiteX1" fmla="*/ 2174876 w 2174876"/>
              <a:gd name="connsiteY1" fmla="*/ 1087438 h 2174876"/>
              <a:gd name="connsiteX2" fmla="*/ 1087438 w 2174876"/>
              <a:gd name="connsiteY2" fmla="*/ 2174876 h 2174876"/>
              <a:gd name="connsiteX3" fmla="*/ 0 w 2174876"/>
              <a:gd name="connsiteY3" fmla="*/ 1087438 h 2174876"/>
              <a:gd name="connsiteX4" fmla="*/ 1087438 w 2174876"/>
              <a:gd name="connsiteY4" fmla="*/ 0 h 217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876" h="2174876">
                <a:moveTo>
                  <a:pt x="1087438" y="0"/>
                </a:moveTo>
                <a:cubicBezTo>
                  <a:pt x="1688013" y="0"/>
                  <a:pt x="2174876" y="486863"/>
                  <a:pt x="2174876" y="1087438"/>
                </a:cubicBezTo>
                <a:cubicBezTo>
                  <a:pt x="2174876" y="1688013"/>
                  <a:pt x="1688013" y="2174876"/>
                  <a:pt x="1087438" y="2174876"/>
                </a:cubicBezTo>
                <a:cubicBezTo>
                  <a:pt x="486863" y="2174876"/>
                  <a:pt x="0" y="1688013"/>
                  <a:pt x="0" y="1087438"/>
                </a:cubicBezTo>
                <a:cubicBezTo>
                  <a:pt x="0" y="486863"/>
                  <a:pt x="486863" y="0"/>
                  <a:pt x="1087438"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custDataLst>
              <p:tags r:id="rId1"/>
            </p:custDataLst>
          </p:nvPr>
        </p:nvSpPr>
        <p:spPr>
          <a:xfrm>
            <a:off x="2025651" y="3406595"/>
            <a:ext cx="2174876" cy="2174876"/>
          </a:xfrm>
          <a:custGeom>
            <a:avLst/>
            <a:gdLst>
              <a:gd name="connsiteX0" fmla="*/ 1087438 w 2174876"/>
              <a:gd name="connsiteY0" fmla="*/ 0 h 2174876"/>
              <a:gd name="connsiteX1" fmla="*/ 2174876 w 2174876"/>
              <a:gd name="connsiteY1" fmla="*/ 1087438 h 2174876"/>
              <a:gd name="connsiteX2" fmla="*/ 1087438 w 2174876"/>
              <a:gd name="connsiteY2" fmla="*/ 2174876 h 2174876"/>
              <a:gd name="connsiteX3" fmla="*/ 0 w 2174876"/>
              <a:gd name="connsiteY3" fmla="*/ 1087438 h 2174876"/>
              <a:gd name="connsiteX4" fmla="*/ 1087438 w 2174876"/>
              <a:gd name="connsiteY4" fmla="*/ 0 h 217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876" h="2174876">
                <a:moveTo>
                  <a:pt x="1087438" y="0"/>
                </a:moveTo>
                <a:cubicBezTo>
                  <a:pt x="1688013" y="0"/>
                  <a:pt x="2174876" y="486863"/>
                  <a:pt x="2174876" y="1087438"/>
                </a:cubicBezTo>
                <a:cubicBezTo>
                  <a:pt x="2174876" y="1688013"/>
                  <a:pt x="1688013" y="2174876"/>
                  <a:pt x="1087438" y="2174876"/>
                </a:cubicBezTo>
                <a:cubicBezTo>
                  <a:pt x="486863" y="2174876"/>
                  <a:pt x="0" y="1688013"/>
                  <a:pt x="0" y="1087438"/>
                </a:cubicBezTo>
                <a:cubicBezTo>
                  <a:pt x="0" y="486863"/>
                  <a:pt x="486863" y="0"/>
                  <a:pt x="1087438"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pPr>
            <a:endParaRPr kumimoji="0" lang="zh-CN" altLang="en-US" sz="28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custDataLst>
              <p:tags r:id="rId1"/>
            </p:custDataLst>
          </p:nvPr>
        </p:nvSpPr>
        <p:spPr>
          <a:xfrm>
            <a:off x="2025651" y="3406595"/>
            <a:ext cx="2174876" cy="2174876"/>
          </a:xfrm>
          <a:custGeom>
            <a:avLst/>
            <a:gdLst>
              <a:gd name="connsiteX0" fmla="*/ 1087438 w 2174876"/>
              <a:gd name="connsiteY0" fmla="*/ 0 h 2174876"/>
              <a:gd name="connsiteX1" fmla="*/ 2174876 w 2174876"/>
              <a:gd name="connsiteY1" fmla="*/ 1087438 h 2174876"/>
              <a:gd name="connsiteX2" fmla="*/ 1087438 w 2174876"/>
              <a:gd name="connsiteY2" fmla="*/ 2174876 h 2174876"/>
              <a:gd name="connsiteX3" fmla="*/ 0 w 2174876"/>
              <a:gd name="connsiteY3" fmla="*/ 1087438 h 2174876"/>
              <a:gd name="connsiteX4" fmla="*/ 1087438 w 2174876"/>
              <a:gd name="connsiteY4" fmla="*/ 0 h 217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876" h="2174876">
                <a:moveTo>
                  <a:pt x="1087438" y="0"/>
                </a:moveTo>
                <a:cubicBezTo>
                  <a:pt x="1688013" y="0"/>
                  <a:pt x="2174876" y="486863"/>
                  <a:pt x="2174876" y="1087438"/>
                </a:cubicBezTo>
                <a:cubicBezTo>
                  <a:pt x="2174876" y="1688013"/>
                  <a:pt x="1688013" y="2174876"/>
                  <a:pt x="1087438" y="2174876"/>
                </a:cubicBezTo>
                <a:cubicBezTo>
                  <a:pt x="486863" y="2174876"/>
                  <a:pt x="0" y="1688013"/>
                  <a:pt x="0" y="1087438"/>
                </a:cubicBezTo>
                <a:cubicBezTo>
                  <a:pt x="0" y="486863"/>
                  <a:pt x="486863" y="0"/>
                  <a:pt x="1087438"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pPr>
            <a:endParaRPr kumimoji="0" lang="zh-CN" altLang="en-US" sz="28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8"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3"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6" r:id="rId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3"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8" r:id="rId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9" Type="http://schemas.openxmlformats.org/officeDocument/2006/relationships/tags" Target="../tags/tag74.xml"/><Relationship Id="rId21" Type="http://schemas.openxmlformats.org/officeDocument/2006/relationships/tags" Target="../tags/tag56.xml"/><Relationship Id="rId34" Type="http://schemas.openxmlformats.org/officeDocument/2006/relationships/tags" Target="../tags/tag69.xml"/><Relationship Id="rId42" Type="http://schemas.openxmlformats.org/officeDocument/2006/relationships/tags" Target="../tags/tag77.xml"/><Relationship Id="rId7" Type="http://schemas.openxmlformats.org/officeDocument/2006/relationships/tags" Target="../tags/tag42.xml"/><Relationship Id="rId2" Type="http://schemas.openxmlformats.org/officeDocument/2006/relationships/tags" Target="../tags/tag37.xml"/><Relationship Id="rId16" Type="http://schemas.openxmlformats.org/officeDocument/2006/relationships/tags" Target="../tags/tag51.xml"/><Relationship Id="rId29" Type="http://schemas.openxmlformats.org/officeDocument/2006/relationships/tags" Target="../tags/tag64.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tags" Target="../tags/tag67.xml"/><Relationship Id="rId37" Type="http://schemas.openxmlformats.org/officeDocument/2006/relationships/tags" Target="../tags/tag72.xml"/><Relationship Id="rId40" Type="http://schemas.openxmlformats.org/officeDocument/2006/relationships/tags" Target="../tags/tag75.xml"/><Relationship Id="rId45" Type="http://schemas.openxmlformats.org/officeDocument/2006/relationships/slideLayout" Target="../slideLayouts/slideLayout2.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36" Type="http://schemas.openxmlformats.org/officeDocument/2006/relationships/tags" Target="../tags/tag71.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tags" Target="../tags/tag66.xml"/><Relationship Id="rId44" Type="http://schemas.openxmlformats.org/officeDocument/2006/relationships/tags" Target="../tags/tag79.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 Id="rId35" Type="http://schemas.openxmlformats.org/officeDocument/2006/relationships/tags" Target="../tags/tag70.xml"/><Relationship Id="rId43" Type="http://schemas.openxmlformats.org/officeDocument/2006/relationships/tags" Target="../tags/tag78.xml"/><Relationship Id="rId8" Type="http://schemas.openxmlformats.org/officeDocument/2006/relationships/tags" Target="../tags/tag43.xml"/><Relationship Id="rId3" Type="http://schemas.openxmlformats.org/officeDocument/2006/relationships/tags" Target="../tags/tag38.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tags" Target="../tags/tag68.xml"/><Relationship Id="rId38" Type="http://schemas.openxmlformats.org/officeDocument/2006/relationships/tags" Target="../tags/tag73.xml"/><Relationship Id="rId46" Type="http://schemas.openxmlformats.org/officeDocument/2006/relationships/notesSlide" Target="../notesSlides/notesSlide13.xml"/><Relationship Id="rId20" Type="http://schemas.openxmlformats.org/officeDocument/2006/relationships/tags" Target="../tags/tag55.xml"/><Relationship Id="rId41" Type="http://schemas.openxmlformats.org/officeDocument/2006/relationships/tags" Target="../tags/tag7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notesSlide" Target="../notesSlides/notesSlide3.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slideLayout" Target="../slideLayouts/slideLayout8.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_rels/slide4.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notesSlide" Target="../notesSlides/notesSlide4.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7.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77"/>
          </a:schemeClr>
        </a:solidFill>
        <a:effectLst/>
      </p:bgPr>
    </p:bg>
    <p:spTree>
      <p:nvGrpSpPr>
        <p:cNvPr id="1" name=""/>
        <p:cNvGrpSpPr/>
        <p:nvPr/>
      </p:nvGrpSpPr>
      <p:grpSpPr>
        <a:xfrm>
          <a:off x="0" y="0"/>
          <a:ext cx="0" cy="0"/>
          <a:chOff x="0" y="0"/>
          <a:chExt cx="0" cy="0"/>
        </a:xfrm>
      </p:grpSpPr>
      <p:sp>
        <p:nvSpPr>
          <p:cNvPr id="5122" name="直接连接符 17"/>
          <p:cNvSpPr/>
          <p:nvPr/>
        </p:nvSpPr>
        <p:spPr>
          <a:xfrm>
            <a:off x="4776788" y="4632325"/>
            <a:ext cx="2622550" cy="1588"/>
          </a:xfrm>
          <a:prstGeom prst="line">
            <a:avLst/>
          </a:prstGeom>
          <a:ln w="6350">
            <a:noFill/>
          </a:ln>
        </p:spPr>
        <p:txBody>
          <a:bodyPr/>
          <a:lstStyle/>
          <a:p>
            <a:endParaRPr lang="zh-CN" altLang="en-US"/>
          </a:p>
        </p:txBody>
      </p:sp>
      <p:sp>
        <p:nvSpPr>
          <p:cNvPr id="5123" name="文本框 24"/>
          <p:cNvSpPr/>
          <p:nvPr/>
        </p:nvSpPr>
        <p:spPr>
          <a:xfrm>
            <a:off x="3719513" y="5399088"/>
            <a:ext cx="6361112" cy="1198880"/>
          </a:xfrm>
          <a:prstGeom prst="rect">
            <a:avLst/>
          </a:prstGeom>
          <a:noFill/>
          <a:ln w="9525">
            <a:noFill/>
          </a:ln>
        </p:spPr>
        <p:txBody>
          <a:bodyPr>
            <a:spAutoFit/>
          </a:bodyPr>
          <a:lstStyle/>
          <a:p>
            <a:pPr eaLnBrk="1" hangingPunct="1">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报告人：顾瑾玉</a:t>
            </a:r>
            <a:endParaRPr lang="en-US" altLang="zh-CN" sz="2400" dirty="0">
              <a:latin typeface="微软雅黑" panose="020B0503020204020204" pitchFamily="34" charset="-122"/>
              <a:ea typeface="微软雅黑" panose="020B0503020204020204" pitchFamily="34" charset="-122"/>
              <a:sym typeface="Calibri" panose="020F0502020204030204" pitchFamily="34" charset="0"/>
            </a:endParaRPr>
          </a:p>
          <a:p>
            <a:pPr eaLnBrk="1" hangingPunct="1">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单   位：北京教育科学研究院</a:t>
            </a:r>
          </a:p>
        </p:txBody>
      </p:sp>
      <p:sp>
        <p:nvSpPr>
          <p:cNvPr id="5124" name="矩形 2"/>
          <p:cNvSpPr/>
          <p:nvPr/>
        </p:nvSpPr>
        <p:spPr>
          <a:xfrm>
            <a:off x="1036638" y="1647825"/>
            <a:ext cx="11155362" cy="2011363"/>
          </a:xfrm>
          <a:prstGeom prst="rect">
            <a:avLst/>
          </a:prstGeom>
          <a:noFill/>
          <a:ln w="9525">
            <a:noFill/>
          </a:ln>
        </p:spPr>
        <p:txBody>
          <a:bodyPr/>
          <a:lstStyle/>
          <a:p>
            <a:pPr eaLnBrk="1" hangingPunct="1">
              <a:buFont typeface="Arial" panose="020B0604020202020204" pitchFamily="34" charset="0"/>
            </a:pPr>
            <a:endParaRPr lang="zh-CN" altLang="en-US" dirty="0">
              <a:latin typeface="Arial" panose="020B0604020202020204" pitchFamily="34" charset="0"/>
              <a:sym typeface="Calibri" panose="020F0502020204030204" pitchFamily="34" charset="0"/>
            </a:endParaRPr>
          </a:p>
        </p:txBody>
      </p:sp>
      <p:sp>
        <p:nvSpPr>
          <p:cNvPr id="5125" name="文本框 22"/>
          <p:cNvSpPr/>
          <p:nvPr/>
        </p:nvSpPr>
        <p:spPr>
          <a:xfrm>
            <a:off x="0" y="2357755"/>
            <a:ext cx="12191999" cy="1846659"/>
          </a:xfrm>
          <a:prstGeom prst="rect">
            <a:avLst/>
          </a:prstGeom>
          <a:noFill/>
          <a:ln w="9525">
            <a:noFill/>
          </a:ln>
        </p:spPr>
        <p:txBody>
          <a:bodyPr wrap="square">
            <a:spAutoFit/>
          </a:bodyPr>
          <a:lstStyle/>
          <a:p>
            <a:pPr algn="ctr" eaLnBrk="1" hangingPunct="1">
              <a:buFont typeface="Arial" panose="020B0604020202020204" pitchFamily="34" charset="0"/>
            </a:pPr>
            <a:r>
              <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讲</a:t>
            </a:r>
            <a:r>
              <a:rPr lang="en-US" altLang="zh-CN"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做新时代的好少年</a:t>
            </a:r>
            <a:r>
              <a:rPr lang="en-US" altLang="zh-CN"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内容解读</a:t>
            </a:r>
          </a:p>
          <a:p>
            <a:pPr algn="ctr" eaLnBrk="1" hangingPunct="1">
              <a:buFont typeface="Arial" panose="020B0604020202020204" pitchFamily="34" charset="0"/>
            </a:pPr>
            <a:endParaRPr lang="zh-CN" altLang="en-US" sz="66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扣好人生第一粒扣子</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48</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设计意图</a:t>
            </a:r>
          </a:p>
        </p:txBody>
      </p:sp>
      <p:sp>
        <p:nvSpPr>
          <p:cNvPr id="6" name="圆角矩形 5"/>
          <p:cNvSpPr/>
          <p:nvPr/>
        </p:nvSpPr>
        <p:spPr>
          <a:xfrm>
            <a:off x="7980679" y="2339975"/>
            <a:ext cx="3627387" cy="321246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意图：引导学生通过典型事例，了解社会主义核心价值观的内涵，认识到扣好人生第一粒扣子就是自觉践行社会主义核心价值观。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3" cstate="print"/>
          <a:stretch>
            <a:fillRect/>
          </a:stretch>
        </p:blipFill>
        <p:spPr>
          <a:xfrm>
            <a:off x="3865880" y="1806575"/>
            <a:ext cx="3624580" cy="4895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扣好人生第一粒扣子</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49</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
        <p:nvSpPr>
          <p:cNvPr id="6" name="圆角矩形 5"/>
          <p:cNvSpPr/>
          <p:nvPr/>
        </p:nvSpPr>
        <p:spPr>
          <a:xfrm>
            <a:off x="7752714" y="2339975"/>
            <a:ext cx="3874603" cy="321246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just"/>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正文：明确社会主义核心价值观重在从小落实，铭记、践行。</a:t>
            </a:r>
          </a:p>
          <a:p>
            <a:pPr algn="just"/>
            <a:r>
              <a:rPr lang="zh-CN" altLang="en-US" sz="2000" b="1" dirty="0">
                <a:solidFill>
                  <a:schemeClr val="tx1"/>
                </a:solidFill>
                <a:latin typeface="华文中宋" panose="02010600040101010101" charset="-122"/>
                <a:ea typeface="华文中宋" panose="02010600040101010101" charset="-122"/>
                <a:sym typeface="+mn-ea"/>
              </a:rPr>
              <a:t>    故事：</a:t>
            </a:r>
            <a:r>
              <a:rPr lang="en-US" altLang="zh-CN" sz="2000" b="1" dirty="0">
                <a:solidFill>
                  <a:schemeClr val="tx1"/>
                </a:solidFill>
                <a:latin typeface="华文中宋" panose="02010600040101010101" charset="-122"/>
                <a:ea typeface="华文中宋" panose="02010600040101010101" charset="-122"/>
                <a:sym typeface="+mn-ea"/>
              </a:rPr>
              <a:t>“</a:t>
            </a:r>
            <a:r>
              <a:rPr lang="zh-CN" altLang="en-US" sz="2000" b="1" dirty="0">
                <a:solidFill>
                  <a:schemeClr val="tx1"/>
                </a:solidFill>
                <a:latin typeface="华文中宋" panose="02010600040101010101" charset="-122"/>
                <a:ea typeface="华文中宋" panose="02010600040101010101" charset="-122"/>
                <a:sym typeface="+mn-ea"/>
              </a:rPr>
              <a:t>精忠报国</a:t>
            </a:r>
            <a:r>
              <a:rPr lang="en-US" altLang="zh-CN" sz="2000" b="1" dirty="0">
                <a:solidFill>
                  <a:schemeClr val="tx1"/>
                </a:solidFill>
                <a:latin typeface="华文中宋" panose="02010600040101010101" charset="-122"/>
                <a:ea typeface="华文中宋" panose="02010600040101010101" charset="-122"/>
                <a:sym typeface="+mn-ea"/>
              </a:rPr>
              <a:t>”</a:t>
            </a:r>
            <a:r>
              <a:rPr lang="zh-CN" altLang="en-US" sz="2000" b="1" dirty="0">
                <a:solidFill>
                  <a:schemeClr val="tx1"/>
                </a:solidFill>
                <a:latin typeface="华文中宋" panose="02010600040101010101" charset="-122"/>
                <a:ea typeface="华文中宋" panose="02010600040101010101" charset="-122"/>
                <a:sym typeface="+mn-ea"/>
              </a:rPr>
              <a:t>寓意深远，一脉相承。</a:t>
            </a:r>
          </a:p>
          <a:p>
            <a:pPr algn="l"/>
            <a:r>
              <a:rPr lang="zh-CN" altLang="en-US" sz="2000" b="1" dirty="0">
                <a:solidFill>
                  <a:schemeClr val="tx1"/>
                </a:solidFill>
                <a:latin typeface="华文中宋" panose="02010600040101010101" charset="-122"/>
                <a:ea typeface="华文中宋" panose="02010600040101010101" charset="-122"/>
                <a:sym typeface="+mn-ea"/>
              </a:rPr>
              <a:t>    习语：从小培育和坚持，才能长大成人。</a:t>
            </a:r>
          </a:p>
          <a:p>
            <a:pPr algn="l"/>
            <a:r>
              <a:rPr lang="zh-CN" altLang="en-US" sz="2000" b="1" dirty="0">
                <a:solidFill>
                  <a:schemeClr val="tx1"/>
                </a:solidFill>
                <a:latin typeface="华文中宋" panose="02010600040101010101" charset="-122"/>
                <a:ea typeface="华文中宋" panose="02010600040101010101" charset="-122"/>
                <a:sym typeface="+mn-ea"/>
              </a:rPr>
              <a:t>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4" name="图片 3"/>
          <p:cNvPicPr>
            <a:picLocks noChangeAspect="1"/>
          </p:cNvPicPr>
          <p:nvPr/>
        </p:nvPicPr>
        <p:blipFill>
          <a:blip r:embed="rId3" cstate="print"/>
          <a:stretch>
            <a:fillRect/>
          </a:stretch>
        </p:blipFill>
        <p:spPr>
          <a:xfrm>
            <a:off x="3719195" y="1806575"/>
            <a:ext cx="3672205" cy="5029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扣好人生第一粒扣子</a:t>
            </a:r>
          </a:p>
        </p:txBody>
      </p:sp>
      <p:sp>
        <p:nvSpPr>
          <p:cNvPr id="9218" name="标题 1"/>
          <p:cNvSpPr>
            <a:spLocks noGrp="1"/>
          </p:cNvSpPr>
          <p:nvPr/>
        </p:nvSpPr>
        <p:spPr>
          <a:xfrm>
            <a:off x="317500" y="328803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49</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设计意图</a:t>
            </a:r>
          </a:p>
        </p:txBody>
      </p:sp>
      <p:sp>
        <p:nvSpPr>
          <p:cNvPr id="6" name="圆角矩形 5"/>
          <p:cNvSpPr/>
          <p:nvPr/>
        </p:nvSpPr>
        <p:spPr>
          <a:xfrm>
            <a:off x="7980680" y="2339975"/>
            <a:ext cx="3463758" cy="321246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just"/>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意图：社会主义核心价值观重要的不是简单记忆，而是懂其含义，内化于心，外化于行。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故事的阅读要启思，着眼于故事中的深意。可以与学生生活经历、体验相联系，思中有悟，悟后有行。</a:t>
            </a:r>
          </a:p>
        </p:txBody>
      </p:sp>
      <p:pic>
        <p:nvPicPr>
          <p:cNvPr id="4" name="图片 3"/>
          <p:cNvPicPr>
            <a:picLocks noChangeAspect="1"/>
          </p:cNvPicPr>
          <p:nvPr/>
        </p:nvPicPr>
        <p:blipFill>
          <a:blip r:embed="rId2" cstate="print"/>
          <a:stretch>
            <a:fillRect/>
          </a:stretch>
        </p:blipFill>
        <p:spPr>
          <a:xfrm>
            <a:off x="3719195" y="1806575"/>
            <a:ext cx="3672205" cy="5029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第二课  好少年在行动</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50</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
        <p:nvSpPr>
          <p:cNvPr id="6" name="圆角矩形 5"/>
          <p:cNvSpPr/>
          <p:nvPr/>
        </p:nvSpPr>
        <p:spPr>
          <a:xfrm>
            <a:off x="7980680" y="2339975"/>
            <a:ext cx="3575216" cy="2711451"/>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lnSpc>
                <a:spcPct val="150000"/>
              </a:lnSpc>
            </a:pPr>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正文：明确做新时代好少年的要求。</a:t>
            </a:r>
          </a:p>
          <a:p>
            <a:pPr algn="just">
              <a:lnSpc>
                <a:spcPct val="150000"/>
              </a:lnSpc>
            </a:pPr>
            <a:r>
              <a:rPr lang="zh-CN" altLang="en-US" sz="2000" b="1" dirty="0">
                <a:solidFill>
                  <a:schemeClr val="tx1"/>
                </a:solidFill>
                <a:latin typeface="华文中宋" panose="02010600040101010101" charset="-122"/>
                <a:ea typeface="华文中宋" panose="02010600040101010101" charset="-122"/>
                <a:sym typeface="+mn-ea"/>
              </a:rPr>
              <a:t>      活动：学生讨论交流如何做一名新时代的好少年。    </a:t>
            </a:r>
          </a:p>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5" name="图片 4">
            <a:extLst>
              <a:ext uri="{FF2B5EF4-FFF2-40B4-BE49-F238E27FC236}">
                <a16:creationId xmlns:a16="http://schemas.microsoft.com/office/drawing/2014/main" id="{0AED344D-777F-79A1-B056-43FBA8A5FBE3}"/>
              </a:ext>
            </a:extLst>
          </p:cNvPr>
          <p:cNvPicPr>
            <a:picLocks noChangeAspect="1"/>
          </p:cNvPicPr>
          <p:nvPr/>
        </p:nvPicPr>
        <p:blipFill>
          <a:blip r:embed="rId3"/>
          <a:stretch>
            <a:fillRect/>
          </a:stretch>
        </p:blipFill>
        <p:spPr>
          <a:xfrm>
            <a:off x="3898710" y="1806575"/>
            <a:ext cx="3848945" cy="49561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第二课  好少年在行动</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50</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设计意图</a:t>
            </a:r>
          </a:p>
        </p:txBody>
      </p:sp>
      <p:sp>
        <p:nvSpPr>
          <p:cNvPr id="6" name="圆角矩形 5"/>
          <p:cNvSpPr/>
          <p:nvPr/>
        </p:nvSpPr>
        <p:spPr>
          <a:xfrm>
            <a:off x="7980680" y="2339975"/>
            <a:ext cx="3848945" cy="3013903"/>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lnSpc>
                <a:spcPct val="150000"/>
              </a:lnSpc>
            </a:pPr>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意图：学生在学习、认识前面内容的基础上，思考、交流如何在行为上做新时代的好少年。    </a:t>
            </a:r>
          </a:p>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4" name="图片 3">
            <a:extLst>
              <a:ext uri="{FF2B5EF4-FFF2-40B4-BE49-F238E27FC236}">
                <a16:creationId xmlns:a16="http://schemas.microsoft.com/office/drawing/2014/main" id="{99D60383-E442-6AA8-142D-222DED3B3A00}"/>
              </a:ext>
            </a:extLst>
          </p:cNvPr>
          <p:cNvPicPr>
            <a:picLocks noChangeAspect="1"/>
          </p:cNvPicPr>
          <p:nvPr/>
        </p:nvPicPr>
        <p:blipFill>
          <a:blip r:embed="rId2"/>
          <a:stretch>
            <a:fillRect/>
          </a:stretch>
        </p:blipFill>
        <p:spPr>
          <a:xfrm>
            <a:off x="3898710" y="1806575"/>
            <a:ext cx="3848945" cy="4956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0030101010101" pitchFamily="49" charset="-122"/>
                  <a:ea typeface="黑体" panose="0201060003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003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003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第二课  好少年在行动</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51</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
        <p:nvSpPr>
          <p:cNvPr id="6" name="圆角矩形 5"/>
          <p:cNvSpPr/>
          <p:nvPr/>
        </p:nvSpPr>
        <p:spPr>
          <a:xfrm>
            <a:off x="7745730" y="2671445"/>
            <a:ext cx="3699510" cy="2828290"/>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just"/>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呈现了历史上两位有志气、有骨气、有底气的代表性人物的故事和生活中真实的好少年事迹。以这些故事作为范例，引发学生思考好少年的品质。</a:t>
            </a:r>
          </a:p>
        </p:txBody>
      </p:sp>
      <p:pic>
        <p:nvPicPr>
          <p:cNvPr id="5" name="图片 4"/>
          <p:cNvPicPr>
            <a:picLocks noChangeAspect="1"/>
          </p:cNvPicPr>
          <p:nvPr/>
        </p:nvPicPr>
        <p:blipFill>
          <a:blip r:embed="rId2"/>
          <a:stretch>
            <a:fillRect/>
          </a:stretch>
        </p:blipFill>
        <p:spPr>
          <a:xfrm>
            <a:off x="3947850" y="1721403"/>
            <a:ext cx="3658898" cy="51967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0030101010101" pitchFamily="49" charset="-122"/>
                  <a:ea typeface="黑体" panose="0201060003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003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003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第二课  好少年在行动</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51</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设计意图</a:t>
            </a:r>
          </a:p>
        </p:txBody>
      </p:sp>
      <p:sp>
        <p:nvSpPr>
          <p:cNvPr id="6" name="圆角矩形 5"/>
          <p:cNvSpPr/>
          <p:nvPr/>
        </p:nvSpPr>
        <p:spPr>
          <a:xfrm>
            <a:off x="7845287" y="2339975"/>
            <a:ext cx="4022863" cy="321246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lnSpc>
                <a:spcPct val="150000"/>
              </a:lnSpc>
            </a:pPr>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意图：让学生通过了解历史上的英雄模范故事，感受他们的情怀，传承他们的精神。鼓励学生发现身边的好少年，学习他们的好品质，做新时代的好少年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3947850" y="1721403"/>
            <a:ext cx="3658898" cy="51967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第二课  好少年在行动</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52</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
        <p:nvSpPr>
          <p:cNvPr id="6" name="圆角矩形 5"/>
          <p:cNvSpPr/>
          <p:nvPr/>
        </p:nvSpPr>
        <p:spPr>
          <a:xfrm>
            <a:off x="7752522" y="2339975"/>
            <a:ext cx="4121978" cy="2711451"/>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just">
              <a:lnSpc>
                <a:spcPct val="150000"/>
              </a:lnSpc>
            </a:pPr>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图文：呈现学生身边从自己做起、从小事做起的行为</a:t>
            </a:r>
          </a:p>
          <a:p>
            <a:pPr algn="just">
              <a:lnSpc>
                <a:spcPct val="150000"/>
              </a:lnSpc>
            </a:pPr>
            <a:r>
              <a:rPr lang="zh-CN" altLang="en-US" sz="2000" b="1" dirty="0">
                <a:solidFill>
                  <a:schemeClr val="tx1"/>
                </a:solidFill>
                <a:latin typeface="华文中宋" panose="02010600040101010101" charset="-122"/>
                <a:ea typeface="华文中宋" panose="02010600040101010101" charset="-122"/>
                <a:sym typeface="+mn-ea"/>
              </a:rPr>
              <a:t>      活动：留白，让学生为实现好少年的目标进行自我规划</a:t>
            </a:r>
          </a:p>
          <a:p>
            <a:pPr algn="l">
              <a:lnSpc>
                <a:spcPct val="150000"/>
              </a:lnSpc>
            </a:pPr>
            <a:r>
              <a:rPr lang="zh-CN" altLang="en-US" sz="2000" b="1" dirty="0">
                <a:solidFill>
                  <a:schemeClr val="tx1"/>
                </a:solidFill>
                <a:latin typeface="华文中宋" panose="02010600040101010101" charset="-122"/>
                <a:ea typeface="华文中宋" panose="02010600040101010101" charset="-122"/>
                <a:sym typeface="+mn-ea"/>
              </a:rPr>
              <a:t>      正文：再次总结，提出目标    </a:t>
            </a:r>
          </a:p>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5" name="图片 4">
            <a:extLst>
              <a:ext uri="{FF2B5EF4-FFF2-40B4-BE49-F238E27FC236}">
                <a16:creationId xmlns:a16="http://schemas.microsoft.com/office/drawing/2014/main" id="{33D7B81F-7C06-736E-6091-9DD1EB49297B}"/>
              </a:ext>
            </a:extLst>
          </p:cNvPr>
          <p:cNvPicPr>
            <a:picLocks noChangeAspect="1"/>
          </p:cNvPicPr>
          <p:nvPr/>
        </p:nvPicPr>
        <p:blipFill>
          <a:blip r:embed="rId2"/>
          <a:stretch>
            <a:fillRect/>
          </a:stretch>
        </p:blipFill>
        <p:spPr>
          <a:xfrm>
            <a:off x="3872328" y="1806575"/>
            <a:ext cx="3707916" cy="50851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第二课  好少年在行动</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52</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设计意图</a:t>
            </a:r>
          </a:p>
        </p:txBody>
      </p:sp>
      <p:sp>
        <p:nvSpPr>
          <p:cNvPr id="6" name="圆角矩形 5"/>
          <p:cNvSpPr/>
          <p:nvPr/>
        </p:nvSpPr>
        <p:spPr>
          <a:xfrm>
            <a:off x="7125460" y="2029184"/>
            <a:ext cx="4920765" cy="3048746"/>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just">
              <a:lnSpc>
                <a:spcPct val="150000"/>
              </a:lnSpc>
            </a:pPr>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意图：可以引导学生说说自己在哪些方面已经做到了，是怎么做到的。</a:t>
            </a:r>
          </a:p>
          <a:p>
            <a:pPr algn="just">
              <a:lnSpc>
                <a:spcPct val="150000"/>
              </a:lnSpc>
            </a:pPr>
            <a:r>
              <a:rPr lang="zh-CN" altLang="en-US" sz="2000" b="1" dirty="0">
                <a:solidFill>
                  <a:schemeClr val="tx1"/>
                </a:solidFill>
                <a:latin typeface="华文中宋" panose="02010600040101010101" charset="-122"/>
                <a:ea typeface="华文中宋" panose="02010600040101010101" charset="-122"/>
                <a:sym typeface="+mn-ea"/>
              </a:rPr>
              <a:t>      结合自己的志向、目标，写一写为之努力的具体目标、行动计划。注意不要空泛，鼓励学生制订明确、具体、能做到的行动计划。</a:t>
            </a:r>
          </a:p>
          <a:p>
            <a:pPr algn="l">
              <a:lnSpc>
                <a:spcPct val="150000"/>
              </a:lnSpc>
            </a:pPr>
            <a:r>
              <a:rPr lang="zh-CN" altLang="en-US" sz="2000" b="1" dirty="0">
                <a:solidFill>
                  <a:schemeClr val="tx1"/>
                </a:solidFill>
                <a:latin typeface="华文中宋" panose="02010600040101010101" charset="-122"/>
                <a:ea typeface="华文中宋" panose="02010600040101010101" charset="-122"/>
                <a:sym typeface="+mn-ea"/>
              </a:rPr>
              <a:t>    </a:t>
            </a:r>
          </a:p>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2" name="图片 1">
            <a:extLst>
              <a:ext uri="{FF2B5EF4-FFF2-40B4-BE49-F238E27FC236}">
                <a16:creationId xmlns:a16="http://schemas.microsoft.com/office/drawing/2014/main" id="{7822C2E6-28E3-DDDA-947F-C6B08ABC1E95}"/>
              </a:ext>
            </a:extLst>
          </p:cNvPr>
          <p:cNvPicPr>
            <a:picLocks noChangeAspect="1"/>
          </p:cNvPicPr>
          <p:nvPr/>
        </p:nvPicPr>
        <p:blipFill>
          <a:blip r:embed="rId2"/>
          <a:stretch>
            <a:fillRect/>
          </a:stretch>
        </p:blipFill>
        <p:spPr>
          <a:xfrm>
            <a:off x="3673545" y="1809300"/>
            <a:ext cx="3707916" cy="50851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SubTitle_1"/>
          <p:cNvSpPr/>
          <p:nvPr>
            <p:custDataLst>
              <p:tags r:id="rId1"/>
            </p:custDataLst>
          </p:nvPr>
        </p:nvSpPr>
        <p:spPr>
          <a:xfrm>
            <a:off x="1449070" y="1986280"/>
            <a:ext cx="4631055" cy="4781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6" name="MH_Text_1"/>
          <p:cNvSpPr/>
          <p:nvPr>
            <p:custDataLst>
              <p:tags r:id="rId2"/>
            </p:custDataLst>
          </p:nvPr>
        </p:nvSpPr>
        <p:spPr>
          <a:xfrm>
            <a:off x="1449070" y="2716530"/>
            <a:ext cx="4460875" cy="2893695"/>
          </a:xfrm>
          <a:prstGeom prst="rect">
            <a:avLst/>
          </a:prstGeom>
          <a:solidFill>
            <a:srgbClr val="FFFFFF"/>
          </a:solidFill>
          <a:ln w="1270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marL="0" marR="0" lvl="0" indent="0" algn="just" defTabSz="914400" rtl="0" eaLnBrk="1" fontAlgn="auto" latinLnBrk="0" hangingPunct="1">
              <a:lnSpc>
                <a:spcPct val="130000"/>
              </a:lnSpc>
              <a:spcBef>
                <a:spcPts val="1200"/>
              </a:spcBef>
              <a:spcAft>
                <a:spcPts val="0"/>
              </a:spcAft>
              <a:buClrTx/>
              <a:buSzTx/>
              <a:buFontTx/>
              <a:buNone/>
              <a:defRPr/>
            </a:pPr>
            <a:r>
              <a:rPr lang="zh-CN" altLang="en-US" sz="2400" noProof="0" dirty="0">
                <a:ln>
                  <a:noFill/>
                </a:ln>
                <a:solidFill>
                  <a:srgbClr val="000000"/>
                </a:solidFill>
                <a:effectLst/>
                <a:uLnTx/>
                <a:uFillTx/>
                <a:latin typeface="黑体" panose="02010609060101010101" pitchFamily="49" charset="-122"/>
                <a:ea typeface="黑体" panose="02010609060101010101" pitchFamily="49" charset="-122"/>
                <a:sym typeface="+mn-ea"/>
              </a:rPr>
              <a:t>活动要丰富多样，</a:t>
            </a:r>
          </a:p>
          <a:p>
            <a:pPr marL="0" marR="0" lvl="0" indent="0" algn="just" defTabSz="914400" rtl="0" eaLnBrk="1" fontAlgn="auto" latinLnBrk="0" hangingPunct="1">
              <a:lnSpc>
                <a:spcPct val="130000"/>
              </a:lnSpc>
              <a:spcBef>
                <a:spcPts val="1200"/>
              </a:spcBef>
              <a:spcAft>
                <a:spcPts val="0"/>
              </a:spcAft>
              <a:buClrTx/>
              <a:buSzTx/>
              <a:buFontTx/>
              <a:buNone/>
              <a:defRPr/>
            </a:pPr>
            <a:r>
              <a:rPr lang="zh-CN" altLang="en-US" sz="2400" noProof="0" dirty="0">
                <a:ln>
                  <a:noFill/>
                </a:ln>
                <a:solidFill>
                  <a:srgbClr val="000000"/>
                </a:solidFill>
                <a:effectLst/>
                <a:uLnTx/>
                <a:uFillTx/>
                <a:latin typeface="黑体" panose="02010609060101010101" pitchFamily="49" charset="-122"/>
                <a:ea typeface="黑体" panose="02010609060101010101" pitchFamily="49" charset="-122"/>
                <a:sym typeface="+mn-ea"/>
              </a:rPr>
              <a:t>注重学生的体验、感悟、收获</a:t>
            </a:r>
            <a:endParaRPr lang="zh-CN" altLang="en-US" sz="240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0" algn="just" defTabSz="914400" rtl="0" eaLnBrk="1" fontAlgn="auto" latinLnBrk="0" hangingPunct="1">
              <a:lnSpc>
                <a:spcPct val="130000"/>
              </a:lnSpc>
              <a:spcBef>
                <a:spcPts val="1200"/>
              </a:spcBef>
              <a:spcAft>
                <a:spcPts val="0"/>
              </a:spcAft>
              <a:buClrTx/>
              <a:buSzTx/>
              <a:buFontTx/>
              <a:buNone/>
              <a:defRPr/>
            </a:pPr>
            <a:endParaRPr kumimoji="0" lang="zh-CN" altLang="en-US" sz="1600" b="0" i="0" u="none" strike="noStrike" kern="0" cap="none" spc="0" normalizeH="0" baseline="0" noProof="0" dirty="0">
              <a:ln>
                <a:noFill/>
              </a:ln>
              <a:solidFill>
                <a:srgbClr val="3A3A3A"/>
              </a:solidFill>
              <a:effectLst/>
              <a:uLnTx/>
              <a:uFillTx/>
              <a:latin typeface="Arial" panose="020B0604020202020204"/>
              <a:ea typeface="微软雅黑" panose="020B0503020204020204" pitchFamily="34" charset="-122"/>
              <a:cs typeface="+mn-cs"/>
            </a:endParaRPr>
          </a:p>
        </p:txBody>
      </p:sp>
      <p:sp>
        <p:nvSpPr>
          <p:cNvPr id="7" name="MH_Other_1"/>
          <p:cNvSpPr/>
          <p:nvPr>
            <p:custDataLst>
              <p:tags r:id="rId3"/>
            </p:custDataLst>
          </p:nvPr>
        </p:nvSpPr>
        <p:spPr>
          <a:xfrm rot="4460462">
            <a:off x="1672590" y="263906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MH_Other_2"/>
          <p:cNvSpPr/>
          <p:nvPr>
            <p:custDataLst>
              <p:tags r:id="rId4"/>
            </p:custDataLst>
          </p:nvPr>
        </p:nvSpPr>
        <p:spPr>
          <a:xfrm rot="4460462">
            <a:off x="1667510"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MH_Other_3"/>
          <p:cNvSpPr/>
          <p:nvPr>
            <p:custDataLst>
              <p:tags r:id="rId5"/>
            </p:custDataLst>
          </p:nvPr>
        </p:nvSpPr>
        <p:spPr>
          <a:xfrm rot="5441149">
            <a:off x="1702435"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MH_Other_4"/>
          <p:cNvSpPr/>
          <p:nvPr>
            <p:custDataLst>
              <p:tags r:id="rId6"/>
            </p:custDataLst>
          </p:nvPr>
        </p:nvSpPr>
        <p:spPr>
          <a:xfrm rot="5441149">
            <a:off x="1700530"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MH_Other_5"/>
          <p:cNvSpPr/>
          <p:nvPr>
            <p:custDataLst>
              <p:tags r:id="rId7"/>
            </p:custDataLst>
          </p:nvPr>
        </p:nvSpPr>
        <p:spPr>
          <a:xfrm rot="5441149">
            <a:off x="1567815" y="2520315"/>
            <a:ext cx="338455" cy="7302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MH_Other_6"/>
          <p:cNvSpPr/>
          <p:nvPr>
            <p:custDataLst>
              <p:tags r:id="rId8"/>
            </p:custDataLst>
          </p:nvPr>
        </p:nvSpPr>
        <p:spPr>
          <a:xfrm rot="4460462">
            <a:off x="1847215" y="263906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MH_Other_7"/>
          <p:cNvSpPr/>
          <p:nvPr>
            <p:custDataLst>
              <p:tags r:id="rId9"/>
            </p:custDataLst>
          </p:nvPr>
        </p:nvSpPr>
        <p:spPr>
          <a:xfrm rot="4460462">
            <a:off x="1838960"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MH_Other_8"/>
          <p:cNvSpPr/>
          <p:nvPr>
            <p:custDataLst>
              <p:tags r:id="rId10"/>
            </p:custDataLst>
          </p:nvPr>
        </p:nvSpPr>
        <p:spPr>
          <a:xfrm rot="5441149">
            <a:off x="1875790"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MH_Other_9"/>
          <p:cNvSpPr/>
          <p:nvPr>
            <p:custDataLst>
              <p:tags r:id="rId11"/>
            </p:custDataLst>
          </p:nvPr>
        </p:nvSpPr>
        <p:spPr>
          <a:xfrm rot="5441149">
            <a:off x="1873885"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MH_Other_10"/>
          <p:cNvSpPr/>
          <p:nvPr>
            <p:custDataLst>
              <p:tags r:id="rId12"/>
            </p:custDataLst>
          </p:nvPr>
        </p:nvSpPr>
        <p:spPr>
          <a:xfrm rot="5441149">
            <a:off x="1739900" y="2519680"/>
            <a:ext cx="338455" cy="7429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MH_Other_11"/>
          <p:cNvSpPr/>
          <p:nvPr>
            <p:custDataLst>
              <p:tags r:id="rId13"/>
            </p:custDataLst>
          </p:nvPr>
        </p:nvSpPr>
        <p:spPr>
          <a:xfrm rot="4460462">
            <a:off x="5338445" y="2638425"/>
            <a:ext cx="151130" cy="1504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MH_Other_12"/>
          <p:cNvSpPr/>
          <p:nvPr>
            <p:custDataLst>
              <p:tags r:id="rId14"/>
            </p:custDataLst>
          </p:nvPr>
        </p:nvSpPr>
        <p:spPr>
          <a:xfrm rot="4460462">
            <a:off x="5334000" y="2319020"/>
            <a:ext cx="151130" cy="1511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MH_Other_13"/>
          <p:cNvSpPr/>
          <p:nvPr>
            <p:custDataLst>
              <p:tags r:id="rId15"/>
            </p:custDataLst>
          </p:nvPr>
        </p:nvSpPr>
        <p:spPr>
          <a:xfrm rot="5441149">
            <a:off x="5369560"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MH_Other_14"/>
          <p:cNvSpPr/>
          <p:nvPr>
            <p:custDataLst>
              <p:tags r:id="rId16"/>
            </p:custDataLst>
          </p:nvPr>
        </p:nvSpPr>
        <p:spPr>
          <a:xfrm rot="5441149">
            <a:off x="5367655"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MH_Other_15"/>
          <p:cNvSpPr/>
          <p:nvPr>
            <p:custDataLst>
              <p:tags r:id="rId17"/>
            </p:custDataLst>
          </p:nvPr>
        </p:nvSpPr>
        <p:spPr>
          <a:xfrm rot="5441149">
            <a:off x="5235575" y="2519680"/>
            <a:ext cx="338455" cy="7429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MH_Other_16"/>
          <p:cNvSpPr/>
          <p:nvPr>
            <p:custDataLst>
              <p:tags r:id="rId18"/>
            </p:custDataLst>
          </p:nvPr>
        </p:nvSpPr>
        <p:spPr>
          <a:xfrm rot="4460462">
            <a:off x="5513070" y="2638425"/>
            <a:ext cx="151130" cy="1504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MH_Other_17"/>
          <p:cNvSpPr/>
          <p:nvPr>
            <p:custDataLst>
              <p:tags r:id="rId19"/>
            </p:custDataLst>
          </p:nvPr>
        </p:nvSpPr>
        <p:spPr>
          <a:xfrm rot="4460462">
            <a:off x="5506085"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MH_Other_18"/>
          <p:cNvSpPr/>
          <p:nvPr>
            <p:custDataLst>
              <p:tags r:id="rId20"/>
            </p:custDataLst>
          </p:nvPr>
        </p:nvSpPr>
        <p:spPr>
          <a:xfrm rot="5441149">
            <a:off x="5542915"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MH_Other_19"/>
          <p:cNvSpPr/>
          <p:nvPr>
            <p:custDataLst>
              <p:tags r:id="rId21"/>
            </p:custDataLst>
          </p:nvPr>
        </p:nvSpPr>
        <p:spPr>
          <a:xfrm rot="5441149">
            <a:off x="5541010"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MH_Other_20"/>
          <p:cNvSpPr/>
          <p:nvPr>
            <p:custDataLst>
              <p:tags r:id="rId22"/>
            </p:custDataLst>
          </p:nvPr>
        </p:nvSpPr>
        <p:spPr>
          <a:xfrm rot="5441149">
            <a:off x="5408930" y="2520950"/>
            <a:ext cx="338455" cy="71120"/>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MH_SubTitle_2"/>
          <p:cNvSpPr/>
          <p:nvPr>
            <p:custDataLst>
              <p:tags r:id="rId23"/>
            </p:custDataLst>
          </p:nvPr>
        </p:nvSpPr>
        <p:spPr>
          <a:xfrm>
            <a:off x="6197600" y="1986280"/>
            <a:ext cx="4631055" cy="4781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28" name="MH_Text_2"/>
          <p:cNvSpPr/>
          <p:nvPr>
            <p:custDataLst>
              <p:tags r:id="rId24"/>
            </p:custDataLst>
          </p:nvPr>
        </p:nvSpPr>
        <p:spPr>
          <a:xfrm>
            <a:off x="6282055" y="2716530"/>
            <a:ext cx="4460875" cy="2893695"/>
          </a:xfrm>
          <a:prstGeom prst="rect">
            <a:avLst/>
          </a:prstGeom>
          <a:solidFill>
            <a:srgbClr val="FFFFFF"/>
          </a:solidFill>
          <a:ln w="1270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marL="0" marR="0" lvl="0" indent="0" algn="just" defTabSz="914400" rtl="0" eaLnBrk="1" fontAlgn="auto" latinLnBrk="0" hangingPunct="1">
              <a:lnSpc>
                <a:spcPct val="130000"/>
              </a:lnSpc>
              <a:spcBef>
                <a:spcPts val="1200"/>
              </a:spcBef>
              <a:spcAft>
                <a:spcPts val="0"/>
              </a:spcAft>
              <a:buClrTx/>
              <a:buSzTx/>
              <a:buFontTx/>
              <a:buNone/>
              <a:defRPr/>
            </a:pPr>
            <a:endParaRPr kumimoji="0" lang="zh-CN" altLang="en-US" sz="1600" b="0" i="0" u="none" strike="noStrike" kern="0" cap="none" spc="0" normalizeH="0" baseline="0" noProof="0" dirty="0">
              <a:ln>
                <a:noFill/>
              </a:ln>
              <a:solidFill>
                <a:srgbClr val="3A3A3A"/>
              </a:solidFill>
              <a:effectLst/>
              <a:uLnTx/>
              <a:uFillTx/>
              <a:latin typeface="Arial" panose="020B0604020202020204"/>
              <a:ea typeface="微软雅黑" panose="020B0503020204020204" pitchFamily="34" charset="-122"/>
              <a:cs typeface="+mn-cs"/>
            </a:endParaRPr>
          </a:p>
        </p:txBody>
      </p:sp>
      <p:sp>
        <p:nvSpPr>
          <p:cNvPr id="29" name="MH_Other_21"/>
          <p:cNvSpPr/>
          <p:nvPr>
            <p:custDataLst>
              <p:tags r:id="rId25"/>
            </p:custDataLst>
          </p:nvPr>
        </p:nvSpPr>
        <p:spPr>
          <a:xfrm rot="4460462">
            <a:off x="6505575" y="2638425"/>
            <a:ext cx="151130" cy="1511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MH_Other_22"/>
          <p:cNvSpPr/>
          <p:nvPr>
            <p:custDataLst>
              <p:tags r:id="rId26"/>
            </p:custDataLst>
          </p:nvPr>
        </p:nvSpPr>
        <p:spPr>
          <a:xfrm rot="4460462">
            <a:off x="6499860"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MH_Other_23"/>
          <p:cNvSpPr/>
          <p:nvPr>
            <p:custDataLst>
              <p:tags r:id="rId27"/>
            </p:custDataLst>
          </p:nvPr>
        </p:nvSpPr>
        <p:spPr>
          <a:xfrm rot="5441149">
            <a:off x="6535420"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MH_Other_24"/>
          <p:cNvSpPr/>
          <p:nvPr>
            <p:custDataLst>
              <p:tags r:id="rId28"/>
            </p:custDataLst>
          </p:nvPr>
        </p:nvSpPr>
        <p:spPr>
          <a:xfrm rot="5441149">
            <a:off x="6533515"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MH_Other_25"/>
          <p:cNvSpPr/>
          <p:nvPr>
            <p:custDataLst>
              <p:tags r:id="rId29"/>
            </p:custDataLst>
          </p:nvPr>
        </p:nvSpPr>
        <p:spPr>
          <a:xfrm rot="5441149">
            <a:off x="6400800" y="2520950"/>
            <a:ext cx="338455" cy="71120"/>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MH_Other_26"/>
          <p:cNvSpPr/>
          <p:nvPr>
            <p:custDataLst>
              <p:tags r:id="rId30"/>
            </p:custDataLst>
          </p:nvPr>
        </p:nvSpPr>
        <p:spPr>
          <a:xfrm rot="4460462">
            <a:off x="6679565" y="263906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MH_Other_27"/>
          <p:cNvSpPr/>
          <p:nvPr>
            <p:custDataLst>
              <p:tags r:id="rId31"/>
            </p:custDataLst>
          </p:nvPr>
        </p:nvSpPr>
        <p:spPr>
          <a:xfrm rot="4460462">
            <a:off x="6672580" y="2319655"/>
            <a:ext cx="151130" cy="1504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MH_Other_28"/>
          <p:cNvSpPr/>
          <p:nvPr>
            <p:custDataLst>
              <p:tags r:id="rId32"/>
            </p:custDataLst>
          </p:nvPr>
        </p:nvSpPr>
        <p:spPr>
          <a:xfrm rot="5441149">
            <a:off x="6708775"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MH_Other_29"/>
          <p:cNvSpPr/>
          <p:nvPr>
            <p:custDataLst>
              <p:tags r:id="rId33"/>
            </p:custDataLst>
          </p:nvPr>
        </p:nvSpPr>
        <p:spPr>
          <a:xfrm rot="5441149">
            <a:off x="6706870"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MH_Other_30"/>
          <p:cNvSpPr/>
          <p:nvPr>
            <p:custDataLst>
              <p:tags r:id="rId34"/>
            </p:custDataLst>
          </p:nvPr>
        </p:nvSpPr>
        <p:spPr>
          <a:xfrm rot="5441149">
            <a:off x="6574155" y="2519680"/>
            <a:ext cx="338455" cy="74930"/>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MH_Other_31"/>
          <p:cNvSpPr/>
          <p:nvPr>
            <p:custDataLst>
              <p:tags r:id="rId35"/>
            </p:custDataLst>
          </p:nvPr>
        </p:nvSpPr>
        <p:spPr>
          <a:xfrm rot="4460462">
            <a:off x="10172065" y="263906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MH_Other_32"/>
          <p:cNvSpPr/>
          <p:nvPr>
            <p:custDataLst>
              <p:tags r:id="rId36"/>
            </p:custDataLst>
          </p:nvPr>
        </p:nvSpPr>
        <p:spPr>
          <a:xfrm rot="4460462">
            <a:off x="10166985"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MH_Other_33"/>
          <p:cNvSpPr/>
          <p:nvPr>
            <p:custDataLst>
              <p:tags r:id="rId37"/>
            </p:custDataLst>
          </p:nvPr>
        </p:nvSpPr>
        <p:spPr>
          <a:xfrm rot="5441149">
            <a:off x="10202545"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MH_Other_34"/>
          <p:cNvSpPr/>
          <p:nvPr>
            <p:custDataLst>
              <p:tags r:id="rId38"/>
            </p:custDataLst>
          </p:nvPr>
        </p:nvSpPr>
        <p:spPr>
          <a:xfrm rot="5441149">
            <a:off x="10200640"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MH_Other_35"/>
          <p:cNvSpPr/>
          <p:nvPr>
            <p:custDataLst>
              <p:tags r:id="rId39"/>
            </p:custDataLst>
          </p:nvPr>
        </p:nvSpPr>
        <p:spPr>
          <a:xfrm rot="5441149">
            <a:off x="10067925" y="2519680"/>
            <a:ext cx="338455" cy="7429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MH_Other_36"/>
          <p:cNvSpPr/>
          <p:nvPr>
            <p:custDataLst>
              <p:tags r:id="rId40"/>
            </p:custDataLst>
          </p:nvPr>
        </p:nvSpPr>
        <p:spPr>
          <a:xfrm rot="4460462">
            <a:off x="10346690" y="263906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MH_Other_37"/>
          <p:cNvSpPr/>
          <p:nvPr>
            <p:custDataLst>
              <p:tags r:id="rId41"/>
            </p:custDataLst>
          </p:nvPr>
        </p:nvSpPr>
        <p:spPr>
          <a:xfrm rot="4460462">
            <a:off x="10338435"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MH_Other_38"/>
          <p:cNvSpPr/>
          <p:nvPr>
            <p:custDataLst>
              <p:tags r:id="rId42"/>
            </p:custDataLst>
          </p:nvPr>
        </p:nvSpPr>
        <p:spPr>
          <a:xfrm rot="5441149">
            <a:off x="10375900"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MH_Other_39"/>
          <p:cNvSpPr/>
          <p:nvPr>
            <p:custDataLst>
              <p:tags r:id="rId43"/>
            </p:custDataLst>
          </p:nvPr>
        </p:nvSpPr>
        <p:spPr>
          <a:xfrm rot="5441149">
            <a:off x="10374630"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MH_Other_40"/>
          <p:cNvSpPr/>
          <p:nvPr>
            <p:custDataLst>
              <p:tags r:id="rId44"/>
            </p:custDataLst>
          </p:nvPr>
        </p:nvSpPr>
        <p:spPr>
          <a:xfrm rot="5441149">
            <a:off x="10241915" y="2520315"/>
            <a:ext cx="338455" cy="7302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p:nvSpPr>
        <p:spPr>
          <a:xfrm>
            <a:off x="6530975" y="3349625"/>
            <a:ext cx="3819525" cy="645160"/>
          </a:xfrm>
          <a:prstGeom prst="rect">
            <a:avLst/>
          </a:prstGeom>
        </p:spPr>
        <p:txBody>
          <a:bodyPr>
            <a:spAutoFit/>
            <a:scene3d>
              <a:camera prst="orthographicFront"/>
              <a:lightRig rig="threePt" dir="t"/>
            </a:scene3d>
            <a:sp3d contourW="12700"/>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    读懂  弄通  做实</a:t>
            </a:r>
          </a:p>
        </p:txBody>
      </p:sp>
      <p:grpSp>
        <p:nvGrpSpPr>
          <p:cNvPr id="4" name="组合 3"/>
          <p:cNvGrpSpPr/>
          <p:nvPr/>
        </p:nvGrpSpPr>
        <p:grpSpPr>
          <a:xfrm>
            <a:off x="-18415" y="90805"/>
            <a:ext cx="4980940" cy="800100"/>
            <a:chOff x="8235" y="7035"/>
            <a:chExt cx="7844" cy="1260"/>
          </a:xfrm>
        </p:grpSpPr>
        <p:grpSp>
          <p:nvGrpSpPr>
            <p:cNvPr id="7192" name="组合 70"/>
            <p:cNvGrpSpPr/>
            <p:nvPr/>
          </p:nvGrpSpPr>
          <p:grpSpPr>
            <a:xfrm>
              <a:off x="8235" y="7035"/>
              <a:ext cx="7845" cy="1260"/>
              <a:chOff x="3628189" y="3484685"/>
              <a:chExt cx="4101695" cy="599235"/>
            </a:xfrm>
          </p:grpSpPr>
          <p:sp>
            <p:nvSpPr>
              <p:cNvPr id="72"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3" name="圆角矩形 113"/>
              <p:cNvSpPr/>
              <p:nvPr/>
            </p:nvSpPr>
            <p:spPr>
              <a:xfrm>
                <a:off x="3717485" y="3569101"/>
                <a:ext cx="3911196" cy="419702"/>
              </a:xfrm>
              <a:prstGeom prst="roundRect">
                <a:avLst>
                  <a:gd name="adj" fmla="val 50000"/>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3" name="TextBox 57"/>
            <p:cNvSpPr txBox="1"/>
            <p:nvPr/>
          </p:nvSpPr>
          <p:spPr>
            <a:xfrm>
              <a:off x="10546" y="7253"/>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教学建议</a:t>
              </a:r>
            </a:p>
          </p:txBody>
        </p:sp>
        <p:grpSp>
          <p:nvGrpSpPr>
            <p:cNvPr id="7194" name="组合 74"/>
            <p:cNvGrpSpPr/>
            <p:nvPr/>
          </p:nvGrpSpPr>
          <p:grpSpPr>
            <a:xfrm>
              <a:off x="15030" y="7173"/>
              <a:ext cx="928" cy="1015"/>
              <a:chOff x="3707357" y="3549448"/>
              <a:chExt cx="484080" cy="484079"/>
            </a:xfrm>
          </p:grpSpPr>
          <p:grpSp>
            <p:nvGrpSpPr>
              <p:cNvPr id="76" name="组合 75"/>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78"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77"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0070C0"/>
                    </a:solidFill>
                    <a:latin typeface="微软雅黑" panose="020B0503020204020204" pitchFamily="34" charset="-122"/>
                    <a:ea typeface="微软雅黑" panose="020B0503020204020204" pitchFamily="34" charset="-122"/>
                    <a:cs typeface="+mn-cs"/>
                  </a:rPr>
                  <a:t>03</a:t>
                </a:r>
                <a:endParaRPr kumimoji="0" lang="zh-CN" altLang="en-US" sz="2665" b="1" kern="1200" cap="none" spc="0" normalizeH="0" baseline="0" noProof="0" dirty="0">
                  <a:solidFill>
                    <a:srgbClr val="0070C0"/>
                  </a:solidFill>
                  <a:latin typeface="微软雅黑" panose="020B0503020204020204" pitchFamily="34" charset="-122"/>
                  <a:ea typeface="微软雅黑" panose="020B0503020204020204" pitchFamily="34" charset="-122"/>
                  <a:cs typeface="+mn-cs"/>
                </a:endParaRPr>
              </a:p>
            </p:txBody>
          </p:sp>
        </p:gr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102"/>
          <p:cNvGrpSpPr/>
          <p:nvPr/>
        </p:nvGrpSpPr>
        <p:grpSpPr>
          <a:xfrm>
            <a:off x="3652463" y="3074553"/>
            <a:ext cx="354083" cy="354081"/>
            <a:chOff x="304800" y="673100"/>
            <a:chExt cx="4000500" cy="4000500"/>
          </a:xfrm>
          <a:effectLst>
            <a:outerShdw blurRad="444500" dist="254000" dir="8100000" algn="tr" rotWithShape="0">
              <a:prstClr val="black">
                <a:alpha val="50000"/>
              </a:prstClr>
            </a:outerShdw>
          </a:effectLst>
        </p:grpSpPr>
        <p:sp>
          <p:nvSpPr>
            <p:cNvPr id="104"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05" name="椭圆 10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106" name="组合 105"/>
          <p:cNvGrpSpPr/>
          <p:nvPr/>
        </p:nvGrpSpPr>
        <p:grpSpPr>
          <a:xfrm>
            <a:off x="1783007" y="4128182"/>
            <a:ext cx="439736" cy="439735"/>
            <a:chOff x="304800" y="673100"/>
            <a:chExt cx="4000500" cy="4000500"/>
          </a:xfrm>
          <a:effectLst>
            <a:outerShdw blurRad="444500" dist="254000" dir="8100000" algn="tr" rotWithShape="0">
              <a:prstClr val="black">
                <a:alpha val="50000"/>
              </a:prstClr>
            </a:outerShdw>
          </a:effectLst>
        </p:grpSpPr>
        <p:sp>
          <p:nvSpPr>
            <p:cNvPr id="107"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08" name="椭圆 10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109" name="组合 108"/>
          <p:cNvGrpSpPr/>
          <p:nvPr/>
        </p:nvGrpSpPr>
        <p:grpSpPr>
          <a:xfrm>
            <a:off x="2908007" y="4348049"/>
            <a:ext cx="394528" cy="394527"/>
            <a:chOff x="304800" y="673100"/>
            <a:chExt cx="4000500" cy="4000500"/>
          </a:xfrm>
          <a:effectLst>
            <a:outerShdw blurRad="444500" dist="254000" dir="8100000" algn="tr" rotWithShape="0">
              <a:prstClr val="black">
                <a:alpha val="50000"/>
              </a:prstClr>
            </a:outerShdw>
          </a:effectLst>
        </p:grpSpPr>
        <p:sp>
          <p:nvSpPr>
            <p:cNvPr id="110"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11" name="椭圆 1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112" name="组合 111"/>
          <p:cNvGrpSpPr/>
          <p:nvPr/>
        </p:nvGrpSpPr>
        <p:grpSpPr>
          <a:xfrm>
            <a:off x="1248071" y="2237898"/>
            <a:ext cx="678847" cy="678845"/>
            <a:chOff x="304800" y="673100"/>
            <a:chExt cx="4000500" cy="4000500"/>
          </a:xfrm>
          <a:effectLst>
            <a:outerShdw blurRad="444500" dist="254000" dir="8100000" algn="tr" rotWithShape="0">
              <a:prstClr val="black">
                <a:alpha val="50000"/>
              </a:prstClr>
            </a:outerShdw>
          </a:effectLst>
        </p:grpSpPr>
        <p:sp>
          <p:nvSpPr>
            <p:cNvPr id="113"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14" name="椭圆 1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115" name="组合 114"/>
          <p:cNvGrpSpPr/>
          <p:nvPr/>
        </p:nvGrpSpPr>
        <p:grpSpPr>
          <a:xfrm>
            <a:off x="2760145" y="2113674"/>
            <a:ext cx="439151" cy="439149"/>
            <a:chOff x="304800" y="673100"/>
            <a:chExt cx="4000500" cy="4000500"/>
          </a:xfrm>
          <a:effectLst>
            <a:outerShdw blurRad="444500" dist="254000" dir="8100000" algn="tr" rotWithShape="0">
              <a:prstClr val="black">
                <a:alpha val="50000"/>
              </a:prstClr>
            </a:outerShdw>
          </a:effectLst>
        </p:grpSpPr>
        <p:sp>
          <p:nvSpPr>
            <p:cNvPr id="116"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17" name="椭圆 1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118" name="组合 117"/>
          <p:cNvGrpSpPr/>
          <p:nvPr/>
        </p:nvGrpSpPr>
        <p:grpSpPr>
          <a:xfrm>
            <a:off x="539241" y="3612239"/>
            <a:ext cx="429615" cy="429613"/>
            <a:chOff x="304800" y="673100"/>
            <a:chExt cx="4000500" cy="4000500"/>
          </a:xfrm>
          <a:effectLst>
            <a:outerShdw blurRad="444500" dist="254000" dir="8100000" algn="tr" rotWithShape="0">
              <a:prstClr val="black">
                <a:alpha val="50000"/>
              </a:prstClr>
            </a:outerShdw>
          </a:effectLst>
        </p:grpSpPr>
        <p:sp>
          <p:nvSpPr>
            <p:cNvPr id="119"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20" name="椭圆 1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7184" name="组合 132"/>
          <p:cNvGrpSpPr/>
          <p:nvPr/>
        </p:nvGrpSpPr>
        <p:grpSpPr>
          <a:xfrm>
            <a:off x="1736725" y="2693988"/>
            <a:ext cx="1595438" cy="1597025"/>
            <a:chOff x="1302305" y="2020643"/>
            <a:chExt cx="1197175" cy="1197175"/>
          </a:xfrm>
        </p:grpSpPr>
        <p:grpSp>
          <p:nvGrpSpPr>
            <p:cNvPr id="134" name="组合 133"/>
            <p:cNvGrpSpPr/>
            <p:nvPr/>
          </p:nvGrpSpPr>
          <p:grpSpPr>
            <a:xfrm>
              <a:off x="1302305" y="2020643"/>
              <a:ext cx="1197175" cy="1197175"/>
              <a:chOff x="304800" y="673100"/>
              <a:chExt cx="4000500" cy="4000500"/>
            </a:xfrm>
            <a:effectLst>
              <a:outerShdw blurRad="444500" dist="254000" dir="8100000" algn="tr" rotWithShape="0">
                <a:prstClr val="black">
                  <a:alpha val="50000"/>
                </a:prstClr>
              </a:outerShdw>
            </a:effectLst>
          </p:grpSpPr>
          <p:sp>
            <p:nvSpPr>
              <p:cNvPr id="136"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37" name="椭圆 1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35" name="TextBox 70"/>
            <p:cNvSpPr txBox="1"/>
            <p:nvPr/>
          </p:nvSpPr>
          <p:spPr>
            <a:xfrm>
              <a:off x="1475638" y="2328414"/>
              <a:ext cx="817664" cy="492198"/>
            </a:xfrm>
            <a:prstGeom prst="rect">
              <a:avLst/>
            </a:prstGeom>
            <a:noFill/>
          </p:spPr>
          <p:txBody>
            <a:bodyPr lIns="0" tIns="0" rIns="0" bIns="0">
              <a:spAutoFit/>
            </a:bodyPr>
            <a:lstStyle/>
            <a:p>
              <a:pPr marR="0" algn="ctr" defTabSz="609600" eaLnBrk="1" hangingPunct="1">
                <a:buClrTx/>
                <a:buSzTx/>
                <a:buFontTx/>
                <a:defRPr/>
              </a:pPr>
              <a:r>
                <a:rPr kumimoji="0" lang="zh-CN" altLang="en-US" sz="4265" b="1" kern="1200" cap="none" spc="0" normalizeH="0" baseline="0" noProof="0" dirty="0">
                  <a:gradFill>
                    <a:gsLst>
                      <a:gs pos="44000">
                        <a:srgbClr val="7CB554"/>
                      </a:gs>
                      <a:gs pos="0">
                        <a:srgbClr val="006382"/>
                      </a:gs>
                      <a:gs pos="93750">
                        <a:srgbClr val="F95647"/>
                      </a:gs>
                      <a:gs pos="74000">
                        <a:srgbClr val="FAC14D"/>
                      </a:gs>
                    </a:gsLst>
                    <a:lin ang="2700000" scaled="0"/>
                  </a:gradFill>
                  <a:latin typeface="微软雅黑" panose="020B0503020204020204" pitchFamily="34" charset="-122"/>
                  <a:ea typeface="微软雅黑" panose="020B0503020204020204" pitchFamily="34" charset="-122"/>
                  <a:cs typeface="+mn-cs"/>
                </a:rPr>
                <a:t>内容</a:t>
              </a:r>
            </a:p>
          </p:txBody>
        </p:sp>
      </p:grpSp>
      <p:grpSp>
        <p:nvGrpSpPr>
          <p:cNvPr id="2" name="组合 1"/>
          <p:cNvGrpSpPr/>
          <p:nvPr/>
        </p:nvGrpSpPr>
        <p:grpSpPr>
          <a:xfrm>
            <a:off x="5229225" y="1723390"/>
            <a:ext cx="4980940" cy="798830"/>
            <a:chOff x="8235" y="2714"/>
            <a:chExt cx="7844" cy="1258"/>
          </a:xfrm>
        </p:grpSpPr>
        <p:grpSp>
          <p:nvGrpSpPr>
            <p:cNvPr id="7180" name="组合 124"/>
            <p:cNvGrpSpPr/>
            <p:nvPr/>
          </p:nvGrpSpPr>
          <p:grpSpPr>
            <a:xfrm>
              <a:off x="8235" y="2714"/>
              <a:ext cx="7845" cy="1258"/>
              <a:chOff x="3628189" y="3484685"/>
              <a:chExt cx="4101695" cy="599235"/>
            </a:xfrm>
          </p:grpSpPr>
          <p:sp>
            <p:nvSpPr>
              <p:cNvPr id="126"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27" name="圆角矩形 113"/>
              <p:cNvSpPr/>
              <p:nvPr/>
            </p:nvSpPr>
            <p:spPr>
              <a:xfrm>
                <a:off x="3717920" y="3568785"/>
                <a:ext cx="3910263" cy="420314"/>
              </a:xfrm>
              <a:prstGeom prst="roundRect">
                <a:avLst>
                  <a:gd name="adj" fmla="val 50000"/>
                </a:avLst>
              </a:pr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7181" name="TextBox 57"/>
            <p:cNvSpPr txBox="1"/>
            <p:nvPr/>
          </p:nvSpPr>
          <p:spPr>
            <a:xfrm>
              <a:off x="10513" y="2929"/>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读本定位</a:t>
              </a:r>
            </a:p>
          </p:txBody>
        </p:sp>
        <p:grpSp>
          <p:nvGrpSpPr>
            <p:cNvPr id="7188" name="组合 152"/>
            <p:cNvGrpSpPr/>
            <p:nvPr/>
          </p:nvGrpSpPr>
          <p:grpSpPr>
            <a:xfrm>
              <a:off x="15030" y="2849"/>
              <a:ext cx="928" cy="1018"/>
              <a:chOff x="3707357" y="3549448"/>
              <a:chExt cx="484080" cy="484079"/>
            </a:xfrm>
          </p:grpSpPr>
          <p:grpSp>
            <p:nvGrpSpPr>
              <p:cNvPr id="154" name="组合 153"/>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56"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57" name="椭圆 1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55" name="TextBox 70"/>
              <p:cNvSpPr txBox="1"/>
              <p:nvPr/>
            </p:nvSpPr>
            <p:spPr>
              <a:xfrm>
                <a:off x="3753743" y="3630326"/>
                <a:ext cx="391307" cy="307186"/>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rPr>
                  <a:t>01</a:t>
                </a:r>
                <a:endParaRPr kumimoji="0" lang="zh-CN" altLang="en-US"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endParaRPr>
              </a:p>
            </p:txBody>
          </p:sp>
        </p:grpSp>
      </p:grpSp>
      <p:grpSp>
        <p:nvGrpSpPr>
          <p:cNvPr id="3" name="组合 2"/>
          <p:cNvGrpSpPr/>
          <p:nvPr/>
        </p:nvGrpSpPr>
        <p:grpSpPr>
          <a:xfrm>
            <a:off x="5229225" y="30670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grpSp>
        <p:nvGrpSpPr>
          <p:cNvPr id="4" name="组合 3"/>
          <p:cNvGrpSpPr/>
          <p:nvPr/>
        </p:nvGrpSpPr>
        <p:grpSpPr>
          <a:xfrm>
            <a:off x="5229225" y="4467225"/>
            <a:ext cx="4980940" cy="800100"/>
            <a:chOff x="8235" y="7035"/>
            <a:chExt cx="7844" cy="1260"/>
          </a:xfrm>
        </p:grpSpPr>
        <p:grpSp>
          <p:nvGrpSpPr>
            <p:cNvPr id="7192" name="组合 70"/>
            <p:cNvGrpSpPr/>
            <p:nvPr/>
          </p:nvGrpSpPr>
          <p:grpSpPr>
            <a:xfrm>
              <a:off x="8235" y="7035"/>
              <a:ext cx="7845" cy="1260"/>
              <a:chOff x="3628189" y="3484685"/>
              <a:chExt cx="4101695" cy="599235"/>
            </a:xfrm>
          </p:grpSpPr>
          <p:sp>
            <p:nvSpPr>
              <p:cNvPr id="72"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3" name="圆角矩形 113"/>
              <p:cNvSpPr/>
              <p:nvPr/>
            </p:nvSpPr>
            <p:spPr>
              <a:xfrm>
                <a:off x="3717485" y="3569101"/>
                <a:ext cx="3911196" cy="419702"/>
              </a:xfrm>
              <a:prstGeom prst="roundRect">
                <a:avLst>
                  <a:gd name="adj" fmla="val 50000"/>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3" name="TextBox 57"/>
            <p:cNvSpPr txBox="1"/>
            <p:nvPr/>
          </p:nvSpPr>
          <p:spPr>
            <a:xfrm>
              <a:off x="10546" y="7253"/>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教学建议</a:t>
              </a:r>
            </a:p>
          </p:txBody>
        </p:sp>
        <p:grpSp>
          <p:nvGrpSpPr>
            <p:cNvPr id="7194" name="组合 74"/>
            <p:cNvGrpSpPr/>
            <p:nvPr/>
          </p:nvGrpSpPr>
          <p:grpSpPr>
            <a:xfrm>
              <a:off x="15030" y="7173"/>
              <a:ext cx="928" cy="1015"/>
              <a:chOff x="3707357" y="3549448"/>
              <a:chExt cx="484080" cy="484079"/>
            </a:xfrm>
          </p:grpSpPr>
          <p:grpSp>
            <p:nvGrpSpPr>
              <p:cNvPr id="76" name="组合 75"/>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78"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77"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0070C0"/>
                    </a:solidFill>
                    <a:latin typeface="微软雅黑" panose="020B0503020204020204" pitchFamily="34" charset="-122"/>
                    <a:ea typeface="微软雅黑" panose="020B0503020204020204" pitchFamily="34" charset="-122"/>
                    <a:cs typeface="+mn-cs"/>
                  </a:rPr>
                  <a:t>03</a:t>
                </a:r>
                <a:endParaRPr kumimoji="0" lang="zh-CN" altLang="en-US" sz="2665" b="1" kern="1200" cap="none" spc="0" normalizeH="0" baseline="0" noProof="0" dirty="0">
                  <a:solidFill>
                    <a:srgbClr val="0070C0"/>
                  </a:solidFill>
                  <a:latin typeface="微软雅黑" panose="020B0503020204020204" pitchFamily="34" charset="-122"/>
                  <a:ea typeface="微软雅黑" panose="020B0503020204020204" pitchFamily="34" charset="-122"/>
                  <a:cs typeface="+mn-cs"/>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3"/>
          <p:cNvSpPr/>
          <p:nvPr/>
        </p:nvSpPr>
        <p:spPr>
          <a:xfrm>
            <a:off x="3054350" y="2535238"/>
            <a:ext cx="7032625" cy="1568450"/>
          </a:xfrm>
          <a:prstGeom prst="rect">
            <a:avLst/>
          </a:prstGeom>
          <a:noFill/>
          <a:ln w="9525">
            <a:noFill/>
          </a:ln>
        </p:spPr>
        <p:txBody>
          <a:bodyPr>
            <a:spAutoFit/>
          </a:bodyPr>
          <a:lstStyle/>
          <a:p>
            <a:pPr algn="ctr" eaLnBrk="1" hangingPunct="1">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  谢</a:t>
            </a:r>
          </a:p>
        </p:txBody>
      </p:sp>
    </p:spTree>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5" y="0"/>
            <a:ext cx="4980940" cy="798830"/>
            <a:chOff x="8235" y="2714"/>
            <a:chExt cx="7844" cy="1258"/>
          </a:xfrm>
        </p:grpSpPr>
        <p:grpSp>
          <p:nvGrpSpPr>
            <p:cNvPr id="7180" name="组合 124"/>
            <p:cNvGrpSpPr/>
            <p:nvPr/>
          </p:nvGrpSpPr>
          <p:grpSpPr>
            <a:xfrm>
              <a:off x="8235" y="2714"/>
              <a:ext cx="7845" cy="1258"/>
              <a:chOff x="3628189" y="3484685"/>
              <a:chExt cx="4101695" cy="599235"/>
            </a:xfrm>
          </p:grpSpPr>
          <p:sp>
            <p:nvSpPr>
              <p:cNvPr id="126"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27" name="圆角矩形 113"/>
              <p:cNvSpPr/>
              <p:nvPr/>
            </p:nvSpPr>
            <p:spPr>
              <a:xfrm>
                <a:off x="3717920" y="3568785"/>
                <a:ext cx="3910263" cy="420314"/>
              </a:xfrm>
              <a:prstGeom prst="roundRect">
                <a:avLst>
                  <a:gd name="adj" fmla="val 50000"/>
                </a:avLst>
              </a:pr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7181" name="TextBox 57"/>
            <p:cNvSpPr txBox="1"/>
            <p:nvPr/>
          </p:nvSpPr>
          <p:spPr>
            <a:xfrm>
              <a:off x="10513" y="2929"/>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读本定位</a:t>
              </a:r>
            </a:p>
          </p:txBody>
        </p:sp>
        <p:grpSp>
          <p:nvGrpSpPr>
            <p:cNvPr id="7188" name="组合 152"/>
            <p:cNvGrpSpPr/>
            <p:nvPr/>
          </p:nvGrpSpPr>
          <p:grpSpPr>
            <a:xfrm>
              <a:off x="15030" y="2849"/>
              <a:ext cx="928" cy="1018"/>
              <a:chOff x="3707357" y="3549448"/>
              <a:chExt cx="484080" cy="484079"/>
            </a:xfrm>
          </p:grpSpPr>
          <p:grpSp>
            <p:nvGrpSpPr>
              <p:cNvPr id="154" name="组合 153"/>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56"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57" name="椭圆 1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55" name="TextBox 70"/>
              <p:cNvSpPr txBox="1"/>
              <p:nvPr/>
            </p:nvSpPr>
            <p:spPr>
              <a:xfrm>
                <a:off x="3753743" y="3630326"/>
                <a:ext cx="391307" cy="307186"/>
              </a:xfrm>
              <a:prstGeom prst="rect">
                <a:avLst/>
              </a:prstGeom>
              <a:noFill/>
            </p:spPr>
            <p:txBody>
              <a:bodyPr lIns="0" tIns="0" rIns="0" bIns="0">
                <a:spAutoFit/>
              </a:bodyPr>
              <a:lstStyle/>
              <a:p>
                <a:pPr marR="0" algn="ctr" defTabSz="609600" eaLnBrk="1" hangingPunct="1">
                  <a:buClrTx/>
                  <a:buSzTx/>
                  <a:buFontTx/>
                </a:pPr>
                <a:r>
                  <a:rPr kumimoji="0" lang="en-US" altLang="zh-CN"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rPr>
                  <a:t>01</a:t>
                </a:r>
                <a:endParaRPr kumimoji="0" lang="zh-CN" altLang="en-US"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endParaRPr>
              </a:p>
            </p:txBody>
          </p:sp>
        </p:grpSp>
      </p:grpSp>
      <p:grpSp>
        <p:nvGrpSpPr>
          <p:cNvPr id="13" name="组合 12"/>
          <p:cNvGrpSpPr/>
          <p:nvPr/>
        </p:nvGrpSpPr>
        <p:grpSpPr>
          <a:xfrm>
            <a:off x="259715" y="1109345"/>
            <a:ext cx="10636885" cy="5387340"/>
            <a:chOff x="409" y="1747"/>
            <a:chExt cx="16751" cy="8484"/>
          </a:xfrm>
        </p:grpSpPr>
        <p:sp>
          <p:nvSpPr>
            <p:cNvPr id="4" name="椭圆 3"/>
            <p:cNvSpPr/>
            <p:nvPr>
              <p:custDataLst>
                <p:tags r:id="rId2"/>
              </p:custDataLst>
            </p:nvPr>
          </p:nvSpPr>
          <p:spPr>
            <a:xfrm>
              <a:off x="7237" y="1747"/>
              <a:ext cx="3096" cy="3096"/>
            </a:xfrm>
            <a:prstGeom prst="ellipse">
              <a:avLst/>
            </a:prstGeom>
            <a:solidFill>
              <a:srgbClr val="E34D4D"/>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a:bodyPr>
            <a:lstStyle/>
            <a:p>
              <a:pPr algn="ctr">
                <a:lnSpc>
                  <a:spcPct val="12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 name="连接符: 肘形 3"/>
            <p:cNvCxnSpPr>
              <a:endCxn id="15" idx="2"/>
            </p:cNvCxnSpPr>
            <p:nvPr>
              <p:custDataLst>
                <p:tags r:id="rId3"/>
              </p:custDataLst>
            </p:nvPr>
          </p:nvCxnSpPr>
          <p:spPr>
            <a:xfrm rot="16200000" flipH="1">
              <a:off x="11420" y="2192"/>
              <a:ext cx="1179" cy="6450"/>
            </a:xfrm>
            <a:prstGeom prst="bentConnector2">
              <a:avLst/>
            </a:prstGeom>
            <a:ln w="25400">
              <a:solidFill>
                <a:sysClr val="window" lastClr="FFFFFF">
                  <a:lumMod val="85000"/>
                </a:sysClr>
              </a:solidFill>
              <a:prstDash val="dash"/>
            </a:ln>
          </p:spPr>
          <p:style>
            <a:lnRef idx="1">
              <a:srgbClr val="8590CA"/>
            </a:lnRef>
            <a:fillRef idx="0">
              <a:srgbClr val="8590CA"/>
            </a:fillRef>
            <a:effectRef idx="0">
              <a:srgbClr val="8590CA"/>
            </a:effectRef>
            <a:fontRef idx="minor">
              <a:sysClr val="windowText" lastClr="000000"/>
            </a:fontRef>
          </p:style>
        </p:cxnSp>
        <p:cxnSp>
          <p:nvCxnSpPr>
            <p:cNvPr id="16" name="连接符: 肘形 15"/>
            <p:cNvCxnSpPr>
              <a:stCxn id="4" idx="4"/>
              <a:endCxn id="14" idx="6"/>
            </p:cNvCxnSpPr>
            <p:nvPr>
              <p:custDataLst>
                <p:tags r:id="rId4"/>
              </p:custDataLst>
            </p:nvPr>
          </p:nvCxnSpPr>
          <p:spPr>
            <a:xfrm rot="5400000">
              <a:off x="4978" y="2200"/>
              <a:ext cx="1164" cy="6450"/>
            </a:xfrm>
            <a:prstGeom prst="bentConnector2">
              <a:avLst/>
            </a:prstGeom>
            <a:ln w="25400">
              <a:solidFill>
                <a:sysClr val="window" lastClr="FFFFFF">
                  <a:lumMod val="85000"/>
                </a:sysClr>
              </a:solidFill>
              <a:prstDash val="dash"/>
            </a:ln>
          </p:spPr>
          <p:style>
            <a:lnRef idx="1">
              <a:srgbClr val="8590CA"/>
            </a:lnRef>
            <a:fillRef idx="0">
              <a:srgbClr val="8590CA"/>
            </a:fillRef>
            <a:effectRef idx="0">
              <a:srgbClr val="8590CA"/>
            </a:effectRef>
            <a:fontRef idx="minor">
              <a:sysClr val="windowText" lastClr="000000"/>
            </a:fontRef>
          </p:style>
        </p:cxnSp>
        <p:sp>
          <p:nvSpPr>
            <p:cNvPr id="26" name="文本框 25"/>
            <p:cNvSpPr txBox="1"/>
            <p:nvPr>
              <p:custDataLst>
                <p:tags r:id="rId5"/>
              </p:custDataLst>
            </p:nvPr>
          </p:nvSpPr>
          <p:spPr>
            <a:xfrm>
              <a:off x="409" y="6909"/>
              <a:ext cx="2539" cy="1325"/>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a:bodyPr>
            <a:lstStyle/>
            <a:p>
              <a:pPr algn="ctr">
                <a:lnSpc>
                  <a:spcPct val="120000"/>
                </a:lnSpc>
              </a:pPr>
              <a:r>
                <a:rPr lang="zh-CN" altLang="en-US" sz="2200" b="1" dirty="0">
                  <a:latin typeface="黑体" panose="02010609060101010101" pitchFamily="49" charset="-122"/>
                  <a:ea typeface="黑体" panose="02010609060101010101" pitchFamily="49" charset="-122"/>
                  <a:sym typeface="+mn-ea"/>
                </a:rPr>
                <a:t>我爱你中国</a:t>
              </a:r>
              <a:endParaRPr lang="zh-CN" altLang="en-US" sz="2200" b="1" spc="150" dirty="0">
                <a:solidFill>
                  <a:sysClr val="windowText" lastClr="000000">
                    <a:lumMod val="65000"/>
                    <a:lumOff val="35000"/>
                  </a:sysClr>
                </a:solidFill>
                <a:latin typeface="黑体" panose="02010609060101010101" pitchFamily="49" charset="-122"/>
                <a:ea typeface="黑体" panose="02010609060101010101" pitchFamily="49" charset="-122"/>
                <a:sym typeface="+mn-ea"/>
              </a:endParaRPr>
            </a:p>
          </p:txBody>
        </p:sp>
        <p:sp>
          <p:nvSpPr>
            <p:cNvPr id="14" name="椭圆 13"/>
            <p:cNvSpPr/>
            <p:nvPr>
              <p:custDataLst>
                <p:tags r:id="rId6"/>
              </p:custDataLst>
            </p:nvPr>
          </p:nvSpPr>
          <p:spPr>
            <a:xfrm>
              <a:off x="1023" y="5351"/>
              <a:ext cx="1312" cy="1312"/>
            </a:xfrm>
            <a:prstGeom prst="ellipse">
              <a:avLst/>
            </a:prstGeom>
            <a:solidFill>
              <a:srgbClr val="E1448B"/>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custDataLst>
                <p:tags r:id="rId7"/>
              </p:custDataLst>
            </p:nvPr>
          </p:nvSpPr>
          <p:spPr>
            <a:xfrm>
              <a:off x="1329" y="5595"/>
              <a:ext cx="700" cy="885"/>
            </a:xfrm>
            <a:prstGeom prst="rect">
              <a:avLst/>
            </a:prstGeom>
            <a:noFill/>
          </p:spPr>
          <p:txBody>
            <a:bodyPr wrap="square" rtlCol="0">
              <a:normAutofit/>
            </a:bodyPr>
            <a:lstStyle/>
            <a:p>
              <a:pPr algn="ctr">
                <a:lnSpc>
                  <a:spcPct val="120000"/>
                </a:lnSpc>
              </a:pPr>
              <a:r>
                <a:rPr lang="en-US" altLang="zh-CN"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custDataLst>
                <p:tags r:id="rId8"/>
              </p:custDataLst>
            </p:nvPr>
          </p:nvSpPr>
          <p:spPr>
            <a:xfrm>
              <a:off x="15235" y="5351"/>
              <a:ext cx="1312" cy="1312"/>
            </a:xfrm>
            <a:prstGeom prst="ellipse">
              <a:avLst/>
            </a:prstGeom>
            <a:solidFill>
              <a:srgbClr val="E34D4D"/>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24"/>
            <p:cNvSpPr txBox="1"/>
            <p:nvPr>
              <p:custDataLst>
                <p:tags r:id="rId9"/>
              </p:custDataLst>
            </p:nvPr>
          </p:nvSpPr>
          <p:spPr>
            <a:xfrm>
              <a:off x="15573" y="5595"/>
              <a:ext cx="637" cy="885"/>
            </a:xfrm>
            <a:prstGeom prst="rect">
              <a:avLst/>
            </a:prstGeom>
            <a:noFill/>
          </p:spPr>
          <p:txBody>
            <a:bodyPr wrap="square" rtlCol="0">
              <a:normAutofit/>
            </a:bodyPr>
            <a:lstStyle/>
            <a:p>
              <a:pPr algn="ctr">
                <a:lnSpc>
                  <a:spcPct val="120000"/>
                </a:lnSpc>
              </a:pPr>
              <a:r>
                <a:rPr lang="en-US" altLang="zh-CN"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6</a:t>
              </a:r>
              <a:endParaRPr lang="zh-CN" alt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custDataLst>
                <p:tags r:id="rId10"/>
              </p:custDataLst>
            </p:nvPr>
          </p:nvSpPr>
          <p:spPr>
            <a:xfrm>
              <a:off x="3865" y="5351"/>
              <a:ext cx="1312" cy="1312"/>
            </a:xfrm>
            <a:prstGeom prst="ellipse">
              <a:avLst/>
            </a:prstGeom>
            <a:solidFill>
              <a:srgbClr val="A84FAE"/>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p:nvPr>
              <p:custDataLst>
                <p:tags r:id="rId11"/>
              </p:custDataLst>
            </p:nvPr>
          </p:nvSpPr>
          <p:spPr>
            <a:xfrm>
              <a:off x="4164" y="5595"/>
              <a:ext cx="700" cy="885"/>
            </a:xfrm>
            <a:prstGeom prst="rect">
              <a:avLst/>
            </a:prstGeom>
            <a:noFill/>
          </p:spPr>
          <p:txBody>
            <a:bodyPr wrap="square" rtlCol="0">
              <a:normAutofit/>
            </a:bodyPr>
            <a:lstStyle/>
            <a:p>
              <a:pPr algn="ctr">
                <a:lnSpc>
                  <a:spcPct val="120000"/>
                </a:lnSpc>
              </a:pPr>
              <a:r>
                <a:rPr lang="en-US" altLang="zh-CN"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custDataLst>
                <p:tags r:id="rId12"/>
              </p:custDataLst>
            </p:nvPr>
          </p:nvSpPr>
          <p:spPr>
            <a:xfrm>
              <a:off x="9550" y="5351"/>
              <a:ext cx="1312" cy="1312"/>
            </a:xfrm>
            <a:prstGeom prst="ellipse">
              <a:avLst/>
            </a:prstGeom>
            <a:solidFill>
              <a:srgbClr val="5454D4"/>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7"/>
            <p:cNvSpPr txBox="1"/>
            <p:nvPr>
              <p:custDataLst>
                <p:tags r:id="rId13"/>
              </p:custDataLst>
            </p:nvPr>
          </p:nvSpPr>
          <p:spPr>
            <a:xfrm>
              <a:off x="9849" y="5595"/>
              <a:ext cx="700" cy="885"/>
            </a:xfrm>
            <a:prstGeom prst="rect">
              <a:avLst/>
            </a:prstGeom>
            <a:noFill/>
          </p:spPr>
          <p:txBody>
            <a:bodyPr wrap="square" rtlCol="0">
              <a:normAutofit/>
            </a:bodyPr>
            <a:lstStyle/>
            <a:p>
              <a:pPr algn="ctr">
                <a:lnSpc>
                  <a:spcPct val="120000"/>
                </a:lnSpc>
              </a:pPr>
              <a:r>
                <a:rPr lang="en-US" altLang="zh-CN"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custDataLst>
                <p:tags r:id="rId14"/>
              </p:custDataLst>
            </p:nvPr>
          </p:nvSpPr>
          <p:spPr>
            <a:xfrm>
              <a:off x="12393" y="5351"/>
              <a:ext cx="1312" cy="1312"/>
            </a:xfrm>
            <a:prstGeom prst="ellipse">
              <a:avLst/>
            </a:prstGeom>
            <a:solidFill>
              <a:srgbClr val="3269B5"/>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custDataLst>
                <p:tags r:id="rId15"/>
              </p:custDataLst>
            </p:nvPr>
          </p:nvSpPr>
          <p:spPr>
            <a:xfrm>
              <a:off x="12708" y="5595"/>
              <a:ext cx="667" cy="885"/>
            </a:xfrm>
            <a:prstGeom prst="rect">
              <a:avLst/>
            </a:prstGeom>
            <a:noFill/>
          </p:spPr>
          <p:txBody>
            <a:bodyPr wrap="square" rtlCol="0">
              <a:normAutofit/>
            </a:bodyPr>
            <a:lstStyle/>
            <a:p>
              <a:pPr algn="ctr">
                <a:lnSpc>
                  <a:spcPct val="120000"/>
                </a:lnSpc>
              </a:pPr>
              <a:r>
                <a:rPr lang="en-US" altLang="zh-CN"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5</a:t>
              </a:r>
              <a:endParaRPr lang="zh-CN" alt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custDataLst>
                <p:tags r:id="rId16"/>
              </p:custDataLst>
            </p:nvPr>
          </p:nvSpPr>
          <p:spPr>
            <a:xfrm>
              <a:off x="6708" y="5351"/>
              <a:ext cx="1312" cy="1312"/>
            </a:xfrm>
            <a:prstGeom prst="ellipse">
              <a:avLst/>
            </a:prstGeom>
            <a:solidFill>
              <a:srgbClr val="7E4CBE"/>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文本框 35"/>
            <p:cNvSpPr txBox="1"/>
            <p:nvPr>
              <p:custDataLst>
                <p:tags r:id="rId17"/>
              </p:custDataLst>
            </p:nvPr>
          </p:nvSpPr>
          <p:spPr>
            <a:xfrm>
              <a:off x="7006" y="5595"/>
              <a:ext cx="700" cy="885"/>
            </a:xfrm>
            <a:prstGeom prst="rect">
              <a:avLst/>
            </a:prstGeom>
            <a:noFill/>
          </p:spPr>
          <p:txBody>
            <a:bodyPr wrap="square" rtlCol="0">
              <a:normAutofit/>
            </a:bodyPr>
            <a:lstStyle/>
            <a:p>
              <a:pPr algn="ctr">
                <a:lnSpc>
                  <a:spcPct val="120000"/>
                </a:lnSpc>
              </a:pPr>
              <a:r>
                <a:rPr 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37" name="文本框 36"/>
            <p:cNvSpPr txBox="1"/>
            <p:nvPr>
              <p:custDataLst>
                <p:tags r:id="rId18"/>
              </p:custDataLst>
            </p:nvPr>
          </p:nvSpPr>
          <p:spPr>
            <a:xfrm>
              <a:off x="3252" y="6909"/>
              <a:ext cx="2539" cy="132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ct val="120000"/>
                </a:lnSpc>
              </a:pPr>
              <a:r>
                <a:rPr lang="zh-CN" altLang="en-US" sz="2200" b="1" dirty="0">
                  <a:latin typeface="黑体" panose="02010609060101010101" pitchFamily="49" charset="-122"/>
                  <a:ea typeface="黑体" panose="02010609060101010101" pitchFamily="49" charset="-122"/>
                  <a:sym typeface="+mn-ea"/>
                </a:rPr>
                <a:t>一心跟着</a:t>
              </a:r>
            </a:p>
            <a:p>
              <a:pPr algn="ctr">
                <a:lnSpc>
                  <a:spcPct val="120000"/>
                </a:lnSpc>
              </a:pPr>
              <a:r>
                <a:rPr lang="zh-CN" altLang="en-US" sz="2200" b="1" dirty="0">
                  <a:latin typeface="黑体" panose="02010609060101010101" pitchFamily="49" charset="-122"/>
                  <a:ea typeface="黑体" panose="02010609060101010101" pitchFamily="49" charset="-122"/>
                  <a:sym typeface="+mn-ea"/>
                </a:rPr>
                <a:t>共产党</a:t>
              </a:r>
              <a:endParaRPr lang="en-US" altLang="zh-CN" sz="2200" b="1" dirty="0">
                <a:latin typeface="黑体" panose="02010609060101010101" pitchFamily="49" charset="-122"/>
                <a:ea typeface="黑体" panose="02010609060101010101" pitchFamily="49" charset="-122"/>
              </a:endParaRPr>
            </a:p>
            <a:p>
              <a:pPr algn="ctr">
                <a:lnSpc>
                  <a:spcPct val="120000"/>
                </a:lnSpc>
              </a:pPr>
              <a:endParaRPr lang="en-US" altLang="zh-CN" sz="2200" b="1" spc="150" dirty="0">
                <a:solidFill>
                  <a:sysClr val="windowText" lastClr="000000">
                    <a:lumMod val="65000"/>
                    <a:lumOff val="35000"/>
                  </a:sysClr>
                </a:solidFill>
                <a:latin typeface="黑体" panose="02010609060101010101" pitchFamily="49" charset="-122"/>
                <a:ea typeface="黑体" panose="02010609060101010101" pitchFamily="49" charset="-122"/>
                <a:sym typeface="Arial" panose="020B0604020202020204" pitchFamily="34" charset="0"/>
              </a:endParaRPr>
            </a:p>
          </p:txBody>
        </p:sp>
        <p:sp>
          <p:nvSpPr>
            <p:cNvPr id="38" name="文本框 37"/>
            <p:cNvSpPr txBox="1"/>
            <p:nvPr>
              <p:custDataLst>
                <p:tags r:id="rId19"/>
              </p:custDataLst>
            </p:nvPr>
          </p:nvSpPr>
          <p:spPr>
            <a:xfrm>
              <a:off x="6094" y="6909"/>
              <a:ext cx="2539" cy="1325"/>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a:bodyPr>
            <a:lstStyle/>
            <a:p>
              <a:pPr algn="ctr">
                <a:lnSpc>
                  <a:spcPct val="120000"/>
                </a:lnSpc>
              </a:pPr>
              <a:r>
                <a:rPr lang="zh-CN" altLang="en-US" sz="2200" b="1" dirty="0">
                  <a:latin typeface="黑体" panose="02010609060101010101" pitchFamily="49" charset="-122"/>
                  <a:ea typeface="黑体" panose="02010609060101010101" pitchFamily="49" charset="-122"/>
                  <a:sym typeface="+mn-ea"/>
                </a:rPr>
                <a:t>走进新时代</a:t>
              </a:r>
              <a:endParaRPr lang="zh-CN" altLang="en-US" sz="2200" b="1" dirty="0">
                <a:latin typeface="黑体" panose="02010609060101010101" pitchFamily="49" charset="-122"/>
                <a:ea typeface="黑体" panose="02010609060101010101" pitchFamily="49" charset="-122"/>
              </a:endParaRPr>
            </a:p>
            <a:p>
              <a:pPr algn="ctr">
                <a:lnSpc>
                  <a:spcPct val="120000"/>
                </a:lnSpc>
              </a:pPr>
              <a:endParaRPr lang="zh-CN" altLang="en-US" sz="2200" b="1"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custDataLst>
                <p:tags r:id="rId20"/>
              </p:custDataLst>
            </p:nvPr>
          </p:nvSpPr>
          <p:spPr>
            <a:xfrm>
              <a:off x="14621" y="6909"/>
              <a:ext cx="2539" cy="132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ct val="120000"/>
                </a:lnSpc>
              </a:pPr>
              <a:r>
                <a:rPr lang="zh-CN" altLang="en-US" sz="2200" b="1" dirty="0">
                  <a:solidFill>
                    <a:srgbClr val="FF9900"/>
                  </a:solidFill>
                  <a:latin typeface="黑体" panose="02010609060101010101" pitchFamily="49" charset="-122"/>
                  <a:ea typeface="黑体" panose="02010609060101010101" pitchFamily="49" charset="-122"/>
                  <a:sym typeface="+mn-ea"/>
                </a:rPr>
                <a:t>做新时代的好少年</a:t>
              </a:r>
              <a:endParaRPr lang="zh-CN" altLang="en-US" sz="2200" b="1" dirty="0">
                <a:solidFill>
                  <a:srgbClr val="FF9900"/>
                </a:solidFill>
                <a:latin typeface="黑体" panose="02010609060101010101" pitchFamily="49" charset="-122"/>
                <a:ea typeface="黑体" panose="02010609060101010101" pitchFamily="49" charset="-122"/>
              </a:endParaRPr>
            </a:p>
            <a:p>
              <a:pPr algn="ctr">
                <a:lnSpc>
                  <a:spcPct val="120000"/>
                </a:lnSpc>
              </a:pPr>
              <a:endParaRPr lang="zh-CN" altLang="en-US" sz="2200" b="1" spc="150" dirty="0">
                <a:solidFill>
                  <a:sysClr val="windowText" lastClr="000000">
                    <a:lumMod val="65000"/>
                    <a:lumOff val="35000"/>
                  </a:sysClr>
                </a:solidFill>
                <a:latin typeface="黑体" panose="02010609060101010101" pitchFamily="49" charset="-122"/>
                <a:ea typeface="黑体" panose="02010609060101010101" pitchFamily="49" charset="-122"/>
                <a:sym typeface="Arial" panose="020B0604020202020204" pitchFamily="34" charset="0"/>
              </a:endParaRPr>
            </a:p>
          </p:txBody>
        </p:sp>
        <p:sp>
          <p:nvSpPr>
            <p:cNvPr id="40" name="文本框 39"/>
            <p:cNvSpPr txBox="1"/>
            <p:nvPr>
              <p:custDataLst>
                <p:tags r:id="rId21"/>
              </p:custDataLst>
            </p:nvPr>
          </p:nvSpPr>
          <p:spPr>
            <a:xfrm>
              <a:off x="11779" y="6909"/>
              <a:ext cx="2539" cy="132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ct val="120000"/>
                </a:lnSpc>
              </a:pPr>
              <a:r>
                <a:rPr lang="zh-CN" altLang="en-US" sz="2200" b="1" dirty="0">
                  <a:solidFill>
                    <a:schemeClr val="tx1"/>
                  </a:solidFill>
                  <a:latin typeface="黑体" panose="02010609060101010101" pitchFamily="49" charset="-122"/>
                  <a:ea typeface="黑体" panose="02010609060101010101" pitchFamily="49" charset="-122"/>
                  <a:sym typeface="+mn-ea"/>
                </a:rPr>
                <a:t>我们是共产主义接班人</a:t>
              </a:r>
              <a:endParaRPr lang="zh-CN" altLang="en-US" sz="2200" b="1" spc="150" dirty="0">
                <a:solidFill>
                  <a:schemeClr val="tx1"/>
                </a:solidFill>
                <a:latin typeface="黑体" panose="02010609060101010101" pitchFamily="49" charset="-122"/>
                <a:ea typeface="黑体" panose="02010609060101010101" pitchFamily="49" charset="-122"/>
                <a:sym typeface="+mn-ea"/>
              </a:endParaRPr>
            </a:p>
          </p:txBody>
        </p:sp>
        <p:sp>
          <p:nvSpPr>
            <p:cNvPr id="41" name="文本框 40"/>
            <p:cNvSpPr txBox="1"/>
            <p:nvPr>
              <p:custDataLst>
                <p:tags r:id="rId22"/>
              </p:custDataLst>
            </p:nvPr>
          </p:nvSpPr>
          <p:spPr>
            <a:xfrm>
              <a:off x="8937" y="6909"/>
              <a:ext cx="2539" cy="132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ct val="120000"/>
                </a:lnSpc>
              </a:pPr>
              <a:r>
                <a:rPr lang="zh-CN" altLang="en-US" sz="2200" b="1" dirty="0">
                  <a:latin typeface="黑体" panose="02010609060101010101" pitchFamily="49" charset="-122"/>
                  <a:ea typeface="黑体" panose="02010609060101010101" pitchFamily="49" charset="-122"/>
                  <a:sym typeface="+mn-ea"/>
                </a:rPr>
                <a:t>我们的</a:t>
              </a:r>
            </a:p>
            <a:p>
              <a:pPr algn="ctr">
                <a:lnSpc>
                  <a:spcPct val="120000"/>
                </a:lnSpc>
              </a:pPr>
              <a:r>
                <a:rPr lang="zh-CN" altLang="en-US" sz="2200" b="1" dirty="0">
                  <a:latin typeface="黑体" panose="02010609060101010101" pitchFamily="49" charset="-122"/>
                  <a:ea typeface="黑体" panose="02010609060101010101" pitchFamily="49" charset="-122"/>
                  <a:sym typeface="+mn-ea"/>
                </a:rPr>
                <a:t>中国梦</a:t>
              </a:r>
              <a:endParaRPr lang="zh-CN" altLang="en-US" sz="2200" b="1" dirty="0">
                <a:latin typeface="黑体" panose="02010609060101010101" pitchFamily="49" charset="-122"/>
                <a:ea typeface="黑体" panose="02010609060101010101" pitchFamily="49" charset="-122"/>
              </a:endParaRPr>
            </a:p>
            <a:p>
              <a:pPr algn="ctr">
                <a:lnSpc>
                  <a:spcPct val="120000"/>
                </a:lnSpc>
              </a:pPr>
              <a:endParaRPr lang="zh-CN" altLang="en-US" sz="2200" b="1" spc="150" dirty="0">
                <a:solidFill>
                  <a:sysClr val="windowText" lastClr="000000">
                    <a:lumMod val="65000"/>
                    <a:lumOff val="35000"/>
                  </a:sysClr>
                </a:solidFill>
                <a:latin typeface="黑体" panose="02010609060101010101" pitchFamily="49" charset="-122"/>
                <a:ea typeface="黑体" panose="02010609060101010101" pitchFamily="49" charset="-122"/>
                <a:sym typeface="Arial" panose="020B0604020202020204" pitchFamily="34" charset="0"/>
              </a:endParaRPr>
            </a:p>
          </p:txBody>
        </p:sp>
        <p:sp>
          <p:nvSpPr>
            <p:cNvPr id="7" name="文本框 6"/>
            <p:cNvSpPr txBox="1"/>
            <p:nvPr>
              <p:custDataLst>
                <p:tags r:id="rId23"/>
              </p:custDataLst>
            </p:nvPr>
          </p:nvSpPr>
          <p:spPr>
            <a:xfrm>
              <a:off x="7701" y="2443"/>
              <a:ext cx="2169" cy="1704"/>
            </a:xfrm>
            <a:prstGeom prst="rect">
              <a:avLst/>
            </a:prstGeom>
            <a:noFill/>
          </p:spPr>
          <p:txBody>
            <a:bodyPr wrap="square" rtlCol="0">
              <a:normAutofit fontScale="70000" lnSpcReduction="20000"/>
            </a:bodyPr>
            <a:lstStyle/>
            <a:p>
              <a:pPr algn="ctr">
                <a:lnSpc>
                  <a:spcPct val="120000"/>
                </a:lnSpc>
              </a:pPr>
              <a:r>
                <a:rPr lang="zh-CN" altLang="en-US" sz="2800" b="1"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低年级</a:t>
              </a:r>
            </a:p>
            <a:p>
              <a:pPr algn="ctr">
                <a:lnSpc>
                  <a:spcPct val="120000"/>
                </a:lnSpc>
              </a:pPr>
              <a:r>
                <a:rPr lang="zh-CN" altLang="en-US" sz="2800" b="1"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学生读本</a:t>
              </a:r>
            </a:p>
          </p:txBody>
        </p:sp>
        <p:sp>
          <p:nvSpPr>
            <p:cNvPr id="3" name="左大括号 2"/>
            <p:cNvSpPr/>
            <p:nvPr/>
          </p:nvSpPr>
          <p:spPr>
            <a:xfrm rot="16200000">
              <a:off x="5553" y="4257"/>
              <a:ext cx="454" cy="8901"/>
            </a:xfrm>
            <a:prstGeom prst="leftBrace">
              <a:avLst>
                <a:gd name="adj1" fmla="val 8333"/>
                <a:gd name="adj2" fmla="val 49783"/>
              </a:avLst>
            </a:prstGeom>
            <a:ln w="38100">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左大括号 5"/>
            <p:cNvSpPr/>
            <p:nvPr/>
          </p:nvSpPr>
          <p:spPr>
            <a:xfrm rot="16200000">
              <a:off x="13879" y="6809"/>
              <a:ext cx="660" cy="4001"/>
            </a:xfrm>
            <a:prstGeom prst="leftBrace">
              <a:avLst>
                <a:gd name="adj1" fmla="val 8333"/>
                <a:gd name="adj2" fmla="val 50000"/>
              </a:avLst>
            </a:prstGeom>
            <a:ln w="38100">
              <a:solidFill>
                <a:srgbClr val="0000CC"/>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流程图: 可选过程 7"/>
            <p:cNvSpPr/>
            <p:nvPr/>
          </p:nvSpPr>
          <p:spPr>
            <a:xfrm>
              <a:off x="4411" y="9331"/>
              <a:ext cx="2379" cy="840"/>
            </a:xfrm>
            <a:prstGeom prst="flowChartAlternateProcess">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国家层面</a:t>
              </a:r>
            </a:p>
          </p:txBody>
        </p:sp>
        <p:sp>
          <p:nvSpPr>
            <p:cNvPr id="9" name="流程图: 可选过程 8"/>
            <p:cNvSpPr/>
            <p:nvPr/>
          </p:nvSpPr>
          <p:spPr>
            <a:xfrm>
              <a:off x="12871" y="9391"/>
              <a:ext cx="2379" cy="840"/>
            </a:xfrm>
            <a:prstGeom prst="flowChartAlternateProcess">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个人层面</a:t>
              </a:r>
            </a:p>
          </p:txBody>
        </p:sp>
        <p:sp>
          <p:nvSpPr>
            <p:cNvPr id="10" name="左右箭头 9"/>
            <p:cNvSpPr/>
            <p:nvPr/>
          </p:nvSpPr>
          <p:spPr>
            <a:xfrm>
              <a:off x="6951" y="9721"/>
              <a:ext cx="5699" cy="160"/>
            </a:xfrm>
            <a:prstGeom prst="lef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左大括号 10"/>
            <p:cNvSpPr/>
            <p:nvPr/>
          </p:nvSpPr>
          <p:spPr>
            <a:xfrm rot="5400000">
              <a:off x="14183" y="3209"/>
              <a:ext cx="660" cy="3283"/>
            </a:xfrm>
            <a:prstGeom prst="leftBrace">
              <a:avLst>
                <a:gd name="adj1" fmla="val 8333"/>
                <a:gd name="adj2" fmla="val 50000"/>
              </a:avLst>
            </a:prstGeom>
            <a:ln w="38100">
              <a:solidFill>
                <a:srgbClr val="0000CC"/>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流程图: 可选过程 11"/>
            <p:cNvSpPr/>
            <p:nvPr/>
          </p:nvSpPr>
          <p:spPr>
            <a:xfrm>
              <a:off x="12872" y="3307"/>
              <a:ext cx="3283" cy="840"/>
            </a:xfrm>
            <a:prstGeom prst="flowChartAlternateProcess">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理想信念教育</a:t>
              </a:r>
            </a:p>
          </p:txBody>
        </p:sp>
      </p:grpSp>
      <p:sp>
        <p:nvSpPr>
          <p:cNvPr id="18" name="五边形 17"/>
          <p:cNvSpPr/>
          <p:nvPr/>
        </p:nvSpPr>
        <p:spPr>
          <a:xfrm flipH="1">
            <a:off x="10507345" y="3289935"/>
            <a:ext cx="1219200" cy="875665"/>
          </a:xfrm>
          <a:prstGeom prst="homePlate">
            <a:avLst/>
          </a:prstGeom>
          <a:gradFill>
            <a:gsLst>
              <a:gs pos="50000">
                <a:srgbClr val="F6EDE1"/>
              </a:gs>
              <a:gs pos="0">
                <a:srgbClr val="F9F3EB"/>
              </a:gs>
              <a:gs pos="100000">
                <a:srgbClr val="F3E6D7"/>
              </a:gs>
            </a:gsLst>
            <a:lin scaled="1"/>
          </a:gradFill>
          <a:ln w="38100" cap="flat" cmpd="sng" algn="ctr">
            <a:solidFill>
              <a:srgbClr val="FFC000"/>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  </a:t>
            </a:r>
            <a:r>
              <a:rPr kumimoji="0" lang="zh-CN"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重在</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  践行</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圆角矩形 4"/>
          <p:cNvSpPr>
            <a:spLocks noChangeArrowheads="1"/>
          </p:cNvSpPr>
          <p:nvPr>
            <p:custDataLst>
              <p:tags r:id="rId2"/>
            </p:custDataLst>
          </p:nvPr>
        </p:nvSpPr>
        <p:spPr bwMode="auto">
          <a:xfrm>
            <a:off x="630307" y="3454277"/>
            <a:ext cx="1798561" cy="988051"/>
          </a:xfrm>
          <a:prstGeom prst="roundRect">
            <a:avLst>
              <a:gd name="adj" fmla="val 16667"/>
            </a:avLst>
          </a:prstGeom>
          <a:solidFill>
            <a:srgbClr val="4276AA"/>
          </a:solidFill>
          <a:ln>
            <a:noFill/>
          </a:ln>
        </p:spPr>
        <p:txBody>
          <a:bodyPr anchor="ctr"/>
          <a:lstStyle>
            <a:lvl1pPr>
              <a:defRPr>
                <a:solidFill>
                  <a:srgbClr val="000000"/>
                </a:solidFill>
                <a:latin typeface="Calibri" panose="020F0502020204030204" pitchFamily="34" charset="0"/>
                <a:ea typeface="微软雅黑" panose="020B0503020204020204" pitchFamily="34" charset="-122"/>
              </a:defRPr>
            </a:lvl1pPr>
            <a:lvl2pPr marL="742950" indent="-285750">
              <a:defRPr>
                <a:solidFill>
                  <a:srgbClr val="000000"/>
                </a:solidFill>
                <a:latin typeface="Calibri" panose="020F0502020204030204" pitchFamily="34" charset="0"/>
                <a:ea typeface="微软雅黑" panose="020B0503020204020204" pitchFamily="34" charset="-122"/>
              </a:defRPr>
            </a:lvl2pPr>
            <a:lvl3pPr marL="1143000" indent="-228600">
              <a:defRPr>
                <a:solidFill>
                  <a:srgbClr val="000000"/>
                </a:solidFill>
                <a:latin typeface="Calibri" panose="020F0502020204030204" pitchFamily="34" charset="0"/>
                <a:ea typeface="微软雅黑" panose="020B0503020204020204" pitchFamily="34" charset="-122"/>
              </a:defRPr>
            </a:lvl3pPr>
            <a:lvl4pPr marL="1600200" indent="-228600">
              <a:defRPr>
                <a:solidFill>
                  <a:srgbClr val="000000"/>
                </a:solidFill>
                <a:latin typeface="Calibri" panose="020F0502020204030204" pitchFamily="34" charset="0"/>
                <a:ea typeface="微软雅黑" panose="020B0503020204020204" pitchFamily="34" charset="-122"/>
              </a:defRPr>
            </a:lvl4pPr>
            <a:lvl5pPr marL="2057400" indent="-228600">
              <a:defRPr>
                <a:solidFill>
                  <a:srgbClr val="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9pPr>
          </a:lstStyle>
          <a:p>
            <a:pPr algn="ctr" eaLnBrk="1" hangingPunct="1"/>
            <a:endParaRPr lang="zh-CN" altLang="en-US">
              <a:solidFill>
                <a:srgbClr val="FFFFFF"/>
              </a:solidFill>
              <a:latin typeface="Arial" panose="020B0604020202020204" pitchFamily="34" charset="0"/>
              <a:ea typeface="黑体" panose="02010609060101010101" pitchFamily="49" charset="-122"/>
            </a:endParaRPr>
          </a:p>
        </p:txBody>
      </p:sp>
      <p:sp>
        <p:nvSpPr>
          <p:cNvPr id="17412" name="圆角矩形 5"/>
          <p:cNvSpPr>
            <a:spLocks noChangeArrowheads="1"/>
          </p:cNvSpPr>
          <p:nvPr>
            <p:custDataLst>
              <p:tags r:id="rId3"/>
            </p:custDataLst>
          </p:nvPr>
        </p:nvSpPr>
        <p:spPr bwMode="auto">
          <a:xfrm>
            <a:off x="3540426" y="2311842"/>
            <a:ext cx="1795988" cy="988051"/>
          </a:xfrm>
          <a:prstGeom prst="roundRect">
            <a:avLst>
              <a:gd name="adj" fmla="val 16667"/>
            </a:avLst>
          </a:prstGeom>
          <a:solidFill>
            <a:srgbClr val="4276AA"/>
          </a:solidFill>
          <a:ln>
            <a:noFill/>
          </a:ln>
        </p:spPr>
        <p:txBody>
          <a:bodyPr anchor="ctr"/>
          <a:lstStyle>
            <a:lvl1pPr>
              <a:defRPr>
                <a:solidFill>
                  <a:srgbClr val="000000"/>
                </a:solidFill>
                <a:latin typeface="Calibri" panose="020F0502020204030204" pitchFamily="34" charset="0"/>
                <a:ea typeface="微软雅黑" panose="020B0503020204020204" pitchFamily="34" charset="-122"/>
              </a:defRPr>
            </a:lvl1pPr>
            <a:lvl2pPr marL="742950" indent="-285750">
              <a:defRPr>
                <a:solidFill>
                  <a:srgbClr val="000000"/>
                </a:solidFill>
                <a:latin typeface="Calibri" panose="020F0502020204030204" pitchFamily="34" charset="0"/>
                <a:ea typeface="微软雅黑" panose="020B0503020204020204" pitchFamily="34" charset="-122"/>
              </a:defRPr>
            </a:lvl2pPr>
            <a:lvl3pPr marL="1143000" indent="-228600">
              <a:defRPr>
                <a:solidFill>
                  <a:srgbClr val="000000"/>
                </a:solidFill>
                <a:latin typeface="Calibri" panose="020F0502020204030204" pitchFamily="34" charset="0"/>
                <a:ea typeface="微软雅黑" panose="020B0503020204020204" pitchFamily="34" charset="-122"/>
              </a:defRPr>
            </a:lvl3pPr>
            <a:lvl4pPr marL="1600200" indent="-228600">
              <a:defRPr>
                <a:solidFill>
                  <a:srgbClr val="000000"/>
                </a:solidFill>
                <a:latin typeface="Calibri" panose="020F0502020204030204" pitchFamily="34" charset="0"/>
                <a:ea typeface="微软雅黑" panose="020B0503020204020204" pitchFamily="34" charset="-122"/>
              </a:defRPr>
            </a:lvl4pPr>
            <a:lvl5pPr marL="2057400" indent="-228600">
              <a:defRPr>
                <a:solidFill>
                  <a:srgbClr val="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9pPr>
          </a:lstStyle>
          <a:p>
            <a:pPr algn="ctr" eaLnBrk="1" hangingPunct="1"/>
            <a:endParaRPr lang="zh-CN" altLang="en-US">
              <a:solidFill>
                <a:srgbClr val="FFFFFF"/>
              </a:solidFill>
              <a:latin typeface="Arial" panose="020B0604020202020204" pitchFamily="34" charset="0"/>
              <a:ea typeface="黑体" panose="02010609060101010101" pitchFamily="49" charset="-122"/>
            </a:endParaRPr>
          </a:p>
        </p:txBody>
      </p:sp>
      <p:sp>
        <p:nvSpPr>
          <p:cNvPr id="17413" name="圆角矩形 6"/>
          <p:cNvSpPr>
            <a:spLocks noChangeArrowheads="1"/>
          </p:cNvSpPr>
          <p:nvPr>
            <p:custDataLst>
              <p:tags r:id="rId4"/>
            </p:custDataLst>
          </p:nvPr>
        </p:nvSpPr>
        <p:spPr bwMode="auto">
          <a:xfrm>
            <a:off x="3540426" y="4594139"/>
            <a:ext cx="1795988" cy="988051"/>
          </a:xfrm>
          <a:prstGeom prst="roundRect">
            <a:avLst>
              <a:gd name="adj" fmla="val 16667"/>
            </a:avLst>
          </a:prstGeom>
          <a:solidFill>
            <a:srgbClr val="4276AA"/>
          </a:solidFill>
          <a:ln>
            <a:noFill/>
          </a:ln>
        </p:spPr>
        <p:txBody>
          <a:bodyPr anchor="ctr"/>
          <a:lstStyle>
            <a:lvl1pPr>
              <a:defRPr>
                <a:solidFill>
                  <a:srgbClr val="000000"/>
                </a:solidFill>
                <a:latin typeface="Calibri" panose="020F0502020204030204" pitchFamily="34" charset="0"/>
                <a:ea typeface="微软雅黑" panose="020B0503020204020204" pitchFamily="34" charset="-122"/>
              </a:defRPr>
            </a:lvl1pPr>
            <a:lvl2pPr marL="742950" indent="-285750">
              <a:defRPr>
                <a:solidFill>
                  <a:srgbClr val="000000"/>
                </a:solidFill>
                <a:latin typeface="Calibri" panose="020F0502020204030204" pitchFamily="34" charset="0"/>
                <a:ea typeface="微软雅黑" panose="020B0503020204020204" pitchFamily="34" charset="-122"/>
              </a:defRPr>
            </a:lvl2pPr>
            <a:lvl3pPr marL="1143000" indent="-228600">
              <a:defRPr>
                <a:solidFill>
                  <a:srgbClr val="000000"/>
                </a:solidFill>
                <a:latin typeface="Calibri" panose="020F0502020204030204" pitchFamily="34" charset="0"/>
                <a:ea typeface="微软雅黑" panose="020B0503020204020204" pitchFamily="34" charset="-122"/>
              </a:defRPr>
            </a:lvl3pPr>
            <a:lvl4pPr marL="1600200" indent="-228600">
              <a:defRPr>
                <a:solidFill>
                  <a:srgbClr val="000000"/>
                </a:solidFill>
                <a:latin typeface="Calibri" panose="020F0502020204030204" pitchFamily="34" charset="0"/>
                <a:ea typeface="微软雅黑" panose="020B0503020204020204" pitchFamily="34" charset="-122"/>
              </a:defRPr>
            </a:lvl4pPr>
            <a:lvl5pPr marL="2057400" indent="-228600">
              <a:defRPr>
                <a:solidFill>
                  <a:srgbClr val="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9pPr>
          </a:lstStyle>
          <a:p>
            <a:pPr algn="ctr" eaLnBrk="1" hangingPunct="1"/>
            <a:endParaRPr lang="zh-CN" altLang="en-US">
              <a:solidFill>
                <a:srgbClr val="FFFFFF"/>
              </a:solidFill>
              <a:latin typeface="Arial" panose="020B0604020202020204" pitchFamily="34" charset="0"/>
              <a:ea typeface="黑体" panose="02010609060101010101" pitchFamily="49" charset="-122"/>
            </a:endParaRPr>
          </a:p>
        </p:txBody>
      </p:sp>
      <p:cxnSp>
        <p:nvCxnSpPr>
          <p:cNvPr id="17417" name="直接连接符 13"/>
          <p:cNvCxnSpPr>
            <a:cxnSpLocks noChangeShapeType="1"/>
            <a:stCxn id="17411" idx="3"/>
            <a:endCxn id="17412" idx="1"/>
          </p:cNvCxnSpPr>
          <p:nvPr>
            <p:custDataLst>
              <p:tags r:id="rId5"/>
            </p:custDataLst>
          </p:nvPr>
        </p:nvCxnSpPr>
        <p:spPr bwMode="auto">
          <a:xfrm flipV="1">
            <a:off x="2416168" y="2805937"/>
            <a:ext cx="1111250" cy="1142365"/>
          </a:xfrm>
          <a:prstGeom prst="line">
            <a:avLst/>
          </a:prstGeom>
          <a:noFill/>
          <a:ln w="6350" cmpd="sng">
            <a:solidFill>
              <a:srgbClr val="4276AA"/>
            </a:solidFill>
            <a:round/>
          </a:ln>
          <a:extLst>
            <a:ext uri="{909E8E84-426E-40DD-AFC4-6F175D3DCCD1}">
              <a14:hiddenFill xmlns:a14="http://schemas.microsoft.com/office/drawing/2010/main">
                <a:noFill/>
              </a14:hiddenFill>
            </a:ext>
          </a:extLst>
        </p:spPr>
      </p:cxnSp>
      <p:cxnSp>
        <p:nvCxnSpPr>
          <p:cNvPr id="17418" name="直接连接符 15"/>
          <p:cNvCxnSpPr>
            <a:cxnSpLocks noChangeShapeType="1"/>
            <a:stCxn id="17411" idx="3"/>
            <a:endCxn id="17413" idx="1"/>
          </p:cNvCxnSpPr>
          <p:nvPr>
            <p:custDataLst>
              <p:tags r:id="rId6"/>
            </p:custDataLst>
          </p:nvPr>
        </p:nvCxnSpPr>
        <p:spPr bwMode="auto">
          <a:xfrm>
            <a:off x="2416168" y="3948302"/>
            <a:ext cx="1111250" cy="1139825"/>
          </a:xfrm>
          <a:prstGeom prst="line">
            <a:avLst/>
          </a:prstGeom>
          <a:noFill/>
          <a:ln w="6350" cmpd="sng">
            <a:solidFill>
              <a:srgbClr val="4276AA"/>
            </a:solidFill>
            <a:round/>
          </a:ln>
          <a:extLst>
            <a:ext uri="{909E8E84-426E-40DD-AFC4-6F175D3DCCD1}">
              <a14:hiddenFill xmlns:a14="http://schemas.microsoft.com/office/drawing/2010/main">
                <a:noFill/>
              </a14:hiddenFill>
            </a:ext>
          </a:extLst>
        </p:spPr>
      </p:cxnSp>
      <p:sp>
        <p:nvSpPr>
          <p:cNvPr id="3" name="文本框 2"/>
          <p:cNvSpPr txBox="1"/>
          <p:nvPr>
            <p:custDataLst>
              <p:tags r:id="rId7"/>
            </p:custDataLst>
          </p:nvPr>
        </p:nvSpPr>
        <p:spPr>
          <a:xfrm>
            <a:off x="766085" y="3586136"/>
            <a:ext cx="1527002" cy="72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eaLnBrk="1" hangingPunct="1">
              <a:lnSpc>
                <a:spcPct val="100000"/>
              </a:lnSpc>
              <a:buNone/>
              <a:defRPr sz="1400">
                <a:solidFill>
                  <a:srgbClr val="F4E3B6"/>
                </a:solidFill>
              </a:defRPr>
            </a:lvl1pPr>
            <a:lvl2pPr marL="742950" indent="-285750">
              <a:lnSpc>
                <a:spcPct val="90000"/>
              </a:lnSpc>
              <a:spcBef>
                <a:spcPts val="500"/>
              </a:spcBef>
              <a:buChar char="•"/>
              <a:defRPr sz="2400"/>
            </a:lvl2pPr>
            <a:lvl3pPr marL="1143000" indent="-228600">
              <a:lnSpc>
                <a:spcPct val="90000"/>
              </a:lnSpc>
              <a:spcBef>
                <a:spcPts val="500"/>
              </a:spcBef>
              <a:buChar char="•"/>
              <a:defRPr sz="2000"/>
            </a:lvl3pPr>
            <a:lvl4pPr marL="1600200" indent="-228600">
              <a:lnSpc>
                <a:spcPct val="90000"/>
              </a:lnSpc>
              <a:spcBef>
                <a:spcPts val="500"/>
              </a:spcBef>
              <a:buChar char="•"/>
            </a:lvl4pPr>
            <a:lvl5pPr marL="2057400" indent="-228600">
              <a:lnSpc>
                <a:spcPct val="90000"/>
              </a:lnSpc>
              <a:spcBef>
                <a:spcPts val="500"/>
              </a:spcBef>
              <a:buChar char="•"/>
            </a:lvl5pPr>
            <a:lvl6pPr marL="2514600" indent="-228600" fontAlgn="base">
              <a:lnSpc>
                <a:spcPct val="90000"/>
              </a:lnSpc>
              <a:spcBef>
                <a:spcPts val="500"/>
              </a:spcBef>
              <a:spcAft>
                <a:spcPct val="0"/>
              </a:spcAft>
              <a:buFont typeface="Arial" panose="020B0604020202020204" pitchFamily="34" charset="0"/>
              <a:buChar char="•"/>
            </a:lvl6pPr>
            <a:lvl7pPr marL="2971800" indent="-228600" fontAlgn="base">
              <a:lnSpc>
                <a:spcPct val="90000"/>
              </a:lnSpc>
              <a:spcBef>
                <a:spcPts val="500"/>
              </a:spcBef>
              <a:spcAft>
                <a:spcPct val="0"/>
              </a:spcAft>
              <a:buFont typeface="Arial" panose="020B0604020202020204" pitchFamily="34" charset="0"/>
              <a:buChar char="•"/>
            </a:lvl7pPr>
            <a:lvl8pPr marL="3429000" indent="-228600" fontAlgn="base">
              <a:lnSpc>
                <a:spcPct val="90000"/>
              </a:lnSpc>
              <a:spcBef>
                <a:spcPts val="500"/>
              </a:spcBef>
              <a:spcAft>
                <a:spcPct val="0"/>
              </a:spcAft>
              <a:buFont typeface="Arial" panose="020B0604020202020204" pitchFamily="34" charset="0"/>
              <a:buChar char="•"/>
            </a:lvl8pPr>
            <a:lvl9pPr marL="3886200" indent="-228600" fontAlgn="base">
              <a:lnSpc>
                <a:spcPct val="90000"/>
              </a:lnSpc>
              <a:spcBef>
                <a:spcPts val="500"/>
              </a:spcBef>
              <a:spcAft>
                <a:spcPct val="0"/>
              </a:spcAft>
              <a:buFont typeface="Arial" panose="020B0604020202020204" pitchFamily="34" charset="0"/>
              <a:buChar char="•"/>
            </a:lvl9pPr>
          </a:lstStyle>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做新时代的好少年</a:t>
            </a:r>
          </a:p>
        </p:txBody>
      </p:sp>
      <p:sp>
        <p:nvSpPr>
          <p:cNvPr id="30" name="文本框 29"/>
          <p:cNvSpPr txBox="1"/>
          <p:nvPr>
            <p:custDataLst>
              <p:tags r:id="rId8"/>
            </p:custDataLst>
          </p:nvPr>
        </p:nvSpPr>
        <p:spPr>
          <a:xfrm>
            <a:off x="3674745" y="2443480"/>
            <a:ext cx="1660525" cy="7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algn="ctr" eaLnBrk="1" hangingPunct="1">
              <a:lnSpc>
                <a:spcPct val="100000"/>
              </a:lnSpc>
              <a:buNone/>
              <a:defRPr sz="1400">
                <a:solidFill>
                  <a:srgbClr val="F4E3B6"/>
                </a:solidFill>
              </a:defRPr>
            </a:lvl1pPr>
            <a:lvl2pPr marL="742950" indent="-285750">
              <a:lnSpc>
                <a:spcPct val="90000"/>
              </a:lnSpc>
              <a:spcBef>
                <a:spcPts val="500"/>
              </a:spcBef>
              <a:buChar char="•"/>
              <a:defRPr sz="2400"/>
            </a:lvl2pPr>
            <a:lvl3pPr marL="1143000" indent="-228600">
              <a:lnSpc>
                <a:spcPct val="90000"/>
              </a:lnSpc>
              <a:spcBef>
                <a:spcPts val="500"/>
              </a:spcBef>
              <a:buChar char="•"/>
              <a:defRPr sz="2000"/>
            </a:lvl3pPr>
            <a:lvl4pPr marL="1600200" indent="-228600">
              <a:lnSpc>
                <a:spcPct val="90000"/>
              </a:lnSpc>
              <a:spcBef>
                <a:spcPts val="500"/>
              </a:spcBef>
              <a:buChar char="•"/>
            </a:lvl4pPr>
            <a:lvl5pPr marL="2057400" indent="-228600">
              <a:lnSpc>
                <a:spcPct val="90000"/>
              </a:lnSpc>
              <a:spcBef>
                <a:spcPts val="500"/>
              </a:spcBef>
              <a:buChar char="•"/>
            </a:lvl5pPr>
            <a:lvl6pPr marL="2514600" indent="-228600" fontAlgn="base">
              <a:lnSpc>
                <a:spcPct val="90000"/>
              </a:lnSpc>
              <a:spcBef>
                <a:spcPts val="500"/>
              </a:spcBef>
              <a:spcAft>
                <a:spcPct val="0"/>
              </a:spcAft>
              <a:buFont typeface="Arial" panose="020B0604020202020204" pitchFamily="34" charset="0"/>
              <a:buChar char="•"/>
            </a:lvl6pPr>
            <a:lvl7pPr marL="2971800" indent="-228600" fontAlgn="base">
              <a:lnSpc>
                <a:spcPct val="90000"/>
              </a:lnSpc>
              <a:spcBef>
                <a:spcPts val="500"/>
              </a:spcBef>
              <a:spcAft>
                <a:spcPct val="0"/>
              </a:spcAft>
              <a:buFont typeface="Arial" panose="020B0604020202020204" pitchFamily="34" charset="0"/>
              <a:buChar char="•"/>
            </a:lvl7pPr>
            <a:lvl8pPr marL="3429000" indent="-228600" fontAlgn="base">
              <a:lnSpc>
                <a:spcPct val="90000"/>
              </a:lnSpc>
              <a:spcBef>
                <a:spcPts val="500"/>
              </a:spcBef>
              <a:spcAft>
                <a:spcPct val="0"/>
              </a:spcAft>
              <a:buFont typeface="Arial" panose="020B0604020202020204" pitchFamily="34" charset="0"/>
              <a:buChar char="•"/>
            </a:lvl8pPr>
            <a:lvl9pPr marL="3886200" indent="-228600" fontAlgn="base">
              <a:lnSpc>
                <a:spcPct val="90000"/>
              </a:lnSpc>
              <a:spcBef>
                <a:spcPts val="500"/>
              </a:spcBef>
              <a:spcAft>
                <a:spcPct val="0"/>
              </a:spcAft>
              <a:buFont typeface="Arial" panose="020B0604020202020204" pitchFamily="34" charset="0"/>
              <a:buChar char="•"/>
            </a:lvl9pPr>
          </a:lstStyle>
          <a:p>
            <a:r>
              <a:rPr lang="zh-CN" altLang="en-US" sz="2000" b="1" dirty="0">
                <a:solidFill>
                  <a:schemeClr val="bg1"/>
                </a:solidFill>
                <a:latin typeface="黑体" panose="02010609060101010101" pitchFamily="49" charset="-122"/>
                <a:ea typeface="黑体" panose="02010609060101010101" pitchFamily="49" charset="-122"/>
                <a:sym typeface="+mn-ea"/>
              </a:rPr>
              <a:t>扣好人生第一粒扣子</a:t>
            </a:r>
          </a:p>
        </p:txBody>
      </p:sp>
      <p:sp>
        <p:nvSpPr>
          <p:cNvPr id="31" name="文本框 30"/>
          <p:cNvSpPr txBox="1"/>
          <p:nvPr>
            <p:custDataLst>
              <p:tags r:id="rId9"/>
            </p:custDataLst>
          </p:nvPr>
        </p:nvSpPr>
        <p:spPr>
          <a:xfrm>
            <a:off x="3540760" y="4891405"/>
            <a:ext cx="1794510" cy="7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eaLnBrk="1" hangingPunct="1">
              <a:lnSpc>
                <a:spcPct val="100000"/>
              </a:lnSpc>
              <a:buNone/>
              <a:defRPr sz="1400">
                <a:solidFill>
                  <a:srgbClr val="F4E3B6"/>
                </a:solidFill>
              </a:defRPr>
            </a:lvl1pPr>
            <a:lvl2pPr marL="742950" indent="-285750">
              <a:lnSpc>
                <a:spcPct val="90000"/>
              </a:lnSpc>
              <a:spcBef>
                <a:spcPts val="500"/>
              </a:spcBef>
              <a:buChar char="•"/>
              <a:defRPr sz="2400"/>
            </a:lvl2pPr>
            <a:lvl3pPr marL="1143000" indent="-228600">
              <a:lnSpc>
                <a:spcPct val="90000"/>
              </a:lnSpc>
              <a:spcBef>
                <a:spcPts val="500"/>
              </a:spcBef>
              <a:buChar char="•"/>
              <a:defRPr sz="2000"/>
            </a:lvl3pPr>
            <a:lvl4pPr marL="1600200" indent="-228600">
              <a:lnSpc>
                <a:spcPct val="90000"/>
              </a:lnSpc>
              <a:spcBef>
                <a:spcPts val="500"/>
              </a:spcBef>
              <a:buChar char="•"/>
            </a:lvl4pPr>
            <a:lvl5pPr marL="2057400" indent="-228600">
              <a:lnSpc>
                <a:spcPct val="90000"/>
              </a:lnSpc>
              <a:spcBef>
                <a:spcPts val="500"/>
              </a:spcBef>
              <a:buChar char="•"/>
            </a:lvl5pPr>
            <a:lvl6pPr marL="2514600" indent="-228600" fontAlgn="base">
              <a:lnSpc>
                <a:spcPct val="90000"/>
              </a:lnSpc>
              <a:spcBef>
                <a:spcPts val="500"/>
              </a:spcBef>
              <a:spcAft>
                <a:spcPct val="0"/>
              </a:spcAft>
              <a:buFont typeface="Arial" panose="020B0604020202020204" pitchFamily="34" charset="0"/>
              <a:buChar char="•"/>
            </a:lvl6pPr>
            <a:lvl7pPr marL="2971800" indent="-228600" fontAlgn="base">
              <a:lnSpc>
                <a:spcPct val="90000"/>
              </a:lnSpc>
              <a:spcBef>
                <a:spcPts val="500"/>
              </a:spcBef>
              <a:spcAft>
                <a:spcPct val="0"/>
              </a:spcAft>
              <a:buFont typeface="Arial" panose="020B0604020202020204" pitchFamily="34" charset="0"/>
              <a:buChar char="•"/>
            </a:lvl7pPr>
            <a:lvl8pPr marL="3429000" indent="-228600" fontAlgn="base">
              <a:lnSpc>
                <a:spcPct val="90000"/>
              </a:lnSpc>
              <a:spcBef>
                <a:spcPts val="500"/>
              </a:spcBef>
              <a:spcAft>
                <a:spcPct val="0"/>
              </a:spcAft>
              <a:buFont typeface="Arial" panose="020B0604020202020204" pitchFamily="34" charset="0"/>
              <a:buChar char="•"/>
            </a:lvl8pPr>
            <a:lvl9pPr marL="3886200" indent="-228600" fontAlgn="base">
              <a:lnSpc>
                <a:spcPct val="90000"/>
              </a:lnSpc>
              <a:spcBef>
                <a:spcPts val="500"/>
              </a:spcBef>
              <a:spcAft>
                <a:spcPct val="0"/>
              </a:spcAft>
              <a:buFont typeface="Arial" panose="020B0604020202020204" pitchFamily="34" charset="0"/>
              <a:buChar char="•"/>
            </a:lvl9pPr>
          </a:lstStyle>
          <a:p>
            <a:r>
              <a:rPr lang="zh-CN" altLang="en-US" sz="2000" b="1" dirty="0">
                <a:solidFill>
                  <a:schemeClr val="bg1"/>
                </a:solidFill>
                <a:latin typeface="黑体" panose="02010609060101010101" pitchFamily="49" charset="-122"/>
                <a:ea typeface="黑体" panose="02010609060101010101" pitchFamily="49" charset="-122"/>
                <a:sym typeface="+mn-ea"/>
              </a:rPr>
              <a:t>好少年在行动</a:t>
            </a:r>
          </a:p>
        </p:txBody>
      </p:sp>
      <p:sp>
        <p:nvSpPr>
          <p:cNvPr id="6" name="MH_Text_1"/>
          <p:cNvSpPr/>
          <p:nvPr>
            <p:custDataLst>
              <p:tags r:id="rId10"/>
            </p:custDataLst>
          </p:nvPr>
        </p:nvSpPr>
        <p:spPr>
          <a:xfrm>
            <a:off x="6554470" y="2760980"/>
            <a:ext cx="4460875" cy="2893695"/>
          </a:xfrm>
          <a:prstGeom prst="rect">
            <a:avLst/>
          </a:prstGeom>
          <a:solidFill>
            <a:srgbClr val="FFFFFF"/>
          </a:solidFill>
          <a:ln w="1270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fontScale="92500" lnSpcReduction="10000"/>
          </a:bodyPr>
          <a:lstStyle/>
          <a:p>
            <a:pPr marL="0" marR="0" lvl="0" indent="0" algn="ctr" defTabSz="914400" rtl="0" eaLnBrk="1" fontAlgn="auto" latinLnBrk="0" hangingPunct="1">
              <a:lnSpc>
                <a:spcPct val="130000"/>
              </a:lnSpc>
              <a:spcBef>
                <a:spcPts val="1200"/>
              </a:spcBef>
              <a:spcAft>
                <a:spcPts val="0"/>
              </a:spcAft>
              <a:buClrTx/>
              <a:buSzTx/>
              <a:buFontTx/>
              <a:buNone/>
              <a:defRPr/>
            </a:pPr>
            <a:r>
              <a:rPr kumimoji="0" lang="zh-CN" altLang="en-US" sz="2800" b="0" i="0" u="none" strike="noStrike" kern="0" cap="none" spc="0" normalizeH="0" baseline="0" noProof="0" dirty="0">
                <a:ln>
                  <a:noFill/>
                </a:ln>
                <a:solidFill>
                  <a:srgbClr val="3A3A3A"/>
                </a:solidFill>
                <a:effectLst/>
                <a:uLnTx/>
                <a:uFillTx/>
                <a:latin typeface="Arial" panose="020B0604020202020204"/>
                <a:ea typeface="微软雅黑" panose="020B0503020204020204" pitchFamily="34" charset="-122"/>
                <a:cs typeface="+mn-cs"/>
              </a:rPr>
              <a:t>目  标</a:t>
            </a:r>
          </a:p>
          <a:p>
            <a:pPr marL="0" marR="0" lvl="0" indent="0" algn="just" defTabSz="914400" rtl="0" eaLnBrk="1" fontAlgn="auto" latinLnBrk="0" hangingPunct="1">
              <a:lnSpc>
                <a:spcPct val="130000"/>
              </a:lnSpc>
              <a:spcBef>
                <a:spcPts val="1200"/>
              </a:spcBef>
              <a:spcAft>
                <a:spcPts val="0"/>
              </a:spcAft>
              <a:buClrTx/>
              <a:buSzTx/>
              <a:buFontTx/>
              <a:buNone/>
              <a:defRPr/>
            </a:pPr>
            <a:r>
              <a:rPr kumimoji="0" lang="zh-CN" altLang="en-US"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1.知道社会主义核心价值观的内容，懂得价值观的形成对成长的重要作用。</a:t>
            </a:r>
            <a:endParaRPr lang="zh-CN" altLang="en-US" sz="1600" kern="0" noProof="0" dirty="0">
              <a:ln>
                <a:noFill/>
              </a:ln>
              <a:solidFill>
                <a:schemeClr val="tx1"/>
              </a:solidFill>
              <a:effectLst/>
              <a:uLnTx/>
              <a:uFillTx/>
              <a:latin typeface="Arial" panose="020B0604020202020204"/>
              <a:ea typeface="微软雅黑" panose="020B0503020204020204" pitchFamily="34" charset="-122"/>
              <a:sym typeface="+mn-ea"/>
            </a:endParaRPr>
          </a:p>
          <a:p>
            <a:pPr marL="0" marR="0" lvl="0" indent="0" algn="just" defTabSz="914400" rtl="0" eaLnBrk="1" fontAlgn="auto" latinLnBrk="0" hangingPunct="1">
              <a:lnSpc>
                <a:spcPct val="130000"/>
              </a:lnSpc>
              <a:spcBef>
                <a:spcPts val="120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2.</a:t>
            </a:r>
            <a:r>
              <a:rPr kumimoji="0" lang="zh-CN" altLang="en-US"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认识到扣好人生第一粒扣子，就是要从小自觉践行社会主义核心价值观。</a:t>
            </a:r>
            <a:endParaRPr kumimoji="0" lang="en-US" altLang="zh-CN"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30000"/>
              </a:lnSpc>
              <a:spcBef>
                <a:spcPts val="120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3.</a:t>
            </a:r>
            <a:r>
              <a:rPr kumimoji="0" lang="zh-CN" altLang="en-US"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能在行动中从小事做起，从自己做起，争做新时代好少年</a:t>
            </a:r>
            <a:r>
              <a:rPr lang="zh-CN" altLang="en-US" sz="1600" kern="0" noProof="0" dirty="0">
                <a:ln>
                  <a:noFill/>
                </a:ln>
                <a:solidFill>
                  <a:schemeClr val="tx1"/>
                </a:solidFill>
                <a:effectLst/>
                <a:uLnTx/>
                <a:uFillTx/>
                <a:latin typeface="Arial" panose="020B0604020202020204"/>
                <a:ea typeface="微软雅黑" panose="020B0503020204020204" pitchFamily="34" charset="-122"/>
                <a:sym typeface="+mn-ea"/>
              </a:rPr>
              <a:t>。</a:t>
            </a:r>
            <a:endParaRPr kumimoji="0" lang="zh-CN" altLang="en-US"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sym typeface="+mn-ea"/>
            </a:endParaRPr>
          </a:p>
        </p:txBody>
      </p:sp>
      <p:sp>
        <p:nvSpPr>
          <p:cNvPr id="4" name="圆角矩形 3"/>
          <p:cNvSpPr/>
          <p:nvPr/>
        </p:nvSpPr>
        <p:spPr>
          <a:xfrm>
            <a:off x="5931535" y="1001395"/>
            <a:ext cx="5693410" cy="155130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lang="en-US" altLang="zh-CN" sz="1800" kern="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sym typeface="+mn-ea"/>
              </a:rPr>
              <a:t>      </a:t>
            </a:r>
            <a:r>
              <a:rPr lang="zh-CN" altLang="en-US" sz="1800" kern="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sym typeface="+mn-ea"/>
              </a:rPr>
              <a:t>本讲是本册读本总结性内容，也是全书的落脚点。做新时代好少年，需要努力践行社会主义核心价值观，热爱祖国、热爱党，热爱人民、热爱社会主义，努力成为德智体美劳全面发展的建设社会主义和共产主义的接班人。</a:t>
            </a:r>
            <a:endParaRPr kumimoji="0" lang="zh-CN" altLang="zh-CN" sz="1800" b="0" i="0" u="none" strike="noStrike" cap="none" normalizeH="0" baseline="0">
              <a:ln>
                <a:noFill/>
              </a:ln>
              <a:solidFill>
                <a:schemeClr val="tx1"/>
              </a:solidFill>
              <a:effectLst/>
              <a:latin typeface="华文中宋" panose="02010600040101010101" charset="-122"/>
              <a:ea typeface="华文中宋" panose="02010600040101010101" charset="-122"/>
              <a:cs typeface="华文中宋" panose="02010600040101010101" charset="-122"/>
            </a:endParaRPr>
          </a:p>
        </p:txBody>
      </p:sp>
      <p:grpSp>
        <p:nvGrpSpPr>
          <p:cNvPr id="5" name="组合 4"/>
          <p:cNvGrpSpPr/>
          <p:nvPr/>
        </p:nvGrpSpPr>
        <p:grpSpPr>
          <a:xfrm>
            <a:off x="635" y="0"/>
            <a:ext cx="4980940" cy="798830"/>
            <a:chOff x="8235" y="2714"/>
            <a:chExt cx="7844" cy="1258"/>
          </a:xfrm>
        </p:grpSpPr>
        <p:grpSp>
          <p:nvGrpSpPr>
            <p:cNvPr id="7" name="组合 124"/>
            <p:cNvGrpSpPr/>
            <p:nvPr/>
          </p:nvGrpSpPr>
          <p:grpSpPr>
            <a:xfrm>
              <a:off x="8235" y="2714"/>
              <a:ext cx="7845" cy="1258"/>
              <a:chOff x="3628189" y="3484685"/>
              <a:chExt cx="4101695" cy="599235"/>
            </a:xfrm>
          </p:grpSpPr>
          <p:sp>
            <p:nvSpPr>
              <p:cNvPr id="8"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113"/>
              <p:cNvSpPr/>
              <p:nvPr/>
            </p:nvSpPr>
            <p:spPr>
              <a:xfrm>
                <a:off x="3717920" y="3568785"/>
                <a:ext cx="3910263" cy="420314"/>
              </a:xfrm>
              <a:prstGeom prst="roundRect">
                <a:avLst>
                  <a:gd name="adj" fmla="val 50000"/>
                </a:avLst>
              </a:pr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11" name="TextBox 57"/>
            <p:cNvSpPr txBox="1"/>
            <p:nvPr/>
          </p:nvSpPr>
          <p:spPr>
            <a:xfrm>
              <a:off x="10513" y="2929"/>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读本定位</a:t>
              </a:r>
            </a:p>
          </p:txBody>
        </p:sp>
        <p:grpSp>
          <p:nvGrpSpPr>
            <p:cNvPr id="12" name="组合 152"/>
            <p:cNvGrpSpPr/>
            <p:nvPr/>
          </p:nvGrpSpPr>
          <p:grpSpPr>
            <a:xfrm>
              <a:off x="15030" y="2849"/>
              <a:ext cx="928" cy="1018"/>
              <a:chOff x="3707357" y="3549448"/>
              <a:chExt cx="484080" cy="484079"/>
            </a:xfrm>
          </p:grpSpPr>
          <p:grpSp>
            <p:nvGrpSpPr>
              <p:cNvPr id="13" name="组合 1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4"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 name="TextBox 70"/>
              <p:cNvSpPr txBox="1"/>
              <p:nvPr/>
            </p:nvSpPr>
            <p:spPr>
              <a:xfrm>
                <a:off x="3753743" y="3630326"/>
                <a:ext cx="391307" cy="307186"/>
              </a:xfrm>
              <a:prstGeom prst="rect">
                <a:avLst/>
              </a:prstGeom>
              <a:noFill/>
            </p:spPr>
            <p:txBody>
              <a:bodyPr lIns="0" tIns="0" rIns="0" bIns="0">
                <a:spAutoFit/>
              </a:bodyPr>
              <a:lstStyle/>
              <a:p>
                <a:pPr marR="0" algn="ctr" defTabSz="609600" eaLnBrk="1" hangingPunct="1">
                  <a:buClrTx/>
                  <a:buSzTx/>
                  <a:buFontTx/>
                </a:pPr>
                <a:r>
                  <a:rPr kumimoji="0" lang="en-US" altLang="zh-CN"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rPr>
                  <a:t>01</a:t>
                </a:r>
                <a:endParaRPr kumimoji="0" lang="zh-CN" altLang="en-US"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扣好人生第一粒扣子</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47</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
        <p:nvSpPr>
          <p:cNvPr id="6" name="圆角矩形 5"/>
          <p:cNvSpPr/>
          <p:nvPr/>
        </p:nvSpPr>
        <p:spPr>
          <a:xfrm>
            <a:off x="7980680" y="2709545"/>
            <a:ext cx="3274060" cy="284289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正文：价值观的养成就像穿衣服扣扣子一样。</a:t>
            </a:r>
            <a:r>
              <a:rPr lang="en-US" sz="2000" b="1" dirty="0">
                <a:solidFill>
                  <a:schemeClr val="tx1"/>
                </a:solidFill>
                <a:latin typeface="华文中宋" panose="02010600040101010101" charset="-122"/>
                <a:ea typeface="华文中宋" panose="02010600040101010101" charset="-122"/>
                <a:sym typeface="+mn-ea"/>
              </a:rPr>
              <a:t>  </a:t>
            </a:r>
          </a:p>
          <a:p>
            <a:pPr algn="just"/>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图：通过扣第一粒扣子对与错的对比图和学生讨论图，呈现对主题的思考与交流。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7" name="图片 6"/>
          <p:cNvPicPr>
            <a:picLocks noChangeAspect="1"/>
          </p:cNvPicPr>
          <p:nvPr/>
        </p:nvPicPr>
        <p:blipFill>
          <a:blip r:embed="rId3" cstate="print"/>
          <a:stretch>
            <a:fillRect/>
          </a:stretch>
        </p:blipFill>
        <p:spPr>
          <a:xfrm>
            <a:off x="3777615" y="1969770"/>
            <a:ext cx="3820795" cy="47021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扣好人生第一粒扣子</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47</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设计意图</a:t>
            </a:r>
          </a:p>
        </p:txBody>
      </p:sp>
      <p:sp>
        <p:nvSpPr>
          <p:cNvPr id="6" name="圆角矩形 5"/>
          <p:cNvSpPr/>
          <p:nvPr/>
        </p:nvSpPr>
        <p:spPr>
          <a:xfrm>
            <a:off x="7980680" y="2840990"/>
            <a:ext cx="3274060" cy="2711450"/>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意图：用生动形象的比喻帮助学生理解扣好人生第一粒扣子的重要性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7" name="图片 6"/>
          <p:cNvPicPr>
            <a:picLocks noChangeAspect="1"/>
          </p:cNvPicPr>
          <p:nvPr/>
        </p:nvPicPr>
        <p:blipFill>
          <a:blip r:embed="rId3" cstate="print"/>
          <a:stretch>
            <a:fillRect/>
          </a:stretch>
        </p:blipFill>
        <p:spPr>
          <a:xfrm>
            <a:off x="3777615" y="1969770"/>
            <a:ext cx="3820795" cy="47021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扣好人生第一粒扣子</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48</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
        <p:nvSpPr>
          <p:cNvPr id="6" name="圆角矩形 5"/>
          <p:cNvSpPr/>
          <p:nvPr/>
        </p:nvSpPr>
        <p:spPr>
          <a:xfrm>
            <a:off x="7980680" y="2339975"/>
            <a:ext cx="3447415" cy="321246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正文：明确指出扣好人生第一粒扣子就是从小自觉践行社会主义核心价值观。</a:t>
            </a:r>
          </a:p>
          <a:p>
            <a:pPr algn="l"/>
            <a:endParaRPr lang="zh-CN" altLang="en-US" sz="2000" b="1" dirty="0">
              <a:solidFill>
                <a:schemeClr val="tx1"/>
              </a:solidFill>
              <a:latin typeface="华文中宋" panose="02010600040101010101" charset="-122"/>
              <a:ea typeface="华文中宋" panose="02010600040101010101" charset="-122"/>
              <a:sym typeface="+mn-ea"/>
            </a:endParaRPr>
          </a:p>
          <a:p>
            <a:pPr algn="l"/>
            <a:r>
              <a:rPr lang="zh-CN" altLang="en-US" sz="2000" b="1" dirty="0">
                <a:solidFill>
                  <a:schemeClr val="tx1"/>
                </a:solidFill>
                <a:latin typeface="华文中宋" panose="02010600040101010101" charset="-122"/>
                <a:ea typeface="华文中宋" panose="02010600040101010101" charset="-122"/>
                <a:sym typeface="+mn-ea"/>
              </a:rPr>
              <a:t>      图文：选择两个代表人物帮助学生理解社会主义核心价值观的内涵以及行动中的自觉落实。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3" cstate="print"/>
          <a:stretch>
            <a:fillRect/>
          </a:stretch>
        </p:blipFill>
        <p:spPr>
          <a:xfrm>
            <a:off x="3865880" y="1806575"/>
            <a:ext cx="3624580" cy="4895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扣好人生第一粒扣子</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48</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
        <p:nvSpPr>
          <p:cNvPr id="6" name="圆角矩形 5"/>
          <p:cNvSpPr/>
          <p:nvPr/>
        </p:nvSpPr>
        <p:spPr>
          <a:xfrm>
            <a:off x="7806690" y="2339975"/>
            <a:ext cx="3811003" cy="321246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latin typeface="华文中宋" panose="02010600040101010101" charset="-122"/>
                <a:ea typeface="华文中宋" panose="02010600040101010101" charset="-122"/>
                <a:sym typeface="+mn-ea"/>
              </a:rPr>
              <a:t>人民楷模”国家荣誉称号获得者：</a:t>
            </a:r>
          </a:p>
          <a:p>
            <a:pPr algn="l"/>
            <a:r>
              <a:rPr lang="zh-CN" altLang="en-US" sz="2000" b="1" dirty="0">
                <a:latin typeface="华文中宋" panose="02010600040101010101" charset="-122"/>
                <a:ea typeface="华文中宋" panose="02010600040101010101" charset="-122"/>
                <a:sym typeface="+mn-ea"/>
              </a:rPr>
              <a:t>      布茹玛汗·毛勒朵</a:t>
            </a:r>
            <a:r>
              <a:rPr lang="zh-CN" altLang="en-US" sz="2000" b="1" dirty="0">
                <a:solidFill>
                  <a:schemeClr val="tx1"/>
                </a:solidFill>
                <a:latin typeface="华文中宋" panose="02010600040101010101" charset="-122"/>
                <a:ea typeface="华文中宋" panose="02010600040101010101" charset="-122"/>
                <a:sym typeface="+mn-ea"/>
              </a:rPr>
              <a:t>  </a:t>
            </a:r>
          </a:p>
          <a:p>
            <a:pPr algn="l"/>
            <a:endParaRPr lang="zh-CN" altLang="en-US" sz="2000" b="1" dirty="0">
              <a:solidFill>
                <a:schemeClr val="tx1"/>
              </a:solidFill>
              <a:latin typeface="华文中宋" panose="02010600040101010101" charset="-122"/>
              <a:ea typeface="华文中宋" panose="02010600040101010101" charset="-122"/>
              <a:sym typeface="+mn-ea"/>
            </a:endParaRPr>
          </a:p>
          <a:p>
            <a:pPr algn="l"/>
            <a:endParaRPr lang="zh-CN" altLang="en-US" sz="2000" b="1" dirty="0">
              <a:solidFill>
                <a:schemeClr val="tx1"/>
              </a:solidFill>
              <a:latin typeface="华文中宋" panose="02010600040101010101" charset="-122"/>
              <a:ea typeface="华文中宋" panose="02010600040101010101" charset="-122"/>
              <a:sym typeface="+mn-ea"/>
            </a:endParaRPr>
          </a:p>
          <a:p>
            <a:pPr algn="l"/>
            <a:r>
              <a:rPr lang="zh-CN" altLang="en-US" sz="2000" b="1" dirty="0">
                <a:solidFill>
                  <a:schemeClr val="tx1"/>
                </a:solidFill>
                <a:latin typeface="华文中宋" panose="02010600040101010101" charset="-122"/>
                <a:ea typeface="华文中宋" panose="02010600040101010101" charset="-122"/>
                <a:sym typeface="+mn-ea"/>
              </a:rPr>
              <a:t>      </a:t>
            </a:r>
            <a:r>
              <a:rPr lang="zh-CN" altLang="en-US" sz="2000" b="1" dirty="0">
                <a:latin typeface="华文中宋" panose="02010600040101010101" charset="-122"/>
                <a:ea typeface="华文中宋" panose="02010600040101010101" charset="-122"/>
                <a:sym typeface="+mn-ea"/>
              </a:rPr>
              <a:t>这些“中国石”既是巡逻的路标，让她不迷失方向，还是岁月的纪念，见证她历经的艰辛，更是国家的象征，神圣不可侵犯。</a:t>
            </a:r>
            <a:endParaRPr lang="zh-CN" altLang="en-US" sz="2000" b="1" dirty="0">
              <a:solidFill>
                <a:schemeClr val="tx1"/>
              </a:solidFill>
              <a:latin typeface="华文中宋" panose="02010600040101010101" charset="-122"/>
              <a:ea typeface="华文中宋" panose="02010600040101010101"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3" cstate="print"/>
          <a:stretch>
            <a:fillRect/>
          </a:stretch>
        </p:blipFill>
        <p:spPr>
          <a:xfrm>
            <a:off x="3865880" y="1806575"/>
            <a:ext cx="3624580" cy="4895850"/>
          </a:xfrm>
          <a:prstGeom prst="rect">
            <a:avLst/>
          </a:prstGeom>
        </p:spPr>
      </p:pic>
      <p:sp>
        <p:nvSpPr>
          <p:cNvPr id="4" name="矩形 3"/>
          <p:cNvSpPr/>
          <p:nvPr/>
        </p:nvSpPr>
        <p:spPr>
          <a:xfrm>
            <a:off x="3868420" y="3732530"/>
            <a:ext cx="3603625" cy="1241425"/>
          </a:xfrm>
          <a:prstGeom prst="rect">
            <a:avLst/>
          </a:prstGeom>
          <a:noFill/>
          <a:ln w="57150">
            <a:solidFill>
              <a:srgbClr val="FFC000"/>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扣好人生第一粒扣子</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48</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
        <p:nvSpPr>
          <p:cNvPr id="6" name="圆角矩形 5"/>
          <p:cNvSpPr/>
          <p:nvPr/>
        </p:nvSpPr>
        <p:spPr>
          <a:xfrm>
            <a:off x="7806690" y="2339975"/>
            <a:ext cx="4023995" cy="4038600"/>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时代</a:t>
            </a:r>
            <a:r>
              <a:rPr lang="zh-CN" altLang="en-US" sz="2000" b="1" dirty="0">
                <a:latin typeface="华文中宋" panose="02010600040101010101" charset="-122"/>
                <a:ea typeface="华文中宋" panose="02010600040101010101" charset="-122"/>
                <a:sym typeface="+mn-ea"/>
              </a:rPr>
              <a:t>楷模”荣誉称号获得者：黄大发</a:t>
            </a:r>
            <a:r>
              <a:rPr lang="zh-CN" altLang="en-US" sz="2000" b="1" dirty="0">
                <a:solidFill>
                  <a:schemeClr val="tx1"/>
                </a:solidFill>
                <a:latin typeface="华文中宋" panose="02010600040101010101" charset="-122"/>
                <a:ea typeface="华文中宋" panose="02010600040101010101" charset="-122"/>
                <a:sym typeface="+mn-ea"/>
              </a:rPr>
              <a:t>  </a:t>
            </a:r>
          </a:p>
          <a:p>
            <a:pPr algn="l"/>
            <a:endParaRPr lang="zh-CN" altLang="en-US" sz="2000" b="1" dirty="0">
              <a:solidFill>
                <a:schemeClr val="tx1"/>
              </a:solidFill>
              <a:latin typeface="华文中宋" panose="02010600040101010101" charset="-122"/>
              <a:ea typeface="华文中宋" panose="02010600040101010101" charset="-122"/>
              <a:sym typeface="+mn-ea"/>
            </a:endParaRPr>
          </a:p>
          <a:p>
            <a:pPr algn="just"/>
            <a:r>
              <a:rPr lang="zh-CN" altLang="en-US" sz="2000" b="1" dirty="0">
                <a:solidFill>
                  <a:schemeClr val="tx1"/>
                </a:solidFill>
                <a:latin typeface="华文中宋" panose="02010600040101010101" charset="-122"/>
                <a:ea typeface="华文中宋" panose="02010600040101010101" charset="-122"/>
                <a:sym typeface="+mn-ea"/>
              </a:rPr>
              <a:t>    </a:t>
            </a:r>
            <a:r>
              <a:rPr lang="zh-CN" altLang="en-US" sz="1800" dirty="0">
                <a:latin typeface="华文中宋" panose="02010600040101010101" charset="-122"/>
                <a:ea typeface="华文中宋" panose="02010600040101010101" charset="-122"/>
                <a:sym typeface="+mn-ea"/>
              </a:rPr>
              <a:t>他以不忘初心的坚定信念，不等不靠的责任担当，无私奉献的高尚情操，坚强乐观的生活态度，践行了共产党员全心全意为人民服务的根本宗旨，诠释了社会主义核心价值观的深刻内涵，展示了贫困地区基层干部带领群众克服困难、脱贫攻坚、同步小康的坚强意志。他不愧为基层党员干部的优秀代</a:t>
            </a:r>
          </a:p>
          <a:p>
            <a:pPr algn="l"/>
            <a:r>
              <a:rPr lang="zh-CN" altLang="en-US" sz="1800" dirty="0">
                <a:latin typeface="华文中宋" panose="02010600040101010101" charset="-122"/>
                <a:ea typeface="华文中宋" panose="02010600040101010101" charset="-122"/>
                <a:sym typeface="+mn-ea"/>
              </a:rPr>
              <a:t>表，打赢脱贫攻坚战的时代楷模。</a:t>
            </a:r>
          </a:p>
        </p:txBody>
      </p:sp>
      <p:pic>
        <p:nvPicPr>
          <p:cNvPr id="2" name="图片 1"/>
          <p:cNvPicPr>
            <a:picLocks noChangeAspect="1"/>
          </p:cNvPicPr>
          <p:nvPr/>
        </p:nvPicPr>
        <p:blipFill>
          <a:blip r:embed="rId3" cstate="print"/>
          <a:stretch>
            <a:fillRect/>
          </a:stretch>
        </p:blipFill>
        <p:spPr>
          <a:xfrm>
            <a:off x="3865880" y="1806575"/>
            <a:ext cx="3624580" cy="4895850"/>
          </a:xfrm>
          <a:prstGeom prst="rect">
            <a:avLst/>
          </a:prstGeom>
        </p:spPr>
      </p:pic>
      <p:sp>
        <p:nvSpPr>
          <p:cNvPr id="4" name="矩形 3"/>
          <p:cNvSpPr/>
          <p:nvPr/>
        </p:nvSpPr>
        <p:spPr>
          <a:xfrm>
            <a:off x="3876675" y="4973320"/>
            <a:ext cx="3538220" cy="1729740"/>
          </a:xfrm>
          <a:prstGeom prst="rect">
            <a:avLst/>
          </a:prstGeom>
          <a:noFill/>
          <a:ln w="57150">
            <a:solidFill>
              <a:srgbClr val="FFC000"/>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FSHAPE" val="498714972"/>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6_1"/>
  <p:tag name="KSO_WM_UNIT_ID" val="diagram20171182_5*n_h_h_i*1_2_6_1"/>
  <p:tag name="KSO_WM_TEMPLATE_CATEGORY" val="diagram"/>
  <p:tag name="KSO_WM_TEMPLATE_INDEX" val="20171182"/>
  <p:tag name="KSO_WM_UNIT_LAYERLEVEL" val="1_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DIAGRAM_SCHEMECOLOR_ID" val="3"/>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6_2"/>
  <p:tag name="KSO_WM_UNIT_ID" val="diagram20171182_5*n_h_h_i*1_2_6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71182_5*n_h_h_i*1_2_2_1"/>
  <p:tag name="KSO_WM_TEMPLATE_CATEGORY" val="diagram"/>
  <p:tag name="KSO_WM_TEMPLATE_INDEX" val="20171182"/>
  <p:tag name="KSO_WM_UNIT_LAYERLEVEL" val="1_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DIAGRAM_SCHEMECOLOR_ID" val="3"/>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2"/>
  <p:tag name="KSO_WM_UNIT_ID" val="diagram20171182_5*n_h_h_i*1_2_2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171182_5*n_h_h_i*1_2_4_1"/>
  <p:tag name="KSO_WM_TEMPLATE_CATEGORY" val="diagram"/>
  <p:tag name="KSO_WM_TEMPLATE_INDEX" val="20171182"/>
  <p:tag name="KSO_WM_UNIT_LAYERLEVEL" val="1_1_1_1"/>
  <p:tag name="KSO_WM_TAG_VERSION" val="1.0"/>
  <p:tag name="KSO_WM_BEAUTIFY_FLAG" val="#wm#"/>
  <p:tag name="KSO_WM_UNIT_FILL_FORE_SCHEMECOLOR_INDEX" val="9"/>
  <p:tag name="KSO_WM_UNIT_FILL_TYPE" val="1"/>
  <p:tag name="KSO_WM_UNIT_TEXT_FILL_FORE_SCHEMECOLOR_INDEX" val="14"/>
  <p:tag name="KSO_WM_UNIT_TEXT_FILL_TYPE" val="1"/>
  <p:tag name="KSO_WM_UNIT_DIAGRAM_SCHEMECOLOR_ID" val="3"/>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4_2"/>
  <p:tag name="KSO_WM_UNIT_ID" val="diagram20171182_5*n_h_h_i*1_2_4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171182_5*n_h_h_i*1_2_5_1"/>
  <p:tag name="KSO_WM_TEMPLATE_CATEGORY" val="diagram"/>
  <p:tag name="KSO_WM_TEMPLATE_INDEX" val="20171182"/>
  <p:tag name="KSO_WM_UNIT_LAYERLEVEL" val="1_1_1_1"/>
  <p:tag name="KSO_WM_TAG_VERSION" val="1.0"/>
  <p:tag name="KSO_WM_BEAUTIFY_FLAG" val="#wm#"/>
  <p:tag name="KSO_WM_UNIT_FILL_FORE_SCHEMECOLOR_INDEX" val="10"/>
  <p:tag name="KSO_WM_UNIT_FILL_TYPE" val="1"/>
  <p:tag name="KSO_WM_UNIT_TEXT_FILL_FORE_SCHEMECOLOR_INDEX" val="14"/>
  <p:tag name="KSO_WM_UNIT_TEXT_FILL_TYPE" val="1"/>
  <p:tag name="KSO_WM_UNIT_DIAGRAM_SCHEMECOLOR_ID" val="3"/>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5_2"/>
  <p:tag name="KSO_WM_UNIT_ID" val="diagram20171182_5*n_h_h_i*1_2_5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71182_5*n_h_h_i*1_2_3_1"/>
  <p:tag name="KSO_WM_TEMPLATE_CATEGORY" val="diagram"/>
  <p:tag name="KSO_WM_TEMPLATE_INDEX" val="20171182"/>
  <p:tag name="KSO_WM_UNIT_LAYERLEVEL" val="1_1_1_1"/>
  <p:tag name="KSO_WM_TAG_VERSION" val="1.0"/>
  <p:tag name="KSO_WM_BEAUTIFY_FLAG" val="#wm#"/>
  <p:tag name="KSO_WM_UNIT_FILL_FORE_SCHEMECOLOR_INDEX" val="8"/>
  <p:tag name="KSO_WM_UNIT_FILL_TYPE" val="1"/>
  <p:tag name="KSO_WM_UNIT_TEXT_FILL_FORE_SCHEMECOLOR_INDEX" val="14"/>
  <p:tag name="KSO_WM_UNIT_TEXT_FILL_TYPE" val="1"/>
  <p:tag name="KSO_WM_UNIT_DIAGRAM_SCHEMECOLOR_ID" val="3"/>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3_2"/>
  <p:tag name="KSO_WM_UNIT_ID" val="diagram20171182_5*n_h_h_i*1_2_3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REFSHAPE" val="498714972"/>
</p:tagLst>
</file>

<file path=ppt/tags/tag2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1182_5*n_h_h_f*1_2_2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171182_5*n_h_h_f*1_2_3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6_1"/>
  <p:tag name="KSO_WM_UNIT_ID" val="diagram20171182_5*n_h_h_f*1_2_6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5_1"/>
  <p:tag name="KSO_WM_UNIT_ID" val="diagram20171182_5*n_h_h_f*1_2_5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171182_5*n_h_h_f*1_2_4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1182_5*n_h_a*1_1_1"/>
  <p:tag name="KSO_WM_TEMPLATE_CATEGORY" val="diagram"/>
  <p:tag name="KSO_WM_TEMPLATE_INDEX" val="20171182"/>
  <p:tag name="KSO_WM_UNIT_LAYERLEVEL" val="1_1_1"/>
  <p:tag name="KSO_WM_TAG_VERSION" val="1.0"/>
  <p:tag name="KSO_WM_BEAUTIFY_FLAG" val="#wm#"/>
  <p:tag name="KSO_WM_UNIT_PRESET_TEXT" val="点击输&#10;入标题"/>
  <p:tag name="KSO_WM_UNIT_TEXT_FILL_FORE_SCHEMECOLOR_INDEX" val="14"/>
  <p:tag name="KSO_WM_UNIT_TEXT_FILL_TYPE" val="1"/>
  <p:tag name="KSO_WM_UNIT_DIAGRAM_SCHEMECOLOR_ID" val="3"/>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TitleSubTitleDesc"/>
  <p:tag name="MH" val="20170705134724"/>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i"/>
  <p:tag name="KSO_WM_UNIT_INDEX" val="1_1_1"/>
  <p:tag name="KSO_WM_UNIT_ID" val="diagram20170829_1*p_h_i*1_1_1"/>
  <p:tag name="KSO_WM_UNIT_LAYERLEVEL" val="1_1_1"/>
  <p:tag name="KSO_WM_BEAUTIFY_FLAG" val="#wm#"/>
  <p:tag name="KSO_WM_TAG_VERSION" val="1.0"/>
  <p:tag name="KSO_WM_DIAGRAM_GROUP_CODE" val="p1-1"/>
  <p:tag name="KSO_WM_UNIT_FILL_FORE_SCHEMECOLOR_INDEX" val="5"/>
  <p:tag name="KSO_WM_UNIT_FILL_TYPE" val="1"/>
  <p:tag name="KSO_WM_UNIT_DIAGRAM_SCHEMECOLOR_ID"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i"/>
  <p:tag name="KSO_WM_UNIT_INDEX" val="1_1_1_1"/>
  <p:tag name="KSO_WM_UNIT_ID" val="diagram20170829_1*p_h_h_i*1_1_1_1"/>
  <p:tag name="KSO_WM_UNIT_LAYERLEVEL" val="1_1_1_1"/>
  <p:tag name="KSO_WM_BEAUTIFY_FLAG" val="#wm#"/>
  <p:tag name="KSO_WM_TAG_VERSION" val="1.0"/>
  <p:tag name="KSO_WM_DIAGRAM_GROUP_CODE" val="p1-1"/>
  <p:tag name="KSO_WM_UNIT_FILL_FORE_SCHEMECOLOR_INDEX" val="5"/>
  <p:tag name="KSO_WM_UNIT_FILL_TYPE" val="1"/>
  <p:tag name="KSO_WM_UNIT_DIAGRAM_SCHEMECOLOR_ID"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i"/>
  <p:tag name="KSO_WM_UNIT_INDEX" val="1_1_2_1"/>
  <p:tag name="KSO_WM_UNIT_ID" val="diagram20170829_1*p_h_h_i*1_1_2_1"/>
  <p:tag name="KSO_WM_UNIT_LAYERLEVEL" val="1_1_1_1"/>
  <p:tag name="KSO_WM_BEAUTIFY_FLAG" val="#wm#"/>
  <p:tag name="KSO_WM_TAG_VERSION" val="1.0"/>
  <p:tag name="KSO_WM_DIAGRAM_GROUP_CODE" val="p1-1"/>
  <p:tag name="KSO_WM_UNIT_FILL_FORE_SCHEMECOLOR_INDEX" val="5"/>
  <p:tag name="KSO_WM_UNIT_FILL_TYPE" val="1"/>
  <p:tag name="KSO_WM_UNIT_DIAGRAM_SCHEMECOLOR_ID"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TitleSubTitleDesc"/>
  <p:tag name="MH" val="20170705134724"/>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i"/>
  <p:tag name="KSO_WM_UNIT_INDEX" val="1_1_1_2"/>
  <p:tag name="KSO_WM_UNIT_ID" val="diagram20170829_1*p_h_h_i*1_1_1_2"/>
  <p:tag name="KSO_WM_UNIT_LAYERLEVEL" val="1_1_1_1"/>
  <p:tag name="KSO_WM_BEAUTIFY_FLAG" val="#wm#"/>
  <p:tag name="KSO_WM_TAG_VERSION" val="1.0"/>
  <p:tag name="KSO_WM_DIAGRAM_GROUP_CODE" val="p1-1"/>
  <p:tag name="KSO_WM_UNIT_LINE_FORE_SCHEMECOLOR_INDEX" val="5"/>
  <p:tag name="KSO_WM_UNIT_LINE_FILL_TYPE" val="2"/>
  <p:tag name="KSO_WM_UNIT_DIAGRAM_SCHEMECOLOR_ID"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i"/>
  <p:tag name="KSO_WM_UNIT_INDEX" val="1_1_2_2"/>
  <p:tag name="KSO_WM_UNIT_ID" val="diagram20170829_1*p_h_h_i*1_1_2_2"/>
  <p:tag name="KSO_WM_UNIT_LAYERLEVEL" val="1_1_1_1"/>
  <p:tag name="KSO_WM_BEAUTIFY_FLAG" val="#wm#"/>
  <p:tag name="KSO_WM_TAG_VERSION" val="1.0"/>
  <p:tag name="KSO_WM_DIAGRAM_GROUP_CODE" val="p1-1"/>
  <p:tag name="KSO_WM_UNIT_LINE_FORE_SCHEMECOLOR_INDEX" val="5"/>
  <p:tag name="KSO_WM_UNIT_LINE_FILL_TYPE" val="2"/>
  <p:tag name="KSO_WM_UNIT_DIAGRAM_SCHEMECOLOR_ID"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a"/>
  <p:tag name="KSO_WM_UNIT_INDEX" val="1_1_1"/>
  <p:tag name="KSO_WM_UNIT_ID" val="diagram20170829_1*p_h_a*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TEXT_FILL_FORE_SCHEMECOLOR_INDEX" val="14"/>
  <p:tag name="KSO_WM_UNIT_TEXT_FILL_TYPE" val="1"/>
  <p:tag name="KSO_WM_UNIT_DIAGRAM_SCHEMECOLOR_ID"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a"/>
  <p:tag name="KSO_WM_UNIT_INDEX" val="1_1_1_1"/>
  <p:tag name="KSO_WM_UNIT_ID" val="diagram20170829_1*p_h_h_a*1_1_1_1"/>
  <p:tag name="KSO_WM_UNIT_LAYERLEVEL" val="1_1_1_1"/>
  <p:tag name="KSO_WM_UNIT_VALUE" val="4"/>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TEXT_FILL_FORE_SCHEMECOLOR_INDEX" val="14"/>
  <p:tag name="KSO_WM_UNIT_TEXT_FILL_TYPE" val="1"/>
  <p:tag name="KSO_WM_UNIT_DIAGRAM_SCHEMECOLOR_ID"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a"/>
  <p:tag name="KSO_WM_UNIT_INDEX" val="1_1_2_1"/>
  <p:tag name="KSO_WM_UNIT_ID" val="diagram20170829_1*p_h_h_a*1_1_2_1"/>
  <p:tag name="KSO_WM_UNIT_LAYERLEVEL" val="1_1_1_1"/>
  <p:tag name="KSO_WM_UNIT_VALUE" val="4"/>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TEXT_FILL_FORE_SCHEMECOLOR_INDEX" val="14"/>
  <p:tag name="KSO_WM_UNIT_TEXT_FILL_TYPE" val="1"/>
  <p:tag name="KSO_WM_UNIT_DIAGRAM_SCHEMECOLOR_ID"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Text"/>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Text"/>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71182_5*n_h_i*1_1_1"/>
  <p:tag name="KSO_WM_TEMPLATE_CATEGORY" val="diagram"/>
  <p:tag name="KSO_WM_TEMPLATE_INDEX" val="20171182"/>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DIAGRAM_SCHEMECOLOR_ID" val="3"/>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5"/>
</p:tagLst>
</file>

<file path=ppt/tags/tag43.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6"/>
</p:tagLst>
</file>

<file path=ppt/tags/tag44.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7"/>
</p:tagLst>
</file>

<file path=ppt/tags/tag4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8"/>
</p:tagLst>
</file>

<file path=ppt/tags/tag4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9"/>
</p:tagLst>
</file>

<file path=ppt/tags/tag4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0"/>
</p:tagLst>
</file>

<file path=ppt/tags/tag4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1"/>
</p:tagLst>
</file>

<file path=ppt/tags/tag4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2"/>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71182_5*n_i*1_1"/>
  <p:tag name="KSO_WM_TEMPLATE_CATEGORY" val="diagram"/>
  <p:tag name="KSO_WM_TEMPLATE_INDEX" val="20171182"/>
  <p:tag name="KSO_WM_UNIT_LAYERLEVEL" val="1_1"/>
  <p:tag name="KSO_WM_TAG_VERSION" val="1.0"/>
  <p:tag name="KSO_WM_BEAUTIFY_FLAG" val="#wm#"/>
  <p:tag name="KSO_WM_UNIT_LINE_FORE_SCHEMECOLOR_INDEX" val="14"/>
  <p:tag name="KSO_WM_UNIT_LINE_FILL_TYPE" val="2"/>
  <p:tag name="KSO_WM_UNIT_DIAGRAM_SCHEMECOLOR_ID" val="3"/>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3"/>
</p:tagLst>
</file>

<file path=ppt/tags/tag51.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4"/>
</p:tagLst>
</file>

<file path=ppt/tags/tag52.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5"/>
</p:tagLst>
</file>

<file path=ppt/tags/tag53.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6"/>
</p:tagLst>
</file>

<file path=ppt/tags/tag54.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7"/>
</p:tagLst>
</file>

<file path=ppt/tags/tag5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8"/>
</p:tagLst>
</file>

<file path=ppt/tags/tag5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9"/>
</p:tagLst>
</file>

<file path=ppt/tags/tag5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0"/>
</p:tagLst>
</file>

<file path=ppt/tags/tag5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SubTitle"/>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Text"/>
  <p:tag name="MH_ORDER" val="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2"/>
  <p:tag name="KSO_WM_UNIT_ID" val="diagram20171182_5*n_i*1_2"/>
  <p:tag name="KSO_WM_TEMPLATE_CATEGORY" val="diagram"/>
  <p:tag name="KSO_WM_TEMPLATE_INDEX" val="20171182"/>
  <p:tag name="KSO_WM_UNIT_LAYERLEVEL" val="1_1"/>
  <p:tag name="KSO_WM_TAG_VERSION" val="1.0"/>
  <p:tag name="KSO_WM_BEAUTIFY_FLAG" val="#wm#"/>
  <p:tag name="KSO_WM_UNIT_LINE_FORE_SCHEMECOLOR_INDEX" val="14"/>
  <p:tag name="KSO_WM_UNIT_LINE_FILL_TYPE" val="2"/>
  <p:tag name="KSO_WM_UNIT_DIAGRAM_SCHEMECOLOR_ID" val="3"/>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1"/>
</p:tagLst>
</file>

<file path=ppt/tags/tag61.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2"/>
</p:tagLst>
</file>

<file path=ppt/tags/tag62.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3"/>
</p:tagLst>
</file>

<file path=ppt/tags/tag63.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4"/>
</p:tagLst>
</file>

<file path=ppt/tags/tag64.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5"/>
</p:tagLst>
</file>

<file path=ppt/tags/tag6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6"/>
</p:tagLst>
</file>

<file path=ppt/tags/tag6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7"/>
</p:tagLst>
</file>

<file path=ppt/tags/tag6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8"/>
</p:tagLst>
</file>

<file path=ppt/tags/tag6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9"/>
</p:tagLst>
</file>

<file path=ppt/tags/tag6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0"/>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71182_5*n_h_h_f*1_2_1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1"/>
</p:tagLst>
</file>

<file path=ppt/tags/tag71.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2"/>
</p:tagLst>
</file>

<file path=ppt/tags/tag72.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3"/>
</p:tagLst>
</file>

<file path=ppt/tags/tag73.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4"/>
</p:tagLst>
</file>

<file path=ppt/tags/tag74.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5"/>
</p:tagLst>
</file>

<file path=ppt/tags/tag7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6"/>
</p:tagLst>
</file>

<file path=ppt/tags/tag7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7"/>
</p:tagLst>
</file>

<file path=ppt/tags/tag7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8"/>
</p:tagLst>
</file>

<file path=ppt/tags/tag7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9"/>
</p:tagLst>
</file>

<file path=ppt/tags/tag7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4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71182_5*n_h_h_i*1_2_1_1"/>
  <p:tag name="KSO_WM_TEMPLATE_CATEGORY" val="diagram"/>
  <p:tag name="KSO_WM_TEMPLATE_INDEX" val="20171182"/>
  <p:tag name="KSO_WM_UNIT_LAYERLEVEL" val="1_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DIAGRAM_SCHEMECOLOR_ID" val="3"/>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2"/>
  <p:tag name="KSO_WM_UNIT_ID" val="diagram20171182_5*n_h_h_i*1_2_1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heme/theme1.xml><?xml version="1.0" encoding="utf-8"?>
<a:theme xmlns:a="http://schemas.openxmlformats.org/drawingml/2006/main" name="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1096</Words>
  <Application>Microsoft Office PowerPoint</Application>
  <PresentationFormat>宽屏</PresentationFormat>
  <Paragraphs>169</Paragraphs>
  <Slides>20</Slides>
  <Notes>14</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20</vt:i4>
      </vt:variant>
    </vt:vector>
  </HeadingPairs>
  <TitlesOfParts>
    <vt:vector size="31" baseType="lpstr">
      <vt:lpstr>Arial Unicode MS</vt:lpstr>
      <vt:lpstr>黑体</vt:lpstr>
      <vt:lpstr>华文中宋</vt:lpstr>
      <vt:lpstr>微软雅黑</vt:lpstr>
      <vt:lpstr>Arial</vt:lpstr>
      <vt:lpstr>Calibri</vt:lpstr>
      <vt:lpstr>Calibri Light</vt:lpstr>
      <vt:lpstr>Wingdings</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李杏芳</cp:lastModifiedBy>
  <cp:revision>403</cp:revision>
  <dcterms:created xsi:type="dcterms:W3CDTF">2013-10-25T14:41:00Z</dcterms:created>
  <dcterms:modified xsi:type="dcterms:W3CDTF">2024-08-13T07:14:23Z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2052-11.8.2.8621</vt:lpwstr>
  </property>
</Properties>
</file>