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 id="2147483657" r:id="rId3"/>
  </p:sldMasterIdLst>
  <p:notesMasterIdLst>
    <p:notesMasterId r:id="rId22"/>
  </p:notesMasterIdLst>
  <p:sldIdLst>
    <p:sldId id="256" r:id="rId4"/>
    <p:sldId id="257" r:id="rId5"/>
    <p:sldId id="796" r:id="rId6"/>
    <p:sldId id="794" r:id="rId7"/>
    <p:sldId id="797" r:id="rId8"/>
    <p:sldId id="798" r:id="rId9"/>
    <p:sldId id="799" r:id="rId10"/>
    <p:sldId id="800" r:id="rId11"/>
    <p:sldId id="803" r:id="rId12"/>
    <p:sldId id="805" r:id="rId13"/>
    <p:sldId id="804" r:id="rId14"/>
    <p:sldId id="806" r:id="rId15"/>
    <p:sldId id="801" r:id="rId16"/>
    <p:sldId id="802" r:id="rId17"/>
    <p:sldId id="809" r:id="rId18"/>
    <p:sldId id="807" r:id="rId19"/>
    <p:sldId id="272" r:id="rId20"/>
    <p:sldId id="270" r:id="rId21"/>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6">
          <p15:clr>
            <a:srgbClr val="A4A3A4"/>
          </p15:clr>
        </p15:guide>
        <p15:guide id="2" pos="380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CC"/>
    <a:srgbClr val="FFFFCC"/>
    <a:srgbClr val="FFCCFF"/>
    <a:srgbClr val="FFCC99"/>
    <a:srgbClr val="660066"/>
    <a:srgbClr val="006600"/>
    <a:srgbClr val="007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p:restoredTop sz="76196"/>
  </p:normalViewPr>
  <p:slideViewPr>
    <p:cSldViewPr snapToGrid="0" showGuides="1">
      <p:cViewPr varScale="1">
        <p:scale>
          <a:sx n="56" d="100"/>
          <a:sy n="56" d="100"/>
        </p:scale>
        <p:origin x="138" y="252"/>
      </p:cViewPr>
      <p:guideLst>
        <p:guide orient="horz" pos="2156"/>
        <p:guide pos="3801"/>
      </p:guideLst>
    </p:cSldViewPr>
  </p:slideViewPr>
  <p:notesTextViewPr>
    <p:cViewPr>
      <p:scale>
        <a:sx n="1" d="1"/>
        <a:sy n="1" d="1"/>
      </p:scale>
      <p:origin x="0" y="0"/>
    </p:cViewPr>
  </p:notesTextViewPr>
  <p:gridSpacing cx="72003" cy="72003"/>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xfrm>
            <a:off x="685800" y="4400550"/>
            <a:ext cx="5486400" cy="3600450"/>
          </a:xfrm>
          <a:prstGeom prst="rect">
            <a:avLst/>
          </a:prstGeom>
          <a:noFill/>
          <a:ln w="9525">
            <a:noFill/>
          </a:ln>
        </p:spPr>
        <p:txBody>
          <a:bodyPr/>
          <a:lstStyle/>
          <a:p>
            <a:pPr lvl="0"/>
            <a:endParaRPr lang="zh-CN" altLang="en-US" dirty="0"/>
          </a:p>
        </p:txBody>
      </p:sp>
      <p:sp>
        <p:nvSpPr>
          <p:cNvPr id="614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pPr lvl="0" algn="r" eaLnBrk="1" hangingPunct="1">
                <a:buFont typeface="Arial" panose="020B0604020202020204" pitchFamily="34" charset="0"/>
              </a:pPr>
              <a:t>2024/1/24</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867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pPr lvl="0" algn="r" eaLnBrk="1" hangingPunct="1">
                <a:buFont typeface="Arial" panose="020B0604020202020204" pitchFamily="34" charset="0"/>
              </a:pPr>
              <a:t>2024/1/24</a:t>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a:xfrm>
            <a:off x="685800" y="4400550"/>
            <a:ext cx="5486400" cy="3600450"/>
          </a:xfrm>
          <a:prstGeom prst="rect">
            <a:avLst/>
          </a:prstGeom>
          <a:noFill/>
          <a:ln w="9525">
            <a:noFill/>
          </a:ln>
        </p:spPr>
        <p:txBody>
          <a:bodyPr/>
          <a:lstStyle/>
          <a:p>
            <a:pPr lvl="0"/>
            <a:r>
              <a:rPr lang="zh-CN" altLang="en-US" dirty="0"/>
              <a:t>以上是本课的说课内容，谢谢观看。</a:t>
            </a:r>
          </a:p>
        </p:txBody>
      </p:sp>
      <p:sp>
        <p:nvSpPr>
          <p:cNvPr id="9216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Font typeface="Arial" panose="020B0604020202020204" pitchFamily="34" charset="0"/>
            </a:pPr>
            <a:fld id="{BB962C8B-B14F-4D97-AF65-F5344CB8AC3E}" type="datetime1">
              <a:rPr lang="zh-CN" altLang="en-US" dirty="0"/>
              <a:pPr lvl="0" algn="r" eaLnBrk="1" hangingPunct="1">
                <a:buFont typeface="Arial" panose="020B0604020202020204" pitchFamily="34" charset="0"/>
              </a:pPr>
              <a:t>2024/1/24</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p:sp>
      <p:sp>
        <p:nvSpPr>
          <p:cNvPr id="8195" name="备注占位符 2"/>
          <p:cNvSpPr>
            <a:spLocks noGrp="1"/>
          </p:cNvSpPr>
          <p:nvPr>
            <p:ph type="body" idx="1"/>
          </p:nvPr>
        </p:nvSpPr>
        <p:spPr>
          <a:xfrm>
            <a:off x="2147483022" y="2147483022"/>
            <a:ext cx="0" cy="0"/>
          </a:xfrm>
          <a:prstGeom prst="rect">
            <a:avLst/>
          </a:prstGeom>
          <a:noFill/>
          <a:ln w="9525">
            <a:noFill/>
          </a:ln>
        </p:spPr>
        <p:txBody>
          <a:bodyPr/>
          <a:lstStyle/>
          <a:p>
            <a:pPr lvl="0"/>
            <a:endParaRPr lang="zh-CN" altLang="en-US" dirty="0"/>
          </a:p>
        </p:txBody>
      </p:sp>
      <p:sp>
        <p:nvSpPr>
          <p:cNvPr id="819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pPr lvl="0" algn="r" eaLnBrk="1" hangingPunct="1"/>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xfrm>
            <a:off x="2147483022" y="2147483022"/>
            <a:ext cx="0" cy="0"/>
          </a:xfrm>
          <a:prstGeom prst="rect">
            <a:avLst/>
          </a:prstGeom>
          <a:noFill/>
          <a:ln w="9525">
            <a:noFill/>
          </a:ln>
        </p:spPr>
        <p:txBody>
          <a:bodyPr/>
          <a:lstStyle/>
          <a:p>
            <a:pPr lvl="0" eaLnBrk="1" hangingPunct="1">
              <a:spcBef>
                <a:spcPct val="0"/>
              </a:spcBef>
            </a:pPr>
            <a:r>
              <a:rPr lang="zh-CN" altLang="en-US" dirty="0"/>
              <a:t>一、读本分析</a:t>
            </a:r>
          </a:p>
        </p:txBody>
      </p:sp>
      <p:sp>
        <p:nvSpPr>
          <p:cNvPr id="102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latin typeface="Calibri" panose="020F0502020204030204" pitchFamily="34" charset="0"/>
              </a:rPr>
              <a:pPr lvl="0" algn="r" eaLnBrk="1" hangingPunct="1"/>
              <a:t>3</a:t>
            </a:fld>
            <a:endParaRPr lang="zh-CN"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xfrm>
            <a:off x="2147483022" y="2147483022"/>
            <a:ext cx="0" cy="0"/>
          </a:xfrm>
          <a:prstGeom prst="rect">
            <a:avLst/>
          </a:prstGeom>
          <a:noFill/>
          <a:ln w="9525">
            <a:noFill/>
          </a:ln>
        </p:spPr>
        <p:txBody>
          <a:bodyPr/>
          <a:lstStyle/>
          <a:p>
            <a:pPr lvl="0" eaLnBrk="1" hangingPunct="1">
              <a:spcBef>
                <a:spcPct val="0"/>
              </a:spcBef>
            </a:pPr>
            <a:r>
              <a:rPr lang="zh-CN" altLang="en-US" dirty="0"/>
              <a:t>一、读本分析</a:t>
            </a:r>
          </a:p>
        </p:txBody>
      </p:sp>
      <p:sp>
        <p:nvSpPr>
          <p:cNvPr id="102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dirty="0">
                <a:latin typeface="Calibri" panose="020F0502020204030204" pitchFamily="34" charset="0"/>
              </a:rPr>
              <a:pPr lvl="0" algn="r" eaLnBrk="1" hangingPunct="1"/>
              <a:t>4</a:t>
            </a:fld>
            <a:endParaRPr lang="zh-CN"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C497087-8AF3-4E99-BBF9-D6C96B335EC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025651" y="3406595"/>
            <a:ext cx="2174876" cy="2174876"/>
          </a:xfrm>
          <a:custGeom>
            <a:avLst/>
            <a:gdLst>
              <a:gd name="connsiteX0" fmla="*/ 1087438 w 2174876"/>
              <a:gd name="connsiteY0" fmla="*/ 0 h 2174876"/>
              <a:gd name="connsiteX1" fmla="*/ 2174876 w 2174876"/>
              <a:gd name="connsiteY1" fmla="*/ 1087438 h 2174876"/>
              <a:gd name="connsiteX2" fmla="*/ 1087438 w 2174876"/>
              <a:gd name="connsiteY2" fmla="*/ 2174876 h 2174876"/>
              <a:gd name="connsiteX3" fmla="*/ 0 w 2174876"/>
              <a:gd name="connsiteY3" fmla="*/ 1087438 h 2174876"/>
              <a:gd name="connsiteX4" fmla="*/ 1087438 w 2174876"/>
              <a:gd name="connsiteY4" fmla="*/ 0 h 217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876" h="2174876">
                <a:moveTo>
                  <a:pt x="1087438" y="0"/>
                </a:moveTo>
                <a:cubicBezTo>
                  <a:pt x="1688013" y="0"/>
                  <a:pt x="2174876" y="486863"/>
                  <a:pt x="2174876" y="1087438"/>
                </a:cubicBezTo>
                <a:cubicBezTo>
                  <a:pt x="2174876" y="1688013"/>
                  <a:pt x="1688013" y="2174876"/>
                  <a:pt x="1087438" y="2174876"/>
                </a:cubicBezTo>
                <a:cubicBezTo>
                  <a:pt x="486863" y="2174876"/>
                  <a:pt x="0" y="1688013"/>
                  <a:pt x="0" y="1087438"/>
                </a:cubicBezTo>
                <a:cubicBezTo>
                  <a:pt x="0" y="486863"/>
                  <a:pt x="486863" y="0"/>
                  <a:pt x="1087438"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custDataLst>
              <p:tags r:id="rId1"/>
            </p:custDataLst>
          </p:nvPr>
        </p:nvSpPr>
        <p:spPr>
          <a:xfrm>
            <a:off x="2025651" y="3406595"/>
            <a:ext cx="2174876" cy="2174876"/>
          </a:xfrm>
          <a:custGeom>
            <a:avLst/>
            <a:gdLst>
              <a:gd name="connsiteX0" fmla="*/ 1087438 w 2174876"/>
              <a:gd name="connsiteY0" fmla="*/ 0 h 2174876"/>
              <a:gd name="connsiteX1" fmla="*/ 2174876 w 2174876"/>
              <a:gd name="connsiteY1" fmla="*/ 1087438 h 2174876"/>
              <a:gd name="connsiteX2" fmla="*/ 1087438 w 2174876"/>
              <a:gd name="connsiteY2" fmla="*/ 2174876 h 2174876"/>
              <a:gd name="connsiteX3" fmla="*/ 0 w 2174876"/>
              <a:gd name="connsiteY3" fmla="*/ 1087438 h 2174876"/>
              <a:gd name="connsiteX4" fmla="*/ 1087438 w 2174876"/>
              <a:gd name="connsiteY4" fmla="*/ 0 h 217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876" h="2174876">
                <a:moveTo>
                  <a:pt x="1087438" y="0"/>
                </a:moveTo>
                <a:cubicBezTo>
                  <a:pt x="1688013" y="0"/>
                  <a:pt x="2174876" y="486863"/>
                  <a:pt x="2174876" y="1087438"/>
                </a:cubicBezTo>
                <a:cubicBezTo>
                  <a:pt x="2174876" y="1688013"/>
                  <a:pt x="1688013" y="2174876"/>
                  <a:pt x="1087438" y="2174876"/>
                </a:cubicBezTo>
                <a:cubicBezTo>
                  <a:pt x="486863" y="2174876"/>
                  <a:pt x="0" y="1688013"/>
                  <a:pt x="0" y="1087438"/>
                </a:cubicBezTo>
                <a:cubicBezTo>
                  <a:pt x="0" y="486863"/>
                  <a:pt x="486863" y="0"/>
                  <a:pt x="1087438"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pPr>
            <a:endParaRPr kumimoji="0" lang="zh-CN" altLang="en-US" sz="28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custDataLst>
              <p:tags r:id="rId1"/>
            </p:custDataLst>
          </p:nvPr>
        </p:nvSpPr>
        <p:spPr>
          <a:xfrm>
            <a:off x="2025651" y="3406595"/>
            <a:ext cx="2174876" cy="2174876"/>
          </a:xfrm>
          <a:custGeom>
            <a:avLst/>
            <a:gdLst>
              <a:gd name="connsiteX0" fmla="*/ 1087438 w 2174876"/>
              <a:gd name="connsiteY0" fmla="*/ 0 h 2174876"/>
              <a:gd name="connsiteX1" fmla="*/ 2174876 w 2174876"/>
              <a:gd name="connsiteY1" fmla="*/ 1087438 h 2174876"/>
              <a:gd name="connsiteX2" fmla="*/ 1087438 w 2174876"/>
              <a:gd name="connsiteY2" fmla="*/ 2174876 h 2174876"/>
              <a:gd name="connsiteX3" fmla="*/ 0 w 2174876"/>
              <a:gd name="connsiteY3" fmla="*/ 1087438 h 2174876"/>
              <a:gd name="connsiteX4" fmla="*/ 1087438 w 2174876"/>
              <a:gd name="connsiteY4" fmla="*/ 0 h 217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876" h="2174876">
                <a:moveTo>
                  <a:pt x="1087438" y="0"/>
                </a:moveTo>
                <a:cubicBezTo>
                  <a:pt x="1688013" y="0"/>
                  <a:pt x="2174876" y="486863"/>
                  <a:pt x="2174876" y="1087438"/>
                </a:cubicBezTo>
                <a:cubicBezTo>
                  <a:pt x="2174876" y="1688013"/>
                  <a:pt x="1688013" y="2174876"/>
                  <a:pt x="1087438" y="2174876"/>
                </a:cubicBezTo>
                <a:cubicBezTo>
                  <a:pt x="486863" y="2174876"/>
                  <a:pt x="0" y="1688013"/>
                  <a:pt x="0" y="1087438"/>
                </a:cubicBezTo>
                <a:cubicBezTo>
                  <a:pt x="0" y="486863"/>
                  <a:pt x="486863" y="0"/>
                  <a:pt x="1087438"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pPr>
            <a:endParaRPr kumimoji="0" lang="zh-CN" altLang="en-US" sz="28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8"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8" r:id="rId1"/>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tags" Target="../tags/tag77.xml"/><Relationship Id="rId7" Type="http://schemas.openxmlformats.org/officeDocument/2006/relationships/tags" Target="../tags/tag42.xml"/><Relationship Id="rId2" Type="http://schemas.openxmlformats.org/officeDocument/2006/relationships/tags" Target="../tags/tag37.xml"/><Relationship Id="rId16" Type="http://schemas.openxmlformats.org/officeDocument/2006/relationships/tags" Target="../tags/tag51.xml"/><Relationship Id="rId29" Type="http://schemas.openxmlformats.org/officeDocument/2006/relationships/tags" Target="../tags/tag64.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45" Type="http://schemas.openxmlformats.org/officeDocument/2006/relationships/slideLayout" Target="../slideLayouts/slideLayout2.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4" Type="http://schemas.openxmlformats.org/officeDocument/2006/relationships/tags" Target="../tags/tag79.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tags" Target="../tags/tag78.xml"/><Relationship Id="rId8" Type="http://schemas.openxmlformats.org/officeDocument/2006/relationships/tags" Target="../tags/tag43.xml"/><Relationship Id="rId3" Type="http://schemas.openxmlformats.org/officeDocument/2006/relationships/tags" Target="../tags/tag38.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notesSlide" Target="../notesSlides/notesSlide16.xml"/><Relationship Id="rId20" Type="http://schemas.openxmlformats.org/officeDocument/2006/relationships/tags" Target="../tags/tag55.xml"/><Relationship Id="rId41" Type="http://schemas.openxmlformats.org/officeDocument/2006/relationships/tags" Target="../tags/tag7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notesSlide" Target="../notesSlides/notesSlide3.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slideLayout" Target="../slideLayouts/slideLayout8.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7.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77"/>
          </a:schemeClr>
        </a:solidFill>
        <a:effectLst/>
      </p:bgPr>
    </p:bg>
    <p:spTree>
      <p:nvGrpSpPr>
        <p:cNvPr id="1" name=""/>
        <p:cNvGrpSpPr/>
        <p:nvPr/>
      </p:nvGrpSpPr>
      <p:grpSpPr>
        <a:xfrm>
          <a:off x="0" y="0"/>
          <a:ext cx="0" cy="0"/>
          <a:chOff x="0" y="0"/>
          <a:chExt cx="0" cy="0"/>
        </a:xfrm>
      </p:grpSpPr>
      <p:sp>
        <p:nvSpPr>
          <p:cNvPr id="5122" name="直接连接符 17"/>
          <p:cNvSpPr/>
          <p:nvPr/>
        </p:nvSpPr>
        <p:spPr>
          <a:xfrm>
            <a:off x="4776788" y="4632325"/>
            <a:ext cx="2622550" cy="1588"/>
          </a:xfrm>
          <a:prstGeom prst="line">
            <a:avLst/>
          </a:prstGeom>
          <a:ln w="6350">
            <a:noFill/>
          </a:ln>
        </p:spPr>
      </p:sp>
      <p:sp>
        <p:nvSpPr>
          <p:cNvPr id="5123" name="文本框 24"/>
          <p:cNvSpPr/>
          <p:nvPr/>
        </p:nvSpPr>
        <p:spPr>
          <a:xfrm>
            <a:off x="3833813" y="5360988"/>
            <a:ext cx="6361112" cy="1198880"/>
          </a:xfrm>
          <a:prstGeom prst="rect">
            <a:avLst/>
          </a:prstGeom>
          <a:noFill/>
          <a:ln w="9525">
            <a:noFill/>
          </a:ln>
        </p:spPr>
        <p:txBody>
          <a:bodyPr>
            <a:spAutoFit/>
          </a:bodyPr>
          <a:lstStyle/>
          <a:p>
            <a:pPr eaLnBrk="1" hangingPunct="1">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报告人：顾瑾玉</a:t>
            </a:r>
            <a:endParaRPr lang="en-US" altLang="zh-CN" sz="2400" dirty="0">
              <a:latin typeface="微软雅黑" panose="020B0503020204020204" pitchFamily="34" charset="-122"/>
              <a:ea typeface="微软雅黑" panose="020B0503020204020204" pitchFamily="34" charset="-122"/>
              <a:sym typeface="Calibri" panose="020F0502020204030204" pitchFamily="34" charset="0"/>
            </a:endParaRPr>
          </a:p>
          <a:p>
            <a:pPr eaLnBrk="1" hangingPunct="1">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单   位：北京教育科学研究院</a:t>
            </a:r>
          </a:p>
        </p:txBody>
      </p:sp>
      <p:sp>
        <p:nvSpPr>
          <p:cNvPr id="5124" name="矩形 2"/>
          <p:cNvSpPr/>
          <p:nvPr/>
        </p:nvSpPr>
        <p:spPr>
          <a:xfrm>
            <a:off x="1036638" y="1647825"/>
            <a:ext cx="11155362" cy="2011363"/>
          </a:xfrm>
          <a:prstGeom prst="rect">
            <a:avLst/>
          </a:prstGeom>
          <a:noFill/>
          <a:ln w="9525">
            <a:noFill/>
          </a:ln>
        </p:spPr>
        <p:txBody>
          <a:bodyPr/>
          <a:lstStyle/>
          <a:p>
            <a:pPr eaLnBrk="1" hangingPunct="1">
              <a:buFont typeface="Arial" panose="020B0604020202020204" pitchFamily="34" charset="0"/>
            </a:pPr>
            <a:endParaRPr lang="zh-CN" altLang="en-US" dirty="0">
              <a:latin typeface="Arial" panose="020B0604020202020204" pitchFamily="34" charset="0"/>
              <a:sym typeface="Calibri" panose="020F0502020204030204" pitchFamily="34" charset="0"/>
            </a:endParaRPr>
          </a:p>
        </p:txBody>
      </p:sp>
      <p:sp>
        <p:nvSpPr>
          <p:cNvPr id="5125" name="文本框 22"/>
          <p:cNvSpPr/>
          <p:nvPr/>
        </p:nvSpPr>
        <p:spPr>
          <a:xfrm>
            <a:off x="1242695" y="2853055"/>
            <a:ext cx="9908540" cy="1537970"/>
          </a:xfrm>
          <a:prstGeom prst="rect">
            <a:avLst/>
          </a:prstGeom>
          <a:noFill/>
          <a:ln w="9525">
            <a:noFill/>
          </a:ln>
        </p:spPr>
        <p:txBody>
          <a:bodyPr wrap="square">
            <a:spAutoFit/>
          </a:bodyPr>
          <a:lstStyle/>
          <a:p>
            <a:pPr algn="ctr" eaLnBrk="1" hangingPunct="1">
              <a:buFont typeface="Arial" panose="020B0604020202020204" pitchFamily="34" charset="0"/>
            </a:pPr>
            <a:r>
              <a:rPr lang="zh-CN" altLang="en-US" sz="40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0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40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讲</a:t>
            </a:r>
            <a:r>
              <a:rPr lang="en-US" altLang="zh-CN" sz="40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0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我们是共产主义接班人</a:t>
            </a:r>
            <a:r>
              <a:rPr lang="en-US" altLang="zh-CN" sz="40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0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内容解读</a:t>
            </a:r>
          </a:p>
          <a:p>
            <a:pPr algn="ctr" eaLnBrk="1" hangingPunct="1">
              <a:buFont typeface="Arial" panose="020B0604020202020204" pitchFamily="34" charset="0"/>
            </a:pPr>
            <a:endParaRPr lang="zh-CN" altLang="en-US"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D93F55A-51AE-3F5C-CC58-078A4C216522}"/>
              </a:ext>
            </a:extLst>
          </p:cNvPr>
          <p:cNvPicPr>
            <a:picLocks noChangeAspect="1"/>
          </p:cNvPicPr>
          <p:nvPr/>
        </p:nvPicPr>
        <p:blipFill>
          <a:blip r:embed="rId3"/>
          <a:stretch>
            <a:fillRect/>
          </a:stretch>
        </p:blipFill>
        <p:spPr>
          <a:xfrm>
            <a:off x="2572808" y="2185639"/>
            <a:ext cx="5591989" cy="3721866"/>
          </a:xfrm>
          <a:prstGeom prst="rect">
            <a:avLst/>
          </a:prstGeom>
        </p:spPr>
      </p:pic>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光荣的少先队</a:t>
            </a:r>
          </a:p>
        </p:txBody>
      </p:sp>
      <p:sp>
        <p:nvSpPr>
          <p:cNvPr id="6" name="圆角矩形 5"/>
          <p:cNvSpPr/>
          <p:nvPr/>
        </p:nvSpPr>
        <p:spPr>
          <a:xfrm>
            <a:off x="8163559" y="2961006"/>
            <a:ext cx="3935513" cy="1700204"/>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buFont typeface="Wingdings" panose="05000000000000000000" charset="0"/>
            </a:pPr>
            <a:r>
              <a:rPr lang="en-US" altLang="zh-CN" sz="2000" b="1" dirty="0">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cs typeface="华文中宋" panose="02010600040101010101" charset="-122"/>
                <a:sym typeface="+mn-ea"/>
              </a:rPr>
              <a:t>队旗、队徽、红领巾是少先队的标志。教学中可以讲一讲背后的故事，进一步让学生懂得其含义，尊重、爱护它们。   </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pPr>
            <a:endParaRPr kumimoji="0" lang="zh-CN" altLang="zh-CN" sz="2000" b="0" i="0" u="none" strike="noStrike" cap="none" normalizeH="0" baseline="0" dirty="0">
              <a:ln>
                <a:noFill/>
              </a:ln>
              <a:solidFill>
                <a:schemeClr val="tx1"/>
              </a:solidFill>
              <a:effectLst/>
              <a:latin typeface="华文中宋" panose="02010600040101010101" charset="-122"/>
              <a:ea typeface="华文中宋" panose="02010600040101010101" charset="-122"/>
              <a:cs typeface="华文中宋" panose="02010600040101010101" charset="-122"/>
            </a:endParaRPr>
          </a:p>
        </p:txBody>
      </p:sp>
      <p:sp>
        <p:nvSpPr>
          <p:cNvPr id="2" name="椭圆 1"/>
          <p:cNvSpPr/>
          <p:nvPr/>
        </p:nvSpPr>
        <p:spPr>
          <a:xfrm>
            <a:off x="2623152" y="3957134"/>
            <a:ext cx="2113280" cy="960120"/>
          </a:xfrm>
          <a:prstGeom prst="ellipse">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标题 1">
            <a:extLst>
              <a:ext uri="{FF2B5EF4-FFF2-40B4-BE49-F238E27FC236}">
                <a16:creationId xmlns:a16="http://schemas.microsoft.com/office/drawing/2014/main" id="{26910F43-3D2F-7B3E-CAA1-D34EAB6BD886}"/>
              </a:ext>
            </a:extLst>
          </p:cNvPr>
          <p:cNvSpPr>
            <a:spLocks noGrp="1"/>
          </p:cNvSpPr>
          <p:nvPr/>
        </p:nvSpPr>
        <p:spPr>
          <a:xfrm>
            <a:off x="-92075" y="3241702"/>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42-43</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57D863-7221-77D5-2986-E1086F785189}"/>
              </a:ext>
            </a:extLst>
          </p:cNvPr>
          <p:cNvPicPr>
            <a:picLocks noChangeAspect="1"/>
          </p:cNvPicPr>
          <p:nvPr/>
        </p:nvPicPr>
        <p:blipFill>
          <a:blip r:embed="rId3"/>
          <a:stretch>
            <a:fillRect/>
          </a:stretch>
        </p:blipFill>
        <p:spPr>
          <a:xfrm>
            <a:off x="2572808" y="2185639"/>
            <a:ext cx="5591989" cy="3721866"/>
          </a:xfrm>
          <a:prstGeom prst="rect">
            <a:avLst/>
          </a:prstGeom>
        </p:spPr>
      </p:pic>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光荣的少先队</a:t>
            </a:r>
          </a:p>
        </p:txBody>
      </p:sp>
      <p:sp>
        <p:nvSpPr>
          <p:cNvPr id="6" name="圆角矩形 5"/>
          <p:cNvSpPr/>
          <p:nvPr/>
        </p:nvSpPr>
        <p:spPr>
          <a:xfrm>
            <a:off x="8163560" y="2401570"/>
            <a:ext cx="3428365" cy="3653790"/>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buFont typeface="Wingdings" panose="05000000000000000000" charset="0"/>
            </a:pPr>
            <a:endParaRPr lang="zh-CN" altLang="en-US" sz="2000" b="1"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buFont typeface="Wingdings" panose="05000000000000000000" charset="0"/>
            </a:pPr>
            <a:endParaRPr lang="zh-CN" altLang="en-US" sz="2000" b="1"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buFont typeface="Wingdings" panose="05000000000000000000" charset="0"/>
            </a:pPr>
            <a:r>
              <a:rPr lang="zh-CN" altLang="en-US" sz="2000" dirty="0">
                <a:solidFill>
                  <a:schemeClr val="tx1"/>
                </a:solidFill>
                <a:latin typeface="+mn-ea"/>
                <a:cs typeface="华文中宋" panose="02010600040101010101" charset="-122"/>
                <a:sym typeface="+mn-ea"/>
              </a:rPr>
              <a:t>卡通人：我们开展一次了解少先队光荣历史的主题活动吧！</a:t>
            </a:r>
            <a:r>
              <a:rPr lang="zh-CN" altLang="en-US" sz="2000" b="1" dirty="0">
                <a:solidFill>
                  <a:schemeClr val="tx1"/>
                </a:solidFill>
                <a:latin typeface="华文中宋" panose="02010600040101010101" charset="-122"/>
                <a:ea typeface="华文中宋" panose="02010600040101010101" charset="-122"/>
                <a:cs typeface="华文中宋" panose="02010600040101010101" charset="-122"/>
                <a:sym typeface="+mn-ea"/>
              </a:rPr>
              <a:t>   </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pPr>
            <a:endParaRPr kumimoji="0" lang="zh-CN" altLang="zh-CN" sz="2000" b="0" i="0" u="none" strike="noStrike" cap="none" normalizeH="0" baseline="0" dirty="0">
              <a:ln>
                <a:noFill/>
              </a:ln>
              <a:solidFill>
                <a:schemeClr val="tx1"/>
              </a:solidFill>
              <a:effectLst/>
              <a:latin typeface="华文中宋" panose="02010600040101010101" charset="-122"/>
              <a:ea typeface="华文中宋" panose="02010600040101010101" charset="-122"/>
              <a:cs typeface="华文中宋" panose="02010600040101010101" charset="-122"/>
            </a:endParaRP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pPr>
            <a:endParaRPr kumimoji="0" lang="zh-CN" altLang="zh-CN" sz="2000" b="0" i="0" u="none" strike="noStrike" cap="none" normalizeH="0" baseline="0" dirty="0">
              <a:ln>
                <a:noFill/>
              </a:ln>
              <a:solidFill>
                <a:schemeClr val="tx1"/>
              </a:solidFill>
              <a:effectLst/>
              <a:latin typeface="华文中宋" panose="02010600040101010101" charset="-122"/>
              <a:ea typeface="华文中宋" panose="02010600040101010101" charset="-122"/>
              <a:cs typeface="华文中宋" panose="02010600040101010101" charset="-122"/>
            </a:endParaRP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pPr>
            <a:endParaRPr kumimoji="0" lang="zh-CN" altLang="zh-CN" sz="2000" b="0" i="0" u="none" strike="noStrike" cap="none" normalizeH="0" baseline="0" dirty="0">
              <a:ln>
                <a:noFill/>
              </a:ln>
              <a:solidFill>
                <a:schemeClr val="tx1"/>
              </a:solidFill>
              <a:effectLst/>
              <a:latin typeface="华文中宋" panose="02010600040101010101" charset="-122"/>
              <a:ea typeface="华文中宋" panose="02010600040101010101" charset="-122"/>
              <a:cs typeface="华文中宋" panose="02010600040101010101" charset="-122"/>
            </a:endParaRPr>
          </a:p>
        </p:txBody>
      </p:sp>
      <p:sp>
        <p:nvSpPr>
          <p:cNvPr id="2" name="矩形 1"/>
          <p:cNvSpPr/>
          <p:nvPr/>
        </p:nvSpPr>
        <p:spPr>
          <a:xfrm>
            <a:off x="7041727" y="3310111"/>
            <a:ext cx="1047115" cy="730885"/>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标题 1">
            <a:extLst>
              <a:ext uri="{FF2B5EF4-FFF2-40B4-BE49-F238E27FC236}">
                <a16:creationId xmlns:a16="http://schemas.microsoft.com/office/drawing/2014/main" id="{7672570C-881D-76B5-4CD4-957C8F74BA2B}"/>
              </a:ext>
            </a:extLst>
          </p:cNvPr>
          <p:cNvSpPr>
            <a:spLocks noGrp="1"/>
          </p:cNvSpPr>
          <p:nvPr/>
        </p:nvSpPr>
        <p:spPr>
          <a:xfrm>
            <a:off x="-92075" y="3241702"/>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42-43</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7AC5137-AF2C-1966-4FFA-0A9581CD7669}"/>
              </a:ext>
            </a:extLst>
          </p:cNvPr>
          <p:cNvPicPr>
            <a:picLocks noChangeAspect="1"/>
          </p:cNvPicPr>
          <p:nvPr/>
        </p:nvPicPr>
        <p:blipFill>
          <a:blip r:embed="rId3"/>
          <a:stretch>
            <a:fillRect/>
          </a:stretch>
        </p:blipFill>
        <p:spPr>
          <a:xfrm>
            <a:off x="2572808" y="2185639"/>
            <a:ext cx="5591989" cy="3721866"/>
          </a:xfrm>
          <a:prstGeom prst="rect">
            <a:avLst/>
          </a:prstGeom>
        </p:spPr>
      </p:pic>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光荣的少先队</a:t>
            </a:r>
          </a:p>
        </p:txBody>
      </p:sp>
      <p:sp>
        <p:nvSpPr>
          <p:cNvPr id="6" name="圆角矩形 5"/>
          <p:cNvSpPr/>
          <p:nvPr/>
        </p:nvSpPr>
        <p:spPr>
          <a:xfrm>
            <a:off x="8163560" y="2877185"/>
            <a:ext cx="3428365" cy="1864360"/>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buFont typeface="Wingdings" panose="05000000000000000000" charset="0"/>
            </a:pPr>
            <a:r>
              <a:rPr lang="en-US" altLang="zh-CN" sz="2000" dirty="0">
                <a:latin typeface="华文中宋" panose="02010600040101010101" charset="-122"/>
                <a:ea typeface="华文中宋" panose="02010600040101010101" charset="-122"/>
                <a:cs typeface="华文中宋" panose="02010600040101010101" charset="-122"/>
                <a:sym typeface="+mn-ea"/>
              </a:rPr>
              <a:t>      </a:t>
            </a:r>
            <a:r>
              <a:rPr lang="zh-CN" altLang="en-US" sz="1800" dirty="0">
                <a:latin typeface="+mn-ea"/>
                <a:cs typeface="华文中宋" panose="02010600040101010101" charset="-122"/>
                <a:sym typeface="+mn-ea"/>
              </a:rPr>
              <a:t>正文：少先队在党的领导下茁壮成长。每一名少先队员都要听党话、跟党走，让胸前的红领巾更加鲜艳。</a:t>
            </a:r>
            <a:r>
              <a:rPr lang="zh-CN" altLang="en-US" sz="2000" b="1" dirty="0">
                <a:solidFill>
                  <a:schemeClr val="tx1"/>
                </a:solidFill>
                <a:latin typeface="华文中宋" panose="02010600040101010101" charset="-122"/>
                <a:ea typeface="华文中宋" panose="02010600040101010101" charset="-122"/>
                <a:cs typeface="华文中宋" panose="02010600040101010101" charset="-122"/>
                <a:sym typeface="+mn-ea"/>
              </a:rPr>
              <a:t>   </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pPr>
            <a:endParaRPr kumimoji="0" lang="zh-CN" altLang="zh-CN" sz="2000" b="0" i="0" u="none" strike="noStrike" cap="none" normalizeH="0" baseline="0" dirty="0">
              <a:ln>
                <a:noFill/>
              </a:ln>
              <a:solidFill>
                <a:schemeClr val="tx1"/>
              </a:solidFill>
              <a:effectLst/>
              <a:latin typeface="华文中宋" panose="02010600040101010101" charset="-122"/>
              <a:ea typeface="华文中宋" panose="02010600040101010101" charset="-122"/>
              <a:cs typeface="华文中宋" panose="02010600040101010101" charset="-122"/>
            </a:endParaRPr>
          </a:p>
        </p:txBody>
      </p:sp>
      <p:sp>
        <p:nvSpPr>
          <p:cNvPr id="2" name="矩形 1"/>
          <p:cNvSpPr/>
          <p:nvPr/>
        </p:nvSpPr>
        <p:spPr>
          <a:xfrm>
            <a:off x="5696120" y="4046571"/>
            <a:ext cx="2392721" cy="514277"/>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标题 1">
            <a:extLst>
              <a:ext uri="{FF2B5EF4-FFF2-40B4-BE49-F238E27FC236}">
                <a16:creationId xmlns:a16="http://schemas.microsoft.com/office/drawing/2014/main" id="{41C02AD9-DB71-7905-CFA4-45940D3794E5}"/>
              </a:ext>
            </a:extLst>
          </p:cNvPr>
          <p:cNvSpPr>
            <a:spLocks noGrp="1"/>
          </p:cNvSpPr>
          <p:nvPr/>
        </p:nvSpPr>
        <p:spPr>
          <a:xfrm>
            <a:off x="-92075" y="3241702"/>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42-43</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习近平爷爷对我们的期望</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44-45</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素材的选择</a:t>
            </a:r>
          </a:p>
        </p:txBody>
      </p:sp>
      <p:sp>
        <p:nvSpPr>
          <p:cNvPr id="6" name="圆角矩形 5"/>
          <p:cNvSpPr/>
          <p:nvPr/>
        </p:nvSpPr>
        <p:spPr>
          <a:xfrm>
            <a:off x="7980680" y="2339975"/>
            <a:ext cx="3992245"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习近平爷爷和少年儿童在一起，参加各种活动。</a:t>
            </a:r>
          </a:p>
          <a:p>
            <a:pPr algn="l"/>
            <a:endParaRPr lang="zh-CN" altLang="en-US" sz="2000" b="1" dirty="0">
              <a:solidFill>
                <a:schemeClr val="tx1"/>
              </a:solidFill>
              <a:latin typeface="华文中宋" panose="02010600040101010101" charset="-122"/>
              <a:ea typeface="华文中宋" panose="02010600040101010101" charset="-122"/>
              <a:sym typeface="+mn-ea"/>
            </a:endParaRPr>
          </a:p>
          <a:p>
            <a:pPr marL="342900" indent="-342900" algn="l">
              <a:buFont typeface="Wingdings" panose="05000000000000000000" charset="0"/>
              <a:buChar char="u"/>
            </a:pPr>
            <a:r>
              <a:rPr lang="zh-CN" altLang="en-US" sz="2000" b="1" dirty="0">
                <a:solidFill>
                  <a:schemeClr val="tx1"/>
                </a:solidFill>
                <a:latin typeface="华文中宋" panose="02010600040101010101" charset="-122"/>
                <a:ea typeface="华文中宋" panose="02010600040101010101" charset="-122"/>
                <a:sym typeface="+mn-ea"/>
              </a:rPr>
              <a:t>走进学校，走到孩子们中间</a:t>
            </a:r>
          </a:p>
          <a:p>
            <a:pPr marL="342900" indent="-342900" algn="l">
              <a:buFont typeface="Wingdings" panose="05000000000000000000" charset="0"/>
              <a:buChar char="u"/>
            </a:pPr>
            <a:r>
              <a:rPr lang="zh-CN" altLang="en-US" sz="2000" b="1" dirty="0">
                <a:solidFill>
                  <a:schemeClr val="tx1"/>
                </a:solidFill>
                <a:latin typeface="华文中宋" panose="02010600040101010101" charset="-122"/>
                <a:ea typeface="华文中宋" panose="02010600040101010101" charset="-122"/>
                <a:sym typeface="+mn-ea"/>
              </a:rPr>
              <a:t>关心学校足球运动</a:t>
            </a:r>
          </a:p>
          <a:p>
            <a:pPr marL="342900" indent="-342900" algn="l">
              <a:buFont typeface="Wingdings" panose="05000000000000000000" charset="0"/>
              <a:buChar char="u"/>
            </a:pPr>
            <a:r>
              <a:rPr lang="zh-CN" altLang="en-US" sz="2000" b="1" dirty="0">
                <a:solidFill>
                  <a:schemeClr val="tx1"/>
                </a:solidFill>
                <a:latin typeface="华文中宋" panose="02010600040101010101" charset="-122"/>
                <a:ea typeface="华文中宋" panose="02010600040101010101" charset="-122"/>
                <a:sym typeface="+mn-ea"/>
              </a:rPr>
              <a:t>参加植树活动    </a:t>
            </a:r>
          </a:p>
          <a:p>
            <a:pPr marL="342900" marR="0" indent="-342900" algn="l" defTabSz="914400" rtl="0" fontAlgn="base" latinLnBrk="0">
              <a:lnSpc>
                <a:spcPct val="100000"/>
              </a:lnSpc>
              <a:buClrTx/>
              <a:buSzTx/>
              <a:buFont typeface="Wingdings" panose="05000000000000000000" charset="0"/>
              <a:buChar char="u"/>
            </a:pPr>
            <a:r>
              <a:rPr kumimoji="0" lang="zh-CN" altLang="en-US" sz="2000" b="1" i="0" u="none" strike="noStrike" cap="none" normalizeH="0" baseline="0" dirty="0">
                <a:solidFill>
                  <a:schemeClr val="tx1"/>
                </a:solidFill>
                <a:latin typeface="华文中宋" panose="02010600040101010101" charset="-122"/>
                <a:ea typeface="华文中宋" panose="02010600040101010101" charset="-122"/>
              </a:rPr>
              <a:t>参加主题队日活动</a:t>
            </a:r>
          </a:p>
        </p:txBody>
      </p:sp>
      <p:pic>
        <p:nvPicPr>
          <p:cNvPr id="18" name="图片 17"/>
          <p:cNvPicPr/>
          <p:nvPr/>
        </p:nvPicPr>
        <p:blipFill>
          <a:blip r:embed="rId3" cstate="print"/>
          <a:stretch>
            <a:fillRect/>
          </a:stretch>
        </p:blipFill>
        <p:spPr>
          <a:xfrm>
            <a:off x="2887345" y="2121217"/>
            <a:ext cx="5274310" cy="36823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习近平爷爷对我们的期望</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44-45</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7980680" y="2339975"/>
            <a:ext cx="3493135"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感受习近平总书记的关怀，聆听总书记的嘱托，记住总书记的教导。</a:t>
            </a:r>
          </a:p>
          <a:p>
            <a:pPr algn="l"/>
            <a:endParaRPr kumimoji="0" lang="zh-CN" altLang="en-US" sz="2000" b="1" i="0" u="none" strike="noStrike" cap="none" normalizeH="0" baseline="0" dirty="0">
              <a:solidFill>
                <a:schemeClr val="tx1"/>
              </a:solidFill>
              <a:latin typeface="华文中宋" panose="02010600040101010101" charset="-122"/>
              <a:ea typeface="华文中宋" panose="02010600040101010101" charset="-122"/>
              <a:sym typeface="+mn-ea"/>
            </a:endParaRPr>
          </a:p>
          <a:p>
            <a:pPr algn="l"/>
            <a:r>
              <a:rPr kumimoji="0" lang="zh-CN" altLang="en-US" sz="2000" b="1" i="0" u="none" strike="noStrike" cap="none" normalizeH="0" baseline="0" dirty="0">
                <a:solidFill>
                  <a:schemeClr val="tx1"/>
                </a:solidFill>
                <a:latin typeface="华文中宋" panose="02010600040101010101" charset="-122"/>
                <a:ea typeface="华文中宋" panose="02010600040101010101" charset="-122"/>
                <a:sym typeface="+mn-ea"/>
              </a:rPr>
              <a:t>    </a:t>
            </a:r>
            <a:r>
              <a:rPr kumimoji="0" lang="zh-CN" altLang="en-US" sz="2000" i="0" u="none" strike="noStrike" cap="none" normalizeH="0" baseline="0" dirty="0">
                <a:solidFill>
                  <a:schemeClr val="tx1"/>
                </a:solidFill>
                <a:latin typeface="华文中宋" panose="02010600040101010101" charset="-122"/>
                <a:ea typeface="华文中宋" panose="02010600040101010101" charset="-122"/>
                <a:sym typeface="+mn-ea"/>
              </a:rPr>
              <a:t>读本只是范例，呈现的是习近平总书记参加活动的一个缩影，教学中可以通过更多的事例让学生感受习爷爷的关怀、嘱托和教导。</a:t>
            </a:r>
          </a:p>
        </p:txBody>
      </p:sp>
      <p:pic>
        <p:nvPicPr>
          <p:cNvPr id="18" name="图片 17"/>
          <p:cNvPicPr/>
          <p:nvPr/>
        </p:nvPicPr>
        <p:blipFill>
          <a:blip r:embed="rId3" cstate="print"/>
          <a:stretch>
            <a:fillRect/>
          </a:stretch>
        </p:blipFill>
        <p:spPr>
          <a:xfrm>
            <a:off x="2773045" y="2083117"/>
            <a:ext cx="5274310" cy="36823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习近平爷爷对我们的期望</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46</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7437120" y="2644775"/>
            <a:ext cx="2840990" cy="2069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r>
              <a:rPr lang="en-US" sz="2000" b="1" dirty="0">
                <a:solidFill>
                  <a:schemeClr val="tx1"/>
                </a:solidFill>
                <a:latin typeface="华文中宋" panose="02010600040101010101" charset="-122"/>
                <a:ea typeface="华文中宋" panose="02010600040101010101" charset="-122"/>
                <a:sym typeface="+mn-ea"/>
              </a:rPr>
              <a:t>    2019</a:t>
            </a:r>
            <a:r>
              <a:rPr lang="zh-CN" altLang="en-US" sz="2000" b="1" dirty="0">
                <a:solidFill>
                  <a:schemeClr val="tx1"/>
                </a:solidFill>
                <a:latin typeface="华文中宋" panose="02010600040101010101" charset="-122"/>
                <a:ea typeface="华文中宋" panose="02010600040101010101" charset="-122"/>
                <a:sym typeface="+mn-ea"/>
              </a:rPr>
              <a:t>年，习近平致中国少年先锋队</a:t>
            </a:r>
            <a:r>
              <a:rPr lang="en-US" altLang="zh-CN" sz="2000" b="1" dirty="0">
                <a:solidFill>
                  <a:schemeClr val="tx1"/>
                </a:solidFill>
                <a:latin typeface="华文中宋" panose="02010600040101010101" charset="-122"/>
                <a:ea typeface="华文中宋" panose="02010600040101010101" charset="-122"/>
                <a:sym typeface="+mn-ea"/>
              </a:rPr>
              <a:t>70</a:t>
            </a:r>
            <a:r>
              <a:rPr lang="zh-CN" altLang="en-US" sz="2000" b="1" dirty="0">
                <a:solidFill>
                  <a:schemeClr val="tx1"/>
                </a:solidFill>
                <a:latin typeface="华文中宋" panose="02010600040101010101" charset="-122"/>
                <a:ea typeface="华文中宋" panose="02010600040101010101" charset="-122"/>
                <a:sym typeface="+mn-ea"/>
              </a:rPr>
              <a:t>周年的贺信，给少年儿童送来祝福，提出期望。</a:t>
            </a:r>
          </a:p>
          <a:p>
            <a:pPr algn="l"/>
            <a:endParaRPr kumimoji="0" lang="zh-CN" altLang="en-US" sz="2000" b="1" i="0" u="none" strike="noStrike" cap="none" normalizeH="0" baseline="0" dirty="0">
              <a:solidFill>
                <a:schemeClr val="tx1"/>
              </a:solidFill>
              <a:latin typeface="华文中宋" panose="02010600040101010101" charset="-122"/>
              <a:ea typeface="华文中宋" panose="02010600040101010101" charset="-122"/>
              <a:sym typeface="+mn-ea"/>
            </a:endParaRPr>
          </a:p>
          <a:p>
            <a:pPr algn="l"/>
            <a:endParaRPr kumimoji="0" lang="zh-CN" altLang="en-US" sz="2000" b="1" i="0" u="none" strike="noStrike" cap="none" normalizeH="0" baseline="0" dirty="0">
              <a:solidFill>
                <a:schemeClr val="tx1"/>
              </a:solidFill>
              <a:latin typeface="华文中宋" panose="02010600040101010101" charset="-122"/>
              <a:ea typeface="华文中宋" panose="02010600040101010101" charset="-122"/>
              <a:sym typeface="+mn-ea"/>
            </a:endParaRPr>
          </a:p>
          <a:p>
            <a:pPr algn="l"/>
            <a:endParaRPr kumimoji="0" lang="zh-CN" altLang="en-US" sz="2000" b="1" i="0" u="none" strike="noStrike" cap="none" normalizeH="0" baseline="0" dirty="0">
              <a:solidFill>
                <a:schemeClr val="tx1"/>
              </a:solidFill>
              <a:latin typeface="华文中宋" panose="02010600040101010101" charset="-122"/>
              <a:ea typeface="华文中宋" panose="02010600040101010101" charset="-122"/>
              <a:sym typeface="+mn-ea"/>
            </a:endParaRPr>
          </a:p>
        </p:txBody>
      </p:sp>
      <p:pic>
        <p:nvPicPr>
          <p:cNvPr id="4" name="图片 3"/>
          <p:cNvPicPr>
            <a:picLocks noChangeAspect="1"/>
          </p:cNvPicPr>
          <p:nvPr/>
        </p:nvPicPr>
        <p:blipFill>
          <a:blip r:embed="rId3" cstate="print"/>
          <a:stretch>
            <a:fillRect/>
          </a:stretch>
        </p:blipFill>
        <p:spPr>
          <a:xfrm>
            <a:off x="3566795" y="1934210"/>
            <a:ext cx="3383280" cy="40233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第二课  习近平爷爷对我们的期望</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46</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7393940" y="2149475"/>
            <a:ext cx="3634105" cy="321246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en-US" sz="2000" b="1" dirty="0">
                <a:solidFill>
                  <a:schemeClr val="tx1"/>
                </a:solidFill>
                <a:latin typeface="华文中宋" panose="02010600040101010101" charset="-122"/>
                <a:ea typeface="华文中宋" panose="02010600040101010101" charset="-122"/>
                <a:sym typeface="+mn-ea"/>
              </a:rPr>
              <a:t>    </a:t>
            </a:r>
            <a:r>
              <a:rPr lang="zh-CN" altLang="en-US" sz="2000" b="1" dirty="0">
                <a:solidFill>
                  <a:schemeClr val="tx1"/>
                </a:solidFill>
                <a:latin typeface="华文中宋" panose="02010600040101010101" charset="-122"/>
                <a:ea typeface="华文中宋" panose="02010600040101010101" charset="-122"/>
                <a:sym typeface="+mn-ea"/>
              </a:rPr>
              <a:t>引导学生在阅读贺信中感受习爷爷对少年儿童的关怀、祝福和寄语。</a:t>
            </a:r>
          </a:p>
          <a:p>
            <a:pPr algn="l"/>
            <a:endParaRPr lang="zh-CN" altLang="en-US" sz="2000" b="1" dirty="0">
              <a:solidFill>
                <a:schemeClr val="tx1"/>
              </a:solidFill>
              <a:latin typeface="华文中宋" panose="02010600040101010101" charset="-122"/>
              <a:ea typeface="华文中宋" panose="02010600040101010101" charset="-122"/>
              <a:sym typeface="+mn-ea"/>
            </a:endParaRPr>
          </a:p>
          <a:p>
            <a:pPr algn="l"/>
            <a:r>
              <a:rPr kumimoji="0" lang="zh-CN" altLang="en-US" sz="2000" b="1" i="0" u="none" strike="noStrike" cap="none" normalizeH="0" baseline="0" dirty="0">
                <a:solidFill>
                  <a:schemeClr val="tx1"/>
                </a:solidFill>
                <a:latin typeface="华文中宋" panose="02010600040101010101" charset="-122"/>
                <a:ea typeface="华文中宋" panose="02010600040101010101" charset="-122"/>
                <a:sym typeface="+mn-ea"/>
              </a:rPr>
              <a:t>    </a:t>
            </a:r>
            <a:r>
              <a:rPr kumimoji="0" lang="zh-CN" altLang="en-US" sz="2000" i="0" u="none" strike="noStrike" cap="none" normalizeH="0" baseline="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可以开展</a:t>
            </a:r>
            <a:r>
              <a:rPr kumimoji="0" lang="en-US" altLang="zh-CN" sz="2000" i="0" u="none" strike="noStrike" cap="none" normalizeH="0" baseline="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2000" i="0" u="none" strike="noStrike" cap="none" normalizeH="0" baseline="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找找习爷爷对我们说过的话</a:t>
            </a:r>
            <a:r>
              <a:rPr kumimoji="0" lang="en-US" altLang="zh-CN" sz="2000" i="0" u="none" strike="noStrike" cap="none" normalizeH="0" baseline="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2000" i="0" u="none" strike="noStrike" cap="none" normalizeH="0" baseline="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习爷爷的教导记心间</a:t>
            </a:r>
            <a:r>
              <a:rPr kumimoji="0" lang="en-US" altLang="zh-CN" sz="2000" i="0" u="none" strike="noStrike" cap="none" normalizeH="0" baseline="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2000" i="0" u="none" strike="noStrike" cap="none" normalizeH="0" baseline="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等活动，在查找、阅读中思考，在思考中感悟，认识到我们如何才能成长为担当民族复兴大任的时代新人。</a:t>
            </a:r>
          </a:p>
        </p:txBody>
      </p:sp>
      <p:pic>
        <p:nvPicPr>
          <p:cNvPr id="4" name="图片 3"/>
          <p:cNvPicPr>
            <a:picLocks noChangeAspect="1"/>
          </p:cNvPicPr>
          <p:nvPr/>
        </p:nvPicPr>
        <p:blipFill>
          <a:blip r:embed="rId3" cstate="print"/>
          <a:stretch>
            <a:fillRect/>
          </a:stretch>
        </p:blipFill>
        <p:spPr>
          <a:xfrm>
            <a:off x="3566795" y="1934210"/>
            <a:ext cx="3383280" cy="40233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custDataLst>
              <p:tags r:id="rId1"/>
            </p:custDataLst>
          </p:nvPr>
        </p:nvSpPr>
        <p:spPr>
          <a:xfrm>
            <a:off x="1449070" y="1986280"/>
            <a:ext cx="4631055" cy="4781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MH_Text_1"/>
          <p:cNvSpPr/>
          <p:nvPr>
            <p:custDataLst>
              <p:tags r:id="rId2"/>
            </p:custDataLst>
          </p:nvPr>
        </p:nvSpPr>
        <p:spPr>
          <a:xfrm>
            <a:off x="1449070" y="2716530"/>
            <a:ext cx="4460875" cy="2893695"/>
          </a:xfrm>
          <a:prstGeom prst="rect">
            <a:avLst/>
          </a:prstGeom>
          <a:solidFill>
            <a:srgbClr val="FFFFFF"/>
          </a:solidFill>
          <a:ln w="1270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marL="0" marR="0" lvl="0" indent="0" algn="just" defTabSz="914400" rtl="0" eaLnBrk="1" fontAlgn="auto" latinLnBrk="0" hangingPunct="1">
              <a:lnSpc>
                <a:spcPct val="130000"/>
              </a:lnSpc>
              <a:spcBef>
                <a:spcPts val="1200"/>
              </a:spcBef>
              <a:spcAft>
                <a:spcPts val="0"/>
              </a:spcAft>
              <a:buClrTx/>
              <a:buSzTx/>
              <a:buFontTx/>
              <a:buNone/>
              <a:defRPr/>
            </a:pPr>
            <a:endParaRPr kumimoji="0" lang="zh-CN" altLang="en-US" sz="1600" b="0" i="0" u="none" strike="noStrike" kern="0" cap="none" spc="0" normalizeH="0" baseline="0" noProof="0" dirty="0">
              <a:ln>
                <a:noFill/>
              </a:ln>
              <a:solidFill>
                <a:srgbClr val="3A3A3A"/>
              </a:solidFill>
              <a:effectLst/>
              <a:uLnTx/>
              <a:uFillTx/>
              <a:latin typeface="Arial" panose="020B0604020202020204"/>
              <a:ea typeface="微软雅黑" panose="020B0503020204020204" pitchFamily="34" charset="-122"/>
              <a:cs typeface="+mn-cs"/>
            </a:endParaRPr>
          </a:p>
        </p:txBody>
      </p:sp>
      <p:sp>
        <p:nvSpPr>
          <p:cNvPr id="7" name="MH_Other_1"/>
          <p:cNvSpPr/>
          <p:nvPr>
            <p:custDataLst>
              <p:tags r:id="rId3"/>
            </p:custDataLst>
          </p:nvPr>
        </p:nvSpPr>
        <p:spPr>
          <a:xfrm rot="4460462">
            <a:off x="1672590"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MH_Other_2"/>
          <p:cNvSpPr/>
          <p:nvPr>
            <p:custDataLst>
              <p:tags r:id="rId4"/>
            </p:custDataLst>
          </p:nvPr>
        </p:nvSpPr>
        <p:spPr>
          <a:xfrm rot="4460462">
            <a:off x="1667510"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MH_Other_3"/>
          <p:cNvSpPr/>
          <p:nvPr>
            <p:custDataLst>
              <p:tags r:id="rId5"/>
            </p:custDataLst>
          </p:nvPr>
        </p:nvSpPr>
        <p:spPr>
          <a:xfrm rot="5441149">
            <a:off x="1702435"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MH_Other_4"/>
          <p:cNvSpPr/>
          <p:nvPr>
            <p:custDataLst>
              <p:tags r:id="rId6"/>
            </p:custDataLst>
          </p:nvPr>
        </p:nvSpPr>
        <p:spPr>
          <a:xfrm rot="5441149">
            <a:off x="170053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MH_Other_5"/>
          <p:cNvSpPr/>
          <p:nvPr>
            <p:custDataLst>
              <p:tags r:id="rId7"/>
            </p:custDataLst>
          </p:nvPr>
        </p:nvSpPr>
        <p:spPr>
          <a:xfrm rot="5441149">
            <a:off x="1567815" y="2520315"/>
            <a:ext cx="338455" cy="7302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MH_Other_6"/>
          <p:cNvSpPr/>
          <p:nvPr>
            <p:custDataLst>
              <p:tags r:id="rId8"/>
            </p:custDataLst>
          </p:nvPr>
        </p:nvSpPr>
        <p:spPr>
          <a:xfrm rot="4460462">
            <a:off x="1847215"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MH_Other_7"/>
          <p:cNvSpPr/>
          <p:nvPr>
            <p:custDataLst>
              <p:tags r:id="rId9"/>
            </p:custDataLst>
          </p:nvPr>
        </p:nvSpPr>
        <p:spPr>
          <a:xfrm rot="4460462">
            <a:off x="1838960"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MH_Other_8"/>
          <p:cNvSpPr/>
          <p:nvPr>
            <p:custDataLst>
              <p:tags r:id="rId10"/>
            </p:custDataLst>
          </p:nvPr>
        </p:nvSpPr>
        <p:spPr>
          <a:xfrm rot="5441149">
            <a:off x="1875790"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MH_Other_9"/>
          <p:cNvSpPr/>
          <p:nvPr>
            <p:custDataLst>
              <p:tags r:id="rId11"/>
            </p:custDataLst>
          </p:nvPr>
        </p:nvSpPr>
        <p:spPr>
          <a:xfrm rot="5441149">
            <a:off x="1873885"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MH_Other_10"/>
          <p:cNvSpPr/>
          <p:nvPr>
            <p:custDataLst>
              <p:tags r:id="rId12"/>
            </p:custDataLst>
          </p:nvPr>
        </p:nvSpPr>
        <p:spPr>
          <a:xfrm rot="5441149">
            <a:off x="1739900" y="2519680"/>
            <a:ext cx="338455" cy="7429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MH_Other_11"/>
          <p:cNvSpPr/>
          <p:nvPr>
            <p:custDataLst>
              <p:tags r:id="rId13"/>
            </p:custDataLst>
          </p:nvPr>
        </p:nvSpPr>
        <p:spPr>
          <a:xfrm rot="4460462">
            <a:off x="5338445" y="2638425"/>
            <a:ext cx="151130" cy="1504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MH_Other_12"/>
          <p:cNvSpPr/>
          <p:nvPr>
            <p:custDataLst>
              <p:tags r:id="rId14"/>
            </p:custDataLst>
          </p:nvPr>
        </p:nvSpPr>
        <p:spPr>
          <a:xfrm rot="4460462">
            <a:off x="5334000" y="2319020"/>
            <a:ext cx="151130" cy="1511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MH_Other_13"/>
          <p:cNvSpPr/>
          <p:nvPr>
            <p:custDataLst>
              <p:tags r:id="rId15"/>
            </p:custDataLst>
          </p:nvPr>
        </p:nvSpPr>
        <p:spPr>
          <a:xfrm rot="5441149">
            <a:off x="5369560"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MH_Other_14"/>
          <p:cNvSpPr/>
          <p:nvPr>
            <p:custDataLst>
              <p:tags r:id="rId16"/>
            </p:custDataLst>
          </p:nvPr>
        </p:nvSpPr>
        <p:spPr>
          <a:xfrm rot="5441149">
            <a:off x="5367655"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MH_Other_15"/>
          <p:cNvSpPr/>
          <p:nvPr>
            <p:custDataLst>
              <p:tags r:id="rId17"/>
            </p:custDataLst>
          </p:nvPr>
        </p:nvSpPr>
        <p:spPr>
          <a:xfrm rot="5441149">
            <a:off x="5235575" y="2519680"/>
            <a:ext cx="338455" cy="7429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MH_Other_16"/>
          <p:cNvSpPr/>
          <p:nvPr>
            <p:custDataLst>
              <p:tags r:id="rId18"/>
            </p:custDataLst>
          </p:nvPr>
        </p:nvSpPr>
        <p:spPr>
          <a:xfrm rot="4460462">
            <a:off x="5513070" y="2638425"/>
            <a:ext cx="151130" cy="1504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MH_Other_17"/>
          <p:cNvSpPr/>
          <p:nvPr>
            <p:custDataLst>
              <p:tags r:id="rId19"/>
            </p:custDataLst>
          </p:nvPr>
        </p:nvSpPr>
        <p:spPr>
          <a:xfrm rot="4460462">
            <a:off x="5506085"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MH_Other_18"/>
          <p:cNvSpPr/>
          <p:nvPr>
            <p:custDataLst>
              <p:tags r:id="rId20"/>
            </p:custDataLst>
          </p:nvPr>
        </p:nvSpPr>
        <p:spPr>
          <a:xfrm rot="5441149">
            <a:off x="5542915"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MH_Other_19"/>
          <p:cNvSpPr/>
          <p:nvPr>
            <p:custDataLst>
              <p:tags r:id="rId21"/>
            </p:custDataLst>
          </p:nvPr>
        </p:nvSpPr>
        <p:spPr>
          <a:xfrm rot="5441149">
            <a:off x="554101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MH_Other_20"/>
          <p:cNvSpPr/>
          <p:nvPr>
            <p:custDataLst>
              <p:tags r:id="rId22"/>
            </p:custDataLst>
          </p:nvPr>
        </p:nvSpPr>
        <p:spPr>
          <a:xfrm rot="5441149">
            <a:off x="5408930" y="2520950"/>
            <a:ext cx="338455" cy="71120"/>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MH_SubTitle_2"/>
          <p:cNvSpPr/>
          <p:nvPr>
            <p:custDataLst>
              <p:tags r:id="rId23"/>
            </p:custDataLst>
          </p:nvPr>
        </p:nvSpPr>
        <p:spPr>
          <a:xfrm>
            <a:off x="6197600" y="1986280"/>
            <a:ext cx="4631055" cy="4781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28" name="MH_Text_2"/>
          <p:cNvSpPr/>
          <p:nvPr>
            <p:custDataLst>
              <p:tags r:id="rId24"/>
            </p:custDataLst>
          </p:nvPr>
        </p:nvSpPr>
        <p:spPr>
          <a:xfrm>
            <a:off x="6282055" y="2716530"/>
            <a:ext cx="4460875" cy="2893695"/>
          </a:xfrm>
          <a:prstGeom prst="rect">
            <a:avLst/>
          </a:prstGeom>
          <a:solidFill>
            <a:srgbClr val="FFFFFF"/>
          </a:solidFill>
          <a:ln w="1270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marL="0" marR="0" lvl="0" indent="0" algn="just" defTabSz="914400" rtl="0" eaLnBrk="1" fontAlgn="auto" latinLnBrk="0" hangingPunct="1">
              <a:lnSpc>
                <a:spcPct val="130000"/>
              </a:lnSpc>
              <a:spcBef>
                <a:spcPts val="1200"/>
              </a:spcBef>
              <a:spcAft>
                <a:spcPts val="0"/>
              </a:spcAft>
              <a:buClrTx/>
              <a:buSzTx/>
              <a:buFontTx/>
              <a:buNone/>
              <a:defRPr/>
            </a:pPr>
            <a:endParaRPr kumimoji="0" lang="zh-CN" altLang="en-US" sz="1600" b="0" i="0" u="none" strike="noStrike" kern="0" cap="none" spc="0" normalizeH="0" baseline="0" noProof="0" dirty="0">
              <a:ln>
                <a:noFill/>
              </a:ln>
              <a:solidFill>
                <a:srgbClr val="3A3A3A"/>
              </a:solidFill>
              <a:effectLst/>
              <a:uLnTx/>
              <a:uFillTx/>
              <a:latin typeface="Arial" panose="020B0604020202020204"/>
              <a:ea typeface="微软雅黑" panose="020B0503020204020204" pitchFamily="34" charset="-122"/>
              <a:cs typeface="+mn-cs"/>
            </a:endParaRPr>
          </a:p>
        </p:txBody>
      </p:sp>
      <p:sp>
        <p:nvSpPr>
          <p:cNvPr id="29" name="MH_Other_21"/>
          <p:cNvSpPr/>
          <p:nvPr>
            <p:custDataLst>
              <p:tags r:id="rId25"/>
            </p:custDataLst>
          </p:nvPr>
        </p:nvSpPr>
        <p:spPr>
          <a:xfrm rot="4460462">
            <a:off x="6505575" y="2638425"/>
            <a:ext cx="151130" cy="15113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MH_Other_22"/>
          <p:cNvSpPr/>
          <p:nvPr>
            <p:custDataLst>
              <p:tags r:id="rId26"/>
            </p:custDataLst>
          </p:nvPr>
        </p:nvSpPr>
        <p:spPr>
          <a:xfrm rot="4460462">
            <a:off x="6499860"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MH_Other_23"/>
          <p:cNvSpPr/>
          <p:nvPr>
            <p:custDataLst>
              <p:tags r:id="rId27"/>
            </p:custDataLst>
          </p:nvPr>
        </p:nvSpPr>
        <p:spPr>
          <a:xfrm rot="5441149">
            <a:off x="6535420"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MH_Other_24"/>
          <p:cNvSpPr/>
          <p:nvPr>
            <p:custDataLst>
              <p:tags r:id="rId28"/>
            </p:custDataLst>
          </p:nvPr>
        </p:nvSpPr>
        <p:spPr>
          <a:xfrm rot="5441149">
            <a:off x="6533515"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MH_Other_25"/>
          <p:cNvSpPr/>
          <p:nvPr>
            <p:custDataLst>
              <p:tags r:id="rId29"/>
            </p:custDataLst>
          </p:nvPr>
        </p:nvSpPr>
        <p:spPr>
          <a:xfrm rot="5441149">
            <a:off x="6400800" y="2520950"/>
            <a:ext cx="338455" cy="71120"/>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MH_Other_26"/>
          <p:cNvSpPr/>
          <p:nvPr>
            <p:custDataLst>
              <p:tags r:id="rId30"/>
            </p:custDataLst>
          </p:nvPr>
        </p:nvSpPr>
        <p:spPr>
          <a:xfrm rot="4460462">
            <a:off x="6679565"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MH_Other_27"/>
          <p:cNvSpPr/>
          <p:nvPr>
            <p:custDataLst>
              <p:tags r:id="rId31"/>
            </p:custDataLst>
          </p:nvPr>
        </p:nvSpPr>
        <p:spPr>
          <a:xfrm rot="4460462">
            <a:off x="6672580" y="2319655"/>
            <a:ext cx="151130" cy="1504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MH_Other_28"/>
          <p:cNvSpPr/>
          <p:nvPr>
            <p:custDataLst>
              <p:tags r:id="rId32"/>
            </p:custDataLst>
          </p:nvPr>
        </p:nvSpPr>
        <p:spPr>
          <a:xfrm rot="5441149">
            <a:off x="6708775"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MH_Other_29"/>
          <p:cNvSpPr/>
          <p:nvPr>
            <p:custDataLst>
              <p:tags r:id="rId33"/>
            </p:custDataLst>
          </p:nvPr>
        </p:nvSpPr>
        <p:spPr>
          <a:xfrm rot="5441149">
            <a:off x="670687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MH_Other_30"/>
          <p:cNvSpPr/>
          <p:nvPr>
            <p:custDataLst>
              <p:tags r:id="rId34"/>
            </p:custDataLst>
          </p:nvPr>
        </p:nvSpPr>
        <p:spPr>
          <a:xfrm rot="5441149">
            <a:off x="6574155" y="2519680"/>
            <a:ext cx="338455" cy="74930"/>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MH_Other_31"/>
          <p:cNvSpPr/>
          <p:nvPr>
            <p:custDataLst>
              <p:tags r:id="rId35"/>
            </p:custDataLst>
          </p:nvPr>
        </p:nvSpPr>
        <p:spPr>
          <a:xfrm rot="4460462">
            <a:off x="10172065"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MH_Other_32"/>
          <p:cNvSpPr/>
          <p:nvPr>
            <p:custDataLst>
              <p:tags r:id="rId36"/>
            </p:custDataLst>
          </p:nvPr>
        </p:nvSpPr>
        <p:spPr>
          <a:xfrm rot="4460462">
            <a:off x="10166985"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MH_Other_33"/>
          <p:cNvSpPr/>
          <p:nvPr>
            <p:custDataLst>
              <p:tags r:id="rId37"/>
            </p:custDataLst>
          </p:nvPr>
        </p:nvSpPr>
        <p:spPr>
          <a:xfrm rot="5441149">
            <a:off x="10202545"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MH_Other_34"/>
          <p:cNvSpPr/>
          <p:nvPr>
            <p:custDataLst>
              <p:tags r:id="rId38"/>
            </p:custDataLst>
          </p:nvPr>
        </p:nvSpPr>
        <p:spPr>
          <a:xfrm rot="5441149">
            <a:off x="1020064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MH_Other_35"/>
          <p:cNvSpPr/>
          <p:nvPr>
            <p:custDataLst>
              <p:tags r:id="rId39"/>
            </p:custDataLst>
          </p:nvPr>
        </p:nvSpPr>
        <p:spPr>
          <a:xfrm rot="5441149">
            <a:off x="10067925" y="2519680"/>
            <a:ext cx="338455" cy="7429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MH_Other_36"/>
          <p:cNvSpPr/>
          <p:nvPr>
            <p:custDataLst>
              <p:tags r:id="rId40"/>
            </p:custDataLst>
          </p:nvPr>
        </p:nvSpPr>
        <p:spPr>
          <a:xfrm rot="4460462">
            <a:off x="10346690" y="263906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MH_Other_37"/>
          <p:cNvSpPr/>
          <p:nvPr>
            <p:custDataLst>
              <p:tags r:id="rId41"/>
            </p:custDataLst>
          </p:nvPr>
        </p:nvSpPr>
        <p:spPr>
          <a:xfrm rot="4460462">
            <a:off x="10338435" y="2320290"/>
            <a:ext cx="151130" cy="1492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MH_Other_38"/>
          <p:cNvSpPr/>
          <p:nvPr>
            <p:custDataLst>
              <p:tags r:id="rId42"/>
            </p:custDataLst>
          </p:nvPr>
        </p:nvSpPr>
        <p:spPr>
          <a:xfrm rot="5441149">
            <a:off x="10375900" y="26523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MH_Other_39"/>
          <p:cNvSpPr/>
          <p:nvPr>
            <p:custDataLst>
              <p:tags r:id="rId43"/>
            </p:custDataLst>
          </p:nvPr>
        </p:nvSpPr>
        <p:spPr>
          <a:xfrm rot="5441149">
            <a:off x="10374630" y="2334895"/>
            <a:ext cx="90170" cy="109855"/>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MH_Other_40"/>
          <p:cNvSpPr/>
          <p:nvPr>
            <p:custDataLst>
              <p:tags r:id="rId44"/>
            </p:custDataLst>
          </p:nvPr>
        </p:nvSpPr>
        <p:spPr>
          <a:xfrm rot="5441149">
            <a:off x="10241915" y="2520315"/>
            <a:ext cx="338455" cy="7302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1835785" y="3358515"/>
            <a:ext cx="3819525" cy="1753235"/>
          </a:xfrm>
          <a:prstGeom prst="rect">
            <a:avLst/>
          </a:prstGeom>
        </p:spPr>
        <p:txBody>
          <a:bodyPr>
            <a:spAutoFit/>
            <a:scene3d>
              <a:camera prst="orthographicFront"/>
              <a:lightRig rig="threePt" dir="t"/>
            </a:scene3d>
            <a:sp3d contourW="12700"/>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    </a:t>
            </a:r>
            <a:r>
              <a:rPr kumimoji="0" lang="zh-CN" altLang="zh-CN" sz="24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充分利用学生已有生活经历、经验开展读本教学活动</a:t>
            </a:r>
          </a:p>
        </p:txBody>
      </p:sp>
      <p:sp>
        <p:nvSpPr>
          <p:cNvPr id="53" name="矩形 52"/>
          <p:cNvSpPr/>
          <p:nvPr/>
        </p:nvSpPr>
        <p:spPr>
          <a:xfrm>
            <a:off x="6530975" y="3349625"/>
            <a:ext cx="3819525" cy="1753235"/>
          </a:xfrm>
          <a:prstGeom prst="rect">
            <a:avLst/>
          </a:prstGeom>
        </p:spPr>
        <p:txBody>
          <a:bodyPr>
            <a:spAutoFit/>
            <a:scene3d>
              <a:camera prst="orthographicFront"/>
              <a:lightRig rig="threePt" dir="t"/>
            </a:scene3d>
            <a:sp3d contourW="12700"/>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    注重教学资源的整合，拓宽教学空间，课内外形成合力</a:t>
            </a:r>
          </a:p>
        </p:txBody>
      </p:sp>
      <p:grpSp>
        <p:nvGrpSpPr>
          <p:cNvPr id="4" name="组合 3"/>
          <p:cNvGrpSpPr/>
          <p:nvPr/>
        </p:nvGrpSpPr>
        <p:grpSpPr>
          <a:xfrm>
            <a:off x="-18415" y="90805"/>
            <a:ext cx="4980940" cy="800100"/>
            <a:chOff x="8235" y="7035"/>
            <a:chExt cx="7844" cy="1260"/>
          </a:xfrm>
        </p:grpSpPr>
        <p:grpSp>
          <p:nvGrpSpPr>
            <p:cNvPr id="7192" name="组合 70"/>
            <p:cNvGrpSpPr/>
            <p:nvPr/>
          </p:nvGrpSpPr>
          <p:grpSpPr>
            <a:xfrm>
              <a:off x="8235" y="7035"/>
              <a:ext cx="7845" cy="1260"/>
              <a:chOff x="3628189" y="3484685"/>
              <a:chExt cx="4101695" cy="599235"/>
            </a:xfrm>
          </p:grpSpPr>
          <p:sp>
            <p:nvSpPr>
              <p:cNvPr id="72"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3" name="圆角矩形 113"/>
              <p:cNvSpPr/>
              <p:nvPr/>
            </p:nvSpPr>
            <p:spPr>
              <a:xfrm>
                <a:off x="3717485" y="3569101"/>
                <a:ext cx="3911196" cy="419702"/>
              </a:xfrm>
              <a:prstGeom prst="roundRect">
                <a:avLst>
                  <a:gd name="adj" fmla="val 50000"/>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3" name="TextBox 57"/>
            <p:cNvSpPr txBox="1"/>
            <p:nvPr/>
          </p:nvSpPr>
          <p:spPr>
            <a:xfrm>
              <a:off x="10546" y="7253"/>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教学建议</a:t>
              </a:r>
            </a:p>
          </p:txBody>
        </p:sp>
        <p:grpSp>
          <p:nvGrpSpPr>
            <p:cNvPr id="7194" name="组合 74"/>
            <p:cNvGrpSpPr/>
            <p:nvPr/>
          </p:nvGrpSpPr>
          <p:grpSpPr>
            <a:xfrm>
              <a:off x="15030" y="7173"/>
              <a:ext cx="928" cy="1015"/>
              <a:chOff x="3707357" y="3549448"/>
              <a:chExt cx="484080" cy="484079"/>
            </a:xfrm>
          </p:grpSpPr>
          <p:grpSp>
            <p:nvGrpSpPr>
              <p:cNvPr id="76" name="组合 75"/>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78"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77"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rPr>
                  <a:t>03</a:t>
                </a:r>
                <a:endParaRPr kumimoji="0" lang="zh-CN" altLang="en-US"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endParaRPr>
              </a:p>
            </p:txBody>
          </p:sp>
        </p:grpSp>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3"/>
          <p:cNvSpPr/>
          <p:nvPr/>
        </p:nvSpPr>
        <p:spPr>
          <a:xfrm>
            <a:off x="3054350" y="2535238"/>
            <a:ext cx="7032625" cy="1568450"/>
          </a:xfrm>
          <a:prstGeom prst="rect">
            <a:avLst/>
          </a:prstGeom>
          <a:noFill/>
          <a:ln w="9525">
            <a:noFill/>
          </a:ln>
        </p:spPr>
        <p:txBody>
          <a:bodyPr>
            <a:spAutoFit/>
          </a:bodyPr>
          <a:lstStyle/>
          <a:p>
            <a:pPr algn="ctr" eaLnBrk="1" hangingPunct="1">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p:cNvGrpSpPr/>
          <p:nvPr/>
        </p:nvGrpSpPr>
        <p:grpSpPr>
          <a:xfrm>
            <a:off x="3652463" y="3074553"/>
            <a:ext cx="354083" cy="354081"/>
            <a:chOff x="304800" y="673100"/>
            <a:chExt cx="4000500" cy="4000500"/>
          </a:xfrm>
          <a:effectLst>
            <a:outerShdw blurRad="444500" dist="254000" dir="8100000" algn="tr" rotWithShape="0">
              <a:prstClr val="black">
                <a:alpha val="50000"/>
              </a:prstClr>
            </a:outerShdw>
          </a:effectLst>
        </p:grpSpPr>
        <p:sp>
          <p:nvSpPr>
            <p:cNvPr id="104"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05" name="椭圆 10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06" name="组合 105"/>
          <p:cNvGrpSpPr/>
          <p:nvPr/>
        </p:nvGrpSpPr>
        <p:grpSpPr>
          <a:xfrm>
            <a:off x="1783007" y="4128182"/>
            <a:ext cx="439736" cy="439735"/>
            <a:chOff x="304800" y="673100"/>
            <a:chExt cx="4000500" cy="4000500"/>
          </a:xfrm>
          <a:effectLst>
            <a:outerShdw blurRad="444500" dist="254000" dir="8100000" algn="tr" rotWithShape="0">
              <a:prstClr val="black">
                <a:alpha val="50000"/>
              </a:prstClr>
            </a:outerShdw>
          </a:effectLst>
        </p:grpSpPr>
        <p:sp>
          <p:nvSpPr>
            <p:cNvPr id="10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08" name="椭圆 10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09" name="组合 108"/>
          <p:cNvGrpSpPr/>
          <p:nvPr/>
        </p:nvGrpSpPr>
        <p:grpSpPr>
          <a:xfrm>
            <a:off x="2908007" y="4348049"/>
            <a:ext cx="394528" cy="394527"/>
            <a:chOff x="304800" y="673100"/>
            <a:chExt cx="4000500" cy="4000500"/>
          </a:xfrm>
          <a:effectLst>
            <a:outerShdw blurRad="444500" dist="254000" dir="8100000" algn="tr" rotWithShape="0">
              <a:prstClr val="black">
                <a:alpha val="50000"/>
              </a:prstClr>
            </a:outerShdw>
          </a:effectLst>
        </p:grpSpPr>
        <p:sp>
          <p:nvSpPr>
            <p:cNvPr id="110"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11" name="椭圆 1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12" name="组合 111"/>
          <p:cNvGrpSpPr/>
          <p:nvPr/>
        </p:nvGrpSpPr>
        <p:grpSpPr>
          <a:xfrm>
            <a:off x="1248071" y="2237898"/>
            <a:ext cx="678847" cy="678845"/>
            <a:chOff x="304800" y="673100"/>
            <a:chExt cx="4000500" cy="4000500"/>
          </a:xfrm>
          <a:effectLst>
            <a:outerShdw blurRad="444500" dist="254000" dir="8100000" algn="tr" rotWithShape="0">
              <a:prstClr val="black">
                <a:alpha val="50000"/>
              </a:prstClr>
            </a:outerShdw>
          </a:effectLst>
        </p:grpSpPr>
        <p:sp>
          <p:nvSpPr>
            <p:cNvPr id="113"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14" name="椭圆 1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15" name="组合 114"/>
          <p:cNvGrpSpPr/>
          <p:nvPr/>
        </p:nvGrpSpPr>
        <p:grpSpPr>
          <a:xfrm>
            <a:off x="2760145" y="2113674"/>
            <a:ext cx="439151" cy="439149"/>
            <a:chOff x="304800" y="673100"/>
            <a:chExt cx="4000500" cy="4000500"/>
          </a:xfrm>
          <a:effectLst>
            <a:outerShdw blurRad="444500" dist="254000" dir="8100000" algn="tr" rotWithShape="0">
              <a:prstClr val="black">
                <a:alpha val="50000"/>
              </a:prstClr>
            </a:outerShdw>
          </a:effectLst>
        </p:grpSpPr>
        <p:sp>
          <p:nvSpPr>
            <p:cNvPr id="116"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17" name="椭圆 1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118" name="组合 117"/>
          <p:cNvGrpSpPr/>
          <p:nvPr/>
        </p:nvGrpSpPr>
        <p:grpSpPr>
          <a:xfrm>
            <a:off x="539241" y="3612239"/>
            <a:ext cx="429615" cy="429613"/>
            <a:chOff x="304800" y="673100"/>
            <a:chExt cx="4000500" cy="4000500"/>
          </a:xfrm>
          <a:effectLst>
            <a:outerShdw blurRad="444500" dist="254000" dir="8100000" algn="tr" rotWithShape="0">
              <a:prstClr val="black">
                <a:alpha val="50000"/>
              </a:prstClr>
            </a:outerShdw>
          </a:effectLst>
        </p:grpSpPr>
        <p:sp>
          <p:nvSpPr>
            <p:cNvPr id="119"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20" name="椭圆 1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grpSp>
        <p:nvGrpSpPr>
          <p:cNvPr id="7184" name="组合 132"/>
          <p:cNvGrpSpPr/>
          <p:nvPr/>
        </p:nvGrpSpPr>
        <p:grpSpPr>
          <a:xfrm>
            <a:off x="1736725" y="2693988"/>
            <a:ext cx="1595438" cy="1597025"/>
            <a:chOff x="1302305" y="2020643"/>
            <a:chExt cx="1197175" cy="1197175"/>
          </a:xfrm>
        </p:grpSpPr>
        <p:grpSp>
          <p:nvGrpSpPr>
            <p:cNvPr id="134" name="组合 133"/>
            <p:cNvGrpSpPr/>
            <p:nvPr/>
          </p:nvGrpSpPr>
          <p:grpSpPr>
            <a:xfrm>
              <a:off x="1302305" y="2020643"/>
              <a:ext cx="1197175" cy="1197175"/>
              <a:chOff x="304800" y="673100"/>
              <a:chExt cx="4000500" cy="4000500"/>
            </a:xfrm>
            <a:effectLst>
              <a:outerShdw blurRad="444500" dist="254000" dir="8100000" algn="tr" rotWithShape="0">
                <a:prstClr val="black">
                  <a:alpha val="50000"/>
                </a:prstClr>
              </a:outerShdw>
            </a:effectLst>
          </p:grpSpPr>
          <p:sp>
            <p:nvSpPr>
              <p:cNvPr id="136"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37" name="椭圆 1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35" name="TextBox 70"/>
            <p:cNvSpPr txBox="1"/>
            <p:nvPr/>
          </p:nvSpPr>
          <p:spPr>
            <a:xfrm>
              <a:off x="1475638" y="2328414"/>
              <a:ext cx="817664" cy="492198"/>
            </a:xfrm>
            <a:prstGeom prst="rect">
              <a:avLst/>
            </a:prstGeom>
            <a:noFill/>
          </p:spPr>
          <p:txBody>
            <a:bodyPr lIns="0" tIns="0" rIns="0" bIns="0">
              <a:spAutoFit/>
            </a:bodyPr>
            <a:lstStyle/>
            <a:p>
              <a:pPr marR="0" algn="ctr" defTabSz="609600" eaLnBrk="1" hangingPunct="1">
                <a:buClrTx/>
                <a:buSzTx/>
                <a:buFontTx/>
                <a:defRPr/>
              </a:pPr>
              <a:r>
                <a:rPr kumimoji="0" lang="zh-CN" altLang="en-US" sz="4265" b="1" kern="1200" cap="none" spc="0" normalizeH="0" baseline="0" noProof="0" dirty="0">
                  <a:gradFill>
                    <a:gsLst>
                      <a:gs pos="44000">
                        <a:srgbClr val="7CB554"/>
                      </a:gs>
                      <a:gs pos="0">
                        <a:srgbClr val="006382"/>
                      </a:gs>
                      <a:gs pos="93750">
                        <a:srgbClr val="F95647"/>
                      </a:gs>
                      <a:gs pos="74000">
                        <a:srgbClr val="FAC14D"/>
                      </a:gs>
                    </a:gsLst>
                    <a:lin ang="2700000" scaled="0"/>
                  </a:gradFill>
                  <a:latin typeface="微软雅黑" panose="020B0503020204020204" pitchFamily="34" charset="-122"/>
                  <a:ea typeface="微软雅黑" panose="020B0503020204020204" pitchFamily="34" charset="-122"/>
                  <a:cs typeface="+mn-cs"/>
                </a:rPr>
                <a:t>内容</a:t>
              </a:r>
            </a:p>
          </p:txBody>
        </p:sp>
      </p:grpSp>
      <p:grpSp>
        <p:nvGrpSpPr>
          <p:cNvPr id="2" name="组合 1"/>
          <p:cNvGrpSpPr/>
          <p:nvPr/>
        </p:nvGrpSpPr>
        <p:grpSpPr>
          <a:xfrm>
            <a:off x="5229225" y="1723390"/>
            <a:ext cx="4980940" cy="798830"/>
            <a:chOff x="8235" y="2714"/>
            <a:chExt cx="7844" cy="1258"/>
          </a:xfrm>
        </p:grpSpPr>
        <p:grpSp>
          <p:nvGrpSpPr>
            <p:cNvPr id="7180" name="组合 124"/>
            <p:cNvGrpSpPr/>
            <p:nvPr/>
          </p:nvGrpSpPr>
          <p:grpSpPr>
            <a:xfrm>
              <a:off x="8235" y="2714"/>
              <a:ext cx="7845" cy="1258"/>
              <a:chOff x="3628189" y="3484685"/>
              <a:chExt cx="4101695" cy="599235"/>
            </a:xfrm>
          </p:grpSpPr>
          <p:sp>
            <p:nvSpPr>
              <p:cNvPr id="126"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27" name="圆角矩形 113"/>
              <p:cNvSpPr/>
              <p:nvPr/>
            </p:nvSpPr>
            <p:spPr>
              <a:xfrm>
                <a:off x="3717920" y="3568785"/>
                <a:ext cx="3910263" cy="420314"/>
              </a:xfrm>
              <a:prstGeom prst="roundRect">
                <a:avLst>
                  <a:gd name="adj" fmla="val 50000"/>
                </a:avLst>
              </a:pr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7181" name="TextBox 57"/>
            <p:cNvSpPr txBox="1"/>
            <p:nvPr/>
          </p:nvSpPr>
          <p:spPr>
            <a:xfrm>
              <a:off x="10513" y="2929"/>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读本定位</a:t>
              </a:r>
            </a:p>
          </p:txBody>
        </p:sp>
        <p:grpSp>
          <p:nvGrpSpPr>
            <p:cNvPr id="7188" name="组合 152"/>
            <p:cNvGrpSpPr/>
            <p:nvPr/>
          </p:nvGrpSpPr>
          <p:grpSpPr>
            <a:xfrm>
              <a:off x="15030" y="2849"/>
              <a:ext cx="928" cy="1018"/>
              <a:chOff x="3707357" y="3549448"/>
              <a:chExt cx="484080" cy="484079"/>
            </a:xfrm>
          </p:grpSpPr>
          <p:grpSp>
            <p:nvGrpSpPr>
              <p:cNvPr id="154" name="组合 153"/>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56"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57" name="椭圆 1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55" name="TextBox 70"/>
              <p:cNvSpPr txBox="1"/>
              <p:nvPr/>
            </p:nvSpPr>
            <p:spPr>
              <a:xfrm>
                <a:off x="3753743" y="3630326"/>
                <a:ext cx="391307" cy="307186"/>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rPr>
                  <a:t>01</a:t>
                </a:r>
                <a:endParaRPr kumimoji="0" lang="zh-CN" altLang="en-US"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endParaRPr>
              </a:p>
            </p:txBody>
          </p:sp>
        </p:grpSp>
      </p:grpSp>
      <p:grpSp>
        <p:nvGrpSpPr>
          <p:cNvPr id="3" name="组合 2"/>
          <p:cNvGrpSpPr/>
          <p:nvPr/>
        </p:nvGrpSpPr>
        <p:grpSpPr>
          <a:xfrm>
            <a:off x="5229225" y="30670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grpSp>
        <p:nvGrpSpPr>
          <p:cNvPr id="4" name="组合 3"/>
          <p:cNvGrpSpPr/>
          <p:nvPr/>
        </p:nvGrpSpPr>
        <p:grpSpPr>
          <a:xfrm>
            <a:off x="5229225" y="4467225"/>
            <a:ext cx="4980940" cy="800100"/>
            <a:chOff x="8235" y="7035"/>
            <a:chExt cx="7844" cy="1260"/>
          </a:xfrm>
        </p:grpSpPr>
        <p:grpSp>
          <p:nvGrpSpPr>
            <p:cNvPr id="7192" name="组合 70"/>
            <p:cNvGrpSpPr/>
            <p:nvPr/>
          </p:nvGrpSpPr>
          <p:grpSpPr>
            <a:xfrm>
              <a:off x="8235" y="7035"/>
              <a:ext cx="7845" cy="1260"/>
              <a:chOff x="3628189" y="3484685"/>
              <a:chExt cx="4101695" cy="599235"/>
            </a:xfrm>
          </p:grpSpPr>
          <p:sp>
            <p:nvSpPr>
              <p:cNvPr id="72"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3" name="圆角矩形 113"/>
              <p:cNvSpPr/>
              <p:nvPr/>
            </p:nvSpPr>
            <p:spPr>
              <a:xfrm>
                <a:off x="3717485" y="3569101"/>
                <a:ext cx="3911196" cy="419702"/>
              </a:xfrm>
              <a:prstGeom prst="roundRect">
                <a:avLst>
                  <a:gd name="adj" fmla="val 50000"/>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3" name="TextBox 57"/>
            <p:cNvSpPr txBox="1"/>
            <p:nvPr/>
          </p:nvSpPr>
          <p:spPr>
            <a:xfrm>
              <a:off x="10546" y="7253"/>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教学建议</a:t>
              </a:r>
            </a:p>
          </p:txBody>
        </p:sp>
        <p:grpSp>
          <p:nvGrpSpPr>
            <p:cNvPr id="7194" name="组合 74"/>
            <p:cNvGrpSpPr/>
            <p:nvPr/>
          </p:nvGrpSpPr>
          <p:grpSpPr>
            <a:xfrm>
              <a:off x="15030" y="7173"/>
              <a:ext cx="928" cy="1015"/>
              <a:chOff x="3707357" y="3549448"/>
              <a:chExt cx="484080" cy="484079"/>
            </a:xfrm>
          </p:grpSpPr>
          <p:grpSp>
            <p:nvGrpSpPr>
              <p:cNvPr id="76" name="组合 75"/>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78"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77"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rPr>
                  <a:t>03</a:t>
                </a:r>
                <a:endParaRPr kumimoji="0" lang="zh-CN" altLang="en-US"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5" y="0"/>
            <a:ext cx="4980940" cy="798830"/>
            <a:chOff x="8235" y="2714"/>
            <a:chExt cx="7844" cy="1258"/>
          </a:xfrm>
        </p:grpSpPr>
        <p:grpSp>
          <p:nvGrpSpPr>
            <p:cNvPr id="7180" name="组合 124"/>
            <p:cNvGrpSpPr/>
            <p:nvPr/>
          </p:nvGrpSpPr>
          <p:grpSpPr>
            <a:xfrm>
              <a:off x="8235" y="2714"/>
              <a:ext cx="7845" cy="1258"/>
              <a:chOff x="3628189" y="3484685"/>
              <a:chExt cx="4101695" cy="599235"/>
            </a:xfrm>
          </p:grpSpPr>
          <p:sp>
            <p:nvSpPr>
              <p:cNvPr id="126"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27" name="圆角矩形 113"/>
              <p:cNvSpPr/>
              <p:nvPr/>
            </p:nvSpPr>
            <p:spPr>
              <a:xfrm>
                <a:off x="3717920" y="3568785"/>
                <a:ext cx="3910263" cy="420314"/>
              </a:xfrm>
              <a:prstGeom prst="roundRect">
                <a:avLst>
                  <a:gd name="adj" fmla="val 50000"/>
                </a:avLst>
              </a:pr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7181" name="TextBox 57"/>
            <p:cNvSpPr txBox="1"/>
            <p:nvPr/>
          </p:nvSpPr>
          <p:spPr>
            <a:xfrm>
              <a:off x="10513" y="2929"/>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读本定位</a:t>
              </a:r>
            </a:p>
          </p:txBody>
        </p:sp>
        <p:grpSp>
          <p:nvGrpSpPr>
            <p:cNvPr id="7188" name="组合 152"/>
            <p:cNvGrpSpPr/>
            <p:nvPr/>
          </p:nvGrpSpPr>
          <p:grpSpPr>
            <a:xfrm>
              <a:off x="15030" y="2849"/>
              <a:ext cx="928" cy="1018"/>
              <a:chOff x="3707357" y="3549448"/>
              <a:chExt cx="484080" cy="484079"/>
            </a:xfrm>
          </p:grpSpPr>
          <p:grpSp>
            <p:nvGrpSpPr>
              <p:cNvPr id="154" name="组合 153"/>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56"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57" name="椭圆 1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55" name="TextBox 70"/>
              <p:cNvSpPr txBox="1"/>
              <p:nvPr/>
            </p:nvSpPr>
            <p:spPr>
              <a:xfrm>
                <a:off x="3753743" y="3630326"/>
                <a:ext cx="391307" cy="307186"/>
              </a:xfrm>
              <a:prstGeom prst="rect">
                <a:avLst/>
              </a:prstGeom>
              <a:noFill/>
            </p:spPr>
            <p:txBody>
              <a:bodyPr lIns="0" tIns="0" rIns="0" bIns="0">
                <a:spAutoFit/>
              </a:bodyPr>
              <a:lstStyle/>
              <a:p>
                <a:pPr marR="0" algn="ctr" defTabSz="609600" eaLnBrk="1" hangingPunct="1">
                  <a:buClrTx/>
                  <a:buSzTx/>
                  <a:buFontTx/>
                </a:pPr>
                <a:r>
                  <a:rPr kumimoji="0" lang="en-US" altLang="zh-CN"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rPr>
                  <a:t>01</a:t>
                </a:r>
                <a:endParaRPr kumimoji="0" lang="zh-CN" altLang="en-US"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endParaRPr>
              </a:p>
            </p:txBody>
          </p:sp>
        </p:grpSp>
      </p:grpSp>
      <p:sp>
        <p:nvSpPr>
          <p:cNvPr id="4" name="椭圆 3"/>
          <p:cNvSpPr/>
          <p:nvPr>
            <p:custDataLst>
              <p:tags r:id="rId2"/>
            </p:custDataLst>
          </p:nvPr>
        </p:nvSpPr>
        <p:spPr>
          <a:xfrm>
            <a:off x="5113655" y="1109345"/>
            <a:ext cx="1965960" cy="1965960"/>
          </a:xfrm>
          <a:prstGeom prst="ellipse">
            <a:avLst/>
          </a:prstGeom>
          <a:solidFill>
            <a:srgbClr val="E34D4D"/>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a:bodyPr>
          <a:lstStyle/>
          <a:p>
            <a:pPr algn="ctr">
              <a:lnSpc>
                <a:spcPct val="12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 name="连接符: 肘形 3"/>
          <p:cNvCxnSpPr>
            <a:endCxn id="15" idx="2"/>
          </p:cNvCxnSpPr>
          <p:nvPr>
            <p:custDataLst>
              <p:tags r:id="rId3"/>
            </p:custDataLst>
          </p:nvPr>
        </p:nvCxnSpPr>
        <p:spPr>
          <a:xfrm rot="16200000" flipH="1">
            <a:off x="7770495" y="1391920"/>
            <a:ext cx="748665" cy="4095750"/>
          </a:xfrm>
          <a:prstGeom prst="bentConnector2">
            <a:avLst/>
          </a:prstGeom>
          <a:ln w="25400">
            <a:solidFill>
              <a:sysClr val="window" lastClr="FFFFFF">
                <a:lumMod val="85000"/>
              </a:sysClr>
            </a:solidFill>
            <a:prstDash val="dash"/>
          </a:ln>
        </p:spPr>
        <p:style>
          <a:lnRef idx="1">
            <a:srgbClr val="8590CA"/>
          </a:lnRef>
          <a:fillRef idx="0">
            <a:srgbClr val="8590CA"/>
          </a:fillRef>
          <a:effectRef idx="0">
            <a:srgbClr val="8590CA"/>
          </a:effectRef>
          <a:fontRef idx="minor">
            <a:sysClr val="windowText" lastClr="000000"/>
          </a:fontRef>
        </p:style>
      </p:cxnSp>
      <p:cxnSp>
        <p:nvCxnSpPr>
          <p:cNvPr id="16" name="连接符: 肘形 15"/>
          <p:cNvCxnSpPr>
            <a:stCxn id="4" idx="4"/>
            <a:endCxn id="14" idx="6"/>
          </p:cNvCxnSpPr>
          <p:nvPr>
            <p:custDataLst>
              <p:tags r:id="rId4"/>
            </p:custDataLst>
          </p:nvPr>
        </p:nvCxnSpPr>
        <p:spPr>
          <a:xfrm rot="5400000">
            <a:off x="3679190" y="1397000"/>
            <a:ext cx="739140" cy="4095750"/>
          </a:xfrm>
          <a:prstGeom prst="bentConnector2">
            <a:avLst/>
          </a:prstGeom>
          <a:ln w="25400">
            <a:solidFill>
              <a:sysClr val="window" lastClr="FFFFFF">
                <a:lumMod val="85000"/>
              </a:sysClr>
            </a:solidFill>
            <a:prstDash val="dash"/>
          </a:ln>
        </p:spPr>
        <p:style>
          <a:lnRef idx="1">
            <a:srgbClr val="8590CA"/>
          </a:lnRef>
          <a:fillRef idx="0">
            <a:srgbClr val="8590CA"/>
          </a:fillRef>
          <a:effectRef idx="0">
            <a:srgbClr val="8590CA"/>
          </a:effectRef>
          <a:fontRef idx="minor">
            <a:sysClr val="windowText" lastClr="000000"/>
          </a:fontRef>
        </p:style>
      </p:cxnSp>
      <p:sp>
        <p:nvSpPr>
          <p:cNvPr id="26" name="文本框 25"/>
          <p:cNvSpPr txBox="1"/>
          <p:nvPr>
            <p:custDataLst>
              <p:tags r:id="rId5"/>
            </p:custDataLst>
          </p:nvPr>
        </p:nvSpPr>
        <p:spPr>
          <a:xfrm>
            <a:off x="777875" y="4387215"/>
            <a:ext cx="1612265" cy="841375"/>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我爱你中国</a:t>
            </a:r>
            <a:endParaRPr lang="zh-CN" altLang="en-US" sz="2200" b="1" spc="150" dirty="0">
              <a:solidFill>
                <a:sysClr val="windowText" lastClr="000000">
                  <a:lumMod val="65000"/>
                  <a:lumOff val="35000"/>
                </a:sysClr>
              </a:solidFill>
              <a:latin typeface="黑体" panose="02010609060101010101" pitchFamily="49" charset="-122"/>
              <a:ea typeface="黑体" panose="02010609060101010101" pitchFamily="49" charset="-122"/>
              <a:sym typeface="+mn-ea"/>
            </a:endParaRPr>
          </a:p>
        </p:txBody>
      </p:sp>
      <p:sp>
        <p:nvSpPr>
          <p:cNvPr id="14" name="椭圆 13"/>
          <p:cNvSpPr/>
          <p:nvPr>
            <p:custDataLst>
              <p:tags r:id="rId6"/>
            </p:custDataLst>
          </p:nvPr>
        </p:nvSpPr>
        <p:spPr>
          <a:xfrm>
            <a:off x="1167765" y="3397885"/>
            <a:ext cx="833120" cy="833120"/>
          </a:xfrm>
          <a:prstGeom prst="ellipse">
            <a:avLst/>
          </a:prstGeom>
          <a:solidFill>
            <a:srgbClr val="E1448B"/>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custDataLst>
              <p:tags r:id="rId7"/>
            </p:custDataLst>
          </p:nvPr>
        </p:nvSpPr>
        <p:spPr>
          <a:xfrm>
            <a:off x="1362075" y="3552825"/>
            <a:ext cx="444500" cy="56197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custDataLst>
              <p:tags r:id="rId8"/>
            </p:custDataLst>
          </p:nvPr>
        </p:nvSpPr>
        <p:spPr>
          <a:xfrm>
            <a:off x="10192385" y="3397885"/>
            <a:ext cx="833120" cy="833120"/>
          </a:xfrm>
          <a:prstGeom prst="ellipse">
            <a:avLst/>
          </a:prstGeom>
          <a:solidFill>
            <a:srgbClr val="E34D4D"/>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24"/>
          <p:cNvSpPr txBox="1"/>
          <p:nvPr>
            <p:custDataLst>
              <p:tags r:id="rId9"/>
            </p:custDataLst>
          </p:nvPr>
        </p:nvSpPr>
        <p:spPr>
          <a:xfrm>
            <a:off x="10407015" y="3552825"/>
            <a:ext cx="404495" cy="56197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6</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custDataLst>
              <p:tags r:id="rId10"/>
            </p:custDataLst>
          </p:nvPr>
        </p:nvSpPr>
        <p:spPr>
          <a:xfrm>
            <a:off x="2972435" y="3397885"/>
            <a:ext cx="833120" cy="833120"/>
          </a:xfrm>
          <a:prstGeom prst="ellipse">
            <a:avLst/>
          </a:prstGeom>
          <a:solidFill>
            <a:srgbClr val="A84FAE"/>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custDataLst>
              <p:tags r:id="rId11"/>
            </p:custDataLst>
          </p:nvPr>
        </p:nvSpPr>
        <p:spPr>
          <a:xfrm>
            <a:off x="3162300" y="3552825"/>
            <a:ext cx="444500" cy="56197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custDataLst>
              <p:tags r:id="rId12"/>
            </p:custDataLst>
          </p:nvPr>
        </p:nvSpPr>
        <p:spPr>
          <a:xfrm>
            <a:off x="6582410" y="3397885"/>
            <a:ext cx="833120" cy="833120"/>
          </a:xfrm>
          <a:prstGeom prst="ellipse">
            <a:avLst/>
          </a:prstGeom>
          <a:solidFill>
            <a:srgbClr val="5454D4"/>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custDataLst>
              <p:tags r:id="rId13"/>
            </p:custDataLst>
          </p:nvPr>
        </p:nvSpPr>
        <p:spPr>
          <a:xfrm>
            <a:off x="6772275" y="3552825"/>
            <a:ext cx="444500" cy="56197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14"/>
            </p:custDataLst>
          </p:nvPr>
        </p:nvSpPr>
        <p:spPr>
          <a:xfrm>
            <a:off x="8387715" y="3397885"/>
            <a:ext cx="833120" cy="833120"/>
          </a:xfrm>
          <a:prstGeom prst="ellipse">
            <a:avLst/>
          </a:prstGeom>
          <a:solidFill>
            <a:srgbClr val="3269B5"/>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custDataLst>
              <p:tags r:id="rId15"/>
            </p:custDataLst>
          </p:nvPr>
        </p:nvSpPr>
        <p:spPr>
          <a:xfrm>
            <a:off x="8587740" y="3552825"/>
            <a:ext cx="423545" cy="561975"/>
          </a:xfrm>
          <a:prstGeom prst="rect">
            <a:avLst/>
          </a:prstGeom>
          <a:noFill/>
        </p:spPr>
        <p:txBody>
          <a:bodyPr wrap="square" rtlCol="0">
            <a:normAutofit/>
          </a:bodyPr>
          <a:lstStyle/>
          <a:p>
            <a:pPr algn="ctr">
              <a:lnSpc>
                <a:spcPct val="120000"/>
              </a:lnSpc>
            </a:pPr>
            <a:r>
              <a:rPr lang="en-US" altLang="zh-CN"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custDataLst>
              <p:tags r:id="rId16"/>
            </p:custDataLst>
          </p:nvPr>
        </p:nvSpPr>
        <p:spPr>
          <a:xfrm>
            <a:off x="4777740" y="3397885"/>
            <a:ext cx="833120" cy="833120"/>
          </a:xfrm>
          <a:prstGeom prst="ellipse">
            <a:avLst/>
          </a:prstGeom>
          <a:solidFill>
            <a:srgbClr val="7E4CBE"/>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92500" lnSpcReduction="20000"/>
          </a:bodyPr>
          <a:lstStyle/>
          <a:p>
            <a:pPr algn="ctr">
              <a:lnSpc>
                <a:spcPct val="130000"/>
              </a:lnSpc>
            </a:pPr>
            <a:endParaRPr lang="zh-CN" altLang="en-US" sz="3200"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35"/>
          <p:cNvSpPr txBox="1"/>
          <p:nvPr>
            <p:custDataLst>
              <p:tags r:id="rId17"/>
            </p:custDataLst>
          </p:nvPr>
        </p:nvSpPr>
        <p:spPr>
          <a:xfrm>
            <a:off x="4966970" y="3552825"/>
            <a:ext cx="444500" cy="561975"/>
          </a:xfrm>
          <a:prstGeom prst="rect">
            <a:avLst/>
          </a:prstGeom>
          <a:noFill/>
        </p:spPr>
        <p:txBody>
          <a:bodyPr wrap="square" rtlCol="0">
            <a:normAutofit/>
          </a:bodyPr>
          <a:lstStyle/>
          <a:p>
            <a:pPr algn="ctr">
              <a:lnSpc>
                <a:spcPct val="120000"/>
              </a:lnSpc>
            </a:pPr>
            <a:r>
              <a:rPr lang="en-US" sz="28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37" name="文本框 36"/>
          <p:cNvSpPr txBox="1"/>
          <p:nvPr>
            <p:custDataLst>
              <p:tags r:id="rId18"/>
            </p:custDataLst>
          </p:nvPr>
        </p:nvSpPr>
        <p:spPr>
          <a:xfrm>
            <a:off x="2583180" y="4387215"/>
            <a:ext cx="1612265" cy="84137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一心跟着</a:t>
            </a:r>
          </a:p>
          <a:p>
            <a:pPr algn="ctr">
              <a:lnSpc>
                <a:spcPct val="120000"/>
              </a:lnSpc>
            </a:pPr>
            <a:r>
              <a:rPr lang="zh-CN" altLang="en-US" sz="2200" b="1" dirty="0">
                <a:latin typeface="黑体" panose="02010609060101010101" pitchFamily="49" charset="-122"/>
                <a:ea typeface="黑体" panose="02010609060101010101" pitchFamily="49" charset="-122"/>
                <a:sym typeface="+mn-ea"/>
              </a:rPr>
              <a:t>共产党</a:t>
            </a:r>
            <a:endParaRPr lang="en-US" altLang="zh-CN" sz="2200" b="1" dirty="0">
              <a:latin typeface="黑体" panose="02010609060101010101" pitchFamily="49" charset="-122"/>
              <a:ea typeface="黑体" panose="02010609060101010101" pitchFamily="49" charset="-122"/>
            </a:endParaRPr>
          </a:p>
          <a:p>
            <a:pPr algn="ctr">
              <a:lnSpc>
                <a:spcPct val="120000"/>
              </a:lnSpc>
            </a:pPr>
            <a:endParaRPr lang="en-US" altLang="zh-CN" sz="2200" b="1" spc="150" dirty="0">
              <a:solidFill>
                <a:sysClr val="windowText" lastClr="000000">
                  <a:lumMod val="65000"/>
                  <a:lumOff val="35000"/>
                </a:sysClr>
              </a:solidFill>
              <a:latin typeface="黑体" panose="02010609060101010101" pitchFamily="49" charset="-122"/>
              <a:ea typeface="黑体" panose="02010609060101010101" pitchFamily="49" charset="-122"/>
              <a:sym typeface="Arial" panose="020B0604020202020204" pitchFamily="34" charset="0"/>
            </a:endParaRPr>
          </a:p>
        </p:txBody>
      </p:sp>
      <p:sp>
        <p:nvSpPr>
          <p:cNvPr id="38" name="文本框 37"/>
          <p:cNvSpPr txBox="1"/>
          <p:nvPr>
            <p:custDataLst>
              <p:tags r:id="rId19"/>
            </p:custDataLst>
          </p:nvPr>
        </p:nvSpPr>
        <p:spPr>
          <a:xfrm>
            <a:off x="4387850" y="4387215"/>
            <a:ext cx="1612265" cy="841375"/>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走进新时代</a:t>
            </a:r>
            <a:endParaRPr lang="zh-CN" altLang="en-US" sz="2200" b="1" dirty="0">
              <a:latin typeface="黑体" panose="02010609060101010101" pitchFamily="49" charset="-122"/>
              <a:ea typeface="黑体" panose="02010609060101010101" pitchFamily="49" charset="-122"/>
            </a:endParaRPr>
          </a:p>
          <a:p>
            <a:pPr algn="ctr">
              <a:lnSpc>
                <a:spcPct val="120000"/>
              </a:lnSpc>
            </a:pPr>
            <a:endParaRPr lang="zh-CN" altLang="en-US" sz="2200" b="1"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custDataLst>
              <p:tags r:id="rId20"/>
            </p:custDataLst>
          </p:nvPr>
        </p:nvSpPr>
        <p:spPr>
          <a:xfrm>
            <a:off x="9802495" y="4387215"/>
            <a:ext cx="1612265" cy="84137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做新时代的好少年</a:t>
            </a:r>
            <a:endParaRPr lang="zh-CN" altLang="en-US" sz="2200" b="1" dirty="0">
              <a:latin typeface="黑体" panose="02010609060101010101" pitchFamily="49" charset="-122"/>
              <a:ea typeface="黑体" panose="02010609060101010101" pitchFamily="49" charset="-122"/>
            </a:endParaRPr>
          </a:p>
          <a:p>
            <a:pPr algn="ctr">
              <a:lnSpc>
                <a:spcPct val="120000"/>
              </a:lnSpc>
            </a:pPr>
            <a:endParaRPr lang="zh-CN" altLang="en-US" sz="2200" b="1" spc="150" dirty="0">
              <a:solidFill>
                <a:sysClr val="windowText" lastClr="000000">
                  <a:lumMod val="65000"/>
                  <a:lumOff val="35000"/>
                </a:sysClr>
              </a:solidFill>
              <a:latin typeface="黑体" panose="02010609060101010101" pitchFamily="49" charset="-122"/>
              <a:ea typeface="黑体" panose="02010609060101010101" pitchFamily="49" charset="-122"/>
              <a:sym typeface="Arial" panose="020B0604020202020204" pitchFamily="34" charset="0"/>
            </a:endParaRPr>
          </a:p>
        </p:txBody>
      </p:sp>
      <p:sp>
        <p:nvSpPr>
          <p:cNvPr id="40" name="文本框 39"/>
          <p:cNvSpPr txBox="1"/>
          <p:nvPr>
            <p:custDataLst>
              <p:tags r:id="rId21"/>
            </p:custDataLst>
          </p:nvPr>
        </p:nvSpPr>
        <p:spPr>
          <a:xfrm>
            <a:off x="7997825" y="4387215"/>
            <a:ext cx="1612265" cy="84137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ct val="120000"/>
              </a:lnSpc>
            </a:pPr>
            <a:r>
              <a:rPr lang="zh-CN" altLang="en-US" sz="2200" b="1" dirty="0">
                <a:solidFill>
                  <a:srgbClr val="FF9900"/>
                </a:solidFill>
                <a:latin typeface="黑体" panose="02010609060101010101" pitchFamily="49" charset="-122"/>
                <a:ea typeface="黑体" panose="02010609060101010101" pitchFamily="49" charset="-122"/>
                <a:sym typeface="+mn-ea"/>
              </a:rPr>
              <a:t>我们是共产主义接班人</a:t>
            </a:r>
            <a:endParaRPr lang="zh-CN" altLang="en-US" sz="2200" b="1" spc="150" dirty="0">
              <a:solidFill>
                <a:srgbClr val="FF9900"/>
              </a:solidFill>
              <a:latin typeface="黑体" panose="02010609060101010101" pitchFamily="49" charset="-122"/>
              <a:ea typeface="黑体" panose="02010609060101010101" pitchFamily="49" charset="-122"/>
              <a:sym typeface="+mn-ea"/>
            </a:endParaRPr>
          </a:p>
        </p:txBody>
      </p:sp>
      <p:sp>
        <p:nvSpPr>
          <p:cNvPr id="41" name="文本框 40"/>
          <p:cNvSpPr txBox="1"/>
          <p:nvPr>
            <p:custDataLst>
              <p:tags r:id="rId22"/>
            </p:custDataLst>
          </p:nvPr>
        </p:nvSpPr>
        <p:spPr>
          <a:xfrm>
            <a:off x="6193155" y="4387215"/>
            <a:ext cx="1612265" cy="84137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ct val="120000"/>
              </a:lnSpc>
            </a:pPr>
            <a:r>
              <a:rPr lang="zh-CN" altLang="en-US" sz="2200" b="1" dirty="0">
                <a:latin typeface="黑体" panose="02010609060101010101" pitchFamily="49" charset="-122"/>
                <a:ea typeface="黑体" panose="02010609060101010101" pitchFamily="49" charset="-122"/>
                <a:sym typeface="+mn-ea"/>
              </a:rPr>
              <a:t>我们的</a:t>
            </a:r>
          </a:p>
          <a:p>
            <a:pPr algn="ctr">
              <a:lnSpc>
                <a:spcPct val="120000"/>
              </a:lnSpc>
            </a:pPr>
            <a:r>
              <a:rPr lang="zh-CN" altLang="en-US" sz="2200" b="1" dirty="0">
                <a:latin typeface="黑体" panose="02010609060101010101" pitchFamily="49" charset="-122"/>
                <a:ea typeface="黑体" panose="02010609060101010101" pitchFamily="49" charset="-122"/>
                <a:sym typeface="+mn-ea"/>
              </a:rPr>
              <a:t>中国梦</a:t>
            </a:r>
            <a:endParaRPr lang="zh-CN" altLang="en-US" sz="2200" b="1" dirty="0">
              <a:latin typeface="黑体" panose="02010609060101010101" pitchFamily="49" charset="-122"/>
              <a:ea typeface="黑体" panose="02010609060101010101" pitchFamily="49" charset="-122"/>
            </a:endParaRPr>
          </a:p>
          <a:p>
            <a:pPr algn="ctr">
              <a:lnSpc>
                <a:spcPct val="120000"/>
              </a:lnSpc>
            </a:pPr>
            <a:endParaRPr lang="zh-CN" altLang="en-US" sz="2200" b="1" spc="150" dirty="0">
              <a:solidFill>
                <a:sysClr val="windowText" lastClr="000000">
                  <a:lumMod val="65000"/>
                  <a:lumOff val="35000"/>
                </a:sysClr>
              </a:solidFill>
              <a:latin typeface="黑体" panose="02010609060101010101" pitchFamily="49" charset="-122"/>
              <a:ea typeface="黑体" panose="02010609060101010101" pitchFamily="49" charset="-122"/>
              <a:sym typeface="Arial" panose="020B0604020202020204" pitchFamily="34" charset="0"/>
            </a:endParaRPr>
          </a:p>
        </p:txBody>
      </p:sp>
      <p:sp>
        <p:nvSpPr>
          <p:cNvPr id="7" name="文本框 6"/>
          <p:cNvSpPr txBox="1"/>
          <p:nvPr>
            <p:custDataLst>
              <p:tags r:id="rId23"/>
            </p:custDataLst>
          </p:nvPr>
        </p:nvSpPr>
        <p:spPr>
          <a:xfrm>
            <a:off x="5408295" y="1551305"/>
            <a:ext cx="1377315" cy="1082040"/>
          </a:xfrm>
          <a:prstGeom prst="rect">
            <a:avLst/>
          </a:prstGeom>
          <a:noFill/>
        </p:spPr>
        <p:txBody>
          <a:bodyPr wrap="square" rtlCol="0">
            <a:normAutofit fontScale="70000" lnSpcReduction="20000"/>
          </a:bodyPr>
          <a:lstStyle/>
          <a:p>
            <a:pPr algn="ctr">
              <a:lnSpc>
                <a:spcPct val="120000"/>
              </a:lnSpc>
            </a:pPr>
            <a:r>
              <a:rPr lang="zh-CN" altLang="en-US" sz="28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低年级</a:t>
            </a:r>
          </a:p>
          <a:p>
            <a:pPr algn="ctr">
              <a:lnSpc>
                <a:spcPct val="120000"/>
              </a:lnSpc>
            </a:pPr>
            <a:r>
              <a:rPr lang="zh-CN" altLang="en-US" sz="28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学生读本</a:t>
            </a:r>
          </a:p>
        </p:txBody>
      </p:sp>
      <p:sp>
        <p:nvSpPr>
          <p:cNvPr id="3" name="左大括号 2"/>
          <p:cNvSpPr/>
          <p:nvPr/>
        </p:nvSpPr>
        <p:spPr>
          <a:xfrm rot="16200000">
            <a:off x="4044075" y="2703090"/>
            <a:ext cx="288000" cy="5652000"/>
          </a:xfrm>
          <a:prstGeom prst="leftBrace">
            <a:avLst>
              <a:gd name="adj1" fmla="val 8333"/>
              <a:gd name="adj2" fmla="val 49783"/>
            </a:avLst>
          </a:prstGeom>
          <a:ln w="38100">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左大括号 5"/>
          <p:cNvSpPr/>
          <p:nvPr/>
        </p:nvSpPr>
        <p:spPr>
          <a:xfrm rot="16200000">
            <a:off x="9331325" y="4323715"/>
            <a:ext cx="419100" cy="2540635"/>
          </a:xfrm>
          <a:prstGeom prst="leftBrace">
            <a:avLst>
              <a:gd name="adj1" fmla="val 8333"/>
              <a:gd name="adj2" fmla="val 50000"/>
            </a:avLst>
          </a:prstGeom>
          <a:ln w="38100">
            <a:solidFill>
              <a:srgbClr val="0000CC"/>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流程图: 可选过程 7"/>
          <p:cNvSpPr/>
          <p:nvPr/>
        </p:nvSpPr>
        <p:spPr>
          <a:xfrm>
            <a:off x="3319145" y="5925185"/>
            <a:ext cx="1510665" cy="533400"/>
          </a:xfrm>
          <a:prstGeom prst="flowChartAlternateProcess">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国家层面</a:t>
            </a:r>
          </a:p>
        </p:txBody>
      </p:sp>
      <p:sp>
        <p:nvSpPr>
          <p:cNvPr id="9" name="流程图: 可选过程 8"/>
          <p:cNvSpPr/>
          <p:nvPr/>
        </p:nvSpPr>
        <p:spPr>
          <a:xfrm>
            <a:off x="8691245" y="5963285"/>
            <a:ext cx="1510665" cy="533400"/>
          </a:xfrm>
          <a:prstGeom prst="flowChartAlternateProcess">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个人层面</a:t>
            </a:r>
          </a:p>
        </p:txBody>
      </p:sp>
      <p:sp>
        <p:nvSpPr>
          <p:cNvPr id="10" name="左右箭头 9"/>
          <p:cNvSpPr/>
          <p:nvPr/>
        </p:nvSpPr>
        <p:spPr>
          <a:xfrm>
            <a:off x="4932045" y="6172835"/>
            <a:ext cx="3618865" cy="101600"/>
          </a:xfrm>
          <a:prstGeom prst="lef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左大括号 10"/>
          <p:cNvSpPr/>
          <p:nvPr/>
        </p:nvSpPr>
        <p:spPr>
          <a:xfrm rot="5400000">
            <a:off x="9524365" y="2037715"/>
            <a:ext cx="419100" cy="2084705"/>
          </a:xfrm>
          <a:prstGeom prst="leftBrace">
            <a:avLst>
              <a:gd name="adj1" fmla="val 8333"/>
              <a:gd name="adj2" fmla="val 50000"/>
            </a:avLst>
          </a:prstGeom>
          <a:ln w="38100">
            <a:solidFill>
              <a:srgbClr val="0000CC"/>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流程图: 可选过程 11"/>
          <p:cNvSpPr/>
          <p:nvPr/>
        </p:nvSpPr>
        <p:spPr>
          <a:xfrm>
            <a:off x="8691880" y="2099945"/>
            <a:ext cx="2084705" cy="533400"/>
          </a:xfrm>
          <a:prstGeom prst="flowChartAlternateProcess">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理想信念教育</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圆角矩形 4"/>
          <p:cNvSpPr>
            <a:spLocks noChangeArrowheads="1"/>
          </p:cNvSpPr>
          <p:nvPr>
            <p:custDataLst>
              <p:tags r:id="rId2"/>
            </p:custDataLst>
          </p:nvPr>
        </p:nvSpPr>
        <p:spPr bwMode="auto">
          <a:xfrm>
            <a:off x="630307" y="3454277"/>
            <a:ext cx="1798561" cy="988051"/>
          </a:xfrm>
          <a:prstGeom prst="roundRect">
            <a:avLst>
              <a:gd name="adj" fmla="val 16667"/>
            </a:avLst>
          </a:prstGeom>
          <a:solidFill>
            <a:srgbClr val="4276AA"/>
          </a:solidFill>
          <a:ln>
            <a:noFill/>
          </a:ln>
        </p:spPr>
        <p:txBody>
          <a:bodyPr anchor="ctr"/>
          <a:lstStyle>
            <a:lvl1pPr>
              <a:defRPr>
                <a:solidFill>
                  <a:srgbClr val="000000"/>
                </a:solidFill>
                <a:latin typeface="Calibri" panose="020F0502020204030204" pitchFamily="34" charset="0"/>
                <a:ea typeface="微软雅黑" panose="020B0503020204020204" pitchFamily="34" charset="-122"/>
              </a:defRPr>
            </a:lvl1pPr>
            <a:lvl2pPr marL="742950" indent="-285750">
              <a:defRPr>
                <a:solidFill>
                  <a:srgbClr val="000000"/>
                </a:solidFill>
                <a:latin typeface="Calibri" panose="020F0502020204030204" pitchFamily="34" charset="0"/>
                <a:ea typeface="微软雅黑" panose="020B0503020204020204" pitchFamily="34" charset="-122"/>
              </a:defRPr>
            </a:lvl2pPr>
            <a:lvl3pPr marL="1143000" indent="-228600">
              <a:defRPr>
                <a:solidFill>
                  <a:srgbClr val="000000"/>
                </a:solidFill>
                <a:latin typeface="Calibri" panose="020F0502020204030204" pitchFamily="34" charset="0"/>
                <a:ea typeface="微软雅黑" panose="020B0503020204020204" pitchFamily="34" charset="-122"/>
              </a:defRPr>
            </a:lvl3pPr>
            <a:lvl4pPr marL="1600200" indent="-228600">
              <a:defRPr>
                <a:solidFill>
                  <a:srgbClr val="000000"/>
                </a:solidFill>
                <a:latin typeface="Calibri" panose="020F0502020204030204" pitchFamily="34" charset="0"/>
                <a:ea typeface="微软雅黑" panose="020B0503020204020204" pitchFamily="34" charset="-122"/>
              </a:defRPr>
            </a:lvl4pPr>
            <a:lvl5pPr marL="2057400" indent="-228600">
              <a:defRPr>
                <a:solidFill>
                  <a:srgbClr val="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9pPr>
          </a:lstStyle>
          <a:p>
            <a:pPr algn="ctr" eaLnBrk="1" hangingPunct="1"/>
            <a:endParaRPr lang="zh-CN" altLang="en-US">
              <a:solidFill>
                <a:srgbClr val="FFFFFF"/>
              </a:solidFill>
              <a:latin typeface="Arial" panose="020B0604020202020204" pitchFamily="34" charset="0"/>
              <a:ea typeface="黑体" panose="02010609060101010101" pitchFamily="49" charset="-122"/>
            </a:endParaRPr>
          </a:p>
        </p:txBody>
      </p:sp>
      <p:sp>
        <p:nvSpPr>
          <p:cNvPr id="17412" name="圆角矩形 5"/>
          <p:cNvSpPr>
            <a:spLocks noChangeArrowheads="1"/>
          </p:cNvSpPr>
          <p:nvPr>
            <p:custDataLst>
              <p:tags r:id="rId3"/>
            </p:custDataLst>
          </p:nvPr>
        </p:nvSpPr>
        <p:spPr bwMode="auto">
          <a:xfrm>
            <a:off x="3540426" y="2311842"/>
            <a:ext cx="1795988" cy="988051"/>
          </a:xfrm>
          <a:prstGeom prst="roundRect">
            <a:avLst>
              <a:gd name="adj" fmla="val 16667"/>
            </a:avLst>
          </a:prstGeom>
          <a:solidFill>
            <a:srgbClr val="4276AA"/>
          </a:solidFill>
          <a:ln>
            <a:noFill/>
          </a:ln>
        </p:spPr>
        <p:txBody>
          <a:bodyPr anchor="ctr"/>
          <a:lstStyle>
            <a:lvl1pPr>
              <a:defRPr>
                <a:solidFill>
                  <a:srgbClr val="000000"/>
                </a:solidFill>
                <a:latin typeface="Calibri" panose="020F0502020204030204" pitchFamily="34" charset="0"/>
                <a:ea typeface="微软雅黑" panose="020B0503020204020204" pitchFamily="34" charset="-122"/>
              </a:defRPr>
            </a:lvl1pPr>
            <a:lvl2pPr marL="742950" indent="-285750">
              <a:defRPr>
                <a:solidFill>
                  <a:srgbClr val="000000"/>
                </a:solidFill>
                <a:latin typeface="Calibri" panose="020F0502020204030204" pitchFamily="34" charset="0"/>
                <a:ea typeface="微软雅黑" panose="020B0503020204020204" pitchFamily="34" charset="-122"/>
              </a:defRPr>
            </a:lvl2pPr>
            <a:lvl3pPr marL="1143000" indent="-228600">
              <a:defRPr>
                <a:solidFill>
                  <a:srgbClr val="000000"/>
                </a:solidFill>
                <a:latin typeface="Calibri" panose="020F0502020204030204" pitchFamily="34" charset="0"/>
                <a:ea typeface="微软雅黑" panose="020B0503020204020204" pitchFamily="34" charset="-122"/>
              </a:defRPr>
            </a:lvl3pPr>
            <a:lvl4pPr marL="1600200" indent="-228600">
              <a:defRPr>
                <a:solidFill>
                  <a:srgbClr val="000000"/>
                </a:solidFill>
                <a:latin typeface="Calibri" panose="020F0502020204030204" pitchFamily="34" charset="0"/>
                <a:ea typeface="微软雅黑" panose="020B0503020204020204" pitchFamily="34" charset="-122"/>
              </a:defRPr>
            </a:lvl4pPr>
            <a:lvl5pPr marL="2057400" indent="-228600">
              <a:defRPr>
                <a:solidFill>
                  <a:srgbClr val="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9pPr>
          </a:lstStyle>
          <a:p>
            <a:pPr algn="ctr" eaLnBrk="1" hangingPunct="1"/>
            <a:endParaRPr lang="zh-CN" altLang="en-US">
              <a:solidFill>
                <a:srgbClr val="FFFFFF"/>
              </a:solidFill>
              <a:latin typeface="Arial" panose="020B0604020202020204" pitchFamily="34" charset="0"/>
              <a:ea typeface="黑体" panose="02010609060101010101" pitchFamily="49" charset="-122"/>
            </a:endParaRPr>
          </a:p>
        </p:txBody>
      </p:sp>
      <p:sp>
        <p:nvSpPr>
          <p:cNvPr id="17413" name="圆角矩形 6"/>
          <p:cNvSpPr>
            <a:spLocks noChangeArrowheads="1"/>
          </p:cNvSpPr>
          <p:nvPr>
            <p:custDataLst>
              <p:tags r:id="rId4"/>
            </p:custDataLst>
          </p:nvPr>
        </p:nvSpPr>
        <p:spPr bwMode="auto">
          <a:xfrm>
            <a:off x="3540426" y="4594139"/>
            <a:ext cx="1795988" cy="988051"/>
          </a:xfrm>
          <a:prstGeom prst="roundRect">
            <a:avLst>
              <a:gd name="adj" fmla="val 16667"/>
            </a:avLst>
          </a:prstGeom>
          <a:solidFill>
            <a:srgbClr val="4276AA"/>
          </a:solidFill>
          <a:ln>
            <a:noFill/>
          </a:ln>
        </p:spPr>
        <p:txBody>
          <a:bodyPr anchor="ctr"/>
          <a:lstStyle>
            <a:lvl1pPr>
              <a:defRPr>
                <a:solidFill>
                  <a:srgbClr val="000000"/>
                </a:solidFill>
                <a:latin typeface="Calibri" panose="020F0502020204030204" pitchFamily="34" charset="0"/>
                <a:ea typeface="微软雅黑" panose="020B0503020204020204" pitchFamily="34" charset="-122"/>
              </a:defRPr>
            </a:lvl1pPr>
            <a:lvl2pPr marL="742950" indent="-285750">
              <a:defRPr>
                <a:solidFill>
                  <a:srgbClr val="000000"/>
                </a:solidFill>
                <a:latin typeface="Calibri" panose="020F0502020204030204" pitchFamily="34" charset="0"/>
                <a:ea typeface="微软雅黑" panose="020B0503020204020204" pitchFamily="34" charset="-122"/>
              </a:defRPr>
            </a:lvl2pPr>
            <a:lvl3pPr marL="1143000" indent="-228600">
              <a:defRPr>
                <a:solidFill>
                  <a:srgbClr val="000000"/>
                </a:solidFill>
                <a:latin typeface="Calibri" panose="020F0502020204030204" pitchFamily="34" charset="0"/>
                <a:ea typeface="微软雅黑" panose="020B0503020204020204" pitchFamily="34" charset="-122"/>
              </a:defRPr>
            </a:lvl3pPr>
            <a:lvl4pPr marL="1600200" indent="-228600">
              <a:defRPr>
                <a:solidFill>
                  <a:srgbClr val="000000"/>
                </a:solidFill>
                <a:latin typeface="Calibri" panose="020F0502020204030204" pitchFamily="34" charset="0"/>
                <a:ea typeface="微软雅黑" panose="020B0503020204020204" pitchFamily="34" charset="-122"/>
              </a:defRPr>
            </a:lvl4pPr>
            <a:lvl5pPr marL="2057400" indent="-228600">
              <a:defRPr>
                <a:solidFill>
                  <a:srgbClr val="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pitchFamily="34" charset="0"/>
                <a:ea typeface="微软雅黑" panose="020B0503020204020204" pitchFamily="34" charset="-122"/>
              </a:defRPr>
            </a:lvl9pPr>
          </a:lstStyle>
          <a:p>
            <a:pPr algn="ctr" eaLnBrk="1" hangingPunct="1"/>
            <a:endParaRPr lang="zh-CN" altLang="en-US">
              <a:solidFill>
                <a:srgbClr val="FFFFFF"/>
              </a:solidFill>
              <a:latin typeface="Arial" panose="020B0604020202020204" pitchFamily="34" charset="0"/>
              <a:ea typeface="黑体" panose="02010609060101010101" pitchFamily="49" charset="-122"/>
            </a:endParaRPr>
          </a:p>
        </p:txBody>
      </p:sp>
      <p:cxnSp>
        <p:nvCxnSpPr>
          <p:cNvPr id="17417" name="直接连接符 13"/>
          <p:cNvCxnSpPr>
            <a:cxnSpLocks noChangeShapeType="1"/>
            <a:stCxn id="17411" idx="3"/>
            <a:endCxn id="17412" idx="1"/>
          </p:cNvCxnSpPr>
          <p:nvPr>
            <p:custDataLst>
              <p:tags r:id="rId5"/>
            </p:custDataLst>
          </p:nvPr>
        </p:nvCxnSpPr>
        <p:spPr bwMode="auto">
          <a:xfrm flipV="1">
            <a:off x="2416168" y="2805937"/>
            <a:ext cx="1111250" cy="1142365"/>
          </a:xfrm>
          <a:prstGeom prst="line">
            <a:avLst/>
          </a:prstGeom>
          <a:noFill/>
          <a:ln w="6350" cmpd="sng">
            <a:solidFill>
              <a:srgbClr val="4276AA"/>
            </a:solidFill>
            <a:round/>
          </a:ln>
          <a:extLst>
            <a:ext uri="{909E8E84-426E-40DD-AFC4-6F175D3DCCD1}">
              <a14:hiddenFill xmlns:a14="http://schemas.microsoft.com/office/drawing/2010/main">
                <a:noFill/>
              </a14:hiddenFill>
            </a:ext>
          </a:extLst>
        </p:spPr>
      </p:cxnSp>
      <p:cxnSp>
        <p:nvCxnSpPr>
          <p:cNvPr id="17418" name="直接连接符 15"/>
          <p:cNvCxnSpPr>
            <a:cxnSpLocks noChangeShapeType="1"/>
            <a:stCxn id="17411" idx="3"/>
            <a:endCxn id="17413" idx="1"/>
          </p:cNvCxnSpPr>
          <p:nvPr>
            <p:custDataLst>
              <p:tags r:id="rId6"/>
            </p:custDataLst>
          </p:nvPr>
        </p:nvCxnSpPr>
        <p:spPr bwMode="auto">
          <a:xfrm>
            <a:off x="2416168" y="3948302"/>
            <a:ext cx="1111250" cy="1139825"/>
          </a:xfrm>
          <a:prstGeom prst="line">
            <a:avLst/>
          </a:prstGeom>
          <a:noFill/>
          <a:ln w="6350" cmpd="sng">
            <a:solidFill>
              <a:srgbClr val="4276AA"/>
            </a:solidFill>
            <a:round/>
          </a:ln>
          <a:extLst>
            <a:ext uri="{909E8E84-426E-40DD-AFC4-6F175D3DCCD1}">
              <a14:hiddenFill xmlns:a14="http://schemas.microsoft.com/office/drawing/2010/main">
                <a:noFill/>
              </a14:hiddenFill>
            </a:ext>
          </a:extLst>
        </p:spPr>
      </p:cxnSp>
      <p:sp>
        <p:nvSpPr>
          <p:cNvPr id="3" name="文本框 2"/>
          <p:cNvSpPr txBox="1"/>
          <p:nvPr>
            <p:custDataLst>
              <p:tags r:id="rId7"/>
            </p:custDataLst>
          </p:nvPr>
        </p:nvSpPr>
        <p:spPr>
          <a:xfrm>
            <a:off x="766085" y="3586136"/>
            <a:ext cx="1527002" cy="72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eaLnBrk="1" hangingPunct="1">
              <a:lnSpc>
                <a:spcPct val="100000"/>
              </a:lnSpc>
              <a:buNone/>
              <a:defRPr sz="1400">
                <a:solidFill>
                  <a:srgbClr val="F4E3B6"/>
                </a:solidFill>
              </a:defRPr>
            </a:lvl1pPr>
            <a:lvl2pPr marL="742950" indent="-285750">
              <a:lnSpc>
                <a:spcPct val="90000"/>
              </a:lnSpc>
              <a:spcBef>
                <a:spcPts val="500"/>
              </a:spcBef>
              <a:buChar char="•"/>
              <a:defRPr sz="2400"/>
            </a:lvl2pPr>
            <a:lvl3pPr marL="1143000" indent="-228600">
              <a:lnSpc>
                <a:spcPct val="90000"/>
              </a:lnSpc>
              <a:spcBef>
                <a:spcPts val="500"/>
              </a:spcBef>
              <a:buChar char="•"/>
              <a:defRPr sz="2000"/>
            </a:lvl3pPr>
            <a:lvl4pPr marL="1600200" indent="-228600">
              <a:lnSpc>
                <a:spcPct val="90000"/>
              </a:lnSpc>
              <a:spcBef>
                <a:spcPts val="500"/>
              </a:spcBef>
              <a:buChar char="•"/>
            </a:lvl4pPr>
            <a:lvl5pPr marL="2057400" indent="-228600">
              <a:lnSpc>
                <a:spcPct val="90000"/>
              </a:lnSpc>
              <a:spcBef>
                <a:spcPts val="500"/>
              </a:spcBef>
              <a:buChar char="•"/>
            </a:lvl5pPr>
            <a:lvl6pPr marL="2514600" indent="-228600" fontAlgn="base">
              <a:lnSpc>
                <a:spcPct val="90000"/>
              </a:lnSpc>
              <a:spcBef>
                <a:spcPts val="500"/>
              </a:spcBef>
              <a:spcAft>
                <a:spcPct val="0"/>
              </a:spcAft>
              <a:buFont typeface="Arial" panose="020B0604020202020204" pitchFamily="34" charset="0"/>
              <a:buChar char="•"/>
            </a:lvl6pPr>
            <a:lvl7pPr marL="2971800" indent="-228600" fontAlgn="base">
              <a:lnSpc>
                <a:spcPct val="90000"/>
              </a:lnSpc>
              <a:spcBef>
                <a:spcPts val="500"/>
              </a:spcBef>
              <a:spcAft>
                <a:spcPct val="0"/>
              </a:spcAft>
              <a:buFont typeface="Arial" panose="020B0604020202020204" pitchFamily="34" charset="0"/>
              <a:buChar char="•"/>
            </a:lvl7pPr>
            <a:lvl8pPr marL="3429000" indent="-228600" fontAlgn="base">
              <a:lnSpc>
                <a:spcPct val="90000"/>
              </a:lnSpc>
              <a:spcBef>
                <a:spcPts val="500"/>
              </a:spcBef>
              <a:spcAft>
                <a:spcPct val="0"/>
              </a:spcAft>
              <a:buFont typeface="Arial" panose="020B0604020202020204" pitchFamily="34" charset="0"/>
              <a:buChar char="•"/>
            </a:lvl8pPr>
            <a:lvl9pPr marL="3886200" indent="-228600" fontAlgn="base">
              <a:lnSpc>
                <a:spcPct val="90000"/>
              </a:lnSpc>
              <a:spcBef>
                <a:spcPts val="500"/>
              </a:spcBef>
              <a:spcAft>
                <a:spcPct val="0"/>
              </a:spcAft>
              <a:buFont typeface="Arial" panose="020B0604020202020204" pitchFamily="34" charset="0"/>
              <a:buChar char="•"/>
            </a:lvl9pPr>
          </a:lstStyle>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我们是共产主义接班人</a:t>
            </a:r>
            <a:endParaRPr lang="zh-CN" altLang="en-US" sz="18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文本框 29"/>
          <p:cNvSpPr txBox="1"/>
          <p:nvPr>
            <p:custDataLst>
              <p:tags r:id="rId8"/>
            </p:custDataLst>
          </p:nvPr>
        </p:nvSpPr>
        <p:spPr>
          <a:xfrm>
            <a:off x="3674745" y="2443480"/>
            <a:ext cx="1660525" cy="7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algn="ctr" eaLnBrk="1" hangingPunct="1">
              <a:lnSpc>
                <a:spcPct val="100000"/>
              </a:lnSpc>
              <a:buNone/>
              <a:defRPr sz="1400">
                <a:solidFill>
                  <a:srgbClr val="F4E3B6"/>
                </a:solidFill>
              </a:defRPr>
            </a:lvl1pPr>
            <a:lvl2pPr marL="742950" indent="-285750">
              <a:lnSpc>
                <a:spcPct val="90000"/>
              </a:lnSpc>
              <a:spcBef>
                <a:spcPts val="500"/>
              </a:spcBef>
              <a:buChar char="•"/>
              <a:defRPr sz="2400"/>
            </a:lvl2pPr>
            <a:lvl3pPr marL="1143000" indent="-228600">
              <a:lnSpc>
                <a:spcPct val="90000"/>
              </a:lnSpc>
              <a:spcBef>
                <a:spcPts val="500"/>
              </a:spcBef>
              <a:buChar char="•"/>
              <a:defRPr sz="2000"/>
            </a:lvl3pPr>
            <a:lvl4pPr marL="1600200" indent="-228600">
              <a:lnSpc>
                <a:spcPct val="90000"/>
              </a:lnSpc>
              <a:spcBef>
                <a:spcPts val="500"/>
              </a:spcBef>
              <a:buChar char="•"/>
            </a:lvl4pPr>
            <a:lvl5pPr marL="2057400" indent="-228600">
              <a:lnSpc>
                <a:spcPct val="90000"/>
              </a:lnSpc>
              <a:spcBef>
                <a:spcPts val="500"/>
              </a:spcBef>
              <a:buChar char="•"/>
            </a:lvl5pPr>
            <a:lvl6pPr marL="2514600" indent="-228600" fontAlgn="base">
              <a:lnSpc>
                <a:spcPct val="90000"/>
              </a:lnSpc>
              <a:spcBef>
                <a:spcPts val="500"/>
              </a:spcBef>
              <a:spcAft>
                <a:spcPct val="0"/>
              </a:spcAft>
              <a:buFont typeface="Arial" panose="020B0604020202020204" pitchFamily="34" charset="0"/>
              <a:buChar char="•"/>
            </a:lvl6pPr>
            <a:lvl7pPr marL="2971800" indent="-228600" fontAlgn="base">
              <a:lnSpc>
                <a:spcPct val="90000"/>
              </a:lnSpc>
              <a:spcBef>
                <a:spcPts val="500"/>
              </a:spcBef>
              <a:spcAft>
                <a:spcPct val="0"/>
              </a:spcAft>
              <a:buFont typeface="Arial" panose="020B0604020202020204" pitchFamily="34" charset="0"/>
              <a:buChar char="•"/>
            </a:lvl7pPr>
            <a:lvl8pPr marL="3429000" indent="-228600" fontAlgn="base">
              <a:lnSpc>
                <a:spcPct val="90000"/>
              </a:lnSpc>
              <a:spcBef>
                <a:spcPts val="500"/>
              </a:spcBef>
              <a:spcAft>
                <a:spcPct val="0"/>
              </a:spcAft>
              <a:buFont typeface="Arial" panose="020B0604020202020204" pitchFamily="34" charset="0"/>
              <a:buChar char="•"/>
            </a:lvl8pPr>
            <a:lvl9pPr marL="3886200" indent="-228600" fontAlgn="base">
              <a:lnSpc>
                <a:spcPct val="90000"/>
              </a:lnSpc>
              <a:spcBef>
                <a:spcPts val="500"/>
              </a:spcBef>
              <a:spcAft>
                <a:spcPct val="0"/>
              </a:spcAft>
              <a:buFont typeface="Arial" panose="020B0604020202020204" pitchFamily="34" charset="0"/>
              <a:buChar char="•"/>
            </a:lvl9pPr>
          </a:lstStyle>
          <a:p>
            <a:r>
              <a:rPr lang="zh-CN" altLang="en-US" sz="2000" b="1" dirty="0">
                <a:solidFill>
                  <a:schemeClr val="bg1"/>
                </a:solidFill>
                <a:latin typeface="黑体" panose="02010609060101010101" pitchFamily="49" charset="-122"/>
                <a:ea typeface="黑体" panose="02010609060101010101" pitchFamily="49" charset="-122"/>
                <a:sym typeface="+mn-ea"/>
              </a:rPr>
              <a:t>光荣的</a:t>
            </a:r>
          </a:p>
          <a:p>
            <a:r>
              <a:rPr lang="zh-CN" altLang="en-US" sz="2000" b="1" dirty="0">
                <a:solidFill>
                  <a:schemeClr val="bg1"/>
                </a:solidFill>
                <a:latin typeface="黑体" panose="02010609060101010101" pitchFamily="49" charset="-122"/>
                <a:ea typeface="黑体" panose="02010609060101010101" pitchFamily="49" charset="-122"/>
                <a:sym typeface="+mn-ea"/>
              </a:rPr>
              <a:t>少先队</a:t>
            </a:r>
            <a:endParaRPr lang="zh-CN" altLang="en-US" sz="2000" b="1" dirty="0">
              <a:solidFill>
                <a:schemeClr val="bg1"/>
              </a:solidFill>
              <a:latin typeface="黑体" panose="02010609060101010101" pitchFamily="49" charset="-122"/>
              <a:ea typeface="黑体" panose="02010609060101010101" pitchFamily="49" charset="-122"/>
              <a:cs typeface="+mn-ea"/>
            </a:endParaRPr>
          </a:p>
        </p:txBody>
      </p:sp>
      <p:sp>
        <p:nvSpPr>
          <p:cNvPr id="31" name="文本框 30"/>
          <p:cNvSpPr txBox="1"/>
          <p:nvPr>
            <p:custDataLst>
              <p:tags r:id="rId9"/>
            </p:custDataLst>
          </p:nvPr>
        </p:nvSpPr>
        <p:spPr>
          <a:xfrm>
            <a:off x="3540760" y="4891405"/>
            <a:ext cx="1794510" cy="7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eaLnBrk="1" hangingPunct="1">
              <a:lnSpc>
                <a:spcPct val="100000"/>
              </a:lnSpc>
              <a:buNone/>
              <a:defRPr sz="1400">
                <a:solidFill>
                  <a:srgbClr val="F4E3B6"/>
                </a:solidFill>
              </a:defRPr>
            </a:lvl1pPr>
            <a:lvl2pPr marL="742950" indent="-285750">
              <a:lnSpc>
                <a:spcPct val="90000"/>
              </a:lnSpc>
              <a:spcBef>
                <a:spcPts val="500"/>
              </a:spcBef>
              <a:buChar char="•"/>
              <a:defRPr sz="2400"/>
            </a:lvl2pPr>
            <a:lvl3pPr marL="1143000" indent="-228600">
              <a:lnSpc>
                <a:spcPct val="90000"/>
              </a:lnSpc>
              <a:spcBef>
                <a:spcPts val="500"/>
              </a:spcBef>
              <a:buChar char="•"/>
              <a:defRPr sz="2000"/>
            </a:lvl3pPr>
            <a:lvl4pPr marL="1600200" indent="-228600">
              <a:lnSpc>
                <a:spcPct val="90000"/>
              </a:lnSpc>
              <a:spcBef>
                <a:spcPts val="500"/>
              </a:spcBef>
              <a:buChar char="•"/>
            </a:lvl4pPr>
            <a:lvl5pPr marL="2057400" indent="-228600">
              <a:lnSpc>
                <a:spcPct val="90000"/>
              </a:lnSpc>
              <a:spcBef>
                <a:spcPts val="500"/>
              </a:spcBef>
              <a:buChar char="•"/>
            </a:lvl5pPr>
            <a:lvl6pPr marL="2514600" indent="-228600" fontAlgn="base">
              <a:lnSpc>
                <a:spcPct val="90000"/>
              </a:lnSpc>
              <a:spcBef>
                <a:spcPts val="500"/>
              </a:spcBef>
              <a:spcAft>
                <a:spcPct val="0"/>
              </a:spcAft>
              <a:buFont typeface="Arial" panose="020B0604020202020204" pitchFamily="34" charset="0"/>
              <a:buChar char="•"/>
            </a:lvl6pPr>
            <a:lvl7pPr marL="2971800" indent="-228600" fontAlgn="base">
              <a:lnSpc>
                <a:spcPct val="90000"/>
              </a:lnSpc>
              <a:spcBef>
                <a:spcPts val="500"/>
              </a:spcBef>
              <a:spcAft>
                <a:spcPct val="0"/>
              </a:spcAft>
              <a:buFont typeface="Arial" panose="020B0604020202020204" pitchFamily="34" charset="0"/>
              <a:buChar char="•"/>
            </a:lvl7pPr>
            <a:lvl8pPr marL="3429000" indent="-228600" fontAlgn="base">
              <a:lnSpc>
                <a:spcPct val="90000"/>
              </a:lnSpc>
              <a:spcBef>
                <a:spcPts val="500"/>
              </a:spcBef>
              <a:spcAft>
                <a:spcPct val="0"/>
              </a:spcAft>
              <a:buFont typeface="Arial" panose="020B0604020202020204" pitchFamily="34" charset="0"/>
              <a:buChar char="•"/>
            </a:lvl8pPr>
            <a:lvl9pPr marL="3886200" indent="-228600" fontAlgn="base">
              <a:lnSpc>
                <a:spcPct val="90000"/>
              </a:lnSpc>
              <a:spcBef>
                <a:spcPts val="500"/>
              </a:spcBef>
              <a:spcAft>
                <a:spcPct val="0"/>
              </a:spcAft>
              <a:buFont typeface="Arial" panose="020B0604020202020204" pitchFamily="34" charset="0"/>
              <a:buChar char="•"/>
            </a:lvl9pPr>
          </a:lstStyle>
          <a:p>
            <a:r>
              <a:rPr lang="zh-CN" altLang="en-US" sz="2000" b="1" dirty="0">
                <a:solidFill>
                  <a:schemeClr val="bg1"/>
                </a:solidFill>
                <a:latin typeface="黑体" panose="02010609060101010101" pitchFamily="49" charset="-122"/>
                <a:ea typeface="黑体" panose="02010609060101010101" pitchFamily="49" charset="-122"/>
                <a:sym typeface="+mn-ea"/>
              </a:rPr>
              <a:t>习近平爷爷对我们的期望</a:t>
            </a:r>
            <a:endParaRPr lang="zh-CN" altLang="en-US" sz="2000" b="1" dirty="0">
              <a:solidFill>
                <a:schemeClr val="bg1"/>
              </a:solidFill>
              <a:latin typeface="黑体" panose="02010609060101010101" pitchFamily="49" charset="-122"/>
              <a:ea typeface="黑体" panose="02010609060101010101" pitchFamily="49" charset="-122"/>
            </a:endParaRPr>
          </a:p>
          <a:p>
            <a:endParaRPr lang="zh-CN" altLang="en-US" sz="2000" b="1" dirty="0">
              <a:solidFill>
                <a:schemeClr val="bg1"/>
              </a:solidFill>
              <a:latin typeface="黑体" panose="02010609060101010101" pitchFamily="49" charset="-122"/>
              <a:ea typeface="黑体" panose="02010609060101010101" pitchFamily="49" charset="-122"/>
              <a:cs typeface="+mn-ea"/>
            </a:endParaRPr>
          </a:p>
        </p:txBody>
      </p:sp>
      <p:sp>
        <p:nvSpPr>
          <p:cNvPr id="6" name="MH_Text_1"/>
          <p:cNvSpPr/>
          <p:nvPr>
            <p:custDataLst>
              <p:tags r:id="rId10"/>
            </p:custDataLst>
          </p:nvPr>
        </p:nvSpPr>
        <p:spPr>
          <a:xfrm>
            <a:off x="6554470" y="2760980"/>
            <a:ext cx="4460875" cy="2893695"/>
          </a:xfrm>
          <a:prstGeom prst="rect">
            <a:avLst/>
          </a:prstGeom>
          <a:solidFill>
            <a:srgbClr val="FFFFFF"/>
          </a:solidFill>
          <a:ln w="1270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fontScale="92500" lnSpcReduction="10000"/>
          </a:bodyPr>
          <a:lstStyle/>
          <a:p>
            <a:pPr marL="0" marR="0" lvl="0" indent="0" algn="ctr" defTabSz="914400" rtl="0" eaLnBrk="1" fontAlgn="auto" latinLnBrk="0" hangingPunct="1">
              <a:lnSpc>
                <a:spcPct val="130000"/>
              </a:lnSpc>
              <a:spcBef>
                <a:spcPts val="1200"/>
              </a:spcBef>
              <a:spcAft>
                <a:spcPts val="0"/>
              </a:spcAft>
              <a:buClrTx/>
              <a:buSzTx/>
              <a:buFontTx/>
              <a:buNone/>
              <a:defRPr/>
            </a:pPr>
            <a:r>
              <a:rPr kumimoji="0" lang="zh-CN" altLang="en-US" sz="2800" b="0" i="0" u="none" strike="noStrike" kern="0" cap="none" spc="0" normalizeH="0" baseline="0" noProof="0" dirty="0">
                <a:ln>
                  <a:noFill/>
                </a:ln>
                <a:solidFill>
                  <a:srgbClr val="3A3A3A"/>
                </a:solidFill>
                <a:effectLst/>
                <a:uLnTx/>
                <a:uFillTx/>
                <a:latin typeface="Arial" panose="020B0604020202020204"/>
                <a:ea typeface="微软雅黑" panose="020B0503020204020204" pitchFamily="34" charset="-122"/>
                <a:cs typeface="+mn-cs"/>
              </a:rPr>
              <a:t>目  标</a:t>
            </a:r>
          </a:p>
          <a:p>
            <a:pPr marL="0" marR="0" lvl="0" indent="0" algn="just" defTabSz="914400" rtl="0" eaLnBrk="1" fontAlgn="auto" latinLnBrk="0" hangingPunct="1">
              <a:lnSpc>
                <a:spcPct val="130000"/>
              </a:lnSpc>
              <a:spcBef>
                <a:spcPts val="120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1.</a:t>
            </a:r>
            <a:r>
              <a:rPr kumimoji="0" lang="zh-CN" altLang="en-US" sz="160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了解少先队组织的含义、历史，</a:t>
            </a:r>
            <a:r>
              <a:rPr lang="zh-CN" altLang="en-US" sz="1600" kern="0" noProof="0" dirty="0">
                <a:ln>
                  <a:noFill/>
                </a:ln>
                <a:solidFill>
                  <a:schemeClr val="tx1"/>
                </a:solidFill>
                <a:effectLst/>
                <a:uLnTx/>
                <a:uFillTx/>
                <a:latin typeface="Arial" panose="020B0604020202020204"/>
                <a:ea typeface="微软雅黑" panose="020B0503020204020204" pitchFamily="34" charset="-122"/>
                <a:sym typeface="+mn-ea"/>
              </a:rPr>
              <a:t>认识到作为少先队员的光荣和责任。</a:t>
            </a:r>
          </a:p>
          <a:p>
            <a:pPr marL="0" marR="0" lvl="0" indent="0" algn="just" defTabSz="914400" rtl="0" eaLnBrk="1" fontAlgn="auto" latinLnBrk="0" hangingPunct="1">
              <a:lnSpc>
                <a:spcPct val="130000"/>
              </a:lnSpc>
              <a:spcBef>
                <a:spcPts val="120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2.</a:t>
            </a:r>
            <a:r>
              <a:rPr kumimoji="0" lang="zh-CN" altLang="en-US"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了解习近平总书记对少年儿童的期望，感受党和政府对少年儿童的关怀。</a:t>
            </a:r>
            <a:endParaRPr kumimoji="0" lang="en-US" altLang="zh-CN"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a:p>
            <a:pPr marL="0" marR="0" lvl="0" indent="0" algn="just" defTabSz="914400" rtl="0" eaLnBrk="1" fontAlgn="auto" latinLnBrk="0" hangingPunct="1">
              <a:lnSpc>
                <a:spcPct val="130000"/>
              </a:lnSpc>
              <a:spcBef>
                <a:spcPts val="1200"/>
              </a:spcBef>
              <a:spcAft>
                <a:spcPts val="0"/>
              </a:spcAft>
              <a:buClrTx/>
              <a:buSzTx/>
              <a:buFontTx/>
              <a:buNone/>
              <a:defRPr/>
            </a:pPr>
            <a:r>
              <a:rPr kumimoji="0" lang="en-US" altLang="zh-CN"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3.</a:t>
            </a:r>
            <a:r>
              <a:rPr lang="zh-CN" altLang="en-US" sz="1600" kern="0" noProof="0" dirty="0">
                <a:ln>
                  <a:noFill/>
                </a:ln>
                <a:solidFill>
                  <a:schemeClr val="tx1"/>
                </a:solidFill>
                <a:effectLst/>
                <a:uLnTx/>
                <a:uFillTx/>
                <a:latin typeface="Arial" panose="020B0604020202020204"/>
                <a:ea typeface="微软雅黑" panose="020B0503020204020204" pitchFamily="34" charset="-122"/>
                <a:sym typeface="+mn-ea"/>
              </a:rPr>
              <a:t>懂得要从小学先锋，长大做先锋，成为合格的共产主义接班人。</a:t>
            </a:r>
            <a:endParaRPr kumimoji="0" lang="zh-CN" altLang="en-US" sz="1600" b="0" i="0" u="none" strike="noStrike" kern="0" cap="none" spc="0" normalizeH="0" baseline="0" noProof="0" dirty="0">
              <a:ln>
                <a:noFill/>
              </a:ln>
              <a:solidFill>
                <a:schemeClr val="tx1"/>
              </a:solidFill>
              <a:effectLst/>
              <a:uLnTx/>
              <a:uFillTx/>
              <a:latin typeface="Arial" panose="020B0604020202020204"/>
              <a:ea typeface="微软雅黑" panose="020B0503020204020204" pitchFamily="34" charset="-122"/>
              <a:cs typeface="+mn-cs"/>
              <a:sym typeface="+mn-ea"/>
            </a:endParaRPr>
          </a:p>
        </p:txBody>
      </p:sp>
      <p:sp>
        <p:nvSpPr>
          <p:cNvPr id="4" name="圆角矩形 3"/>
          <p:cNvSpPr/>
          <p:nvPr/>
        </p:nvSpPr>
        <p:spPr>
          <a:xfrm>
            <a:off x="6129655" y="1320800"/>
            <a:ext cx="5282565" cy="123190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p"/>
            </a:pPr>
            <a:r>
              <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明确</a:t>
            </a:r>
            <a:r>
              <a:rPr kumimoji="0" lang="zh-CN" altLang="zh-CN" sz="1800" b="1" i="0" u="none" strike="noStrike" cap="none" normalizeH="0" baseline="0" dirty="0">
                <a:ln>
                  <a:noFill/>
                </a:ln>
                <a:solidFill>
                  <a:srgbClr val="0000CC"/>
                </a:solidFill>
                <a:effectLst/>
                <a:latin typeface="Arial" panose="020B0604020202020204" pitchFamily="34" charset="0"/>
                <a:ea typeface="宋体" panose="02010600030101010101" pitchFamily="2" charset="-122"/>
              </a:rPr>
              <a:t>关系</a:t>
            </a:r>
            <a:r>
              <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：少先队</a:t>
            </a:r>
            <a:r>
              <a:rPr lang="en-US" altLang="zh-CN" dirty="0">
                <a:solidFill>
                  <a:schemeClr val="tx1"/>
                </a:solidFill>
                <a:latin typeface="Arial" panose="020B0604020202020204" pitchFamily="34" charset="0"/>
                <a:ea typeface="宋体" panose="02010600030101010101" pitchFamily="2" charset="-122"/>
              </a:rPr>
              <a:t>——</a:t>
            </a:r>
            <a:r>
              <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中国共产党创立和领导的中国少年儿童的群团组织。</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p"/>
            </a:pPr>
            <a:r>
              <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明确</a:t>
            </a:r>
            <a:r>
              <a:rPr kumimoji="0" lang="zh-CN" altLang="zh-CN" sz="1800" b="1" i="0" u="none" strike="noStrike" cap="none" normalizeH="0" baseline="0" dirty="0">
                <a:ln>
                  <a:noFill/>
                </a:ln>
                <a:solidFill>
                  <a:srgbClr val="0000CC"/>
                </a:solidFill>
                <a:effectLst/>
                <a:latin typeface="Arial" panose="020B0604020202020204" pitchFamily="34" charset="0"/>
                <a:ea typeface="宋体" panose="02010600030101010101" pitchFamily="2" charset="-122"/>
              </a:rPr>
              <a:t>身份</a:t>
            </a:r>
            <a:r>
              <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：少先队员</a:t>
            </a:r>
            <a:r>
              <a:rPr lang="en-US" altLang="zh-CN" dirty="0">
                <a:solidFill>
                  <a:schemeClr val="tx1"/>
                </a:solidFill>
                <a:latin typeface="Arial" panose="020B0604020202020204" pitchFamily="34" charset="0"/>
                <a:ea typeface="宋体" panose="02010600030101010101" pitchFamily="2" charset="-122"/>
              </a:rPr>
              <a:t>——</a:t>
            </a:r>
            <a:r>
              <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社会主义和共产主义的接班人</a:t>
            </a:r>
          </a:p>
        </p:txBody>
      </p:sp>
      <p:grpSp>
        <p:nvGrpSpPr>
          <p:cNvPr id="5" name="组合 4"/>
          <p:cNvGrpSpPr/>
          <p:nvPr/>
        </p:nvGrpSpPr>
        <p:grpSpPr>
          <a:xfrm>
            <a:off x="635" y="0"/>
            <a:ext cx="4980940" cy="798830"/>
            <a:chOff x="8235" y="2714"/>
            <a:chExt cx="7844" cy="1258"/>
          </a:xfrm>
        </p:grpSpPr>
        <p:grpSp>
          <p:nvGrpSpPr>
            <p:cNvPr id="7" name="组合 124"/>
            <p:cNvGrpSpPr/>
            <p:nvPr/>
          </p:nvGrpSpPr>
          <p:grpSpPr>
            <a:xfrm>
              <a:off x="8235" y="2714"/>
              <a:ext cx="7845" cy="1258"/>
              <a:chOff x="3628189" y="3484685"/>
              <a:chExt cx="4101695" cy="599235"/>
            </a:xfrm>
          </p:grpSpPr>
          <p:sp>
            <p:nvSpPr>
              <p:cNvPr id="8"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13"/>
              <p:cNvSpPr/>
              <p:nvPr/>
            </p:nvSpPr>
            <p:spPr>
              <a:xfrm>
                <a:off x="3717920" y="3568785"/>
                <a:ext cx="3910263" cy="420314"/>
              </a:xfrm>
              <a:prstGeom prst="roundRect">
                <a:avLst>
                  <a:gd name="adj" fmla="val 50000"/>
                </a:avLst>
              </a:pr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57"/>
            <p:cNvSpPr txBox="1"/>
            <p:nvPr/>
          </p:nvSpPr>
          <p:spPr>
            <a:xfrm>
              <a:off x="10513" y="2929"/>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读本定位</a:t>
              </a:r>
            </a:p>
          </p:txBody>
        </p:sp>
        <p:grpSp>
          <p:nvGrpSpPr>
            <p:cNvPr id="12" name="组合 152"/>
            <p:cNvGrpSpPr/>
            <p:nvPr/>
          </p:nvGrpSpPr>
          <p:grpSpPr>
            <a:xfrm>
              <a:off x="15030" y="2849"/>
              <a:ext cx="928" cy="1018"/>
              <a:chOff x="3707357" y="3549448"/>
              <a:chExt cx="484080" cy="484079"/>
            </a:xfrm>
          </p:grpSpPr>
          <p:grpSp>
            <p:nvGrpSpPr>
              <p:cNvPr id="13" name="组合 1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4"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 name="TextBox 70"/>
              <p:cNvSpPr txBox="1"/>
              <p:nvPr/>
            </p:nvSpPr>
            <p:spPr>
              <a:xfrm>
                <a:off x="3753743" y="3630326"/>
                <a:ext cx="391307" cy="307186"/>
              </a:xfrm>
              <a:prstGeom prst="rect">
                <a:avLst/>
              </a:prstGeom>
              <a:noFill/>
            </p:spPr>
            <p:txBody>
              <a:bodyPr lIns="0" tIns="0" rIns="0" bIns="0">
                <a:spAutoFit/>
              </a:bodyPr>
              <a:lstStyle/>
              <a:p>
                <a:pPr marR="0" algn="ctr" defTabSz="609600" eaLnBrk="1" hangingPunct="1">
                  <a:buClrTx/>
                  <a:buSzTx/>
                  <a:buFontTx/>
                </a:pPr>
                <a:r>
                  <a:rPr kumimoji="0" lang="en-US" altLang="zh-CN"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rPr>
                  <a:t>01</a:t>
                </a:r>
                <a:endParaRPr kumimoji="0" lang="zh-CN" altLang="en-US" sz="2665" b="1" kern="1200" cap="none" spc="0" normalizeH="0" baseline="0" noProof="0" dirty="0">
                  <a:solidFill>
                    <a:srgbClr val="F95647"/>
                  </a:solidFill>
                  <a:latin typeface="微软雅黑" panose="020B0503020204020204" pitchFamily="34" charset="-122"/>
                  <a:ea typeface="微软雅黑" panose="020B0503020204020204" pitchFamily="34" charset="-122"/>
                  <a:cs typeface="+mn-cs"/>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光荣的少先队</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41</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素材的选择</a:t>
            </a:r>
          </a:p>
        </p:txBody>
      </p:sp>
      <p:pic>
        <p:nvPicPr>
          <p:cNvPr id="4" name="图片 3"/>
          <p:cNvPicPr>
            <a:picLocks noChangeAspect="1"/>
          </p:cNvPicPr>
          <p:nvPr/>
        </p:nvPicPr>
        <p:blipFill>
          <a:blip r:embed="rId2" cstate="print"/>
          <a:stretch>
            <a:fillRect/>
          </a:stretch>
        </p:blipFill>
        <p:spPr>
          <a:xfrm>
            <a:off x="3702050" y="2211070"/>
            <a:ext cx="4069080" cy="3832860"/>
          </a:xfrm>
          <a:prstGeom prst="rect">
            <a:avLst/>
          </a:prstGeom>
        </p:spPr>
      </p:pic>
      <p:sp>
        <p:nvSpPr>
          <p:cNvPr id="6" name="圆角矩形 5"/>
          <p:cNvSpPr/>
          <p:nvPr/>
        </p:nvSpPr>
        <p:spPr>
          <a:xfrm>
            <a:off x="7980679" y="2339975"/>
            <a:ext cx="3893821" cy="3232689"/>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r>
              <a:rPr lang="en-US" sz="2000" b="1" dirty="0">
                <a:solidFill>
                  <a:schemeClr val="tx1"/>
                </a:solidFill>
                <a:latin typeface="华文中宋" panose="02010600040101010101" charset="-122"/>
                <a:ea typeface="华文中宋" panose="02010600040101010101" charset="-122"/>
                <a:sym typeface="+mn-ea"/>
              </a:rPr>
              <a:t>      2014</a:t>
            </a:r>
            <a:r>
              <a:rPr lang="zh-CN" altLang="en-US" sz="2000" b="1" dirty="0">
                <a:solidFill>
                  <a:schemeClr val="tx1"/>
                </a:solidFill>
                <a:latin typeface="华文中宋" panose="02010600040101010101" charset="-122"/>
                <a:ea typeface="华文中宋" panose="02010600040101010101" charset="-122"/>
                <a:sym typeface="+mn-ea"/>
              </a:rPr>
              <a:t>年，习近平总书记到北京市海淀区民族小学参加庆祝六一国际儿童节活动。</a:t>
            </a:r>
          </a:p>
          <a:p>
            <a:pPr algn="just"/>
            <a:r>
              <a:rPr lang="zh-CN" altLang="en-US" sz="2000" b="1" dirty="0">
                <a:solidFill>
                  <a:schemeClr val="tx1"/>
                </a:solidFill>
                <a:latin typeface="华文中宋" panose="02010600040101010101" charset="-122"/>
                <a:ea typeface="华文中宋" panose="02010600040101010101" charset="-122"/>
                <a:sym typeface="+mn-ea"/>
              </a:rPr>
              <a:t>      图：习近平在少先队入队仪式上，为新少先队员系上红领巾。</a:t>
            </a:r>
          </a:p>
          <a:p>
            <a:pPr algn="just"/>
            <a:r>
              <a:rPr lang="zh-CN" altLang="en-US" sz="2000" b="1" dirty="0">
                <a:solidFill>
                  <a:schemeClr val="tx1"/>
                </a:solidFill>
                <a:latin typeface="华文中宋" panose="02010600040101010101" charset="-122"/>
                <a:ea typeface="华文中宋" panose="02010600040101010101" charset="-122"/>
                <a:sym typeface="+mn-ea"/>
              </a:rPr>
              <a:t>      文：习近平讲述自己加入少先队的故事。</a:t>
            </a:r>
          </a:p>
          <a:p>
            <a:pPr algn="l"/>
            <a:r>
              <a:rPr lang="zh-CN" altLang="en-US" sz="2000" b="1" dirty="0">
                <a:solidFill>
                  <a:schemeClr val="tx1"/>
                </a:solidFill>
                <a:latin typeface="华文中宋" panose="02010600040101010101" charset="-122"/>
                <a:ea typeface="华文中宋" panose="02010600040101010101" charset="-122"/>
                <a:sym typeface="+mn-ea"/>
              </a:rPr>
              <a:t>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光荣的少先队</a:t>
            </a:r>
          </a:p>
        </p:txBody>
      </p:sp>
      <p:sp>
        <p:nvSpPr>
          <p:cNvPr id="9218" name="标题 1"/>
          <p:cNvSpPr>
            <a:spLocks noGrp="1"/>
          </p:cNvSpPr>
          <p:nvPr/>
        </p:nvSpPr>
        <p:spPr>
          <a:xfrm>
            <a:off x="317500" y="3272790"/>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41</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设计意图</a:t>
            </a:r>
          </a:p>
        </p:txBody>
      </p:sp>
      <p:sp>
        <p:nvSpPr>
          <p:cNvPr id="6" name="圆角矩形 5"/>
          <p:cNvSpPr/>
          <p:nvPr/>
        </p:nvSpPr>
        <p:spPr>
          <a:xfrm>
            <a:off x="8163559" y="2208530"/>
            <a:ext cx="3367505" cy="368490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r>
              <a:rPr lang="zh-CN" altLang="en-US" sz="2000" b="1" dirty="0">
                <a:solidFill>
                  <a:schemeClr val="tx1"/>
                </a:solidFill>
                <a:latin typeface="华文中宋" panose="02010600040101010101" charset="-122"/>
                <a:ea typeface="华文中宋" panose="02010600040101010101" charset="-122"/>
                <a:sym typeface="+mn-ea"/>
              </a:rPr>
              <a:t>一是重温入队仪式，感受入队时的激动、骄傲和自豪。认识到成为一名少先队员的荣誉。</a:t>
            </a:r>
          </a:p>
          <a:p>
            <a:pPr algn="l"/>
            <a:endParaRPr lang="zh-CN" altLang="en-US" sz="2000" b="1" dirty="0">
              <a:solidFill>
                <a:schemeClr val="tx1"/>
              </a:solidFill>
              <a:latin typeface="华文中宋" panose="02010600040101010101" charset="-122"/>
              <a:ea typeface="华文中宋" panose="02010600040101010101" charset="-122"/>
              <a:sym typeface="+mn-ea"/>
            </a:endParaRPr>
          </a:p>
          <a:p>
            <a:pPr algn="l"/>
            <a:r>
              <a:rPr lang="zh-CN" altLang="en-US" sz="2000" b="1" dirty="0">
                <a:solidFill>
                  <a:schemeClr val="tx1"/>
                </a:solidFill>
                <a:latin typeface="华文中宋" panose="02010600040101010101" charset="-122"/>
                <a:ea typeface="华文中宋" panose="02010600040101010101" charset="-122"/>
                <a:sym typeface="+mn-ea"/>
              </a:rPr>
              <a:t>二是习近平总书记和同学们一起参加庆祝活动、入队仪式，感受党对少年儿童的关怀。</a:t>
            </a:r>
          </a:p>
          <a:p>
            <a:pPr algn="l"/>
            <a:r>
              <a:rPr lang="zh-CN" altLang="en-US" sz="2000" b="1" dirty="0">
                <a:solidFill>
                  <a:schemeClr val="tx1"/>
                </a:solidFill>
                <a:latin typeface="华文中宋" panose="02010600040101010101" charset="-122"/>
                <a:ea typeface="华文中宋" panose="02010600040101010101" charset="-122"/>
                <a:sym typeface="+mn-ea"/>
              </a:rPr>
              <a:t>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3" cstate="print"/>
          <a:stretch>
            <a:fillRect/>
          </a:stretch>
        </p:blipFill>
        <p:spPr>
          <a:xfrm>
            <a:off x="3558540" y="1845310"/>
            <a:ext cx="4160520" cy="45643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光荣的少先队</a:t>
            </a:r>
          </a:p>
        </p:txBody>
      </p:sp>
      <p:sp>
        <p:nvSpPr>
          <p:cNvPr id="9218" name="标题 1"/>
          <p:cNvSpPr>
            <a:spLocks noGrp="1"/>
          </p:cNvSpPr>
          <p:nvPr/>
        </p:nvSpPr>
        <p:spPr>
          <a:xfrm>
            <a:off x="-92075" y="3241702"/>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42-43</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
        <p:nvSpPr>
          <p:cNvPr id="6" name="圆角矩形 5"/>
          <p:cNvSpPr/>
          <p:nvPr/>
        </p:nvSpPr>
        <p:spPr>
          <a:xfrm>
            <a:off x="8178800" y="2711450"/>
            <a:ext cx="2286635" cy="2832100"/>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ctr"/>
            <a:r>
              <a:rPr lang="zh-CN" altLang="en-US" sz="2000" b="1" dirty="0">
                <a:solidFill>
                  <a:schemeClr val="tx1"/>
                </a:solidFill>
                <a:latin typeface="华文中宋" panose="02010600040101010101" charset="-122"/>
                <a:ea typeface="华文中宋" panose="02010600040101010101" charset="-122"/>
                <a:sym typeface="+mn-ea"/>
              </a:rPr>
              <a:t>少先队知识</a:t>
            </a:r>
          </a:p>
          <a:p>
            <a:pPr algn="ctr"/>
            <a:endParaRPr lang="zh-CN" altLang="en-US" sz="2000" b="1" dirty="0">
              <a:solidFill>
                <a:schemeClr val="tx1"/>
              </a:solidFill>
              <a:latin typeface="华文中宋" panose="02010600040101010101" charset="-122"/>
              <a:ea typeface="华文中宋" panose="02010600040101010101" charset="-122"/>
              <a:sym typeface="+mn-ea"/>
            </a:endParaRPr>
          </a:p>
          <a:p>
            <a:pPr marL="285750" indent="-285750" algn="l">
              <a:buFont typeface="Wingdings" panose="05000000000000000000" charset="0"/>
              <a:buChar char="ü"/>
            </a:pPr>
            <a:r>
              <a:rPr lang="zh-CN" altLang="en-US" sz="2000" b="1" dirty="0">
                <a:solidFill>
                  <a:schemeClr val="tx1"/>
                </a:solidFill>
                <a:latin typeface="华文中宋" panose="02010600040101010101" charset="-122"/>
                <a:ea typeface="华文中宋" panose="02010600040101010101" charset="-122"/>
                <a:sym typeface="+mn-ea"/>
              </a:rPr>
              <a:t>  少先队组织</a:t>
            </a:r>
          </a:p>
          <a:p>
            <a:pPr marL="285750" indent="-285750" algn="l">
              <a:buFont typeface="Wingdings" panose="05000000000000000000" charset="0"/>
              <a:buChar char="ü"/>
            </a:pPr>
            <a:r>
              <a:rPr lang="zh-CN" altLang="en-US" sz="2000" b="1" dirty="0">
                <a:solidFill>
                  <a:schemeClr val="tx1"/>
                </a:solidFill>
                <a:latin typeface="华文中宋" panose="02010600040101010101" charset="-122"/>
                <a:ea typeface="华文中宋" panose="02010600040101010101" charset="-122"/>
                <a:sym typeface="+mn-ea"/>
              </a:rPr>
              <a:t>  少先队员</a:t>
            </a:r>
          </a:p>
          <a:p>
            <a:pPr marL="285750" indent="-285750" algn="l">
              <a:buFont typeface="Wingdings" panose="05000000000000000000" charset="0"/>
              <a:buChar char="ü"/>
            </a:pPr>
            <a:r>
              <a:rPr lang="zh-CN" altLang="en-US" sz="2000" b="1" dirty="0">
                <a:solidFill>
                  <a:schemeClr val="tx1"/>
                </a:solidFill>
                <a:latin typeface="华文中宋" panose="02010600040101010101" charset="-122"/>
                <a:ea typeface="华文中宋" panose="02010600040101010101" charset="-122"/>
                <a:sym typeface="+mn-ea"/>
              </a:rPr>
              <a:t>  入队仪式</a:t>
            </a:r>
          </a:p>
          <a:p>
            <a:pPr marL="285750" indent="-285750" algn="l">
              <a:buFont typeface="Wingdings" panose="05000000000000000000" charset="0"/>
              <a:buChar char="ü"/>
            </a:pPr>
            <a:r>
              <a:rPr lang="zh-CN" altLang="en-US" sz="2000" b="1" dirty="0">
                <a:solidFill>
                  <a:schemeClr val="tx1"/>
                </a:solidFill>
                <a:latin typeface="华文中宋" panose="02010600040101010101" charset="-122"/>
                <a:ea typeface="华文中宋" panose="02010600040101010101" charset="-122"/>
                <a:sym typeface="+mn-ea"/>
              </a:rPr>
              <a:t>  少先队队旗</a:t>
            </a:r>
          </a:p>
          <a:p>
            <a:pPr marL="285750" indent="-285750" algn="l">
              <a:buFont typeface="Wingdings" panose="05000000000000000000" charset="0"/>
              <a:buChar char="ü"/>
            </a:pPr>
            <a:r>
              <a:rPr lang="zh-CN" altLang="en-US" sz="2000" b="1" dirty="0">
                <a:solidFill>
                  <a:schemeClr val="tx1"/>
                </a:solidFill>
                <a:latin typeface="华文中宋" panose="02010600040101010101" charset="-122"/>
                <a:ea typeface="华文中宋" panose="02010600040101010101" charset="-122"/>
                <a:sym typeface="+mn-ea"/>
              </a:rPr>
              <a:t>  红领巾</a:t>
            </a:r>
          </a:p>
          <a:p>
            <a:pPr marL="285750" indent="-285750" algn="l">
              <a:buFont typeface="Wingdings" panose="05000000000000000000" charset="0"/>
              <a:buChar char="ü"/>
            </a:pPr>
            <a:r>
              <a:rPr lang="zh-CN" altLang="en-US" sz="2000" b="1" dirty="0">
                <a:solidFill>
                  <a:schemeClr val="tx1"/>
                </a:solidFill>
                <a:latin typeface="华文中宋" panose="02010600040101010101" charset="-122"/>
                <a:ea typeface="华文中宋" panose="02010600040101010101" charset="-122"/>
                <a:sym typeface="+mn-ea"/>
              </a:rPr>
              <a:t>  敬队礼</a:t>
            </a:r>
          </a:p>
          <a:p>
            <a:pPr marL="285750" indent="-285750" algn="l">
              <a:buFont typeface="Wingdings" panose="05000000000000000000" charset="0"/>
              <a:buChar char="ü"/>
            </a:pPr>
            <a:r>
              <a:rPr lang="zh-CN" altLang="en-US" sz="2000" b="1" dirty="0">
                <a:solidFill>
                  <a:schemeClr val="tx1"/>
                </a:solidFill>
                <a:latin typeface="华文中宋" panose="02010600040101010101" charset="-122"/>
                <a:ea typeface="华文中宋" panose="02010600040101010101" charset="-122"/>
                <a:sym typeface="+mn-ea"/>
              </a:rPr>
              <a:t>  唱队歌</a:t>
            </a:r>
          </a:p>
          <a:p>
            <a:pPr marL="285750" indent="-285750" algn="l">
              <a:buFont typeface="Wingdings" panose="05000000000000000000" charset="0"/>
              <a:buChar char="ü"/>
            </a:pPr>
            <a:endParaRPr lang="zh-CN" altLang="en-US" sz="2000" b="1" dirty="0">
              <a:solidFill>
                <a:schemeClr val="tx1"/>
              </a:solidFill>
              <a:latin typeface="华文中宋" panose="02010600040101010101" charset="-122"/>
              <a:ea typeface="华文中宋" panose="02010600040101010101" charset="-122"/>
              <a:sym typeface="+mn-ea"/>
            </a:endParaRPr>
          </a:p>
          <a:p>
            <a:pPr marL="285750" indent="-285750" algn="l"/>
            <a:r>
              <a:rPr lang="zh-CN" altLang="en-US" sz="2000" b="1" dirty="0">
                <a:solidFill>
                  <a:schemeClr val="tx1"/>
                </a:solidFill>
                <a:latin typeface="华文中宋" panose="02010600040101010101" charset="-122"/>
                <a:ea typeface="华文中宋" panose="02010600040101010101" charset="-122"/>
                <a:sym typeface="+mn-ea"/>
              </a:rPr>
              <a:t>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5" name="图片 4">
            <a:extLst>
              <a:ext uri="{FF2B5EF4-FFF2-40B4-BE49-F238E27FC236}">
                <a16:creationId xmlns:a16="http://schemas.microsoft.com/office/drawing/2014/main" id="{BE0A31F4-2527-E7C6-60D6-436830F911CD}"/>
              </a:ext>
            </a:extLst>
          </p:cNvPr>
          <p:cNvPicPr>
            <a:picLocks noChangeAspect="1"/>
          </p:cNvPicPr>
          <p:nvPr/>
        </p:nvPicPr>
        <p:blipFill>
          <a:blip r:embed="rId3"/>
          <a:stretch>
            <a:fillRect/>
          </a:stretch>
        </p:blipFill>
        <p:spPr>
          <a:xfrm>
            <a:off x="2572808" y="2185639"/>
            <a:ext cx="5591989" cy="37218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光荣的少先队</a:t>
            </a:r>
          </a:p>
        </p:txBody>
      </p:sp>
      <p:sp>
        <p:nvSpPr>
          <p:cNvPr id="6" name="圆角矩形 5"/>
          <p:cNvSpPr/>
          <p:nvPr/>
        </p:nvSpPr>
        <p:spPr>
          <a:xfrm>
            <a:off x="8163560" y="2401570"/>
            <a:ext cx="3857455" cy="336105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just">
              <a:buFont typeface="Wingdings" panose="05000000000000000000" charset="0"/>
            </a:pPr>
            <a:r>
              <a:rPr lang="en-US" altLang="zh-CN" sz="2000" dirty="0">
                <a:latin typeface="华文中宋" panose="02010600040101010101" charset="-122"/>
                <a:ea typeface="华文中宋" panose="02010600040101010101" charset="-122"/>
                <a:cs typeface="华文中宋" panose="02010600040101010101" charset="-122"/>
                <a:sym typeface="+mn-ea"/>
              </a:rPr>
              <a:t>      </a:t>
            </a:r>
            <a:r>
              <a:rPr lang="zh-CN" altLang="en-US" sz="2000" dirty="0">
                <a:latin typeface="华文中宋" panose="02010600040101010101" charset="-122"/>
                <a:ea typeface="华文中宋" panose="02010600040101010101" charset="-122"/>
                <a:cs typeface="华文中宋" panose="02010600040101010101" charset="-122"/>
                <a:sym typeface="+mn-ea"/>
              </a:rPr>
              <a:t>通过深入了解入队仪式、队旗和红领巾的特殊含义以及少先队的光荣历史，进一步感受少先队组织的光荣和伟大，明白自己是建设社会主义和共产主义的接班人，热爱少先队组织，规范少先队礼仪，增强光荣感和组织归属感。</a:t>
            </a:r>
            <a:endParaRPr lang="zh-CN" altLang="en-US" sz="2000" dirty="0">
              <a:latin typeface="华文中宋" panose="02010600040101010101" charset="-122"/>
              <a:ea typeface="华文中宋" panose="02010600040101010101" charset="-122"/>
              <a:cs typeface="华文中宋" panose="02010600040101010101" charset="-122"/>
            </a:endParaRPr>
          </a:p>
          <a:p>
            <a:pPr marL="342900" indent="-342900" algn="l">
              <a:buFont typeface="Wingdings" panose="05000000000000000000" charset="0"/>
              <a:buChar char="ü"/>
            </a:pPr>
            <a:endParaRPr lang="zh-CN" altLang="en-US" sz="2000" b="1"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r>
              <a:rPr lang="zh-CN" altLang="en-US" sz="2000" b="1" dirty="0">
                <a:solidFill>
                  <a:schemeClr val="tx1"/>
                </a:solidFill>
                <a:latin typeface="华文中宋" panose="02010600040101010101" charset="-122"/>
                <a:ea typeface="华文中宋" panose="02010600040101010101" charset="-122"/>
                <a:cs typeface="华文中宋" panose="02010600040101010101" charset="-122"/>
                <a:sym typeface="+mn-ea"/>
              </a:rPr>
              <a:t>  </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pPr>
            <a:endParaRPr kumimoji="0" lang="zh-CN" altLang="zh-CN" sz="2000" b="0" i="0" u="none" strike="noStrike" cap="none" normalizeH="0" baseline="0" dirty="0">
              <a:ln>
                <a:noFill/>
              </a:ln>
              <a:solidFill>
                <a:schemeClr val="tx1"/>
              </a:solidFill>
              <a:effectLst/>
              <a:latin typeface="华文中宋" panose="02010600040101010101" charset="-122"/>
              <a:ea typeface="华文中宋" panose="02010600040101010101" charset="-122"/>
              <a:cs typeface="华文中宋" panose="02010600040101010101" charset="-122"/>
            </a:endParaRPr>
          </a:p>
        </p:txBody>
      </p:sp>
      <p:sp>
        <p:nvSpPr>
          <p:cNvPr id="5" name="标题 1">
            <a:extLst>
              <a:ext uri="{FF2B5EF4-FFF2-40B4-BE49-F238E27FC236}">
                <a16:creationId xmlns:a16="http://schemas.microsoft.com/office/drawing/2014/main" id="{B0C0A54D-CEBA-7AB1-DF57-3A451877F3DD}"/>
              </a:ext>
            </a:extLst>
          </p:cNvPr>
          <p:cNvSpPr>
            <a:spLocks noGrp="1"/>
          </p:cNvSpPr>
          <p:nvPr/>
        </p:nvSpPr>
        <p:spPr>
          <a:xfrm>
            <a:off x="-92075" y="3241702"/>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42-43</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pic>
        <p:nvPicPr>
          <p:cNvPr id="7" name="图片 6">
            <a:extLst>
              <a:ext uri="{FF2B5EF4-FFF2-40B4-BE49-F238E27FC236}">
                <a16:creationId xmlns:a16="http://schemas.microsoft.com/office/drawing/2014/main" id="{BE68BE1B-B7F1-11B8-2E9D-209C624293C7}"/>
              </a:ext>
            </a:extLst>
          </p:cNvPr>
          <p:cNvPicPr>
            <a:picLocks noChangeAspect="1"/>
          </p:cNvPicPr>
          <p:nvPr/>
        </p:nvPicPr>
        <p:blipFill>
          <a:blip r:embed="rId3"/>
          <a:stretch>
            <a:fillRect/>
          </a:stretch>
        </p:blipFill>
        <p:spPr>
          <a:xfrm>
            <a:off x="2572808" y="2185639"/>
            <a:ext cx="5591989" cy="37218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892F3C-B914-0608-0562-3F55791BE75A}"/>
              </a:ext>
            </a:extLst>
          </p:cNvPr>
          <p:cNvPicPr>
            <a:picLocks noChangeAspect="1"/>
          </p:cNvPicPr>
          <p:nvPr/>
        </p:nvPicPr>
        <p:blipFill>
          <a:blip r:embed="rId3"/>
          <a:stretch>
            <a:fillRect/>
          </a:stretch>
        </p:blipFill>
        <p:spPr>
          <a:xfrm>
            <a:off x="2484258" y="2136009"/>
            <a:ext cx="5591989" cy="3721866"/>
          </a:xfrm>
          <a:prstGeom prst="rect">
            <a:avLst/>
          </a:prstGeom>
        </p:spPr>
      </p:pic>
      <p:grpSp>
        <p:nvGrpSpPr>
          <p:cNvPr id="3" name="组合 2"/>
          <p:cNvGrpSpPr/>
          <p:nvPr/>
        </p:nvGrpSpPr>
        <p:grpSpPr>
          <a:xfrm>
            <a:off x="-92075" y="95250"/>
            <a:ext cx="4980940" cy="797560"/>
            <a:chOff x="8235" y="4830"/>
            <a:chExt cx="7844" cy="1256"/>
          </a:xfrm>
        </p:grpSpPr>
        <p:grpSp>
          <p:nvGrpSpPr>
            <p:cNvPr id="7189" name="组合 157"/>
            <p:cNvGrpSpPr/>
            <p:nvPr/>
          </p:nvGrpSpPr>
          <p:grpSpPr>
            <a:xfrm>
              <a:off x="8235" y="4830"/>
              <a:ext cx="7845" cy="1257"/>
              <a:chOff x="3628189" y="3484685"/>
              <a:chExt cx="4101695" cy="599235"/>
            </a:xfrm>
          </p:grpSpPr>
          <p:sp>
            <p:nvSpPr>
              <p:cNvPr id="159" name="圆角矩形 58"/>
              <p:cNvSpPr/>
              <p:nvPr/>
            </p:nvSpPr>
            <p:spPr>
              <a:xfrm>
                <a:off x="3628189" y="3484685"/>
                <a:ext cx="4101695" cy="599235"/>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160" name="圆角矩形 113"/>
              <p:cNvSpPr/>
              <p:nvPr/>
            </p:nvSpPr>
            <p:spPr>
              <a:xfrm>
                <a:off x="3717485" y="3569269"/>
                <a:ext cx="3911196" cy="419346"/>
              </a:xfrm>
              <a:prstGeom prst="roundRect">
                <a:avLst>
                  <a:gd name="adj" fmla="val 5000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7190" name="TextBox 57"/>
            <p:cNvSpPr txBox="1"/>
            <p:nvPr/>
          </p:nvSpPr>
          <p:spPr>
            <a:xfrm>
              <a:off x="10553" y="5042"/>
              <a:ext cx="2679" cy="822"/>
            </a:xfrm>
            <a:prstGeom prst="rect">
              <a:avLst/>
            </a:prstGeom>
            <a:noFill/>
            <a:ln w="9525">
              <a:noFill/>
            </a:ln>
          </p:spPr>
          <p:txBody>
            <a:bodyPr wrap="square">
              <a:spAutoFit/>
            </a:bodyPr>
            <a:lstStyle/>
            <a:p>
              <a:pPr defTabSz="608330" eaLnBrk="1" hangingPunct="1"/>
              <a:r>
                <a:rPr lang="zh-CN" altLang="en-US" sz="2800" b="1" dirty="0">
                  <a:solidFill>
                    <a:srgbClr val="FFFFFF"/>
                  </a:solidFill>
                  <a:latin typeface="黑体" panose="02010609060101010101" pitchFamily="49" charset="-122"/>
                  <a:ea typeface="黑体" panose="02010609060101010101" pitchFamily="49" charset="-122"/>
                </a:rPr>
                <a:t>内容解读</a:t>
              </a:r>
            </a:p>
          </p:txBody>
        </p:sp>
        <p:grpSp>
          <p:nvGrpSpPr>
            <p:cNvPr id="7191" name="组合 161"/>
            <p:cNvGrpSpPr/>
            <p:nvPr/>
          </p:nvGrpSpPr>
          <p:grpSpPr>
            <a:xfrm>
              <a:off x="15030" y="4967"/>
              <a:ext cx="928" cy="1015"/>
              <a:chOff x="3707357" y="3549448"/>
              <a:chExt cx="484080" cy="484079"/>
            </a:xfrm>
          </p:grpSpPr>
          <p:grpSp>
            <p:nvGrpSpPr>
              <p:cNvPr id="163" name="组合 162"/>
              <p:cNvGrpSpPr/>
              <p:nvPr/>
            </p:nvGrpSpPr>
            <p:grpSpPr>
              <a:xfrm>
                <a:off x="3707357" y="3549448"/>
                <a:ext cx="484080" cy="484079"/>
                <a:chOff x="304800" y="673100"/>
                <a:chExt cx="4000500" cy="4000500"/>
              </a:xfrm>
              <a:effectLst>
                <a:outerShdw blurRad="63500" sx="102000" sy="102000" algn="ctr" rotWithShape="0">
                  <a:prstClr val="black">
                    <a:alpha val="40000"/>
                  </a:prstClr>
                </a:outerShdw>
              </a:effectLst>
            </p:grpSpPr>
            <p:sp>
              <p:nvSpPr>
                <p:cNvPr id="165"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Unicode MS" panose="020B0604020202020204" charset="-122"/>
                    <a:ea typeface="黑体" panose="02010609060101010101" pitchFamily="49" charset="-122"/>
                    <a:cs typeface="+mn-cs"/>
                  </a:endParaRPr>
                </a:p>
              </p:txBody>
            </p:sp>
            <p:sp>
              <p:nvSpPr>
                <p:cNvPr id="166" name="椭圆 1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6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Unicode MS" panose="020B0604020202020204" charset="-122"/>
                    <a:ea typeface="黑体" panose="02010609060101010101" pitchFamily="49" charset="-122"/>
                    <a:cs typeface="+mn-cs"/>
                  </a:endParaRPr>
                </a:p>
              </p:txBody>
            </p:sp>
          </p:grpSp>
          <p:sp>
            <p:nvSpPr>
              <p:cNvPr id="164" name="TextBox 70"/>
              <p:cNvSpPr txBox="1"/>
              <p:nvPr/>
            </p:nvSpPr>
            <p:spPr>
              <a:xfrm>
                <a:off x="3753743" y="3630525"/>
                <a:ext cx="391307" cy="308094"/>
              </a:xfrm>
              <a:prstGeom prst="rect">
                <a:avLst/>
              </a:prstGeom>
              <a:noFill/>
            </p:spPr>
            <p:txBody>
              <a:bodyPr lIns="0" tIns="0" rIns="0" bIns="0">
                <a:spAutoFit/>
              </a:bodyPr>
              <a:lstStyle/>
              <a:p>
                <a:pPr marR="0" algn="ctr" defTabSz="609600" eaLnBrk="1" hangingPunct="1">
                  <a:buClrTx/>
                  <a:buSzTx/>
                  <a:buFontTx/>
                  <a:defRPr/>
                </a:pPr>
                <a:r>
                  <a:rPr kumimoji="0" lang="en-US" altLang="zh-CN"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rPr>
                  <a:t>02</a:t>
                </a:r>
                <a:endParaRPr kumimoji="0" lang="zh-CN" altLang="en-US" sz="2665" b="1" kern="1200" cap="none" spc="0" normalizeH="0" baseline="0" noProof="0" dirty="0">
                  <a:solidFill>
                    <a:srgbClr val="7030A0"/>
                  </a:solidFill>
                  <a:latin typeface="微软雅黑" panose="020B0503020204020204" pitchFamily="34" charset="-122"/>
                  <a:ea typeface="微软雅黑" panose="020B0503020204020204" pitchFamily="34" charset="-122"/>
                  <a:cs typeface="+mn-cs"/>
                </a:endParaRPr>
              </a:p>
            </p:txBody>
          </p:sp>
        </p:grpSp>
      </p:grpSp>
      <p:sp>
        <p:nvSpPr>
          <p:cNvPr id="8194" name="标题 1"/>
          <p:cNvSpPr>
            <a:spLocks noGrp="1"/>
          </p:cNvSpPr>
          <p:nvPr/>
        </p:nvSpPr>
        <p:spPr>
          <a:xfrm>
            <a:off x="1919605" y="1095375"/>
            <a:ext cx="8229600" cy="711200"/>
          </a:xfrm>
          <a:prstGeom prst="rect">
            <a:avLst/>
          </a:prstGeom>
          <a:noFill/>
          <a:ln>
            <a:noFill/>
          </a:ln>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b="1" dirty="0">
                <a:latin typeface="华文中宋" panose="02010600040101010101" charset="-122"/>
                <a:ea typeface="华文中宋" panose="02010600040101010101" charset="-122"/>
              </a:rPr>
              <a:t>第一课  光荣的少先队</a:t>
            </a:r>
          </a:p>
        </p:txBody>
      </p:sp>
      <p:sp>
        <p:nvSpPr>
          <p:cNvPr id="6" name="圆角矩形 5"/>
          <p:cNvSpPr/>
          <p:nvPr/>
        </p:nvSpPr>
        <p:spPr>
          <a:xfrm>
            <a:off x="8163560" y="3076575"/>
            <a:ext cx="3858394" cy="2978785"/>
          </a:xfrm>
          <a:prstGeom prst="roundRect">
            <a:avLst/>
          </a:prstGeom>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algn="l">
              <a:buFont typeface="Wingdings" panose="05000000000000000000" charset="0"/>
            </a:pPr>
            <a:r>
              <a:rPr lang="en-US" altLang="zh-CN" sz="2000" dirty="0">
                <a:latin typeface="华文中宋" panose="02010600040101010101" charset="-122"/>
                <a:ea typeface="华文中宋" panose="02010600040101010101" charset="-122"/>
                <a:cs typeface="华文中宋" panose="02010600040101010101" charset="-122"/>
                <a:sym typeface="+mn-ea"/>
              </a:rPr>
              <a:t>      </a:t>
            </a:r>
            <a:r>
              <a:rPr kumimoji="0" lang="zh-CN" altLang="zh-CN" sz="2000" b="0" i="0" u="none" strike="noStrike" cap="none" normalizeH="0" baseline="0" dirty="0">
                <a:ln>
                  <a:noFill/>
                </a:ln>
                <a:solidFill>
                  <a:schemeClr val="tx1"/>
                </a:solidFill>
                <a:effectLst/>
                <a:latin typeface="华文中宋" panose="02010600040101010101" charset="-122"/>
                <a:ea typeface="华文中宋" panose="02010600040101010101" charset="-122"/>
                <a:cs typeface="华文中宋" panose="02010600040101010101" charset="-122"/>
              </a:rPr>
              <a:t>可以通过体验活动，引导学生在活动中体会敬队礼、唱队歌、宣誓的庄重和规范，践行队礼精神。</a:t>
            </a:r>
          </a:p>
          <a:p>
            <a:pPr algn="l">
              <a:buFont typeface="Wingdings" panose="05000000000000000000" charset="0"/>
            </a:pPr>
            <a:r>
              <a:rPr kumimoji="0" lang="zh-CN" altLang="zh-CN" sz="2000" b="0" i="0" u="none" strike="noStrike" cap="none" normalizeH="0" baseline="0" dirty="0">
                <a:ln>
                  <a:noFill/>
                </a:ln>
                <a:solidFill>
                  <a:schemeClr val="tx1"/>
                </a:solidFill>
                <a:effectLst/>
                <a:latin typeface="华文中宋" panose="02010600040101010101" charset="-122"/>
                <a:ea typeface="华文中宋" panose="02010600040101010101" charset="-122"/>
                <a:cs typeface="华文中宋" panose="02010600040101010101" charset="-122"/>
              </a:rPr>
              <a:t>     </a:t>
            </a:r>
          </a:p>
        </p:txBody>
      </p:sp>
      <p:sp>
        <p:nvSpPr>
          <p:cNvPr id="2" name="矩形 1"/>
          <p:cNvSpPr/>
          <p:nvPr/>
        </p:nvSpPr>
        <p:spPr>
          <a:xfrm>
            <a:off x="2829466" y="2946017"/>
            <a:ext cx="2060033" cy="1180848"/>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2757966" y="4917575"/>
            <a:ext cx="1477645" cy="959485"/>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6602423" y="2241177"/>
            <a:ext cx="1061085" cy="914400"/>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矩形 7"/>
          <p:cNvSpPr/>
          <p:nvPr/>
        </p:nvSpPr>
        <p:spPr>
          <a:xfrm>
            <a:off x="5895496" y="3027811"/>
            <a:ext cx="1061085" cy="914400"/>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a:xfrm>
            <a:off x="6142990" y="4416425"/>
            <a:ext cx="1845945" cy="1422400"/>
          </a:xfrm>
          <a:prstGeom prst="rect">
            <a:avLst/>
          </a:prstGeom>
          <a:noFill/>
          <a:ln w="57150">
            <a:solidFill>
              <a:srgbClr val="FFC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标题 1">
            <a:extLst>
              <a:ext uri="{FF2B5EF4-FFF2-40B4-BE49-F238E27FC236}">
                <a16:creationId xmlns:a16="http://schemas.microsoft.com/office/drawing/2014/main" id="{49FBF970-5553-1910-6795-0079B09FBE4C}"/>
              </a:ext>
            </a:extLst>
          </p:cNvPr>
          <p:cNvSpPr>
            <a:spLocks noGrp="1"/>
          </p:cNvSpPr>
          <p:nvPr/>
        </p:nvSpPr>
        <p:spPr>
          <a:xfrm>
            <a:off x="-92075" y="3241702"/>
            <a:ext cx="2590165" cy="966470"/>
          </a:xfrm>
          <a:prstGeom prst="rect">
            <a:avLst/>
          </a:prstGeom>
        </p:spPr>
        <p:style>
          <a:lnRef idx="2">
            <a:schemeClr val="accent6"/>
          </a:lnRef>
          <a:fillRef idx="1">
            <a:schemeClr val="lt1"/>
          </a:fillRef>
          <a:effectRef idx="0">
            <a:schemeClr val="accent6"/>
          </a:effectRef>
          <a:fontRef idx="minor">
            <a:schemeClr val="dk1"/>
          </a:fontRef>
        </p:style>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b="1" dirty="0">
                <a:solidFill>
                  <a:srgbClr val="0000CC"/>
                </a:solidFill>
                <a:latin typeface="华文中宋" panose="02010600040101010101" charset="-122"/>
                <a:ea typeface="华文中宋" panose="02010600040101010101" charset="-122"/>
              </a:rPr>
              <a:t>第</a:t>
            </a:r>
            <a:r>
              <a:rPr lang="en-US" sz="3200" b="1" dirty="0">
                <a:solidFill>
                  <a:srgbClr val="0000CC"/>
                </a:solidFill>
                <a:latin typeface="华文中宋" panose="02010600040101010101" charset="-122"/>
                <a:ea typeface="华文中宋" panose="02010600040101010101" charset="-122"/>
              </a:rPr>
              <a:t>42-43</a:t>
            </a:r>
            <a:r>
              <a:rPr lang="zh-CN" altLang="en-US" sz="3200" b="1" dirty="0">
                <a:solidFill>
                  <a:srgbClr val="0000CC"/>
                </a:solidFill>
                <a:latin typeface="华文中宋" panose="02010600040101010101" charset="-122"/>
                <a:ea typeface="华文中宋" panose="02010600040101010101" charset="-122"/>
              </a:rPr>
              <a:t>页</a:t>
            </a:r>
          </a:p>
          <a:p>
            <a:pPr algn="ctr"/>
            <a:r>
              <a:rPr lang="zh-CN" altLang="en-US" sz="3200" b="1" dirty="0">
                <a:solidFill>
                  <a:srgbClr val="0000CC"/>
                </a:solidFill>
                <a:latin typeface="华文中宋" panose="02010600040101010101" charset="-122"/>
                <a:ea typeface="华文中宋" panose="02010600040101010101" charset="-122"/>
              </a:rPr>
              <a:t>素材选择</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49871497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6_1"/>
  <p:tag name="KSO_WM_UNIT_ID" val="diagram20171182_5*n_h_h_i*1_2_6_1"/>
  <p:tag name="KSO_WM_TEMPLATE_CATEGORY" val="diagram"/>
  <p:tag name="KSO_WM_TEMPLATE_INDEX" val="20171182"/>
  <p:tag name="KSO_WM_UNIT_LAYERLEVEL" val="1_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3"/>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6_2"/>
  <p:tag name="KSO_WM_UNIT_ID" val="diagram20171182_5*n_h_h_i*1_2_6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71182_5*n_h_h_i*1_2_2_1"/>
  <p:tag name="KSO_WM_TEMPLATE_CATEGORY" val="diagram"/>
  <p:tag name="KSO_WM_TEMPLATE_INDEX" val="20171182"/>
  <p:tag name="KSO_WM_UNIT_LAYERLEVEL" val="1_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DIAGRAM_SCHEMECOLOR_ID" val="3"/>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2"/>
  <p:tag name="KSO_WM_UNIT_ID" val="diagram20171182_5*n_h_h_i*1_2_2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71182_5*n_h_h_i*1_2_4_1"/>
  <p:tag name="KSO_WM_TEMPLATE_CATEGORY" val="diagram"/>
  <p:tag name="KSO_WM_TEMPLATE_INDEX" val="20171182"/>
  <p:tag name="KSO_WM_UNIT_LAYERLEVEL" val="1_1_1_1"/>
  <p:tag name="KSO_WM_TAG_VERSION" val="1.0"/>
  <p:tag name="KSO_WM_BEAUTIFY_FLAG" val="#wm#"/>
  <p:tag name="KSO_WM_UNIT_FILL_FORE_SCHEMECOLOR_INDEX" val="9"/>
  <p:tag name="KSO_WM_UNIT_FILL_TYPE" val="1"/>
  <p:tag name="KSO_WM_UNIT_TEXT_FILL_FORE_SCHEMECOLOR_INDEX" val="14"/>
  <p:tag name="KSO_WM_UNIT_TEXT_FILL_TYPE" val="1"/>
  <p:tag name="KSO_WM_UNIT_DIAGRAM_SCHEMECOLOR_ID" val="3"/>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4_2"/>
  <p:tag name="KSO_WM_UNIT_ID" val="diagram20171182_5*n_h_h_i*1_2_4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71182_5*n_h_h_i*1_2_5_1"/>
  <p:tag name="KSO_WM_TEMPLATE_CATEGORY" val="diagram"/>
  <p:tag name="KSO_WM_TEMPLATE_INDEX" val="20171182"/>
  <p:tag name="KSO_WM_UNIT_LAYERLEVEL" val="1_1_1_1"/>
  <p:tag name="KSO_WM_TAG_VERSION" val="1.0"/>
  <p:tag name="KSO_WM_BEAUTIFY_FLAG" val="#wm#"/>
  <p:tag name="KSO_WM_UNIT_FILL_FORE_SCHEMECOLOR_INDEX" val="10"/>
  <p:tag name="KSO_WM_UNIT_FILL_TYPE" val="1"/>
  <p:tag name="KSO_WM_UNIT_TEXT_FILL_FORE_SCHEMECOLOR_INDEX" val="14"/>
  <p:tag name="KSO_WM_UNIT_TEXT_FILL_TYPE" val="1"/>
  <p:tag name="KSO_WM_UNIT_DIAGRAM_SCHEMECOLOR_ID" val="3"/>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5_2"/>
  <p:tag name="KSO_WM_UNIT_ID" val="diagram20171182_5*n_h_h_i*1_2_5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71182_5*n_h_h_i*1_2_3_1"/>
  <p:tag name="KSO_WM_TEMPLATE_CATEGORY" val="diagram"/>
  <p:tag name="KSO_WM_TEMPLATE_INDEX" val="20171182"/>
  <p:tag name="KSO_WM_UNIT_LAYERLEVEL" val="1_1_1_1"/>
  <p:tag name="KSO_WM_TAG_VERSION" val="1.0"/>
  <p:tag name="KSO_WM_BEAUTIFY_FLAG" val="#wm#"/>
  <p:tag name="KSO_WM_UNIT_FILL_FORE_SCHEMECOLOR_INDEX" val="8"/>
  <p:tag name="KSO_WM_UNIT_FILL_TYPE" val="1"/>
  <p:tag name="KSO_WM_UNIT_TEXT_FILL_FORE_SCHEMECOLOR_INDEX" val="14"/>
  <p:tag name="KSO_WM_UNIT_TEXT_FILL_TYPE" val="1"/>
  <p:tag name="KSO_WM_UNIT_DIAGRAM_SCHEMECOLOR_ID" val="3"/>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2"/>
  <p:tag name="KSO_WM_UNIT_ID" val="diagram20171182_5*n_h_h_i*1_2_3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REFSHAPE" val="498714972"/>
</p:tagLst>
</file>

<file path=ppt/tags/tag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1182_5*n_h_h_f*1_2_2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71182_5*n_h_h_f*1_2_3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6_1"/>
  <p:tag name="KSO_WM_UNIT_ID" val="diagram20171182_5*n_h_h_f*1_2_6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20171182_5*n_h_h_f*1_2_5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71182_5*n_h_h_f*1_2_4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1182_5*n_h_a*1_1_1"/>
  <p:tag name="KSO_WM_TEMPLATE_CATEGORY" val="diagram"/>
  <p:tag name="KSO_WM_TEMPLATE_INDEX" val="20171182"/>
  <p:tag name="KSO_WM_UNIT_LAYERLEVEL" val="1_1_1"/>
  <p:tag name="KSO_WM_TAG_VERSION" val="1.0"/>
  <p:tag name="KSO_WM_BEAUTIFY_FLAG" val="#wm#"/>
  <p:tag name="KSO_WM_UNIT_PRESET_TEXT" val="点击输&#10;入标题"/>
  <p:tag name="KSO_WM_UNIT_TEXT_FILL_FORE_SCHEMECOLOR_INDEX" val="14"/>
  <p:tag name="KSO_WM_UNIT_TEXT_FILL_TYPE" val="1"/>
  <p:tag name="KSO_WM_UNIT_DIAGRAM_SCHEMECOLOR_ID" val="3"/>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Desc"/>
  <p:tag name="MH" val="20170705134724"/>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i"/>
  <p:tag name="KSO_WM_UNIT_INDEX" val="1_1_1"/>
  <p:tag name="KSO_WM_UNIT_ID" val="diagram20170829_1*p_h_i*1_1_1"/>
  <p:tag name="KSO_WM_UNIT_LAYERLEVEL" val="1_1_1"/>
  <p:tag name="KSO_WM_BEAUTIFY_FLAG" val="#wm#"/>
  <p:tag name="KSO_WM_TAG_VERSION" val="1.0"/>
  <p:tag name="KSO_WM_DIAGRAM_GROUP_CODE" val="p1-1"/>
  <p:tag name="KSO_WM_UNIT_FILL_FORE_SCHEMECOLOR_INDEX" val="5"/>
  <p:tag name="KSO_WM_UNIT_FILL_TYPE" val="1"/>
  <p:tag name="KSO_WM_UNIT_DIAGRAM_SCHEMECOLOR_ID"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i"/>
  <p:tag name="KSO_WM_UNIT_INDEX" val="1_1_1_1"/>
  <p:tag name="KSO_WM_UNIT_ID" val="diagram20170829_1*p_h_h_i*1_1_1_1"/>
  <p:tag name="KSO_WM_UNIT_LAYERLEVEL" val="1_1_1_1"/>
  <p:tag name="KSO_WM_BEAUTIFY_FLAG" val="#wm#"/>
  <p:tag name="KSO_WM_TAG_VERSION" val="1.0"/>
  <p:tag name="KSO_WM_DIAGRAM_GROUP_CODE" val="p1-1"/>
  <p:tag name="KSO_WM_UNIT_FILL_FORE_SCHEMECOLOR_INDEX" val="5"/>
  <p:tag name="KSO_WM_UNIT_FILL_TYPE" val="1"/>
  <p:tag name="KSO_WM_UNIT_DIAGRAM_SCHEMECOLOR_ID"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i"/>
  <p:tag name="KSO_WM_UNIT_INDEX" val="1_1_2_1"/>
  <p:tag name="KSO_WM_UNIT_ID" val="diagram20170829_1*p_h_h_i*1_1_2_1"/>
  <p:tag name="KSO_WM_UNIT_LAYERLEVEL" val="1_1_1_1"/>
  <p:tag name="KSO_WM_BEAUTIFY_FLAG" val="#wm#"/>
  <p:tag name="KSO_WM_TAG_VERSION" val="1.0"/>
  <p:tag name="KSO_WM_DIAGRAM_GROUP_CODE" val="p1-1"/>
  <p:tag name="KSO_WM_UNIT_FILL_FORE_SCHEMECOLOR_INDEX" val="5"/>
  <p:tag name="KSO_WM_UNIT_FILL_TYPE" val="1"/>
  <p:tag name="KSO_WM_UNIT_DIAGRAM_SCHEMECOLOR_ID"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Desc"/>
  <p:tag name="MH" val="20170705134724"/>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i"/>
  <p:tag name="KSO_WM_UNIT_INDEX" val="1_1_1_2"/>
  <p:tag name="KSO_WM_UNIT_ID" val="diagram20170829_1*p_h_h_i*1_1_1_2"/>
  <p:tag name="KSO_WM_UNIT_LAYERLEVEL" val="1_1_1_1"/>
  <p:tag name="KSO_WM_BEAUTIFY_FLAG" val="#wm#"/>
  <p:tag name="KSO_WM_TAG_VERSION" val="1.0"/>
  <p:tag name="KSO_WM_DIAGRAM_GROUP_CODE" val="p1-1"/>
  <p:tag name="KSO_WM_UNIT_LINE_FORE_SCHEMECOLOR_INDEX" val="5"/>
  <p:tag name="KSO_WM_UNIT_LINE_FILL_TYPE" val="2"/>
  <p:tag name="KSO_WM_UNIT_DIAGRAM_SCHEMECOLOR_ID"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i"/>
  <p:tag name="KSO_WM_UNIT_INDEX" val="1_1_2_2"/>
  <p:tag name="KSO_WM_UNIT_ID" val="diagram20170829_1*p_h_h_i*1_1_2_2"/>
  <p:tag name="KSO_WM_UNIT_LAYERLEVEL" val="1_1_1_1"/>
  <p:tag name="KSO_WM_BEAUTIFY_FLAG" val="#wm#"/>
  <p:tag name="KSO_WM_TAG_VERSION" val="1.0"/>
  <p:tag name="KSO_WM_DIAGRAM_GROUP_CODE" val="p1-1"/>
  <p:tag name="KSO_WM_UNIT_LINE_FORE_SCHEMECOLOR_INDEX" val="5"/>
  <p:tag name="KSO_WM_UNIT_LINE_FILL_TYPE" val="2"/>
  <p:tag name="KSO_WM_UNIT_DIAGRAM_SCHEMECOLOR_ID"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a"/>
  <p:tag name="KSO_WM_UNIT_INDEX" val="1_1_1"/>
  <p:tag name="KSO_WM_UNIT_ID" val="diagram20170829_1*p_h_a*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TEXT_FILL_FORE_SCHEMECOLOR_INDEX" val="14"/>
  <p:tag name="KSO_WM_UNIT_TEXT_FILL_TYPE" val="1"/>
  <p:tag name="KSO_WM_UNIT_DIAGRAM_SCHEMECOLOR_ID"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a"/>
  <p:tag name="KSO_WM_UNIT_INDEX" val="1_1_1_1"/>
  <p:tag name="KSO_WM_UNIT_ID" val="diagram20170829_1*p_h_h_a*1_1_1_1"/>
  <p:tag name="KSO_WM_UNIT_LAYERLEVEL" val="1_1_1_1"/>
  <p:tag name="KSO_WM_UNIT_VALUE" val="4"/>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TEXT_FILL_FORE_SCHEMECOLOR_INDEX" val="14"/>
  <p:tag name="KSO_WM_UNIT_TEXT_FILL_TYPE" val="1"/>
  <p:tag name="KSO_WM_UNIT_DIAGRAM_SCHEMECOLOR_ID"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29"/>
  <p:tag name="KSO_WM_UNIT_TYPE" val="p_h_h_a"/>
  <p:tag name="KSO_WM_UNIT_INDEX" val="1_1_2_1"/>
  <p:tag name="KSO_WM_UNIT_ID" val="diagram20170829_1*p_h_h_a*1_1_2_1"/>
  <p:tag name="KSO_WM_UNIT_LAYERLEVEL" val="1_1_1_1"/>
  <p:tag name="KSO_WM_UNIT_VALUE" val="4"/>
  <p:tag name="KSO_WM_UNIT_HIGHLIGHT" val="0"/>
  <p:tag name="KSO_WM_UNIT_COMPATIBLE" val="0"/>
  <p:tag name="KSO_WM_UNIT_CLEAR" val="0"/>
  <p:tag name="KSO_WM_BEAUTIFY_FLAG" val="#wm#"/>
  <p:tag name="KSO_WM_TAG_VERSION" val="1.0"/>
  <p:tag name="KSO_WM_DIAGRAM_GROUP_CODE" val="p1-1"/>
  <p:tag name="KSO_WM_UNIT_PRESET_TEXT" val="LOREM"/>
  <p:tag name="KSO_WM_UNIT_TEXT_FILL_FORE_SCHEMECOLOR_INDEX" val="14"/>
  <p:tag name="KSO_WM_UNIT_TEXT_FILL_TYPE" val="1"/>
  <p:tag name="KSO_WM_UNIT_DIAGRAM_SCHEMECOLOR_ID"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Text"/>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1182_5*n_h_i*1_1_1"/>
  <p:tag name="KSO_WM_TEMPLATE_CATEGORY" val="diagram"/>
  <p:tag name="KSO_WM_TEMPLATE_INDEX" val="2017118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3"/>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6"/>
</p:tagLst>
</file>

<file path=ppt/tags/tag4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7"/>
</p:tagLst>
</file>

<file path=ppt/tags/tag4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8"/>
</p:tagLst>
</file>

<file path=ppt/tags/tag4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9"/>
</p:tagLst>
</file>

<file path=ppt/tags/tag4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0"/>
</p:tagLst>
</file>

<file path=ppt/tags/tag4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1"/>
</p:tagLst>
</file>

<file path=ppt/tags/tag4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1182_5*n_i*1_1"/>
  <p:tag name="KSO_WM_TEMPLATE_CATEGORY" val="diagram"/>
  <p:tag name="KSO_WM_TEMPLATE_INDEX" val="20171182"/>
  <p:tag name="KSO_WM_UNIT_LAYERLEVEL" val="1_1"/>
  <p:tag name="KSO_WM_TAG_VERSION" val="1.0"/>
  <p:tag name="KSO_WM_BEAUTIFY_FLAG" val="#wm#"/>
  <p:tag name="KSO_WM_UNIT_LINE_FORE_SCHEMECOLOR_INDEX" val="14"/>
  <p:tag name="KSO_WM_UNIT_LINE_FILL_TYPE" val="2"/>
  <p:tag name="KSO_WM_UNIT_DIAGRAM_SCHEMECOLOR_ID" val="3"/>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3"/>
</p:tagLst>
</file>

<file path=ppt/tags/tag5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4"/>
</p:tagLst>
</file>

<file path=ppt/tags/tag5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5"/>
</p:tagLst>
</file>

<file path=ppt/tags/tag5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6"/>
</p:tagLst>
</file>

<file path=ppt/tags/tag5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7"/>
</p:tagLst>
</file>

<file path=ppt/tags/tag5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8"/>
</p:tagLst>
</file>

<file path=ppt/tags/tag5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9"/>
</p:tagLst>
</file>

<file path=ppt/tags/tag5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0"/>
</p:tagLst>
</file>

<file path=ppt/tags/tag5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SubTitle"/>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Text"/>
  <p:tag name="MH_ORDER" val="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1182_5*n_i*1_2"/>
  <p:tag name="KSO_WM_TEMPLATE_CATEGORY" val="diagram"/>
  <p:tag name="KSO_WM_TEMPLATE_INDEX" val="20171182"/>
  <p:tag name="KSO_WM_UNIT_LAYERLEVEL" val="1_1"/>
  <p:tag name="KSO_WM_TAG_VERSION" val="1.0"/>
  <p:tag name="KSO_WM_BEAUTIFY_FLAG" val="#wm#"/>
  <p:tag name="KSO_WM_UNIT_LINE_FORE_SCHEMECOLOR_INDEX" val="14"/>
  <p:tag name="KSO_WM_UNIT_LINE_FILL_TYPE" val="2"/>
  <p:tag name="KSO_WM_UNIT_DIAGRAM_SCHEMECOLOR_ID" val="3"/>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1"/>
</p:tagLst>
</file>

<file path=ppt/tags/tag6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2"/>
</p:tagLst>
</file>

<file path=ppt/tags/tag6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3"/>
</p:tagLst>
</file>

<file path=ppt/tags/tag6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4"/>
</p:tagLst>
</file>

<file path=ppt/tags/tag6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5"/>
</p:tagLst>
</file>

<file path=ppt/tags/tag6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6"/>
</p:tagLst>
</file>

<file path=ppt/tags/tag6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7"/>
</p:tagLst>
</file>

<file path=ppt/tags/tag6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8"/>
</p:tagLst>
</file>

<file path=ppt/tags/tag6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9"/>
</p:tagLst>
</file>

<file path=ppt/tags/tag6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0"/>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71182_5*n_h_h_f*1_2_1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 name="KSO_WM_UNIT_TEXT_FILL_FORE_SCHEMECOLOR_INDEX" val="13"/>
  <p:tag name="KSO_WM_UNIT_TEXT_FILL_TYPE" val="1"/>
  <p:tag name="KSO_WM_UNIT_DIAGRAM_SCHEMECOLOR_ID" val="3"/>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1"/>
</p:tagLst>
</file>

<file path=ppt/tags/tag7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2"/>
</p:tagLst>
</file>

<file path=ppt/tags/tag7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3"/>
</p:tagLst>
</file>

<file path=ppt/tags/tag7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4"/>
</p:tagLst>
</file>

<file path=ppt/tags/tag7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5"/>
</p:tagLst>
</file>

<file path=ppt/tags/tag7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6"/>
</p:tagLst>
</file>

<file path=ppt/tags/tag7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7"/>
</p:tagLst>
</file>

<file path=ppt/tags/tag7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8"/>
</p:tagLst>
</file>

<file path=ppt/tags/tag7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9"/>
</p:tagLst>
</file>

<file path=ppt/tags/tag7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4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71182_5*n_h_h_i*1_2_1_1"/>
  <p:tag name="KSO_WM_TEMPLATE_CATEGORY" val="diagram"/>
  <p:tag name="KSO_WM_TEMPLATE_INDEX" val="20171182"/>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DIAGRAM_SCHEMECOLOR_ID" val="3"/>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2"/>
  <p:tag name="KSO_WM_UNIT_ID" val="diagram20171182_5*n_h_h_i*1_2_1_2"/>
  <p:tag name="KSO_WM_TEMPLATE_CATEGORY" val="diagram"/>
  <p:tag name="KSO_WM_TEMPLATE_INDEX" val="20171182"/>
  <p:tag name="KSO_WM_UNIT_LAYERLEVEL" val="1_1_1_1"/>
  <p:tag name="KSO_WM_TAG_VERSION" val="1.0"/>
  <p:tag name="KSO_WM_BEAUTIFY_FLAG" val="#wm#"/>
  <p:tag name="KSO_WM_UNIT_TEXT_FILL_FORE_SCHEMECOLOR_INDEX" val="14"/>
  <p:tag name="KSO_WM_UNIT_TEXT_FILL_TYPE" val="1"/>
  <p:tag name="KSO_WM_UNIT_DIAGRAM_SCHEMECOLOR_ID" val="3"/>
  <p:tag name="KSO_WM_UNIT_USESOURCEFORMAT_APPLY" val="1"/>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862</Words>
  <Application>Microsoft Office PowerPoint</Application>
  <PresentationFormat>宽屏</PresentationFormat>
  <Paragraphs>172</Paragraphs>
  <Slides>18</Slides>
  <Notes>17</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18</vt:i4>
      </vt:variant>
    </vt:vector>
  </HeadingPairs>
  <TitlesOfParts>
    <vt:vector size="30" baseType="lpstr">
      <vt:lpstr>Arial Unicode MS</vt:lpstr>
      <vt:lpstr>黑体</vt:lpstr>
      <vt:lpstr>华文中宋</vt:lpstr>
      <vt:lpstr>宋体</vt:lpstr>
      <vt:lpstr>微软雅黑</vt:lpstr>
      <vt:lpstr>Arial</vt:lpstr>
      <vt:lpstr>Calibri</vt:lpstr>
      <vt:lpstr>Calibri Light</vt:lpstr>
      <vt:lpstr>Wingdings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李杏芳</cp:lastModifiedBy>
  <cp:revision>384</cp:revision>
  <dcterms:created xsi:type="dcterms:W3CDTF">2013-10-25T14:41:00Z</dcterms:created>
  <dcterms:modified xsi:type="dcterms:W3CDTF">2024-01-24T01:34:21Z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