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3"/>
    <p:sldMasterId id="2147483658" r:id="rId4"/>
  </p:sldMasterIdLst>
  <p:notesMasterIdLst>
    <p:notesMasterId r:id="rId6"/>
  </p:notesMasterIdLst>
  <p:handoutMasterIdLst>
    <p:handoutMasterId r:id="rId22"/>
  </p:handoutMasterIdLst>
  <p:sldIdLst>
    <p:sldId id="729" r:id="rId5"/>
    <p:sldId id="9185" r:id="rId7"/>
    <p:sldId id="9133" r:id="rId8"/>
    <p:sldId id="9170" r:id="rId9"/>
    <p:sldId id="9190" r:id="rId10"/>
    <p:sldId id="9192" r:id="rId11"/>
    <p:sldId id="9193" r:id="rId12"/>
    <p:sldId id="9191" r:id="rId13"/>
    <p:sldId id="9194" r:id="rId14"/>
    <p:sldId id="9195" r:id="rId15"/>
    <p:sldId id="9182" r:id="rId16"/>
    <p:sldId id="9138" r:id="rId17"/>
    <p:sldId id="9196" r:id="rId18"/>
    <p:sldId id="731" r:id="rId19"/>
    <p:sldId id="9093" r:id="rId20"/>
    <p:sldId id="270" r:id="rId21"/>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93673" autoAdjust="0"/>
  </p:normalViewPr>
  <p:slideViewPr>
    <p:cSldViewPr snapToGrid="0" showGuides="1">
      <p:cViewPr varScale="1">
        <p:scale>
          <a:sx n="83" d="100"/>
          <a:sy n="83" d="100"/>
        </p:scale>
        <p:origin x="-996" y="-54"/>
      </p:cViewPr>
      <p:guideLst>
        <p:guide orient="horz" pos="2115"/>
        <p:guide pos="3869"/>
      </p:guideLst>
    </p:cSldViewPr>
  </p:slideViewPr>
  <p:notesTextViewPr>
    <p:cViewPr>
      <p:scale>
        <a:sx n="1" d="1"/>
        <a:sy n="1" d="1"/>
      </p:scale>
      <p:origin x="0" y="0"/>
    </p:cViewPr>
  </p:notesTextViewPr>
  <p:sorterViewPr>
    <p:cViewPr>
      <p:scale>
        <a:sx n="100" d="100"/>
        <a:sy n="100" d="100"/>
      </p:scale>
      <p:origin x="0" y="-973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12BD838-6929-445D-8F9C-48C145CB2479}" type="doc">
      <dgm:prSet loTypeId="urn:microsoft.com/office/officeart/2009/3/layout/StepUpProcess" loCatId="process" qsTypeId="urn:microsoft.com/office/officeart/2005/8/quickstyle/simple1" qsCatId="simple" csTypeId="urn:microsoft.com/office/officeart/2005/8/colors/accent1_1" csCatId="accent1" phldr="1"/>
      <dgm:spPr/>
      <dgm:t>
        <a:bodyPr/>
        <a:lstStyle/>
        <a:p>
          <a:endParaRPr lang="zh-CN" altLang="en-US"/>
        </a:p>
      </dgm:t>
    </dgm:pt>
    <dgm:pt modelId="{93393AAB-0021-4D07-9B44-3641C4E66E7D}">
      <dgm:prSet phldrT="[文本]" custT="1"/>
      <dgm:spPr/>
      <dgm:t>
        <a:bodyPr/>
        <a:lstStyle/>
        <a:p>
          <a:pPr marL="0" lvl="0" indent="0" algn="l" defTabSz="1778000">
            <a:lnSpc>
              <a:spcPct val="90000"/>
            </a:lnSpc>
            <a:spcBef>
              <a:spcPct val="0"/>
            </a:spcBef>
            <a:spcAft>
              <a:spcPct val="35000"/>
            </a:spcAft>
            <a:buNone/>
          </a:pPr>
          <a:r>
            <a:rPr lang="zh-CN" altLang="en-US" sz="3600" kern="1200" dirty="0">
              <a:solidFill>
                <a:srgbClr val="000000">
                  <a:hueOff val="0"/>
                  <a:satOff val="0"/>
                  <a:lumOff val="0"/>
                  <a:alphaOff val="0"/>
                </a:srgbClr>
              </a:solidFill>
              <a:latin typeface="微软雅黑" panose="020B0503020204020204" pitchFamily="34" charset="-122"/>
              <a:ea typeface="微软雅黑" panose="020B0503020204020204" pitchFamily="34" charset="-122"/>
              <a:cs typeface="+mn-cs"/>
            </a:rPr>
            <a:t>高中</a:t>
          </a:r>
        </a:p>
      </dgm:t>
    </dgm:pt>
    <dgm:pt modelId="{9AD4B9B7-CD0D-4FB6-AFFD-4BF791CFB05F}" cxnId="{203F05D4-18D6-410E-B695-D8CA4D24E4B2}" type="parTrans">
      <dgm:prSet/>
      <dgm:spPr/>
      <dgm:t>
        <a:bodyPr/>
        <a:lstStyle/>
        <a:p>
          <a:endParaRPr lang="zh-CN" altLang="en-US"/>
        </a:p>
      </dgm:t>
    </dgm:pt>
    <dgm:pt modelId="{505B2276-40F9-47BC-BD65-931A744CC545}" cxnId="{203F05D4-18D6-410E-B695-D8CA4D24E4B2}" type="sibTrans">
      <dgm:prSet/>
      <dgm:spPr/>
      <dgm:t>
        <a:bodyPr/>
        <a:lstStyle/>
        <a:p>
          <a:endParaRPr lang="zh-CN" altLang="en-US"/>
        </a:p>
      </dgm:t>
    </dgm:pt>
    <dgm:pt modelId="{D77E435A-8ED6-41EF-9F17-520984E3681D}">
      <dgm:prSet phldrT="[文本]" custT="1"/>
      <dgm:spPr/>
      <dgm:t>
        <a:bodyPr/>
        <a:lstStyle/>
        <a:p>
          <a:pPr marL="0" lvl="0" indent="0" algn="l" defTabSz="1778000">
            <a:lnSpc>
              <a:spcPct val="90000"/>
            </a:lnSpc>
            <a:spcBef>
              <a:spcPct val="0"/>
            </a:spcBef>
            <a:spcAft>
              <a:spcPct val="35000"/>
            </a:spcAft>
            <a:buNone/>
          </a:pPr>
          <a:r>
            <a:rPr lang="zh-CN" altLang="en-US" sz="3600" kern="1200" dirty="0">
              <a:solidFill>
                <a:srgbClr val="000000">
                  <a:hueOff val="0"/>
                  <a:satOff val="0"/>
                  <a:lumOff val="0"/>
                  <a:alphaOff val="0"/>
                </a:srgbClr>
              </a:solidFill>
              <a:latin typeface="微软雅黑" panose="020B0503020204020204" pitchFamily="34" charset="-122"/>
              <a:ea typeface="微软雅黑" panose="020B0503020204020204" pitchFamily="34" charset="-122"/>
              <a:cs typeface="+mn-cs"/>
            </a:rPr>
            <a:t>初中</a:t>
          </a:r>
        </a:p>
      </dgm:t>
    </dgm:pt>
    <dgm:pt modelId="{9FB3D4B3-29A1-4E85-B93F-A9657F2A2B6C}" cxnId="{D843D121-E56C-446A-981A-6D6F2D6FA196}" type="parTrans">
      <dgm:prSet/>
      <dgm:spPr/>
      <dgm:t>
        <a:bodyPr/>
        <a:lstStyle/>
        <a:p>
          <a:endParaRPr lang="zh-CN" altLang="en-US"/>
        </a:p>
      </dgm:t>
    </dgm:pt>
    <dgm:pt modelId="{9FB57512-EF2C-449B-8A9D-322A3A6729A9}" cxnId="{D843D121-E56C-446A-981A-6D6F2D6FA196}" type="sibTrans">
      <dgm:prSet/>
      <dgm:spPr/>
      <dgm:t>
        <a:bodyPr/>
        <a:lstStyle/>
        <a:p>
          <a:endParaRPr lang="zh-CN" altLang="en-US"/>
        </a:p>
      </dgm:t>
    </dgm:pt>
    <dgm:pt modelId="{F27D05A2-0F4F-49CF-931D-8219A43D3F3C}" type="pres">
      <dgm:prSet presAssocID="{312BD838-6929-445D-8F9C-48C145CB2479}" presName="rootnode" presStyleCnt="0">
        <dgm:presLayoutVars>
          <dgm:chMax/>
          <dgm:chPref/>
          <dgm:dir/>
          <dgm:animLvl val="lvl"/>
        </dgm:presLayoutVars>
      </dgm:prSet>
      <dgm:spPr/>
      <dgm:t>
        <a:bodyPr/>
        <a:lstStyle/>
        <a:p>
          <a:endParaRPr lang="zh-CN" altLang="en-US"/>
        </a:p>
      </dgm:t>
    </dgm:pt>
    <dgm:pt modelId="{5A7D5566-01AF-47F0-853D-457384F1791B}" type="pres">
      <dgm:prSet presAssocID="{D77E435A-8ED6-41EF-9F17-520984E3681D}" presName="composite" presStyleCnt="0"/>
      <dgm:spPr/>
    </dgm:pt>
    <dgm:pt modelId="{1F17C302-0715-4FD8-940F-1D3867F724E5}" type="pres">
      <dgm:prSet presAssocID="{D77E435A-8ED6-41EF-9F17-520984E3681D}" presName="LShape" presStyleLbl="alignNode1" presStyleIdx="0" presStyleCnt="3"/>
      <dgm:spPr/>
    </dgm:pt>
    <dgm:pt modelId="{B79632D9-711E-4F84-A425-D89520AFBFE8}" type="pres">
      <dgm:prSet presAssocID="{D77E435A-8ED6-41EF-9F17-520984E3681D}" presName="ParentText" presStyleLbl="revTx" presStyleIdx="0" presStyleCnt="2">
        <dgm:presLayoutVars>
          <dgm:chMax val="0"/>
          <dgm:chPref val="0"/>
          <dgm:bulletEnabled val="1"/>
        </dgm:presLayoutVars>
      </dgm:prSet>
      <dgm:spPr/>
      <dgm:t>
        <a:bodyPr/>
        <a:lstStyle/>
        <a:p>
          <a:endParaRPr lang="zh-CN" altLang="en-US"/>
        </a:p>
      </dgm:t>
    </dgm:pt>
    <dgm:pt modelId="{78C1DFB9-5BFF-46DA-BE71-52C66F8C44EB}" type="pres">
      <dgm:prSet presAssocID="{D77E435A-8ED6-41EF-9F17-520984E3681D}" presName="Triangle" presStyleLbl="alignNode1" presStyleIdx="1" presStyleCnt="3"/>
      <dgm:spPr/>
    </dgm:pt>
    <dgm:pt modelId="{AAF4A99B-0A5C-44CD-A173-258F56CAA6A7}" type="pres">
      <dgm:prSet presAssocID="{9FB57512-EF2C-449B-8A9D-322A3A6729A9}" presName="sibTrans" presStyleCnt="0"/>
      <dgm:spPr/>
    </dgm:pt>
    <dgm:pt modelId="{670D30CD-02BE-4500-BFDB-5679D40BF111}" type="pres">
      <dgm:prSet presAssocID="{9FB57512-EF2C-449B-8A9D-322A3A6729A9}" presName="space" presStyleCnt="0"/>
      <dgm:spPr/>
    </dgm:pt>
    <dgm:pt modelId="{76157DB6-E8FB-4649-BD0A-ACE6C204E9D3}" type="pres">
      <dgm:prSet presAssocID="{93393AAB-0021-4D07-9B44-3641C4E66E7D}" presName="composite" presStyleCnt="0"/>
      <dgm:spPr/>
    </dgm:pt>
    <dgm:pt modelId="{DDCAB5BC-1232-43C2-A0FB-47F835971741}" type="pres">
      <dgm:prSet presAssocID="{93393AAB-0021-4D07-9B44-3641C4E66E7D}" presName="LShape" presStyleLbl="alignNode1" presStyleIdx="2" presStyleCnt="3"/>
      <dgm:spPr/>
    </dgm:pt>
    <dgm:pt modelId="{D408E5A4-5FC6-40C2-805C-A4D4C194B4DB}" type="pres">
      <dgm:prSet presAssocID="{93393AAB-0021-4D07-9B44-3641C4E66E7D}" presName="ParentText" presStyleLbl="revTx" presStyleIdx="1" presStyleCnt="2">
        <dgm:presLayoutVars>
          <dgm:chMax val="0"/>
          <dgm:chPref val="0"/>
          <dgm:bulletEnabled val="1"/>
        </dgm:presLayoutVars>
      </dgm:prSet>
      <dgm:spPr/>
      <dgm:t>
        <a:bodyPr/>
        <a:lstStyle/>
        <a:p>
          <a:endParaRPr lang="zh-CN" altLang="en-US"/>
        </a:p>
      </dgm:t>
    </dgm:pt>
  </dgm:ptLst>
  <dgm:cxnLst>
    <dgm:cxn modelId="{203F05D4-18D6-410E-B695-D8CA4D24E4B2}" srcId="{312BD838-6929-445D-8F9C-48C145CB2479}" destId="{93393AAB-0021-4D07-9B44-3641C4E66E7D}" srcOrd="1" destOrd="0" parTransId="{9AD4B9B7-CD0D-4FB6-AFFD-4BF791CFB05F}" sibTransId="{505B2276-40F9-47BC-BD65-931A744CC545}"/>
    <dgm:cxn modelId="{59F73112-0733-4B95-903A-F02723A4C8EF}" type="presOf" srcId="{312BD838-6929-445D-8F9C-48C145CB2479}" destId="{F27D05A2-0F4F-49CF-931D-8219A43D3F3C}" srcOrd="0" destOrd="0" presId="urn:microsoft.com/office/officeart/2009/3/layout/StepUpProcess"/>
    <dgm:cxn modelId="{D843D121-E56C-446A-981A-6D6F2D6FA196}" srcId="{312BD838-6929-445D-8F9C-48C145CB2479}" destId="{D77E435A-8ED6-41EF-9F17-520984E3681D}" srcOrd="0" destOrd="0" parTransId="{9FB3D4B3-29A1-4E85-B93F-A9657F2A2B6C}" sibTransId="{9FB57512-EF2C-449B-8A9D-322A3A6729A9}"/>
    <dgm:cxn modelId="{938E7C0A-C60F-4A35-A61C-901508245FC3}" type="presOf" srcId="{D77E435A-8ED6-41EF-9F17-520984E3681D}" destId="{B79632D9-711E-4F84-A425-D89520AFBFE8}" srcOrd="0" destOrd="0" presId="urn:microsoft.com/office/officeart/2009/3/layout/StepUpProcess"/>
    <dgm:cxn modelId="{737C9F24-3163-4991-8E56-DC285858248A}" type="presOf" srcId="{93393AAB-0021-4D07-9B44-3641C4E66E7D}" destId="{D408E5A4-5FC6-40C2-805C-A4D4C194B4DB}" srcOrd="0" destOrd="0" presId="urn:microsoft.com/office/officeart/2009/3/layout/StepUpProcess"/>
    <dgm:cxn modelId="{9BA81411-2D8F-4FA7-ABBB-FDCD1DE8CAC4}" type="presParOf" srcId="{F27D05A2-0F4F-49CF-931D-8219A43D3F3C}" destId="{5A7D5566-01AF-47F0-853D-457384F1791B}" srcOrd="0" destOrd="0" presId="urn:microsoft.com/office/officeart/2009/3/layout/StepUpProcess"/>
    <dgm:cxn modelId="{CEEB031B-2AC4-490B-8C39-51023E272155}" type="presParOf" srcId="{5A7D5566-01AF-47F0-853D-457384F1791B}" destId="{1F17C302-0715-4FD8-940F-1D3867F724E5}" srcOrd="0" destOrd="0" presId="urn:microsoft.com/office/officeart/2009/3/layout/StepUpProcess"/>
    <dgm:cxn modelId="{5035ACC5-157D-445A-873A-DFEACFDBB3E3}" type="presParOf" srcId="{5A7D5566-01AF-47F0-853D-457384F1791B}" destId="{B79632D9-711E-4F84-A425-D89520AFBFE8}" srcOrd="1" destOrd="0" presId="urn:microsoft.com/office/officeart/2009/3/layout/StepUpProcess"/>
    <dgm:cxn modelId="{1E35B920-1BA4-4CB7-9585-2BBD975DCFA7}" type="presParOf" srcId="{5A7D5566-01AF-47F0-853D-457384F1791B}" destId="{78C1DFB9-5BFF-46DA-BE71-52C66F8C44EB}" srcOrd="2" destOrd="0" presId="urn:microsoft.com/office/officeart/2009/3/layout/StepUpProcess"/>
    <dgm:cxn modelId="{134B473D-976F-448F-B910-1A528757DFC3}" type="presParOf" srcId="{F27D05A2-0F4F-49CF-931D-8219A43D3F3C}" destId="{AAF4A99B-0A5C-44CD-A173-258F56CAA6A7}" srcOrd="1" destOrd="0" presId="urn:microsoft.com/office/officeart/2009/3/layout/StepUpProcess"/>
    <dgm:cxn modelId="{C8E6DB15-D362-4ECD-9EA7-FFFC2A42F4A4}" type="presParOf" srcId="{AAF4A99B-0A5C-44CD-A173-258F56CAA6A7}" destId="{670D30CD-02BE-4500-BFDB-5679D40BF111}" srcOrd="0" destOrd="0" presId="urn:microsoft.com/office/officeart/2009/3/layout/StepUpProcess"/>
    <dgm:cxn modelId="{74403D75-05C8-45C7-8687-163EB776A600}" type="presParOf" srcId="{F27D05A2-0F4F-49CF-931D-8219A43D3F3C}" destId="{76157DB6-E8FB-4649-BD0A-ACE6C204E9D3}" srcOrd="2" destOrd="0" presId="urn:microsoft.com/office/officeart/2009/3/layout/StepUpProcess"/>
    <dgm:cxn modelId="{54DF041A-A937-4843-B191-719080571587}" type="presParOf" srcId="{76157DB6-E8FB-4649-BD0A-ACE6C204E9D3}" destId="{DDCAB5BC-1232-43C2-A0FB-47F835971741}" srcOrd="0" destOrd="0" presId="urn:microsoft.com/office/officeart/2009/3/layout/StepUpProcess"/>
    <dgm:cxn modelId="{C054509E-B0D8-41CD-A9BE-90DF37764EB7}" type="presParOf" srcId="{76157DB6-E8FB-4649-BD0A-ACE6C204E9D3}" destId="{D408E5A4-5FC6-40C2-805C-A4D4C194B4DB}" srcOrd="1" destOrd="0" presId="urn:microsoft.com/office/officeart/2009/3/layout/StepU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9256B4-1B3F-43A7-AE61-6A5164AC7251}" type="doc">
      <dgm:prSet loTypeId="urn:microsoft.com/office/officeart/2005/8/layout/arrow6" loCatId="process" qsTypeId="urn:microsoft.com/office/officeart/2005/8/quickstyle/simple1" qsCatId="simple" csTypeId="urn:microsoft.com/office/officeart/2005/8/colors/colorful3" csCatId="colorful" phldr="1"/>
      <dgm:spPr/>
      <dgm:t>
        <a:bodyPr/>
        <a:lstStyle/>
        <a:p>
          <a:endParaRPr lang="zh-CN" altLang="en-US"/>
        </a:p>
      </dgm:t>
    </dgm:pt>
    <dgm:pt modelId="{2F1E876B-6385-462D-BA5C-7A309F56091C}">
      <dgm:prSet phldrT="[文本]"/>
      <dgm:spPr/>
      <dgm:t>
        <a:bodyPr/>
        <a:lstStyle/>
        <a:p>
          <a:r>
            <a:rPr lang="zh-CN" altLang="en-US" dirty="0">
              <a:latin typeface="微软雅黑" panose="020B0503020204020204" pitchFamily="34" charset="-122"/>
              <a:ea typeface="微软雅黑" panose="020B0503020204020204" pitchFamily="34" charset="-122"/>
            </a:rPr>
            <a:t>读本</a:t>
          </a:r>
        </a:p>
      </dgm:t>
    </dgm:pt>
    <dgm:pt modelId="{36A8DAA2-020D-49A8-A049-F3E26782554B}" cxnId="{A9F18D5C-3438-4C9D-B57D-C917BCAAF787}" type="parTrans">
      <dgm:prSet/>
      <dgm:spPr/>
      <dgm:t>
        <a:bodyPr/>
        <a:lstStyle/>
        <a:p>
          <a:endParaRPr lang="zh-CN" altLang="en-US"/>
        </a:p>
      </dgm:t>
    </dgm:pt>
    <dgm:pt modelId="{40BCE769-4E4B-4B7D-9379-79C939FDB2DD}" cxnId="{A9F18D5C-3438-4C9D-B57D-C917BCAAF787}" type="sibTrans">
      <dgm:prSet/>
      <dgm:spPr/>
      <dgm:t>
        <a:bodyPr/>
        <a:lstStyle/>
        <a:p>
          <a:endParaRPr lang="zh-CN" altLang="en-US"/>
        </a:p>
      </dgm:t>
    </dgm:pt>
    <dgm:pt modelId="{BE87E1DF-5854-43B7-A35B-FCC18E45DD28}">
      <dgm:prSet phldrT="[文本]"/>
      <dgm:spPr/>
      <dgm:t>
        <a:bodyPr/>
        <a:lstStyle/>
        <a:p>
          <a:r>
            <a:rPr lang="zh-CN" altLang="en-US" dirty="0">
              <a:latin typeface="微软雅黑" panose="020B0503020204020204" pitchFamily="34" charset="-122"/>
              <a:ea typeface="微软雅黑" panose="020B0503020204020204" pitchFamily="34" charset="-122"/>
            </a:rPr>
            <a:t>必修</a:t>
          </a:r>
          <a:r>
            <a:rPr lang="en-US" altLang="zh-CN" dirty="0">
              <a:latin typeface="微软雅黑" panose="020B0503020204020204" pitchFamily="34" charset="-122"/>
              <a:ea typeface="微软雅黑" panose="020B0503020204020204" pitchFamily="34" charset="-122"/>
            </a:rPr>
            <a:t>1</a:t>
          </a:r>
          <a:endParaRPr lang="zh-CN" altLang="en-US" dirty="0">
            <a:latin typeface="微软雅黑" panose="020B0503020204020204" pitchFamily="34" charset="-122"/>
            <a:ea typeface="微软雅黑" panose="020B0503020204020204" pitchFamily="34" charset="-122"/>
          </a:endParaRPr>
        </a:p>
      </dgm:t>
    </dgm:pt>
    <dgm:pt modelId="{631C61E8-20CC-4CDF-B3CC-FE402BA422B2}" cxnId="{9CFA08D6-B4DA-43B4-B198-9BDE130EF485}" type="parTrans">
      <dgm:prSet/>
      <dgm:spPr/>
      <dgm:t>
        <a:bodyPr/>
        <a:lstStyle/>
        <a:p>
          <a:endParaRPr lang="zh-CN" altLang="en-US"/>
        </a:p>
      </dgm:t>
    </dgm:pt>
    <dgm:pt modelId="{126B45C3-2F36-4616-9354-E9C5059C859F}" cxnId="{9CFA08D6-B4DA-43B4-B198-9BDE130EF485}" type="sibTrans">
      <dgm:prSet/>
      <dgm:spPr/>
      <dgm:t>
        <a:bodyPr/>
        <a:lstStyle/>
        <a:p>
          <a:endParaRPr lang="zh-CN" altLang="en-US"/>
        </a:p>
      </dgm:t>
    </dgm:pt>
    <dgm:pt modelId="{EBEDF20B-C79E-49F2-A07E-2A1677BF4543}" type="pres">
      <dgm:prSet presAssocID="{599256B4-1B3F-43A7-AE61-6A5164AC7251}" presName="compositeShape" presStyleCnt="0">
        <dgm:presLayoutVars>
          <dgm:chMax val="2"/>
          <dgm:dir/>
          <dgm:resizeHandles val="exact"/>
        </dgm:presLayoutVars>
      </dgm:prSet>
      <dgm:spPr/>
      <dgm:t>
        <a:bodyPr/>
        <a:lstStyle/>
        <a:p>
          <a:endParaRPr lang="zh-CN" altLang="en-US"/>
        </a:p>
      </dgm:t>
    </dgm:pt>
    <dgm:pt modelId="{F43FCD6E-EC07-4CB0-B979-1F43F4CB2FAE}" type="pres">
      <dgm:prSet presAssocID="{599256B4-1B3F-43A7-AE61-6A5164AC7251}" presName="ribbon" presStyleLbl="node1" presStyleIdx="0" presStyleCnt="1" custLinFactNeighborX="-1578" custLinFactNeighborY="68431"/>
      <dgm:spPr/>
    </dgm:pt>
    <dgm:pt modelId="{FCF04502-9049-4B77-B3C4-E0830723687A}" type="pres">
      <dgm:prSet presAssocID="{599256B4-1B3F-43A7-AE61-6A5164AC7251}" presName="leftArrowText" presStyleLbl="node1" presStyleIdx="0" presStyleCnt="1">
        <dgm:presLayoutVars>
          <dgm:chMax val="0"/>
          <dgm:bulletEnabled val="1"/>
        </dgm:presLayoutVars>
      </dgm:prSet>
      <dgm:spPr/>
      <dgm:t>
        <a:bodyPr/>
        <a:lstStyle/>
        <a:p>
          <a:endParaRPr lang="zh-CN" altLang="en-US"/>
        </a:p>
      </dgm:t>
    </dgm:pt>
    <dgm:pt modelId="{B25A369D-4994-48E1-97E1-9D42BA5162DF}" type="pres">
      <dgm:prSet presAssocID="{599256B4-1B3F-43A7-AE61-6A5164AC7251}" presName="rightArrowText" presStyleLbl="node1" presStyleIdx="0" presStyleCnt="1">
        <dgm:presLayoutVars>
          <dgm:chMax val="0"/>
          <dgm:bulletEnabled val="1"/>
        </dgm:presLayoutVars>
      </dgm:prSet>
      <dgm:spPr/>
      <dgm:t>
        <a:bodyPr/>
        <a:lstStyle/>
        <a:p>
          <a:endParaRPr lang="zh-CN" altLang="en-US"/>
        </a:p>
      </dgm:t>
    </dgm:pt>
  </dgm:ptLst>
  <dgm:cxnLst>
    <dgm:cxn modelId="{015A94A7-50E6-4D9D-9E4D-C135E07A216C}" type="presOf" srcId="{2F1E876B-6385-462D-BA5C-7A309F56091C}" destId="{FCF04502-9049-4B77-B3C4-E0830723687A}" srcOrd="0" destOrd="0" presId="urn:microsoft.com/office/officeart/2005/8/layout/arrow6"/>
    <dgm:cxn modelId="{D24422E4-E7C8-453B-A42A-7DE8B50FAF55}" type="presOf" srcId="{599256B4-1B3F-43A7-AE61-6A5164AC7251}" destId="{EBEDF20B-C79E-49F2-A07E-2A1677BF4543}" srcOrd="0" destOrd="0" presId="urn:microsoft.com/office/officeart/2005/8/layout/arrow6"/>
    <dgm:cxn modelId="{8BFEEBCA-A28B-4165-9596-A0069BDD2CA1}" type="presOf" srcId="{BE87E1DF-5854-43B7-A35B-FCC18E45DD28}" destId="{B25A369D-4994-48E1-97E1-9D42BA5162DF}" srcOrd="0" destOrd="0" presId="urn:microsoft.com/office/officeart/2005/8/layout/arrow6"/>
    <dgm:cxn modelId="{A9F18D5C-3438-4C9D-B57D-C917BCAAF787}" srcId="{599256B4-1B3F-43A7-AE61-6A5164AC7251}" destId="{2F1E876B-6385-462D-BA5C-7A309F56091C}" srcOrd="0" destOrd="0" parTransId="{36A8DAA2-020D-49A8-A049-F3E26782554B}" sibTransId="{40BCE769-4E4B-4B7D-9379-79C939FDB2DD}"/>
    <dgm:cxn modelId="{9CFA08D6-B4DA-43B4-B198-9BDE130EF485}" srcId="{599256B4-1B3F-43A7-AE61-6A5164AC7251}" destId="{BE87E1DF-5854-43B7-A35B-FCC18E45DD28}" srcOrd="1" destOrd="0" parTransId="{631C61E8-20CC-4CDF-B3CC-FE402BA422B2}" sibTransId="{126B45C3-2F36-4616-9354-E9C5059C859F}"/>
    <dgm:cxn modelId="{E01A5B0F-276E-4CF2-B852-21A984E8AC43}" type="presParOf" srcId="{EBEDF20B-C79E-49F2-A07E-2A1677BF4543}" destId="{F43FCD6E-EC07-4CB0-B979-1F43F4CB2FAE}" srcOrd="0" destOrd="0" presId="urn:microsoft.com/office/officeart/2005/8/layout/arrow6"/>
    <dgm:cxn modelId="{AB99B9B2-DA93-41CA-BA70-86CE2987CAB3}" type="presParOf" srcId="{EBEDF20B-C79E-49F2-A07E-2A1677BF4543}" destId="{FCF04502-9049-4B77-B3C4-E0830723687A}" srcOrd="1" destOrd="0" presId="urn:microsoft.com/office/officeart/2005/8/layout/arrow6"/>
    <dgm:cxn modelId="{B9CB5C57-4ABE-4799-9265-54E387635B7B}" type="presParOf" srcId="{EBEDF20B-C79E-49F2-A07E-2A1677BF4543}" destId="{B25A369D-4994-48E1-97E1-9D42BA5162DF}" srcOrd="2" destOrd="0" presId="urn:microsoft.com/office/officeart/2005/8/layout/arrow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17C302-0715-4FD8-940F-1D3867F724E5}">
      <dsp:nvSpPr>
        <dsp:cNvPr id="0" name=""/>
        <dsp:cNvSpPr/>
      </dsp:nvSpPr>
      <dsp:spPr>
        <a:xfrm rot="5400000">
          <a:off x="1251363" y="156201"/>
          <a:ext cx="1262328" cy="2100485"/>
        </a:xfrm>
        <a:prstGeom prst="corner">
          <a:avLst>
            <a:gd name="adj1" fmla="val 16120"/>
            <a:gd name="adj2" fmla="val 1611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9632D9-711E-4F84-A425-D89520AFBFE8}">
      <dsp:nvSpPr>
        <dsp:cNvPr id="0" name=""/>
        <dsp:cNvSpPr/>
      </dsp:nvSpPr>
      <dsp:spPr>
        <a:xfrm>
          <a:off x="1040649" y="783794"/>
          <a:ext cx="1896330" cy="1662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778000">
            <a:lnSpc>
              <a:spcPct val="90000"/>
            </a:lnSpc>
            <a:spcBef>
              <a:spcPct val="0"/>
            </a:spcBef>
            <a:spcAft>
              <a:spcPct val="35000"/>
            </a:spcAft>
            <a:buNone/>
          </a:pPr>
          <a:r>
            <a:rPr lang="zh-CN" altLang="en-US" sz="3600" kern="1200" dirty="0">
              <a:solidFill>
                <a:srgbClr val="000000">
                  <a:hueOff val="0"/>
                  <a:satOff val="0"/>
                  <a:lumOff val="0"/>
                  <a:alphaOff val="0"/>
                </a:srgbClr>
              </a:solidFill>
              <a:latin typeface="微软雅黑" panose="020B0503020204020204" pitchFamily="34" charset="-122"/>
              <a:ea typeface="微软雅黑" panose="020B0503020204020204" pitchFamily="34" charset="-122"/>
              <a:cs typeface="+mn-cs"/>
            </a:rPr>
            <a:t>初中</a:t>
          </a:r>
        </a:p>
      </dsp:txBody>
      <dsp:txXfrm>
        <a:off x="1040649" y="783794"/>
        <a:ext cx="1896330" cy="1662244"/>
      </dsp:txXfrm>
    </dsp:sp>
    <dsp:sp modelId="{78C1DFB9-5BFF-46DA-BE71-52C66F8C44EB}">
      <dsp:nvSpPr>
        <dsp:cNvPr id="0" name=""/>
        <dsp:cNvSpPr/>
      </dsp:nvSpPr>
      <dsp:spPr>
        <a:xfrm>
          <a:off x="2579181" y="1561"/>
          <a:ext cx="357798" cy="357798"/>
        </a:xfrm>
        <a:prstGeom prst="triangle">
          <a:avLst>
            <a:gd name="adj" fmla="val 1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AB5BC-1232-43C2-A0FB-47F835971741}">
      <dsp:nvSpPr>
        <dsp:cNvPr id="0" name=""/>
        <dsp:cNvSpPr/>
      </dsp:nvSpPr>
      <dsp:spPr>
        <a:xfrm rot="5400000">
          <a:off x="3572842" y="-418250"/>
          <a:ext cx="1262328" cy="2100485"/>
        </a:xfrm>
        <a:prstGeom prst="corner">
          <a:avLst>
            <a:gd name="adj1" fmla="val 16120"/>
            <a:gd name="adj2" fmla="val 1611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08E5A4-5FC6-40C2-805C-A4D4C194B4DB}">
      <dsp:nvSpPr>
        <dsp:cNvPr id="0" name=""/>
        <dsp:cNvSpPr/>
      </dsp:nvSpPr>
      <dsp:spPr>
        <a:xfrm>
          <a:off x="3362128" y="209342"/>
          <a:ext cx="1896330" cy="1662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778000">
            <a:lnSpc>
              <a:spcPct val="90000"/>
            </a:lnSpc>
            <a:spcBef>
              <a:spcPct val="0"/>
            </a:spcBef>
            <a:spcAft>
              <a:spcPct val="35000"/>
            </a:spcAft>
            <a:buNone/>
          </a:pPr>
          <a:r>
            <a:rPr lang="zh-CN" altLang="en-US" sz="3600" kern="1200" dirty="0">
              <a:solidFill>
                <a:srgbClr val="000000">
                  <a:hueOff val="0"/>
                  <a:satOff val="0"/>
                  <a:lumOff val="0"/>
                  <a:alphaOff val="0"/>
                </a:srgbClr>
              </a:solidFill>
              <a:latin typeface="微软雅黑" panose="020B0503020204020204" pitchFamily="34" charset="-122"/>
              <a:ea typeface="微软雅黑" panose="020B0503020204020204" pitchFamily="34" charset="-122"/>
              <a:cs typeface="+mn-cs"/>
            </a:rPr>
            <a:t>高中</a:t>
          </a:r>
        </a:p>
      </dsp:txBody>
      <dsp:txXfrm>
        <a:off x="3362128" y="209342"/>
        <a:ext cx="1896330" cy="16622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FCD6E-EC07-4CB0-B979-1F43F4CB2FAE}">
      <dsp:nvSpPr>
        <dsp:cNvPr id="0" name=""/>
        <dsp:cNvSpPr/>
      </dsp:nvSpPr>
      <dsp:spPr>
        <a:xfrm>
          <a:off x="269696" y="0"/>
          <a:ext cx="2275627" cy="910251"/>
        </a:xfrm>
        <a:prstGeom prst="leftRightRibb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F04502-9049-4B77-B3C4-E0830723687A}">
      <dsp:nvSpPr>
        <dsp:cNvPr id="0" name=""/>
        <dsp:cNvSpPr/>
      </dsp:nvSpPr>
      <dsp:spPr>
        <a:xfrm>
          <a:off x="578681" y="159293"/>
          <a:ext cx="750957" cy="44602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6896" rIns="0" bIns="60960" numCol="1" spcCol="1270" anchor="ctr" anchorCtr="0">
          <a:noAutofit/>
        </a:bodyPr>
        <a:lstStyle/>
        <a:p>
          <a:pPr lvl="0" algn="ctr" defTabSz="711200">
            <a:lnSpc>
              <a:spcPct val="90000"/>
            </a:lnSpc>
            <a:spcBef>
              <a:spcPct val="0"/>
            </a:spcBef>
            <a:spcAft>
              <a:spcPct val="35000"/>
            </a:spcAft>
          </a:pPr>
          <a:r>
            <a:rPr lang="zh-CN" altLang="en-US" sz="1600" kern="1200" dirty="0">
              <a:latin typeface="微软雅黑" panose="020B0503020204020204" pitchFamily="34" charset="-122"/>
              <a:ea typeface="微软雅黑" panose="020B0503020204020204" pitchFamily="34" charset="-122"/>
            </a:rPr>
            <a:t>读本</a:t>
          </a:r>
        </a:p>
      </dsp:txBody>
      <dsp:txXfrm>
        <a:off x="578681" y="159293"/>
        <a:ext cx="750957" cy="446022"/>
      </dsp:txXfrm>
    </dsp:sp>
    <dsp:sp modelId="{B25A369D-4994-48E1-97E1-9D42BA5162DF}">
      <dsp:nvSpPr>
        <dsp:cNvPr id="0" name=""/>
        <dsp:cNvSpPr/>
      </dsp:nvSpPr>
      <dsp:spPr>
        <a:xfrm>
          <a:off x="1443420" y="304934"/>
          <a:ext cx="887494" cy="44602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6896" rIns="0" bIns="60960" numCol="1" spcCol="1270" anchor="ctr" anchorCtr="0">
          <a:noAutofit/>
        </a:bodyPr>
        <a:lstStyle/>
        <a:p>
          <a:pPr lvl="0" algn="ctr" defTabSz="711200">
            <a:lnSpc>
              <a:spcPct val="90000"/>
            </a:lnSpc>
            <a:spcBef>
              <a:spcPct val="0"/>
            </a:spcBef>
            <a:spcAft>
              <a:spcPct val="35000"/>
            </a:spcAft>
          </a:pPr>
          <a:r>
            <a:rPr lang="zh-CN" altLang="en-US" sz="1600" kern="1200" dirty="0">
              <a:latin typeface="微软雅黑" panose="020B0503020204020204" pitchFamily="34" charset="-122"/>
              <a:ea typeface="微软雅黑" panose="020B0503020204020204" pitchFamily="34" charset="-122"/>
            </a:rPr>
            <a:t>必修</a:t>
          </a:r>
          <a:r>
            <a:rPr lang="en-US" altLang="zh-CN" sz="1600" kern="1200" dirty="0">
              <a:latin typeface="微软雅黑" panose="020B0503020204020204" pitchFamily="34" charset="-122"/>
              <a:ea typeface="微软雅黑" panose="020B0503020204020204" pitchFamily="34" charset="-122"/>
            </a:rPr>
            <a:t>1</a:t>
          </a:r>
          <a:endParaRPr lang="zh-CN" altLang="en-US" sz="1600" kern="1200" dirty="0">
            <a:latin typeface="微软雅黑" panose="020B0503020204020204" pitchFamily="34" charset="-122"/>
            <a:ea typeface="微软雅黑" panose="020B0503020204020204" pitchFamily="34" charset="-122"/>
          </a:endParaRPr>
        </a:p>
      </dsp:txBody>
      <dsp:txXfrm>
        <a:off x="1443420" y="304934"/>
        <a:ext cx="887494" cy="446022"/>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ar" val="2.5"/>
      <dgm:param type="vertAlign" val="mid"/>
      <dgm:param type="horzAlign" val="ctr"/>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endParaRPr lang="zh-CN" altLang="en-US" sz="1600" kern="0">
              <a:solidFill>
                <a:schemeClr val="bg1"/>
              </a:solidFill>
              <a:latin typeface="方正正黑简体" pitchFamily="2" charset="-122"/>
              <a:ea typeface="方正正黑简体" pitchFamily="2" charset="-122"/>
            </a:endParaRP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endParaRPr lang="zh-CN" altLang="en-US" sz="1600" kern="0">
              <a:solidFill>
                <a:schemeClr val="bg1"/>
              </a:solidFill>
              <a:latin typeface="方正正黑简体" pitchFamily="2" charset="-122"/>
              <a:ea typeface="方正正黑简体" pitchFamily="2" charset="-122"/>
            </a:endParaRP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endParaRPr lang="zh-CN" altLang="en-US" sz="1600" kern="0">
              <a:solidFill>
                <a:schemeClr val="bg1"/>
              </a:solidFill>
              <a:latin typeface="方正正黑简体" pitchFamily="2" charset="-122"/>
              <a:ea typeface="方正正黑简体" pitchFamily="2" charset="-122"/>
            </a:endParaRP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endParaRPr lang="zh-CN" altLang="en-US" sz="1600" kern="0">
              <a:solidFill>
                <a:schemeClr val="bg1"/>
              </a:solidFill>
              <a:latin typeface="方正正黑简体" pitchFamily="2" charset="-122"/>
              <a:ea typeface="方正正黑简体" pitchFamily="2" charset="-122"/>
            </a:endParaRP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endParaRPr lang="zh-CN" altLang="en-US" sz="1600" kern="0">
              <a:solidFill>
                <a:schemeClr val="bg1"/>
              </a:solidFill>
              <a:latin typeface="方正正黑简体" pitchFamily="2" charset="-122"/>
              <a:ea typeface="方正正黑简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3.jpe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3.jpeg"/><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4" Type="http://schemas.openxmlformats.org/officeDocument/2006/relationships/theme" Target="../theme/theme3.xml"/><Relationship Id="rId3" Type="http://schemas.openxmlformats.org/officeDocument/2006/relationships/image" Target="../media/image3.jpeg"/><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7"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3"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6" r:id="rId1"/>
    <p:sldLayoutId id="2147483657"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3"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9.xml"/><Relationship Id="rId1" Type="http://schemas.openxmlformats.org/officeDocument/2006/relationships/tags" Target="../tags/tag4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9.xml"/><Relationship Id="rId1" Type="http://schemas.openxmlformats.org/officeDocument/2006/relationships/tags" Target="../tags/tag41.xml"/></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0.xml"/><Relationship Id="rId7" Type="http://schemas.openxmlformats.org/officeDocument/2006/relationships/slideLayout" Target="../slideLayouts/slideLayout9.xml"/><Relationship Id="rId6" Type="http://schemas.openxmlformats.org/officeDocument/2006/relationships/tags" Target="../tags/tag4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9.xml"/><Relationship Id="rId1" Type="http://schemas.openxmlformats.org/officeDocument/2006/relationships/tags" Target="../tags/tag43.xml"/></Relationships>
</file>

<file path=ppt/slides/_rels/slide14.xml.rels><?xml version="1.0" encoding="UTF-8" standalone="yes"?>
<Relationships xmlns="http://schemas.openxmlformats.org/package/2006/relationships"><Relationship Id="rId6" Type="http://schemas.openxmlformats.org/officeDocument/2006/relationships/notesSlide" Target="../notesSlides/notesSlide12.xml"/><Relationship Id="rId5" Type="http://schemas.openxmlformats.org/officeDocument/2006/relationships/slideLayout" Target="../slideLayouts/slideLayout9.xml"/><Relationship Id="rId4" Type="http://schemas.microsoft.com/office/2007/relationships/hdphoto" Target="../media/image7.wdp"/><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microsoft.com/office/2007/relationships/diagramDrawing" Target="../diagrams/drawing2.xml"/><Relationship Id="rId7" Type="http://schemas.openxmlformats.org/officeDocument/2006/relationships/diagramColors" Target="../diagrams/colors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3" Type="http://schemas.openxmlformats.org/officeDocument/2006/relationships/image" Target="../media/image10.png"/><Relationship Id="rId2" Type="http://schemas.openxmlformats.org/officeDocument/2006/relationships/image" Target="../media/image9.png"/><Relationship Id="rId10" Type="http://schemas.openxmlformats.org/officeDocument/2006/relationships/notesSlide" Target="../notesSlides/notesSlide13.xml"/><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1.xml"/><Relationship Id="rId2" Type="http://schemas.openxmlformats.org/officeDocument/2006/relationships/tags" Target="../tags/tag45.xml"/><Relationship Id="rId1" Type="http://schemas.openxmlformats.org/officeDocument/2006/relationships/tags" Target="../tags/tag44.xml"/></Relationships>
</file>

<file path=ppt/slides/_rels/slide2.xml.rels><?xml version="1.0" encoding="UTF-8" standalone="yes"?>
<Relationships xmlns="http://schemas.openxmlformats.org/package/2006/relationships"><Relationship Id="rId9" Type="http://schemas.openxmlformats.org/officeDocument/2006/relationships/tags" Target="../tags/tag16.xml"/><Relationship Id="rId8" Type="http://schemas.openxmlformats.org/officeDocument/2006/relationships/tags" Target="../tags/tag15.xml"/><Relationship Id="rId7" Type="http://schemas.openxmlformats.org/officeDocument/2006/relationships/tags" Target="../tags/tag14.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tags" Target="../tags/tag10.xml"/><Relationship Id="rId28" Type="http://schemas.openxmlformats.org/officeDocument/2006/relationships/slideLayout" Target="../slideLayouts/slideLayout10.xml"/><Relationship Id="rId27" Type="http://schemas.openxmlformats.org/officeDocument/2006/relationships/tags" Target="../tags/tag34.xml"/><Relationship Id="rId26" Type="http://schemas.openxmlformats.org/officeDocument/2006/relationships/tags" Target="../tags/tag33.xml"/><Relationship Id="rId25" Type="http://schemas.openxmlformats.org/officeDocument/2006/relationships/tags" Target="../tags/tag32.xml"/><Relationship Id="rId24" Type="http://schemas.openxmlformats.org/officeDocument/2006/relationships/tags" Target="../tags/tag31.xml"/><Relationship Id="rId23" Type="http://schemas.openxmlformats.org/officeDocument/2006/relationships/tags" Target="../tags/tag30.xml"/><Relationship Id="rId22" Type="http://schemas.openxmlformats.org/officeDocument/2006/relationships/tags" Target="../tags/tag29.xml"/><Relationship Id="rId21" Type="http://schemas.openxmlformats.org/officeDocument/2006/relationships/tags" Target="../tags/tag28.xml"/><Relationship Id="rId20" Type="http://schemas.openxmlformats.org/officeDocument/2006/relationships/tags" Target="../tags/tag27.xml"/><Relationship Id="rId2" Type="http://schemas.openxmlformats.org/officeDocument/2006/relationships/tags" Target="../tags/tag9.xml"/><Relationship Id="rId19" Type="http://schemas.openxmlformats.org/officeDocument/2006/relationships/tags" Target="../tags/tag26.xml"/><Relationship Id="rId18" Type="http://schemas.openxmlformats.org/officeDocument/2006/relationships/tags" Target="../tags/tag25.xml"/><Relationship Id="rId17" Type="http://schemas.openxmlformats.org/officeDocument/2006/relationships/tags" Target="../tags/tag24.xml"/><Relationship Id="rId16" Type="http://schemas.openxmlformats.org/officeDocument/2006/relationships/tags" Target="../tags/tag23.xml"/><Relationship Id="rId15" Type="http://schemas.openxmlformats.org/officeDocument/2006/relationships/tags" Target="../tags/tag22.xml"/><Relationship Id="rId14" Type="http://schemas.openxmlformats.org/officeDocument/2006/relationships/tags" Target="../tags/tag21.xml"/><Relationship Id="rId13" Type="http://schemas.openxmlformats.org/officeDocument/2006/relationships/tags" Target="../tags/tag20.xml"/><Relationship Id="rId12" Type="http://schemas.openxmlformats.org/officeDocument/2006/relationships/tags" Target="../tags/tag19.xml"/><Relationship Id="rId11" Type="http://schemas.openxmlformats.org/officeDocument/2006/relationships/tags" Target="../tags/tag18.xml"/><Relationship Id="rId10" Type="http://schemas.openxmlformats.org/officeDocument/2006/relationships/tags" Target="../tags/tag17.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9.xml"/><Relationship Id="rId2" Type="http://schemas.openxmlformats.org/officeDocument/2006/relationships/tags" Target="../tags/tag35.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3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9.xml"/><Relationship Id="rId1" Type="http://schemas.openxmlformats.org/officeDocument/2006/relationships/tags" Target="../tags/tag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35054"/>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报告人：刘媛</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位：北京教育科学研究院</a:t>
            </a:r>
            <a:endParaRPr lang="zh-CN" altLang="en-US" sz="2400" dirty="0">
              <a:latin typeface="微软雅黑" panose="020B0503020204020204" pitchFamily="34" charset="-122"/>
              <a:ea typeface="微软雅黑" panose="020B0503020204020204" pitchFamily="34" charset="-122"/>
              <a:sym typeface="Calibri" panose="020F0502020204030204" charset="0"/>
            </a:endParaRP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1815882"/>
          </a:xfrm>
          <a:prstGeom prst="rect">
            <a:avLst/>
          </a:prstGeom>
          <a:noFill/>
          <a:ln w="9525">
            <a:noFill/>
          </a:ln>
        </p:spPr>
        <p:txBody>
          <a:bodyPr wrap="square" anchor="t">
            <a:spAutoFit/>
          </a:bodyPr>
          <a:lstStyle/>
          <a:p>
            <a:pPr algn="ctr">
              <a:buFont typeface="Arial" panose="020B0604020202020204" pitchFamily="34" charset="0"/>
            </a:pPr>
            <a:r>
              <a:rPr lang="zh-CN" altLang="en-US" sz="32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3200" b="1"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3200" b="1" dirty="0">
                <a:latin typeface="微软雅黑" panose="020B0503020204020204" pitchFamily="34" charset="-122"/>
                <a:ea typeface="微软雅黑" panose="020B0503020204020204" pitchFamily="34" charset="-122"/>
                <a:sym typeface="微软雅黑" panose="020B0503020204020204" pitchFamily="34" charset="-122"/>
              </a:rPr>
              <a:t>讲  指导思想：习近平新时代中国特色社会主义思想</a:t>
            </a:r>
            <a:endParaRPr lang="en-US" altLang="zh-CN" sz="32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endParaRPr lang="en-US" altLang="zh-CN" sz="4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3200" b="1" dirty="0">
                <a:latin typeface="微软雅黑" panose="020B0503020204020204" pitchFamily="34" charset="-122"/>
                <a:ea typeface="微软雅黑" panose="020B0503020204020204" pitchFamily="34" charset="-122"/>
                <a:sym typeface="微软雅黑" panose="020B0503020204020204" pitchFamily="34" charset="-122"/>
              </a:rPr>
              <a:t>内容解读</a:t>
            </a:r>
            <a:endParaRPr lang="zh-CN" altLang="en-US" sz="32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（高中）</a:t>
            </a:r>
            <a:endParaRPr lang="zh-CN" altLang="en-US" sz="2800" b="1" dirty="0">
              <a:solidFill>
                <a:srgbClr val="264457"/>
              </a:solidFill>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318065" y="1487666"/>
            <a:ext cx="9320198" cy="1477328"/>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新时代孕育习近平新时代中国特色社会主义思想</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习近平新时代中国特色社会主义思想的主要内容</a:t>
            </a:r>
            <a:endParaRPr lang="zh-CN" altLang="en-US" sz="3200" b="1" kern="100" dirty="0">
              <a:latin typeface="华文楷体" pitchFamily="2" charset="-122"/>
              <a:ea typeface="华文楷体" pitchFamily="2" charset="-122"/>
              <a:cs typeface="Times New Roman" panose="02020603050405020304" pitchFamily="18" charset="0"/>
            </a:endParaRPr>
          </a:p>
        </p:txBody>
      </p:sp>
      <p:sp>
        <p:nvSpPr>
          <p:cNvPr id="3" name="矩形 2"/>
          <p:cNvSpPr/>
          <p:nvPr/>
        </p:nvSpPr>
        <p:spPr>
          <a:xfrm>
            <a:off x="1156872" y="2950438"/>
            <a:ext cx="9878255" cy="2601546"/>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习近平新时代中国特色社会主义思想从理论和实践结合上系统回答了新时代坚持和发展什么样的中国特色社会主义、怎样坚持和发展中国特色社会主义，其核心内容是“八个明确”和“十四个坚持”。</a:t>
            </a: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318065" y="1487666"/>
            <a:ext cx="9320198" cy="2769989"/>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习近平新时代中国特色社会主义思想引领新时代</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马克思主义中国化最新成果</a:t>
            </a:r>
            <a:endParaRPr lang="zh-CN" altLang="en-US" sz="2800" b="1" kern="100" dirty="0">
              <a:latin typeface="华文楷体" pitchFamily="2" charset="-122"/>
              <a:ea typeface="华文楷体" pitchFamily="2"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中国特色社会主义理论体系的重要组成部分</a:t>
            </a:r>
            <a:endParaRPr lang="zh-CN" altLang="en-US" sz="2800" b="1" kern="100" dirty="0">
              <a:latin typeface="华文楷体" pitchFamily="2" charset="-122"/>
              <a:ea typeface="华文楷体" pitchFamily="2"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社会主义现代化和中华民族伟大复兴的行动指南</a:t>
            </a:r>
            <a:endParaRPr lang="zh-CN" altLang="en-US" sz="2800" b="1" kern="100" dirty="0">
              <a:latin typeface="华文楷体" pitchFamily="2" charset="-122"/>
              <a:ea typeface="华文楷体" pitchFamily="2"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85562"/>
          </a:xfrm>
          <a:prstGeom prst="rect">
            <a:avLst/>
          </a:prstGeom>
          <a:noFill/>
        </p:spPr>
        <p:txBody>
          <a:bodyPr wrap="square" lIns="115104" tIns="57553" rIns="115104" bIns="57553" rtlCol="0">
            <a:spAutoFit/>
          </a:bodyPr>
          <a:lstStyle/>
          <a:p>
            <a:pPr>
              <a:lnSpc>
                <a:spcPct val="100000"/>
              </a:lnSpc>
            </a:pPr>
            <a:r>
              <a:rPr lang="en-US" altLang="zh-CN" sz="2400" b="1" dirty="0">
                <a:gradFill>
                  <a:gsLst>
                    <a:gs pos="0">
                      <a:srgbClr val="007BD3"/>
                    </a:gs>
                    <a:gs pos="100000">
                      <a:srgbClr val="034373"/>
                    </a:gs>
                  </a:gsLst>
                  <a:lin scaled="0"/>
                </a:gradFill>
                <a:uFillTx/>
                <a:latin typeface="微软雅黑" panose="020B0503020204020204" pitchFamily="34" charset="-122"/>
                <a:ea typeface="微软雅黑" panose="020B0503020204020204" pitchFamily="34" charset="-122"/>
                <a:sym typeface="+mn-ea"/>
              </a:rPr>
              <a:t> </a:t>
            </a:r>
            <a:endParaRPr lang="zh-CN" altLang="en-US" sz="2400" b="1" dirty="0">
              <a:gradFill>
                <a:gsLst>
                  <a:gs pos="0">
                    <a:srgbClr val="007BD3"/>
                  </a:gs>
                  <a:gs pos="100000">
                    <a:srgbClr val="034373"/>
                  </a:gs>
                </a:gsLst>
                <a:lin scaled="0"/>
              </a:gradFill>
              <a:uFillTx/>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1838325" y="3495675"/>
            <a:ext cx="797560" cy="461665"/>
          </a:xfrm>
          <a:prstGeom prst="rect">
            <a:avLst/>
          </a:prstGeom>
          <a:noFill/>
        </p:spPr>
        <p:txBody>
          <a:bodyPr wrap="square" rtlCol="0">
            <a:spAutoFit/>
          </a:bodyPr>
          <a:lstStyle/>
          <a:p>
            <a:r>
              <a:rPr lang="en-US" altLang="zh-CN" sz="2400">
                <a:solidFill>
                  <a:schemeClr val="bg1"/>
                </a:solidFill>
                <a:latin typeface="微软雅黑" panose="020B0503020204020204" pitchFamily="34" charset="-122"/>
                <a:ea typeface="微软雅黑" panose="020B0503020204020204" pitchFamily="34" charset="-122"/>
              </a:rPr>
              <a:t>2</a:t>
            </a:r>
            <a:endParaRPr lang="en-US" altLang="zh-CN" sz="2400">
              <a:solidFill>
                <a:schemeClr val="bg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1965325" y="5256530"/>
            <a:ext cx="797560" cy="461665"/>
          </a:xfrm>
          <a:prstGeom prst="rect">
            <a:avLst/>
          </a:prstGeom>
          <a:noFill/>
        </p:spPr>
        <p:txBody>
          <a:bodyPr wrap="square" rtlCol="0">
            <a:spAutoFit/>
          </a:bodyPr>
          <a:lstStyle/>
          <a:p>
            <a:r>
              <a:rPr lang="en-US" altLang="zh-CN" sz="2400" dirty="0">
                <a:solidFill>
                  <a:schemeClr val="bg1"/>
                </a:solidFill>
                <a:latin typeface="微软雅黑" panose="020B0503020204020204" pitchFamily="34" charset="-122"/>
                <a:ea typeface="微软雅黑" panose="020B0503020204020204" pitchFamily="34" charset="-122"/>
              </a:rPr>
              <a:t>n</a:t>
            </a:r>
            <a:endParaRPr lang="en-US" altLang="zh-CN" sz="2400" dirty="0">
              <a:solidFill>
                <a:schemeClr val="bg1"/>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461665"/>
          </a:xfrm>
          <a:prstGeom prst="rect">
            <a:avLst/>
          </a:prstGeom>
          <a:noFill/>
        </p:spPr>
        <p:txBody>
          <a:bodyPr wrap="square" rtlCol="0">
            <a:spAutoFit/>
          </a:bodyPr>
          <a:lstStyle/>
          <a:p>
            <a:r>
              <a:rPr lang="en-US" altLang="zh-CN" sz="2400">
                <a:solidFill>
                  <a:schemeClr val="bg1"/>
                </a:solidFill>
                <a:latin typeface="微软雅黑" panose="020B0503020204020204" pitchFamily="34" charset="-122"/>
                <a:ea typeface="微软雅黑" panose="020B0503020204020204" pitchFamily="34" charset="-122"/>
              </a:rPr>
              <a:t>2</a:t>
            </a:r>
            <a:endParaRPr lang="en-US" altLang="zh-CN" sz="240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10" name="文本框 9"/>
          <p:cNvSpPr txBox="1"/>
          <p:nvPr/>
        </p:nvSpPr>
        <p:spPr>
          <a:xfrm>
            <a:off x="1255522" y="1899335"/>
            <a:ext cx="7622600" cy="584775"/>
          </a:xfrm>
          <a:prstGeom prst="rect">
            <a:avLst/>
          </a:prstGeom>
          <a:noFill/>
        </p:spPr>
        <p:txBody>
          <a:bodyPr wrap="none" rtlCol="0">
            <a:spAutoFit/>
          </a:bodyPr>
          <a:lstStyle/>
          <a:p>
            <a:pPr marL="457200" indent="-4572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分析学情，与初中教学衔接，螺旋上升</a:t>
            </a:r>
            <a:endParaRPr lang="zh-CN" altLang="en-US" sz="3200" dirty="0">
              <a:latin typeface="微软雅黑" panose="020B0503020204020204" pitchFamily="34" charset="-122"/>
              <a:ea typeface="微软雅黑" panose="020B0503020204020204" pitchFamily="34" charset="-122"/>
            </a:endParaRPr>
          </a:p>
        </p:txBody>
      </p:sp>
      <p:graphicFrame>
        <p:nvGraphicFramePr>
          <p:cNvPr id="12" name="图示 11"/>
          <p:cNvGraphicFramePr/>
          <p:nvPr/>
        </p:nvGraphicFramePr>
        <p:xfrm>
          <a:off x="1589334" y="3692525"/>
          <a:ext cx="6090743" cy="24468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4" name="文本框 13"/>
          <p:cNvSpPr txBox="1"/>
          <p:nvPr/>
        </p:nvSpPr>
        <p:spPr>
          <a:xfrm>
            <a:off x="4931025" y="3076972"/>
            <a:ext cx="1723549" cy="461665"/>
          </a:xfrm>
          <a:prstGeom prst="rect">
            <a:avLst/>
          </a:prstGeom>
          <a:noFill/>
        </p:spPr>
        <p:txBody>
          <a:bodyPr wrap="none" rtlCol="0">
            <a:spAutoFit/>
          </a:bodyPr>
          <a:lstStyle/>
          <a:p>
            <a:r>
              <a:rPr lang="zh-CN" altLang="en-US" sz="2400" dirty="0">
                <a:latin typeface="微软雅黑" panose="020B0503020204020204" pitchFamily="34" charset="-122"/>
                <a:ea typeface="微软雅黑" panose="020B0503020204020204" pitchFamily="34" charset="-122"/>
              </a:rPr>
              <a:t>常识性学习</a:t>
            </a:r>
            <a:endParaRPr lang="zh-CN" altLang="en-US" sz="2400" dirty="0">
              <a:latin typeface="微软雅黑" panose="020B0503020204020204" pitchFamily="34" charset="-122"/>
              <a:ea typeface="微软雅黑" panose="020B0503020204020204" pitchFamily="34" charset="-122"/>
            </a:endParaRPr>
          </a:p>
        </p:txBody>
      </p:sp>
      <p:sp>
        <p:nvSpPr>
          <p:cNvPr id="15" name="文本框 14"/>
          <p:cNvSpPr txBox="1"/>
          <p:nvPr/>
        </p:nvSpPr>
        <p:spPr>
          <a:xfrm>
            <a:off x="2374520" y="3507859"/>
            <a:ext cx="1723549" cy="461665"/>
          </a:xfrm>
          <a:prstGeom prst="rect">
            <a:avLst/>
          </a:prstGeom>
          <a:noFill/>
        </p:spPr>
        <p:txBody>
          <a:bodyPr wrap="none" rtlCol="0">
            <a:spAutoFit/>
          </a:bodyPr>
          <a:lstStyle/>
          <a:p>
            <a:r>
              <a:rPr lang="zh-CN" altLang="en-US" sz="2400" dirty="0">
                <a:latin typeface="微软雅黑" panose="020B0503020204020204" pitchFamily="34" charset="-122"/>
                <a:ea typeface="微软雅黑" panose="020B0503020204020204" pitchFamily="34" charset="-122"/>
              </a:rPr>
              <a:t>体验性学习</a:t>
            </a:r>
            <a:endParaRPr lang="zh-CN" altLang="en-US" sz="2400" dirty="0">
              <a:latin typeface="微软雅黑" panose="020B0503020204020204" pitchFamily="34" charset="-122"/>
              <a:ea typeface="微软雅黑" panose="020B0503020204020204" pitchFamily="34" charset="-122"/>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10" name="文本框 9"/>
          <p:cNvSpPr txBox="1"/>
          <p:nvPr/>
        </p:nvSpPr>
        <p:spPr>
          <a:xfrm>
            <a:off x="1255522" y="1899335"/>
            <a:ext cx="5400837" cy="584775"/>
          </a:xfrm>
          <a:prstGeom prst="rect">
            <a:avLst/>
          </a:prstGeom>
          <a:noFill/>
        </p:spPr>
        <p:txBody>
          <a:bodyPr wrap="none" rtlCol="0">
            <a:spAutoFit/>
          </a:bodyPr>
          <a:lstStyle/>
          <a:p>
            <a:pPr marL="457200" indent="-457200">
              <a:buFont typeface="Wingdings" panose="05000000000000000000" pitchFamily="2" charset="2"/>
              <a:buChar char="l"/>
            </a:pP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读本</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与必修</a:t>
            </a: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内容衔接</a:t>
            </a:r>
            <a:endParaRPr lang="zh-CN" altLang="en-US" sz="3200" dirty="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257055" y="1745021"/>
            <a:ext cx="5735336" cy="4488992"/>
          </a:xfrm>
          <a:prstGeom prst="rect">
            <a:avLst/>
          </a:prstGeom>
        </p:spPr>
      </p:pic>
      <p:pic>
        <p:nvPicPr>
          <p:cNvPr id="13" name="图片 12"/>
          <p:cNvPicPr>
            <a:picLocks noChangeAspect="1"/>
          </p:cNvPicPr>
          <p:nvPr/>
        </p:nvPicPr>
        <p:blipFill>
          <a:blip r:embed="rId2"/>
          <a:stretch>
            <a:fillRect/>
          </a:stretch>
        </p:blipFill>
        <p:spPr>
          <a:xfrm>
            <a:off x="0" y="999387"/>
            <a:ext cx="1141614" cy="573512"/>
          </a:xfrm>
          <a:prstGeom prst="rect">
            <a:avLst/>
          </a:prstGeom>
        </p:spPr>
      </p:pic>
      <p:sp>
        <p:nvSpPr>
          <p:cNvPr id="14" name="文本框 13"/>
          <p:cNvSpPr txBox="1"/>
          <p:nvPr/>
        </p:nvSpPr>
        <p:spPr>
          <a:xfrm>
            <a:off x="6330934" y="1110973"/>
            <a:ext cx="5035902" cy="744435"/>
          </a:xfrm>
          <a:prstGeom prst="rect">
            <a:avLst/>
          </a:prstGeom>
          <a:noFill/>
        </p:spPr>
        <p:txBody>
          <a:bodyPr wrap="square">
            <a:spAutoFit/>
          </a:bodyPr>
          <a:lstStyle/>
          <a:p>
            <a:pPr>
              <a:lnSpc>
                <a:spcPct val="100000"/>
              </a:lnSpc>
            </a:pPr>
            <a:endParaRPr lang="en-US" altLang="zh-CN" sz="1350" dirty="0">
              <a:latin typeface="黑体" panose="02010609060101010101" charset="-122"/>
              <a:ea typeface="黑体" panose="02010609060101010101" charset="-122"/>
            </a:endParaRPr>
          </a:p>
          <a:p>
            <a:pPr>
              <a:lnSpc>
                <a:spcPct val="150000"/>
              </a:lnSpc>
            </a:pPr>
            <a:r>
              <a:rPr lang="zh-CN" altLang="en-US" sz="2200" dirty="0">
                <a:latin typeface="黑体" panose="02010609060101010101" charset="-122"/>
                <a:ea typeface="黑体" panose="02010609060101010101" charset="-122"/>
              </a:rPr>
              <a:t>必</a:t>
            </a:r>
            <a:r>
              <a:rPr lang="zh-CN" altLang="en-US" sz="2200" dirty="0">
                <a:latin typeface="微软雅黑" panose="020B0503020204020204" pitchFamily="34" charset="-122"/>
                <a:ea typeface="微软雅黑" panose="020B0503020204020204" pitchFamily="34" charset="-122"/>
              </a:rPr>
              <a:t>修</a:t>
            </a:r>
            <a:r>
              <a:rPr lang="en-US" altLang="zh-CN" sz="2200" dirty="0">
                <a:latin typeface="微软雅黑" panose="020B0503020204020204" pitchFamily="34" charset="-122"/>
                <a:ea typeface="微软雅黑" panose="020B0503020204020204" pitchFamily="34" charset="-122"/>
              </a:rPr>
              <a:t>1《</a:t>
            </a:r>
            <a:r>
              <a:rPr lang="zh-CN" altLang="en-US" sz="2200" dirty="0">
                <a:latin typeface="微软雅黑" panose="020B0503020204020204" pitchFamily="34" charset="-122"/>
                <a:ea typeface="微软雅黑" panose="020B0503020204020204" pitchFamily="34" charset="-122"/>
              </a:rPr>
              <a:t>中国特色社会主义</a:t>
            </a:r>
            <a:r>
              <a:rPr lang="en-US" altLang="zh-CN" sz="2200" dirty="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第四课</a:t>
            </a:r>
            <a:endParaRPr lang="en-US" altLang="zh-CN" sz="2200" dirty="0">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3">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a:off x="5486400" y="2084353"/>
            <a:ext cx="6536549" cy="3514373"/>
          </a:xfrm>
          <a:prstGeom prst="rect">
            <a:avLst/>
          </a:prstGeom>
        </p:spPr>
      </p:pic>
      <p:sp>
        <p:nvSpPr>
          <p:cNvPr id="7" name="矩形: 圆角 6"/>
          <p:cNvSpPr/>
          <p:nvPr/>
        </p:nvSpPr>
        <p:spPr>
          <a:xfrm>
            <a:off x="6778185" y="2375638"/>
            <a:ext cx="5334000" cy="124132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矩形: 圆角 8"/>
          <p:cNvSpPr/>
          <p:nvPr/>
        </p:nvSpPr>
        <p:spPr>
          <a:xfrm>
            <a:off x="6760421" y="4693919"/>
            <a:ext cx="5334000" cy="1053107"/>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rotWithShape="1">
          <a:blip r:embed="rId1"/>
          <a:srcRect t="52050"/>
          <a:stretch>
            <a:fillRect/>
          </a:stretch>
        </p:blipFill>
        <p:spPr>
          <a:xfrm>
            <a:off x="474478" y="4943856"/>
            <a:ext cx="4893481" cy="1835658"/>
          </a:xfrm>
          <a:prstGeom prst="rect">
            <a:avLst/>
          </a:prstGeom>
        </p:spPr>
      </p:pic>
      <p:pic>
        <p:nvPicPr>
          <p:cNvPr id="2" name="图片 1"/>
          <p:cNvPicPr>
            <a:picLocks noChangeAspect="1"/>
          </p:cNvPicPr>
          <p:nvPr/>
        </p:nvPicPr>
        <p:blipFill>
          <a:blip r:embed="rId2"/>
          <a:stretch>
            <a:fillRect/>
          </a:stretch>
        </p:blipFill>
        <p:spPr>
          <a:xfrm>
            <a:off x="6478143" y="972693"/>
            <a:ext cx="5124450" cy="5314950"/>
          </a:xfrm>
          <a:prstGeom prst="rect">
            <a:avLst/>
          </a:prstGeom>
          <a:ln>
            <a:noFill/>
          </a:ln>
          <a:effectLst>
            <a:outerShdw blurRad="292100" dist="139700" dir="2700000" algn="tl" rotWithShape="0">
              <a:srgbClr val="333333">
                <a:alpha val="65000"/>
              </a:srgbClr>
            </a:outerShdw>
          </a:effectLst>
        </p:spPr>
      </p:pic>
      <p:pic>
        <p:nvPicPr>
          <p:cNvPr id="3" name="图片 2"/>
          <p:cNvPicPr>
            <a:picLocks noChangeAspect="1"/>
          </p:cNvPicPr>
          <p:nvPr/>
        </p:nvPicPr>
        <p:blipFill>
          <a:blip r:embed="rId3"/>
          <a:stretch>
            <a:fillRect/>
          </a:stretch>
        </p:blipFill>
        <p:spPr>
          <a:xfrm>
            <a:off x="589407" y="622893"/>
            <a:ext cx="4193285" cy="2870728"/>
          </a:xfrm>
          <a:prstGeom prst="rect">
            <a:avLst/>
          </a:prstGeom>
        </p:spPr>
      </p:pic>
      <p:pic>
        <p:nvPicPr>
          <p:cNvPr id="4" name="图片 3"/>
          <p:cNvPicPr>
            <a:picLocks noChangeAspect="1"/>
          </p:cNvPicPr>
          <p:nvPr/>
        </p:nvPicPr>
        <p:blipFill rotWithShape="1">
          <a:blip r:embed="rId1"/>
          <a:srcRect b="94268"/>
          <a:stretch>
            <a:fillRect/>
          </a:stretch>
        </p:blipFill>
        <p:spPr>
          <a:xfrm>
            <a:off x="558681" y="3209544"/>
            <a:ext cx="4893481" cy="219456"/>
          </a:xfrm>
          <a:prstGeom prst="rect">
            <a:avLst/>
          </a:prstGeom>
        </p:spPr>
      </p:pic>
      <p:cxnSp>
        <p:nvCxnSpPr>
          <p:cNvPr id="6" name="直接连接符 5"/>
          <p:cNvCxnSpPr/>
          <p:nvPr/>
        </p:nvCxnSpPr>
        <p:spPr>
          <a:xfrm>
            <a:off x="10040112" y="5724144"/>
            <a:ext cx="128016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8" name="直接连接符 7"/>
          <p:cNvCxnSpPr/>
          <p:nvPr/>
        </p:nvCxnSpPr>
        <p:spPr>
          <a:xfrm>
            <a:off x="7845552" y="5888736"/>
            <a:ext cx="347472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直接连接符 8"/>
          <p:cNvCxnSpPr/>
          <p:nvPr/>
        </p:nvCxnSpPr>
        <p:spPr>
          <a:xfrm>
            <a:off x="7845552" y="6120384"/>
            <a:ext cx="2834640" cy="0"/>
          </a:xfrm>
          <a:prstGeom prst="line">
            <a:avLst/>
          </a:prstGeom>
        </p:spPr>
        <p:style>
          <a:lnRef idx="1">
            <a:schemeClr val="accent2"/>
          </a:lnRef>
          <a:fillRef idx="0">
            <a:schemeClr val="accent2"/>
          </a:fillRef>
          <a:effectRef idx="0">
            <a:schemeClr val="accent2"/>
          </a:effectRef>
          <a:fontRef idx="minor">
            <a:schemeClr val="tx1"/>
          </a:fontRef>
        </p:style>
      </p:cxnSp>
      <p:pic>
        <p:nvPicPr>
          <p:cNvPr id="23" name="图片 22"/>
          <p:cNvPicPr>
            <a:picLocks noChangeAspect="1"/>
          </p:cNvPicPr>
          <p:nvPr/>
        </p:nvPicPr>
        <p:blipFill rotWithShape="1">
          <a:blip r:embed="rId1"/>
          <a:srcRect l="704" t="11385" r="-704" b="54777"/>
          <a:stretch>
            <a:fillRect/>
          </a:stretch>
        </p:blipFill>
        <p:spPr>
          <a:xfrm>
            <a:off x="474478" y="3571038"/>
            <a:ext cx="4893481" cy="1295400"/>
          </a:xfrm>
          <a:prstGeom prst="rect">
            <a:avLst/>
          </a:prstGeom>
        </p:spPr>
      </p:pic>
      <p:sp>
        <p:nvSpPr>
          <p:cNvPr id="27" name="对话气泡: 圆角矩形 26"/>
          <p:cNvSpPr/>
          <p:nvPr/>
        </p:nvSpPr>
        <p:spPr>
          <a:xfrm>
            <a:off x="5351476" y="4612896"/>
            <a:ext cx="1943913" cy="950976"/>
          </a:xfrm>
          <a:prstGeom prst="wedgeRoundRectCallout">
            <a:avLst>
              <a:gd name="adj1" fmla="val -68173"/>
              <a:gd name="adj2" fmla="val 36514"/>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zh-CN" altLang="en-US" dirty="0">
                <a:solidFill>
                  <a:schemeClr val="tx1"/>
                </a:solidFill>
                <a:latin typeface="微软雅黑" panose="020B0503020204020204" pitchFamily="34" charset="-122"/>
                <a:ea typeface="微软雅黑" panose="020B0503020204020204" pitchFamily="34" charset="-122"/>
              </a:rPr>
              <a:t>如何理解</a:t>
            </a:r>
            <a:endParaRPr lang="en-US" altLang="zh-CN" dirty="0">
              <a:solidFill>
                <a:schemeClr val="tx1"/>
              </a:solidFill>
              <a:latin typeface="微软雅黑" panose="020B0503020204020204" pitchFamily="34" charset="-122"/>
              <a:ea typeface="微软雅黑" panose="020B0503020204020204" pitchFamily="34" charset="-122"/>
            </a:endParaRPr>
          </a:p>
          <a:p>
            <a:pPr algn="ctr">
              <a:lnSpc>
                <a:spcPct val="150000"/>
              </a:lnSpc>
            </a:pPr>
            <a:r>
              <a:rPr lang="zh-CN" altLang="en-US" dirty="0">
                <a:solidFill>
                  <a:schemeClr val="tx1"/>
                </a:solidFill>
                <a:latin typeface="微软雅黑" panose="020B0503020204020204" pitchFamily="34" charset="-122"/>
                <a:ea typeface="微软雅黑" panose="020B0503020204020204" pitchFamily="34" charset="-122"/>
              </a:rPr>
              <a:t>“不平衡不充分”</a:t>
            </a:r>
            <a:endParaRPr lang="zh-CN" altLang="en-US" dirty="0">
              <a:solidFill>
                <a:schemeClr val="tx1"/>
              </a:solidFill>
              <a:latin typeface="微软雅黑" panose="020B0503020204020204" pitchFamily="34" charset="-122"/>
              <a:ea typeface="微软雅黑" panose="020B0503020204020204" pitchFamily="34" charset="-122"/>
            </a:endParaRPr>
          </a:p>
        </p:txBody>
      </p:sp>
      <p:graphicFrame>
        <p:nvGraphicFramePr>
          <p:cNvPr id="7" name="图示 6"/>
          <p:cNvGraphicFramePr/>
          <p:nvPr/>
        </p:nvGraphicFramePr>
        <p:xfrm>
          <a:off x="4782692" y="5709230"/>
          <a:ext cx="2886840" cy="9102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1"/>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endPar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custDataLst>
              <p:tags r:id="rId1"/>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3" name="椭圆 2"/>
          <p:cNvSpPr/>
          <p:nvPr>
            <p:custDataLst>
              <p:tags r:id="rId2"/>
            </p:custDataLst>
          </p:nvPr>
        </p:nvSpPr>
        <p:spPr>
          <a:xfrm>
            <a:off x="460822" y="1696923"/>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4" name="椭圆 3"/>
          <p:cNvSpPr/>
          <p:nvPr>
            <p:custDataLst>
              <p:tags r:id="rId3"/>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5" name="椭圆 4"/>
          <p:cNvSpPr/>
          <p:nvPr>
            <p:custDataLst>
              <p:tags r:id="rId4"/>
            </p:custDataLst>
          </p:nvPr>
        </p:nvSpPr>
        <p:spPr>
          <a:xfrm>
            <a:off x="696720" y="1907420"/>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6" name="椭圆 5"/>
          <p:cNvSpPr/>
          <p:nvPr>
            <p:custDataLst>
              <p:tags r:id="rId5"/>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7" name="椭圆 6"/>
          <p:cNvSpPr/>
          <p:nvPr>
            <p:custDataLst>
              <p:tags r:id="rId6"/>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8" name="椭圆 7"/>
          <p:cNvSpPr/>
          <p:nvPr>
            <p:custDataLst>
              <p:tags r:id="rId7"/>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 name="椭圆 8"/>
          <p:cNvSpPr/>
          <p:nvPr>
            <p:custDataLst>
              <p:tags r:id="rId8"/>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0" name="椭圆 9"/>
          <p:cNvSpPr/>
          <p:nvPr>
            <p:custDataLst>
              <p:tags r:id="rId9"/>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1" name="椭圆 10"/>
          <p:cNvSpPr/>
          <p:nvPr>
            <p:custDataLst>
              <p:tags r:id="rId10"/>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2" name="椭圆 11"/>
          <p:cNvSpPr/>
          <p:nvPr>
            <p:custDataLst>
              <p:tags r:id="rId11"/>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3" name="椭圆 12"/>
          <p:cNvSpPr/>
          <p:nvPr>
            <p:custDataLst>
              <p:tags r:id="rId12"/>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4" name="椭圆 13"/>
          <p:cNvSpPr/>
          <p:nvPr>
            <p:custDataLst>
              <p:tags r:id="rId13"/>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5" name="椭圆 14"/>
          <p:cNvSpPr/>
          <p:nvPr>
            <p:custDataLst>
              <p:tags r:id="rId14"/>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6" name="椭圆 15"/>
          <p:cNvSpPr/>
          <p:nvPr>
            <p:custDataLst>
              <p:tags r:id="rId15"/>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7" name="椭圆 16"/>
          <p:cNvSpPr/>
          <p:nvPr>
            <p:custDataLst>
              <p:tags r:id="rId16"/>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18" name="TextBox 971"/>
          <p:cNvSpPr txBox="1"/>
          <p:nvPr>
            <p:custDataLst>
              <p:tags r:id="rId17"/>
            </p:custDataLst>
          </p:nvPr>
        </p:nvSpPr>
        <p:spPr>
          <a:xfrm>
            <a:off x="1265625" y="2736152"/>
            <a:ext cx="1210588" cy="646331"/>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3600" b="1" spc="400" dirty="0">
                <a:solidFill>
                  <a:schemeClr val="bg1"/>
                </a:solidFill>
                <a:latin typeface="微软雅黑" panose="020B0503020204020204" pitchFamily="34" charset="-122"/>
                <a:ea typeface="微软雅黑" panose="020B0503020204020204" pitchFamily="34" charset="-122"/>
                <a:cs typeface="+mn-ea"/>
                <a:sym typeface="+mn-lt"/>
              </a:rPr>
              <a:t>内容</a:t>
            </a:r>
            <a:endParaRPr lang="zh-CN" altLang="en-US" sz="3600" b="1" spc="400" dirty="0">
              <a:solidFill>
                <a:schemeClr val="bg1"/>
              </a:solidFill>
              <a:latin typeface="微软雅黑" panose="020B0503020204020204" pitchFamily="34" charset="-122"/>
              <a:ea typeface="微软雅黑" panose="020B0503020204020204" pitchFamily="34" charset="-122"/>
              <a:cs typeface="+mn-ea"/>
              <a:sym typeface="+mn-lt"/>
            </a:endParaRPr>
          </a:p>
        </p:txBody>
      </p:sp>
      <p:grpSp>
        <p:nvGrpSpPr>
          <p:cNvPr id="19" name="组合 18"/>
          <p:cNvGrpSpPr/>
          <p:nvPr/>
        </p:nvGrpSpPr>
        <p:grpSpPr>
          <a:xfrm>
            <a:off x="4103242" y="1625942"/>
            <a:ext cx="4047251" cy="604838"/>
            <a:chOff x="3818511" y="1079593"/>
            <a:chExt cx="3633809" cy="543051"/>
          </a:xfrm>
          <a:effectLst>
            <a:outerShdw blurRad="127000" dist="127000" dir="5400000" algn="ctr" rotWithShape="0">
              <a:srgbClr val="000000">
                <a:alpha val="43137"/>
              </a:srgbClr>
            </a:outerShdw>
          </a:effectLst>
        </p:grpSpPr>
        <p:grpSp>
          <p:nvGrpSpPr>
            <p:cNvPr id="20" name="组合 19"/>
            <p:cNvGrpSpPr/>
            <p:nvPr/>
          </p:nvGrpSpPr>
          <p:grpSpPr>
            <a:xfrm>
              <a:off x="3818511" y="1084860"/>
              <a:ext cx="3633809" cy="483501"/>
              <a:chOff x="2540000" y="1059582"/>
              <a:chExt cx="6108700" cy="812800"/>
            </a:xfrm>
            <a:solidFill>
              <a:srgbClr val="005DA2"/>
            </a:solidFill>
          </p:grpSpPr>
          <p:sp>
            <p:nvSpPr>
              <p:cNvPr id="23" name="Freeform 5"/>
              <p:cNvSpPr>
                <a:spLocks noEditPoints="1"/>
              </p:cNvSpPr>
              <p:nvPr>
                <p:custDataLst>
                  <p:tags r:id="rId18"/>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24" name="Freeform 6"/>
              <p:cNvSpPr/>
              <p:nvPr>
                <p:custDataLst>
                  <p:tags r:id="rId19"/>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21" name="矩形 20"/>
            <p:cNvSpPr/>
            <p:nvPr>
              <p:custDataLst>
                <p:tags r:id="rId20"/>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微软雅黑" panose="020B0503020204020204" pitchFamily="34" charset="-122"/>
                <a:ea typeface="微软雅黑" panose="020B0503020204020204" pitchFamily="34" charset="-122"/>
                <a:cs typeface="+mn-ea"/>
                <a:sym typeface="+mn-lt"/>
              </a:endParaRPr>
            </a:p>
          </p:txBody>
        </p:sp>
        <p:sp>
          <p:nvSpPr>
            <p:cNvPr id="22" name="文本框 48"/>
            <p:cNvSpPr txBox="1">
              <a:spLocks noChangeArrowheads="1"/>
            </p:cNvSpPr>
            <p:nvPr>
              <p:custDataLst>
                <p:tags r:id="rId21"/>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1</a:t>
              </a:r>
              <a:endPar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p:nvGrpSpPr>
        <p:grpSpPr>
          <a:xfrm>
            <a:off x="4072374" y="2846075"/>
            <a:ext cx="4047251" cy="561150"/>
            <a:chOff x="3818511" y="1744615"/>
            <a:chExt cx="3633809" cy="503827"/>
          </a:xfrm>
          <a:effectLst>
            <a:outerShdw blurRad="127000" dist="127000" dir="5400000" algn="ctr" rotWithShape="0">
              <a:srgbClr val="000000">
                <a:alpha val="43137"/>
              </a:srgbClr>
            </a:outerShdw>
          </a:effectLst>
        </p:grpSpPr>
        <p:grpSp>
          <p:nvGrpSpPr>
            <p:cNvPr id="26" name="组合 25"/>
            <p:cNvGrpSpPr/>
            <p:nvPr/>
          </p:nvGrpSpPr>
          <p:grpSpPr>
            <a:xfrm>
              <a:off x="3818511" y="1744615"/>
              <a:ext cx="3633809" cy="483501"/>
              <a:chOff x="2540000" y="1059582"/>
              <a:chExt cx="6108700" cy="812800"/>
            </a:xfrm>
            <a:solidFill>
              <a:srgbClr val="005DA2"/>
            </a:solidFill>
          </p:grpSpPr>
          <p:sp>
            <p:nvSpPr>
              <p:cNvPr id="28" name="Freeform 5"/>
              <p:cNvSpPr>
                <a:spLocks noEditPoints="1"/>
              </p:cNvSpPr>
              <p:nvPr>
                <p:custDataLst>
                  <p:tags r:id="rId22"/>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29" name="Freeform 6"/>
              <p:cNvSpPr/>
              <p:nvPr>
                <p:custDataLst>
                  <p:tags r:id="rId23"/>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27" name="文本框 48"/>
            <p:cNvSpPr txBox="1">
              <a:spLocks noChangeArrowheads="1"/>
            </p:cNvSpPr>
            <p:nvPr>
              <p:custDataLst>
                <p:tags r:id="rId24"/>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2</a:t>
              </a:r>
              <a:endPar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30" name="组合 29"/>
          <p:cNvGrpSpPr/>
          <p:nvPr/>
        </p:nvGrpSpPr>
        <p:grpSpPr>
          <a:xfrm>
            <a:off x="4118233" y="4052065"/>
            <a:ext cx="4047251" cy="538511"/>
            <a:chOff x="3818511" y="1744615"/>
            <a:chExt cx="3633809" cy="483501"/>
          </a:xfrm>
          <a:effectLst>
            <a:outerShdw blurRad="127000" dist="127000" dir="5400000" algn="ctr" rotWithShape="0">
              <a:srgbClr val="000000">
                <a:alpha val="43137"/>
              </a:srgbClr>
            </a:outerShdw>
          </a:effectLst>
        </p:grpSpPr>
        <p:grpSp>
          <p:nvGrpSpPr>
            <p:cNvPr id="31" name="组合 30"/>
            <p:cNvGrpSpPr/>
            <p:nvPr/>
          </p:nvGrpSpPr>
          <p:grpSpPr>
            <a:xfrm>
              <a:off x="3818511" y="1744615"/>
              <a:ext cx="3633809" cy="483501"/>
              <a:chOff x="2540000" y="1059582"/>
              <a:chExt cx="6108700" cy="812800"/>
            </a:xfrm>
            <a:solidFill>
              <a:srgbClr val="005DA2"/>
            </a:solidFill>
          </p:grpSpPr>
          <p:sp>
            <p:nvSpPr>
              <p:cNvPr id="33" name="Freeform 5"/>
              <p:cNvSpPr>
                <a:spLocks noEditPoints="1"/>
              </p:cNvSpPr>
              <p:nvPr>
                <p:custDataLst>
                  <p:tags r:id="rId25"/>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dirty="0">
                  <a:latin typeface="微软雅黑" panose="020B0503020204020204" pitchFamily="34" charset="-122"/>
                  <a:ea typeface="微软雅黑" panose="020B0503020204020204" pitchFamily="34" charset="-122"/>
                  <a:cs typeface="+mn-ea"/>
                  <a:sym typeface="+mn-lt"/>
                </a:endParaRPr>
              </a:p>
            </p:txBody>
          </p:sp>
          <p:sp>
            <p:nvSpPr>
              <p:cNvPr id="34" name="Freeform 6"/>
              <p:cNvSpPr/>
              <p:nvPr>
                <p:custDataLst>
                  <p:tags r:id="rId26"/>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32" name="文本框 48"/>
            <p:cNvSpPr txBox="1">
              <a:spLocks noChangeArrowheads="1"/>
            </p:cNvSpPr>
            <p:nvPr>
              <p:custDataLst>
                <p:tags r:id="rId27"/>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3</a:t>
              </a:r>
              <a:endPar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35" name="文本框 34"/>
          <p:cNvSpPr txBox="1"/>
          <p:nvPr/>
        </p:nvSpPr>
        <p:spPr>
          <a:xfrm>
            <a:off x="5451733" y="1619510"/>
            <a:ext cx="2763505" cy="52322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教学内容分析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
        <p:nvSpPr>
          <p:cNvPr id="36" name="文本框 35"/>
          <p:cNvSpPr txBox="1"/>
          <p:nvPr/>
        </p:nvSpPr>
        <p:spPr>
          <a:xfrm>
            <a:off x="5475553" y="4064401"/>
            <a:ext cx="2348720"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教学实施建议</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
        <p:nvSpPr>
          <p:cNvPr id="37" name="文本框 36"/>
          <p:cNvSpPr txBox="1"/>
          <p:nvPr/>
        </p:nvSpPr>
        <p:spPr>
          <a:xfrm>
            <a:off x="5387483" y="2890316"/>
            <a:ext cx="2698175" cy="523220"/>
          </a:xfrm>
          <a:prstGeom prst="rect">
            <a:avLst/>
          </a:prstGeom>
          <a:noFill/>
        </p:spPr>
        <p:txBody>
          <a:bodyPr wrap="none" rtlCol="0" anchor="t">
            <a:spAutoFit/>
          </a:bodyPr>
          <a:lstStyle/>
          <a:p>
            <a:pPr algn="l">
              <a:buClrTx/>
              <a:buSzTx/>
              <a:buFontTx/>
            </a:pPr>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教学重难点解析</a:t>
            </a:r>
            <a:endPar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2610484" y="2913415"/>
            <a:ext cx="7306026"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一、中国特色社会主义进入新时代</a:t>
            </a:r>
            <a:endParaRPr lang="zh-CN" altLang="en-US" sz="2400" b="1" dirty="0">
              <a:latin typeface="微软雅黑" panose="020B0503020204020204" pitchFamily="34" charset="-122"/>
              <a:ea typeface="微软雅黑" panose="020B0503020204020204" pitchFamily="34" charset="-122"/>
            </a:endParaRPr>
          </a:p>
        </p:txBody>
      </p:sp>
      <p:sp>
        <p:nvSpPr>
          <p:cNvPr id="4" name="矩形: 圆角 3"/>
          <p:cNvSpPr/>
          <p:nvPr/>
        </p:nvSpPr>
        <p:spPr>
          <a:xfrm>
            <a:off x="2610484" y="4030904"/>
            <a:ext cx="7306026"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二、新时代孕育习近平新时代中国特色社会主义思想</a:t>
            </a:r>
            <a:endParaRPr lang="zh-CN" altLang="en-US" sz="2400" b="1" dirty="0">
              <a:latin typeface="微软雅黑" panose="020B0503020204020204" pitchFamily="34" charset="-122"/>
              <a:ea typeface="微软雅黑" panose="020B0503020204020204" pitchFamily="34" charset="-122"/>
            </a:endParaRPr>
          </a:p>
        </p:txBody>
      </p:sp>
      <p:sp>
        <p:nvSpPr>
          <p:cNvPr id="5" name="矩形: 圆角 4"/>
          <p:cNvSpPr/>
          <p:nvPr/>
        </p:nvSpPr>
        <p:spPr>
          <a:xfrm>
            <a:off x="2610484" y="5148204"/>
            <a:ext cx="7306026"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三、习近平新时代中国特色社会主义思想引领新时代</a:t>
            </a:r>
            <a:endParaRPr lang="zh-CN" altLang="en-US" sz="2400" b="1" dirty="0">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1"/>
          <a:stretch>
            <a:fillRect/>
          </a:stretch>
        </p:blipFill>
        <p:spPr>
          <a:xfrm>
            <a:off x="409434" y="1749627"/>
            <a:ext cx="2009775" cy="1009650"/>
          </a:xfrm>
          <a:prstGeom prst="rect">
            <a:avLst/>
          </a:prstGeom>
        </p:spPr>
      </p:pic>
      <p:sp>
        <p:nvSpPr>
          <p:cNvPr id="8" name="文本框 7"/>
          <p:cNvSpPr txBox="1"/>
          <p:nvPr>
            <p:custDataLst>
              <p:tags r:id="rId2"/>
            </p:custDataLst>
          </p:nvPr>
        </p:nvSpPr>
        <p:spPr>
          <a:xfrm>
            <a:off x="652272" y="793088"/>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一、教学内容分析</a:t>
            </a:r>
            <a:endPar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2" name="矩形 1"/>
          <p:cNvSpPr/>
          <p:nvPr/>
        </p:nvSpPr>
        <p:spPr>
          <a:xfrm>
            <a:off x="2610484" y="1992842"/>
            <a:ext cx="7725192" cy="523220"/>
          </a:xfrm>
          <a:prstGeom prst="rect">
            <a:avLst/>
          </a:prstGeom>
        </p:spPr>
        <p:txBody>
          <a:bodyPr wrap="none">
            <a:spAutoFit/>
          </a:bodyPr>
          <a:lstStyle/>
          <a:p>
            <a:r>
              <a:rPr lang="zh-CN" altLang="en-US" sz="2800" b="1" dirty="0">
                <a:solidFill>
                  <a:schemeClr val="dk1"/>
                </a:solidFill>
                <a:latin typeface="微软雅黑" panose="020B0503020204020204" pitchFamily="34" charset="-122"/>
                <a:ea typeface="微软雅黑" panose="020B0503020204020204" pitchFamily="34" charset="-122"/>
              </a:rPr>
              <a:t>指导思想：习近平新时代中国特色社会主义思想</a:t>
            </a:r>
            <a:endParaRPr lang="zh-CN" altLang="en-US" sz="2800" b="1" dirty="0">
              <a:solidFill>
                <a:schemeClr val="dk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73905" y="1917305"/>
            <a:ext cx="9137709" cy="3894208"/>
          </a:xfrm>
          <a:prstGeom prst="rect">
            <a:avLst/>
          </a:prstGeom>
        </p:spPr>
        <p:txBody>
          <a:bodyPr wrap="square">
            <a:spAutoFit/>
          </a:bodyPr>
          <a:lstStyle/>
          <a:p>
            <a:pPr>
              <a:lnSpc>
                <a:spcPct val="150000"/>
              </a:lnSpc>
            </a:pPr>
            <a:r>
              <a:rPr lang="zh-CN" altLang="en-US" sz="2800" dirty="0">
                <a:latin typeface="微软雅黑" panose="020B0503020204020204" pitchFamily="34" charset="-122"/>
                <a:ea typeface="微软雅黑" panose="020B0503020204020204" pitchFamily="34" charset="-122"/>
              </a:rPr>
              <a:t>       时代是思想之母，实践是理论之源。离开实践的理论是空洞的理论，没有理论指导的实践是盲目的实践。这是一个需要理论而且一定能够产生理论的时代，这是一个需要思想而且一定能够产生思想的时代。新时代产生新思想，新思想引领新实践。习近平新时代中国特色社会主义思想是新时代的实践结晶，是新时代的精神旗帜。</a:t>
            </a:r>
            <a:endParaRPr lang="zh-CN" altLang="en-US" sz="2800" dirty="0">
              <a:latin typeface="微软雅黑" panose="020B0503020204020204" pitchFamily="34" charset="-122"/>
              <a:ea typeface="微软雅黑" panose="020B0503020204020204" pitchFamily="34" charset="-122"/>
            </a:endParaRPr>
          </a:p>
        </p:txBody>
      </p:sp>
      <p:sp>
        <p:nvSpPr>
          <p:cNvPr id="3" name="矩形 2"/>
          <p:cNvSpPr/>
          <p:nvPr/>
        </p:nvSpPr>
        <p:spPr>
          <a:xfrm>
            <a:off x="1663536" y="1046487"/>
            <a:ext cx="8864927" cy="514436"/>
          </a:xfrm>
          <a:prstGeom prst="rect">
            <a:avLst/>
          </a:prstGeom>
        </p:spPr>
        <p:txBody>
          <a:bodyPr wrap="square">
            <a:spAutoFit/>
          </a:bodyPr>
          <a:lstStyle/>
          <a:p>
            <a:pPr>
              <a:lnSpc>
                <a:spcPts val="3500"/>
              </a:lnSpc>
            </a:pPr>
            <a:r>
              <a:rPr kumimoji="1" lang="zh-CN" altLang="en-US" sz="2800" b="1" dirty="0">
                <a:solidFill>
                  <a:srgbClr val="0000CC"/>
                </a:solidFill>
                <a:latin typeface="微软雅黑" panose="020B0503020204020204" pitchFamily="34" charset="-122"/>
                <a:ea typeface="微软雅黑" panose="020B0503020204020204" pitchFamily="34" charset="-122"/>
                <a:cs typeface="+mn-ea"/>
              </a:rPr>
              <a:t>第</a:t>
            </a:r>
            <a:r>
              <a:rPr kumimoji="1" lang="en-US" altLang="zh-CN" sz="2800" b="1" dirty="0">
                <a:solidFill>
                  <a:srgbClr val="0000CC"/>
                </a:solidFill>
                <a:latin typeface="微软雅黑" panose="020B0503020204020204" pitchFamily="34" charset="-122"/>
                <a:ea typeface="微软雅黑" panose="020B0503020204020204" pitchFamily="34" charset="-122"/>
                <a:cs typeface="+mn-ea"/>
              </a:rPr>
              <a:t>1</a:t>
            </a:r>
            <a:r>
              <a:rPr kumimoji="1" lang="zh-CN" altLang="en-US" sz="2800" b="1" dirty="0">
                <a:solidFill>
                  <a:srgbClr val="0000CC"/>
                </a:solidFill>
                <a:latin typeface="微软雅黑" panose="020B0503020204020204" pitchFamily="34" charset="-122"/>
                <a:ea typeface="微软雅黑" panose="020B0503020204020204" pitchFamily="34" charset="-122"/>
                <a:cs typeface="+mn-ea"/>
              </a:rPr>
              <a:t>讲  指导思想：习近平新时代中国特色社会主义思想</a:t>
            </a:r>
            <a:endParaRPr kumimoji="1" lang="en-US" altLang="zh-CN" sz="2800" b="1" dirty="0">
              <a:solidFill>
                <a:srgbClr val="0000CC"/>
              </a:solidFill>
              <a:latin typeface="微软雅黑" panose="020B0503020204020204" pitchFamily="34" charset="-122"/>
              <a:ea typeface="微软雅黑" panose="020B0503020204020204" pitchFamily="34" charset="-122"/>
              <a:cs typeface="+mn-ea"/>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318065" y="1487666"/>
            <a:ext cx="7259875" cy="2123658"/>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中国特色社会主义进入新时代</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中国特色社会主义发展历程</a:t>
            </a:r>
            <a:endParaRPr lang="en-US" altLang="zh-CN" sz="2800" b="1" kern="100" dirty="0">
              <a:latin typeface="华文楷体" pitchFamily="2" charset="-122"/>
              <a:ea typeface="华文楷体" pitchFamily="2" charset="-122"/>
              <a:cs typeface="Times New Roman" panose="02020603050405020304" pitchFamily="18" charset="0"/>
            </a:endParaRPr>
          </a:p>
          <a:p>
            <a:pPr>
              <a:lnSpc>
                <a:spcPct val="150000"/>
              </a:lnSpc>
            </a:pP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文本框 9"/>
          <p:cNvSpPr txBox="1"/>
          <p:nvPr/>
        </p:nvSpPr>
        <p:spPr>
          <a:xfrm>
            <a:off x="1838325" y="4208388"/>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2" name="文本框 11"/>
          <p:cNvSpPr txBox="1"/>
          <p:nvPr/>
        </p:nvSpPr>
        <p:spPr>
          <a:xfrm>
            <a:off x="1965325" y="5969243"/>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13" name="文本框 12"/>
          <p:cNvSpPr txBox="1"/>
          <p:nvPr/>
        </p:nvSpPr>
        <p:spPr>
          <a:xfrm>
            <a:off x="1965325" y="4405238"/>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2</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14" name="矩形 13"/>
          <p:cNvSpPr/>
          <p:nvPr/>
        </p:nvSpPr>
        <p:spPr>
          <a:xfrm>
            <a:off x="1191064" y="3130252"/>
            <a:ext cx="9035611" cy="1308884"/>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我国是共产党领导的、以马克思主义为指导的、实行中国特色社会主义的国家。</a:t>
            </a:r>
            <a:endParaRPr lang="zh-CN" altLang="en-US"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5" name="矩形 14"/>
          <p:cNvSpPr/>
          <p:nvPr/>
        </p:nvSpPr>
        <p:spPr>
          <a:xfrm>
            <a:off x="1168520" y="4592806"/>
            <a:ext cx="9268656" cy="1308884"/>
          </a:xfrm>
          <a:prstGeom prst="rect">
            <a:avLst/>
          </a:prstGeom>
        </p:spPr>
        <p:txBody>
          <a:bodyPr wrap="square">
            <a:spAutoFit/>
          </a:bodyPr>
          <a:lstStyle/>
          <a:p>
            <a:pPr>
              <a:lnSpc>
                <a:spcPct val="150000"/>
              </a:lnSpc>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       一个国家实行什么样的主义，关键要看这个主义能否解决这个国家面临的历史性课题。</a:t>
            </a: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318065" y="1487666"/>
            <a:ext cx="7259875" cy="2123658"/>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中国特色社会主义进入新时代</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新时代的丰富内涵和重大意义</a:t>
            </a:r>
            <a:endParaRPr lang="en-US" altLang="zh-CN" sz="2800" b="1" kern="100" dirty="0">
              <a:latin typeface="华文楷体" pitchFamily="2" charset="-122"/>
              <a:ea typeface="华文楷体" pitchFamily="2" charset="-122"/>
              <a:cs typeface="Times New Roman" panose="02020603050405020304" pitchFamily="18" charset="0"/>
            </a:endParaRPr>
          </a:p>
          <a:p>
            <a:pPr marL="457200" indent="-457200">
              <a:lnSpc>
                <a:spcPct val="150000"/>
              </a:lnSpc>
              <a:buFont typeface="Wingdings" panose="05000000000000000000" pitchFamily="2" charset="2"/>
              <a:buChar char="p"/>
            </a:pP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p:cNvSpPr/>
          <p:nvPr/>
        </p:nvSpPr>
        <p:spPr>
          <a:xfrm>
            <a:off x="1016000" y="2969677"/>
            <a:ext cx="10205375" cy="3253198"/>
          </a:xfrm>
          <a:prstGeom prst="rect">
            <a:avLst/>
          </a:prstGeom>
        </p:spPr>
        <p:txBody>
          <a:bodyPr wrap="square">
            <a:spAutoFit/>
          </a:bodyPr>
          <a:lstStyle/>
          <a:p>
            <a:pPr>
              <a:lnSpc>
                <a:spcPct val="130000"/>
              </a:lnSpc>
            </a:pPr>
            <a:r>
              <a:rPr lang="zh-CN" altLang="en-US" sz="2800" dirty="0">
                <a:latin typeface="微软雅黑" panose="020B0503020204020204" pitchFamily="34" charset="-122"/>
                <a:ea typeface="微软雅黑" panose="020B0503020204020204" pitchFamily="34" charset="-122"/>
              </a:rPr>
              <a:t>      </a:t>
            </a:r>
            <a:r>
              <a:rPr lang="zh-CN" altLang="en-US" sz="2600" dirty="0">
                <a:latin typeface="微软雅黑" panose="020B0503020204020204" pitchFamily="34" charset="-122"/>
                <a:ea typeface="微软雅黑" panose="020B0503020204020204" pitchFamily="34" charset="-122"/>
              </a:rPr>
              <a:t>这个新时代，是承前启后、继往开来、在新的历史条件下继续夺取中国特色社会主义伟大胜利的时代，是决胜全面建成小康社会、进而全面建设社会主义现代化强国的时代，是全国各族人民团结奋斗、不断创造美好生活、逐步实现全体人民共同富裕的时代，是全体中华儿女勠力同心、奋力实现中华民族伟大复兴中国梦的时代，是我国日益走近世界舞台中央、不断为人类作出更大贡献的时代。</a:t>
            </a:r>
            <a:endParaRPr lang="zh-CN" altLang="en-US" sz="2600" dirty="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49400" y="1366194"/>
            <a:ext cx="9327535" cy="4828373"/>
          </a:xfrm>
          <a:prstGeom prst="rect">
            <a:avLst/>
          </a:prstGeom>
        </p:spPr>
        <p:txBody>
          <a:bodyPr wrap="square">
            <a:spAutoFit/>
          </a:bodyPr>
          <a:lstStyle/>
          <a:p>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rPr>
              <a:t>      中国特色社会主义进入新时代，意味着近代以来久经磨难的中华民族迎来了从站起来、富起来到强起来的伟大飞跃，迎来了实现中华民族伟大复兴的光明前景；意味着科学社会主义在二十一世纪的中国焕发出强大生机活力，在世界上高高举起了中国特色社会主义伟大旗帜；意味着中国特色社会主义道路、理论、制度、文化不断发展，拓展了发展中国家走向现代化的途径，给世界上那些既希望加快发展又希望保持自身独立性的国家和民族提供了全新选择，为解决人类问题贡献了中国智慧和中国方案。</a:t>
            </a:r>
            <a:endParaRPr lang="zh-CN" altLang="en-US" sz="2400" dirty="0">
              <a:latin typeface="微软雅黑" panose="020B0503020204020204" pitchFamily="34" charset="-122"/>
              <a:ea typeface="微软雅黑" panose="020B0503020204020204" pitchFamily="34" charset="-122"/>
            </a:endParaRPr>
          </a:p>
        </p:txBody>
      </p:sp>
      <p:sp>
        <p:nvSpPr>
          <p:cNvPr id="4"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318065" y="1487666"/>
            <a:ext cx="7259875" cy="2123658"/>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中国特色社会主义进入新时代</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新时代我国社会主要矛盾</a:t>
            </a:r>
            <a:endParaRPr lang="zh-CN" altLang="en-US" sz="2800" b="1" kern="100" dirty="0">
              <a:latin typeface="华文楷体" pitchFamily="2" charset="-122"/>
              <a:ea typeface="华文楷体" pitchFamily="2" charset="-122"/>
              <a:cs typeface="Times New Roman" panose="02020603050405020304" pitchFamily="18" charset="0"/>
            </a:endParaRPr>
          </a:p>
          <a:p>
            <a:pPr marL="457200" indent="-457200">
              <a:lnSpc>
                <a:spcPct val="150000"/>
              </a:lnSpc>
              <a:buFont typeface="Wingdings" panose="05000000000000000000" pitchFamily="2" charset="2"/>
              <a:buChar char="p"/>
            </a:pP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p:cNvSpPr/>
          <p:nvPr/>
        </p:nvSpPr>
        <p:spPr>
          <a:xfrm>
            <a:off x="1191065" y="2977564"/>
            <a:ext cx="9516264" cy="1955215"/>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a:t>
            </a:r>
            <a:r>
              <a:rPr lang="zh-CN" altLang="en-US" sz="2800" dirty="0">
                <a:latin typeface="微软雅黑" panose="020B0503020204020204" pitchFamily="34" charset="-122"/>
                <a:ea typeface="微软雅黑" panose="020B0503020204020204" pitchFamily="34" charset="-122"/>
              </a:rPr>
              <a:t>中国特色社会主义进入新时代，我国社会主要矛盾已经转化为人民日益增长的美好生活需要和不平衡不充分的发展之间的矛盾，这是中国特色社会主义新时代的重要特征。</a:t>
            </a:r>
            <a:endParaRPr lang="zh-CN" altLang="en-US" sz="2400" dirty="0">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7" name="文本框 6"/>
          <p:cNvSpPr txBox="1"/>
          <p:nvPr/>
        </p:nvSpPr>
        <p:spPr>
          <a:xfrm>
            <a:off x="1965325" y="5370334"/>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endParaRPr lang="en-US" altLang="zh-CN" sz="3600">
              <a:solidFill>
                <a:schemeClr val="bg1"/>
              </a:solidFill>
              <a:latin typeface="楷体" panose="02010609060101010101" pitchFamily="49" charset="-122"/>
              <a:ea typeface="楷体" panose="02010609060101010101" pitchFamily="49" charset="-122"/>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endParaRPr lang="en-US" altLang="zh-CN" sz="3600" dirty="0">
              <a:solidFill>
                <a:schemeClr val="bg1"/>
              </a:solidFill>
              <a:latin typeface="楷体" panose="02010609060101010101" pitchFamily="49" charset="-122"/>
              <a:ea typeface="楷体" panose="02010609060101010101" pitchFamily="49" charset="-122"/>
            </a:endParaRPr>
          </a:p>
        </p:txBody>
      </p:sp>
      <p:sp>
        <p:nvSpPr>
          <p:cNvPr id="2" name="矩形 1"/>
          <p:cNvSpPr/>
          <p:nvPr/>
        </p:nvSpPr>
        <p:spPr>
          <a:xfrm>
            <a:off x="1191065" y="1466454"/>
            <a:ext cx="9320198" cy="1477328"/>
          </a:xfrm>
          <a:prstGeom prst="rect">
            <a:avLst/>
          </a:prstGeom>
        </p:spPr>
        <p:txBody>
          <a:bodyPr wrap="square">
            <a:spAutoFit/>
          </a:bodyPr>
          <a:lstStyle/>
          <a:p>
            <a:pPr>
              <a:lnSpc>
                <a:spcPct val="150000"/>
              </a:lnSpc>
            </a:pPr>
            <a:r>
              <a:rPr lang="en-US" altLang="zh-CN" sz="3200" b="1"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rPr>
              <a:t>新时代孕育习近平新时代中国特色社会主义思想</a:t>
            </a:r>
            <a:endParaRPr lang="zh-CN" altLang="en-US" sz="3200" b="1" kern="100" dirty="0">
              <a:latin typeface="微软雅黑" panose="020B0503020204020204" pitchFamily="34" charset="-122"/>
              <a:ea typeface="微软雅黑" panose="020B0503020204020204" pitchFamily="34" charset="-122"/>
              <a:cs typeface="Times New Roman" panose="02020603050405020304" pitchFamily="18" charset="0"/>
            </a:endParaRPr>
          </a:p>
          <a:p>
            <a:pPr marL="457200" indent="-457200">
              <a:lnSpc>
                <a:spcPct val="150000"/>
              </a:lnSpc>
              <a:buFont typeface="Wingdings" panose="05000000000000000000" pitchFamily="2" charset="2"/>
              <a:buChar char="p"/>
            </a:pPr>
            <a:r>
              <a:rPr lang="zh-CN" altLang="en-US" sz="2800" b="1" kern="100" dirty="0">
                <a:latin typeface="华文楷体" pitchFamily="2" charset="-122"/>
                <a:ea typeface="华文楷体" pitchFamily="2" charset="-122"/>
                <a:cs typeface="Times New Roman" panose="02020603050405020304" pitchFamily="18" charset="0"/>
              </a:rPr>
              <a:t>习近平新时代中国特色社会主义思想的主题</a:t>
            </a:r>
            <a:endParaRPr lang="zh-CN" altLang="en-US" sz="2800" b="1" kern="100" dirty="0">
              <a:latin typeface="华文楷体" pitchFamily="2" charset="-122"/>
              <a:ea typeface="华文楷体" pitchFamily="2" charset="-122"/>
              <a:cs typeface="Times New Roman" panose="02020603050405020304" pitchFamily="18" charset="0"/>
            </a:endParaRPr>
          </a:p>
        </p:txBody>
      </p:sp>
      <p:sp>
        <p:nvSpPr>
          <p:cNvPr id="3" name="矩形 2"/>
          <p:cNvSpPr/>
          <p:nvPr/>
        </p:nvSpPr>
        <p:spPr>
          <a:xfrm>
            <a:off x="1191065" y="2908014"/>
            <a:ext cx="9320198" cy="1955215"/>
          </a:xfrm>
          <a:prstGeom prst="rect">
            <a:avLst/>
          </a:prstGeom>
        </p:spPr>
        <p:txBody>
          <a:bodyPr wrap="square">
            <a:spAutoFit/>
          </a:bodyPr>
          <a:lstStyle/>
          <a:p>
            <a:pPr>
              <a:lnSpc>
                <a:spcPct val="150000"/>
              </a:lnSpc>
            </a:pPr>
            <a:r>
              <a:rPr lang="zh-CN" altLang="en-US" sz="2800" dirty="0"/>
              <a:t>        </a:t>
            </a: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坚持和发展中国特色社会主义，是改革开放以来我们党的全部理论和实践的主题，是当代中国发展进步的根本方向，也是习近平新时代中国特色社会主义思想的主题。</a:t>
            </a:r>
            <a:endPar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p="http://schemas.openxmlformats.org/presentationml/2006/main">
  <p:tag name="KSO_WM_FULL_TEXT_BEAUTIFY_COPY_ID" val="958"/>
</p:tagLst>
</file>

<file path=ppt/tags/tag11.xml><?xml version="1.0" encoding="utf-8"?>
<p:tagLst xmlns:p="http://schemas.openxmlformats.org/presentationml/2006/main">
  <p:tag name="KSO_WM_FULL_TEXT_BEAUTIFY_COPY_ID" val="959"/>
</p:tagLst>
</file>

<file path=ppt/tags/tag12.xml><?xml version="1.0" encoding="utf-8"?>
<p:tagLst xmlns:p="http://schemas.openxmlformats.org/presentationml/2006/main">
  <p:tag name="KSO_WM_FULL_TEXT_BEAUTIFY_COPY_ID" val="960"/>
</p:tagLst>
</file>

<file path=ppt/tags/tag13.xml><?xml version="1.0" encoding="utf-8"?>
<p:tagLst xmlns:p="http://schemas.openxmlformats.org/presentationml/2006/main">
  <p:tag name="KSO_WM_FULL_TEXT_BEAUTIFY_COPY_ID" val="961"/>
</p:tagLst>
</file>

<file path=ppt/tags/tag14.xml><?xml version="1.0" encoding="utf-8"?>
<p:tagLst xmlns:p="http://schemas.openxmlformats.org/presentationml/2006/main">
  <p:tag name="KSO_WM_FULL_TEXT_BEAUTIFY_COPY_ID" val="962"/>
</p:tagLst>
</file>

<file path=ppt/tags/tag15.xml><?xml version="1.0" encoding="utf-8"?>
<p:tagLst xmlns:p="http://schemas.openxmlformats.org/presentationml/2006/main">
  <p:tag name="KSO_WM_FULL_TEXT_BEAUTIFY_COPY_ID" val="963"/>
</p:tagLst>
</file>

<file path=ppt/tags/tag16.xml><?xml version="1.0" encoding="utf-8"?>
<p:tagLst xmlns:p="http://schemas.openxmlformats.org/presentationml/2006/main">
  <p:tag name="KSO_WM_FULL_TEXT_BEAUTIFY_COPY_ID" val="964"/>
</p:tagLst>
</file>

<file path=ppt/tags/tag17.xml><?xml version="1.0" encoding="utf-8"?>
<p:tagLst xmlns:p="http://schemas.openxmlformats.org/presentationml/2006/main">
  <p:tag name="KSO_WM_FULL_TEXT_BEAUTIFY_COPY_ID" val="965"/>
</p:tagLst>
</file>

<file path=ppt/tags/tag18.xml><?xml version="1.0" encoding="utf-8"?>
<p:tagLst xmlns:p="http://schemas.openxmlformats.org/presentationml/2006/main">
  <p:tag name="KSO_WM_FULL_TEXT_BEAUTIFY_COPY_ID" val="966"/>
</p:tagLst>
</file>

<file path=ppt/tags/tag19.xml><?xml version="1.0" encoding="utf-8"?>
<p:tagLst xmlns:p="http://schemas.openxmlformats.org/presentationml/2006/main">
  <p:tag name="KSO_WM_FULL_TEXT_BEAUTIFY_COPY_ID" val="967"/>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p="http://schemas.openxmlformats.org/presentationml/2006/main">
  <p:tag name="KSO_WM_FULL_TEXT_BEAUTIFY_COPY_ID" val="968"/>
</p:tagLst>
</file>

<file path=ppt/tags/tag21.xml><?xml version="1.0" encoding="utf-8"?>
<p:tagLst xmlns:p="http://schemas.openxmlformats.org/presentationml/2006/main">
  <p:tag name="KSO_WM_FULL_TEXT_BEAUTIFY_COPY_ID" val="969"/>
</p:tagLst>
</file>

<file path=ppt/tags/tag22.xml><?xml version="1.0" encoding="utf-8"?>
<p:tagLst xmlns:p="http://schemas.openxmlformats.org/presentationml/2006/main">
  <p:tag name="KSO_WM_FULL_TEXT_BEAUTIFY_COPY_ID" val="970"/>
</p:tagLst>
</file>

<file path=ppt/tags/tag23.xml><?xml version="1.0" encoding="utf-8"?>
<p:tagLst xmlns:p="http://schemas.openxmlformats.org/presentationml/2006/main">
  <p:tag name="KSO_WM_FULL_TEXT_BEAUTIFY_COPY_ID" val="971"/>
</p:tagLst>
</file>

<file path=ppt/tags/tag24.xml><?xml version="1.0" encoding="utf-8"?>
<p:tagLst xmlns:p="http://schemas.openxmlformats.org/presentationml/2006/main">
  <p:tag name="KSO_WM_FULL_TEXT_BEAUTIFY_COPY_ID" val="972"/>
</p:tagLst>
</file>

<file path=ppt/tags/tag25.xml><?xml version="1.0" encoding="utf-8"?>
<p:tagLst xmlns:p="http://schemas.openxmlformats.org/presentationml/2006/main">
  <p:tag name="KSO_WM_FULL_TEXT_BEAUTIFY_COPY_ID" val="978"/>
</p:tagLst>
</file>

<file path=ppt/tags/tag26.xml><?xml version="1.0" encoding="utf-8"?>
<p:tagLst xmlns:p="http://schemas.openxmlformats.org/presentationml/2006/main">
  <p:tag name="KSO_WM_FULL_TEXT_BEAUTIFY_COPY_ID" val="979"/>
</p:tagLst>
</file>

<file path=ppt/tags/tag27.xml><?xml version="1.0" encoding="utf-8"?>
<p:tagLst xmlns:p="http://schemas.openxmlformats.org/presentationml/2006/main">
  <p:tag name="KSO_WM_FULL_TEXT_BEAUTIFY_COPY_ID" val="976"/>
</p:tagLst>
</file>

<file path=ppt/tags/tag28.xml><?xml version="1.0" encoding="utf-8"?>
<p:tagLst xmlns:p="http://schemas.openxmlformats.org/presentationml/2006/main">
  <p:tag name="KSO_WM_FULL_TEXT_BEAUTIFY_COPY_ID" val="977"/>
</p:tagLst>
</file>

<file path=ppt/tags/tag29.xml><?xml version="1.0" encoding="utf-8"?>
<p:tagLst xmlns:p="http://schemas.openxmlformats.org/presentationml/2006/main">
  <p:tag name="KSO_WM_FULL_TEXT_BEAUTIFY_COPY_ID" val="984"/>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p="http://schemas.openxmlformats.org/presentationml/2006/main">
  <p:tag name="KSO_WM_FULL_TEXT_BEAUTIFY_COPY_ID" val="985"/>
</p:tagLst>
</file>

<file path=ppt/tags/tag31.xml><?xml version="1.0" encoding="utf-8"?>
<p:tagLst xmlns:p="http://schemas.openxmlformats.org/presentationml/2006/main">
  <p:tag name="KSO_WM_FULL_TEXT_BEAUTIFY_COPY_ID" val="983"/>
</p:tagLst>
</file>

<file path=ppt/tags/tag32.xml><?xml version="1.0" encoding="utf-8"?>
<p:tagLst xmlns:p="http://schemas.openxmlformats.org/presentationml/2006/main">
  <p:tag name="KSO_WM_FULL_TEXT_BEAUTIFY_COPY_ID" val="984"/>
</p:tagLst>
</file>

<file path=ppt/tags/tag33.xml><?xml version="1.0" encoding="utf-8"?>
<p:tagLst xmlns:p="http://schemas.openxmlformats.org/presentationml/2006/main">
  <p:tag name="KSO_WM_FULL_TEXT_BEAUTIFY_COPY_ID" val="985"/>
</p:tagLst>
</file>

<file path=ppt/tags/tag34.xml><?xml version="1.0" encoding="utf-8"?>
<p:tagLst xmlns:p="http://schemas.openxmlformats.org/presentationml/2006/main">
  <p:tag name="KSO_WM_FULL_TEXT_BEAUTIFY_COPY_ID" val="983"/>
</p:tagLst>
</file>

<file path=ppt/tags/tag35.xml><?xml version="1.0" encoding="utf-8"?>
<p:tagLst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6.xml><?xml version="1.0" encoding="utf-8"?>
<p:tagLst xmlns:p="http://schemas.openxmlformats.org/presentationml/2006/main">
  <p:tag name="KSO_WM_SPECIAL_SOURCE" val="bdnull"/>
</p:tagLst>
</file>

<file path=ppt/tags/tag37.xml><?xml version="1.0" encoding="utf-8"?>
<p:tagLst xmlns:p="http://schemas.openxmlformats.org/presentationml/2006/main">
  <p:tag name="KSO_WM_SPECIAL_SOURCE" val="bdnull"/>
</p:tagLst>
</file>

<file path=ppt/tags/tag38.xml><?xml version="1.0" encoding="utf-8"?>
<p:tagLst xmlns:p="http://schemas.openxmlformats.org/presentationml/2006/main">
  <p:tag name="KSO_WM_SPECIAL_SOURCE" val="bdnull"/>
</p:tagLst>
</file>

<file path=ppt/tags/tag39.xml><?xml version="1.0" encoding="utf-8"?>
<p:tagLst xmlns:p="http://schemas.openxmlformats.org/presentationml/2006/main">
  <p:tag name="KSO_WM_SPECIAL_SOURCE" val="bdnul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p="http://schemas.openxmlformats.org/presentationml/2006/main">
  <p:tag name="KSO_WM_SPECIAL_SOURCE" val="bdnull"/>
</p:tagLst>
</file>

<file path=ppt/tags/tag41.xml><?xml version="1.0" encoding="utf-8"?>
<p:tagLst xmlns:p="http://schemas.openxmlformats.org/presentationml/2006/main">
  <p:tag name="KSO_WM_SPECIAL_SOURCE" val="bdnull"/>
</p:tagLst>
</file>

<file path=ppt/tags/tag42.xml><?xml version="1.0" encoding="utf-8"?>
<p:tagLst xmlns:p="http://schemas.openxmlformats.org/presentationml/2006/main">
  <p:tag name="KSO_WM_SPECIAL_SOURCE" val="bdnull"/>
</p:tagLst>
</file>

<file path=ppt/tags/tag43.xml><?xml version="1.0" encoding="utf-8"?>
<p:tagLst xmlns:p="http://schemas.openxmlformats.org/presentationml/2006/main">
  <p:tag name="KSO_WM_SPECIAL_SOURCE" val="bdnull"/>
</p:tagLst>
</file>

<file path=ppt/tags/tag44.xml><?xml version="1.0" encoding="utf-8"?>
<p:tagLst xmlns:p="http://schemas.openxmlformats.org/presentationml/2006/main">
  <p:tag name="KSO_WM_FULL_TEXT_BEAUTIFY_COPY_ID" val="6146"/>
</p:tagLst>
</file>

<file path=ppt/tags/tag45.xml><?xml version="1.0" encoding="utf-8"?>
<p:tagLst xmlns:p="http://schemas.openxmlformats.org/presentationml/2006/main">
  <p:tag name="KSO_WM_FULL_TEXT_BEAUTIFY_COPY_ID" val="150995214"/>
  <p:tag name="KSO_WM_SPECIAL_SOURCE" val="bdnull"/>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FULL_TEXT_BEAUTIFY_COPY_ID" val="956"/>
</p:tagLst>
</file>

<file path=ppt/tags/tag9.xml><?xml version="1.0" encoding="utf-8"?>
<p:tagLst xmlns:p="http://schemas.openxmlformats.org/presentationml/2006/main">
  <p:tag name="KSO_WM_FULL_TEXT_BEAUTIFY_COPY_ID" val="957"/>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1561</Words>
  <Application>WPS 演示</Application>
  <PresentationFormat>自定义</PresentationFormat>
  <Paragraphs>173</Paragraphs>
  <Slides>16</Slides>
  <Notes>14</Notes>
  <HiddenSlides>0</HiddenSlides>
  <MMClips>0</MMClips>
  <ScaleCrop>false</ScaleCrop>
  <HeadingPairs>
    <vt:vector size="6" baseType="variant">
      <vt:variant>
        <vt:lpstr>已用的字体</vt:lpstr>
      </vt:variant>
      <vt:variant>
        <vt:i4>12</vt:i4>
      </vt:variant>
      <vt:variant>
        <vt:lpstr>主题</vt:lpstr>
      </vt:variant>
      <vt:variant>
        <vt:i4>3</vt:i4>
      </vt:variant>
      <vt:variant>
        <vt:lpstr>幻灯片标题</vt:lpstr>
      </vt:variant>
      <vt:variant>
        <vt:i4>16</vt:i4>
      </vt:variant>
    </vt:vector>
  </HeadingPairs>
  <TitlesOfParts>
    <vt:vector size="31" baseType="lpstr">
      <vt:lpstr>Arial</vt:lpstr>
      <vt:lpstr>宋体</vt:lpstr>
      <vt:lpstr>Wingdings</vt:lpstr>
      <vt:lpstr>Calibri Light</vt:lpstr>
      <vt:lpstr>Calibri</vt:lpstr>
      <vt:lpstr>方正正黑简体</vt:lpstr>
      <vt:lpstr>黑体</vt:lpstr>
      <vt:lpstr>微软雅黑</vt:lpstr>
      <vt:lpstr>楷体</vt:lpstr>
      <vt:lpstr>Times New Roman</vt:lpstr>
      <vt:lpstr>华文楷体</vt:lpstr>
      <vt:lpstr>Arial Unicode MS</vt:lpstr>
      <vt:lpstr>Office 主题</vt:lpstr>
      <vt:lpstr>1_Office 主题</vt:lpstr>
      <vt:lpstr>5_Office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田乐</cp:lastModifiedBy>
  <cp:revision>486</cp:revision>
  <dcterms:created xsi:type="dcterms:W3CDTF">2013-10-25T14:41:00Z</dcterms:created>
  <dcterms:modified xsi:type="dcterms:W3CDTF">2021-08-27T16:13:58Z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y fmtid="{D5CDD505-2E9C-101B-9397-08002B2CF9AE}" pid="3" name="KSOSaveFontToCloudKey">
    <vt:lpwstr>511122308_cloud</vt:lpwstr>
  </property>
  <property fmtid="{D5CDD505-2E9C-101B-9397-08002B2CF9AE}" pid="4" name="ICV">
    <vt:lpwstr>C07F16C51C8B4A39A6682A64723106C6</vt:lpwstr>
  </property>
</Properties>
</file>