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6" r:id="rId3"/>
    <p:sldMasterId id="2147483660" r:id="rId4"/>
    <p:sldMasterId id="2147483663" r:id="rId5"/>
    <p:sldMasterId id="2147483666" r:id="rId6"/>
    <p:sldMasterId id="2147483669" r:id="rId7"/>
  </p:sldMasterIdLst>
  <p:notesMasterIdLst>
    <p:notesMasterId r:id="rId10"/>
  </p:notesMasterIdLst>
  <p:handoutMasterIdLst>
    <p:handoutMasterId r:id="rId21"/>
  </p:handoutMasterIdLst>
  <p:sldIdLst>
    <p:sldId id="729" r:id="rId8"/>
    <p:sldId id="527" r:id="rId9"/>
    <p:sldId id="565" r:id="rId11"/>
    <p:sldId id="734" r:id="rId12"/>
    <p:sldId id="732" r:id="rId13"/>
    <p:sldId id="568" r:id="rId14"/>
    <p:sldId id="597" r:id="rId15"/>
    <p:sldId id="598" r:id="rId16"/>
    <p:sldId id="731" r:id="rId17"/>
    <p:sldId id="570" r:id="rId18"/>
    <p:sldId id="733" r:id="rId19"/>
    <p:sldId id="270" r:id="rId20"/>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李东生" initials="李东生" lastIdx="1" clrIdx="0"/>
  <p:cmAuthor id="2" name="作者" initials="A" lastIdx="0" clrIdx="1"/>
  <p:cmAuthor id="3" name="Administrator" initials="A"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EFA"/>
    <a:srgbClr val="0000CC"/>
    <a:srgbClr val="00724D"/>
    <a:srgbClr val="CAF6DF"/>
    <a:srgbClr val="5DEFA9"/>
    <a:srgbClr val="003300"/>
    <a:srgbClr val="006600"/>
    <a:srgbClr val="F2FC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30"/>
    <p:restoredTop sz="88296" autoAdjust="0"/>
  </p:normalViewPr>
  <p:slideViewPr>
    <p:cSldViewPr snapToGrid="0" showGuides="1">
      <p:cViewPr varScale="1">
        <p:scale>
          <a:sx n="63" d="100"/>
          <a:sy n="63" d="100"/>
        </p:scale>
        <p:origin x="1170" y="78"/>
      </p:cViewPr>
      <p:guideLst>
        <p:guide orient="horz" pos="209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slide" Target="slides/slide1.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slide" Target="slides/slide12.xml"/><Relationship Id="rId2" Type="http://schemas.openxmlformats.org/officeDocument/2006/relationships/theme" Target="theme/theme1.xml"/><Relationship Id="rId19" Type="http://schemas.openxmlformats.org/officeDocument/2006/relationships/slide" Target="slides/slide11.xml"/><Relationship Id="rId18" Type="http://schemas.openxmlformats.org/officeDocument/2006/relationships/slide" Target="slides/slide10.xml"/><Relationship Id="rId17" Type="http://schemas.openxmlformats.org/officeDocument/2006/relationships/slide" Target="slides/slide9.xml"/><Relationship Id="rId16" Type="http://schemas.openxmlformats.org/officeDocument/2006/relationships/slide" Target="slides/slide8.xml"/><Relationship Id="rId15" Type="http://schemas.openxmlformats.org/officeDocument/2006/relationships/slide" Target="slides/slide7.xml"/><Relationship Id="rId14" Type="http://schemas.openxmlformats.org/officeDocument/2006/relationships/slide" Target="slides/slide6.xml"/><Relationship Id="rId13" Type="http://schemas.openxmlformats.org/officeDocument/2006/relationships/slide" Target="slides/slide5.xml"/><Relationship Id="rId12" Type="http://schemas.openxmlformats.org/officeDocument/2006/relationships/slide" Target="slides/slide4.xml"/><Relationship Id="rId11" Type="http://schemas.openxmlformats.org/officeDocument/2006/relationships/slide" Target="slides/slide3.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p:spPr>
        <p:txBody>
          <a:bodyPr vert="horz" wrap="square" lIns="91440" tIns="45720" rIns="91440" bIns="45720" numCol="1" anchor="t" anchorCtr="0" compatLnSpc="1"/>
          <a:lstStyle>
            <a:lvl1pPr eaLnBrk="1" hangingPunct="1">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p:spPr>
        <p:txBody>
          <a:bodyPr vert="horz" wrap="square" lIns="91440" tIns="45720" rIns="91440" bIns="45720" numCol="1" anchor="t" anchorCtr="0" compatLnSpc="1"/>
          <a:lstStyle>
            <a:lvl1pPr algn="r" eaLnBrk="1" hangingPunct="1">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6AF8F9E-BBF4-4FC3-B441-59CC92440747}" type="datetime1">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2" name="幻灯片图像占位符 3"/>
          <p:cNvSpPr>
            <a:spLocks noGrp="1" noRot="1" noChangeAspect="1"/>
          </p:cNvSpPr>
          <p:nvPr>
            <p:ph type="sldImg"/>
          </p:nvPr>
        </p:nvSpPr>
        <p:spPr>
          <a:xfrm>
            <a:off x="685800" y="1143000"/>
            <a:ext cx="5486400" cy="3086100"/>
          </a:xfrm>
          <a:prstGeom prst="rect">
            <a:avLst/>
          </a:prstGeom>
          <a:noFill/>
          <a:ln w="12700">
            <a:noFill/>
          </a:ln>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4" name="页脚占位符 5"/>
          <p:cNvSpPr>
            <a:spLocks noGrp="1" noChangeArrowheads="1"/>
          </p:cNvSpPr>
          <p:nvPr>
            <p:ph type="ftr" sz="quarter" idx="4"/>
          </p:nvPr>
        </p:nvSpPr>
        <p:spPr bwMode="auto">
          <a:xfrm>
            <a:off x="0" y="8685213"/>
            <a:ext cx="2971800" cy="458788"/>
          </a:xfrm>
          <a:prstGeom prst="rect">
            <a:avLst/>
          </a:prstGeom>
          <a:noFill/>
          <a:ln>
            <a:noFill/>
          </a:ln>
        </p:spPr>
        <p:txBody>
          <a:bodyPr vert="horz" wrap="square" lIns="91440" tIns="45720" rIns="91440" bIns="45720" numCol="1" anchor="b" anchorCtr="0" compatLnSpc="1"/>
          <a:lstStyle>
            <a:lvl1pPr eaLnBrk="1" hangingPunct="1">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noChangeArrowheads="1"/>
          </p:cNvSpPr>
          <p:nvPr>
            <p:ph type="sldNum" sz="quarter" idx="5"/>
          </p:nvPr>
        </p:nvSpPr>
        <p:spPr bwMode="auto">
          <a:xfrm>
            <a:off x="3884613" y="8685213"/>
            <a:ext cx="2971800" cy="458788"/>
          </a:xfrm>
          <a:prstGeom prst="rect">
            <a:avLst/>
          </a:prstGeom>
          <a:noFill/>
          <a:ln>
            <a:noFill/>
          </a:ln>
        </p:spPr>
        <p:txBody>
          <a:bodyPr vert="horz" wrap="square" lIns="91440" tIns="45720" rIns="91440" bIns="45720" numCol="1" anchor="b" anchorCtr="0" compatLnSpc="1"/>
          <a:lstStyle/>
          <a:p>
            <a:pPr lvl="0" algn="r" eaLnBrk="1" hangingPunct="1">
              <a:buNone/>
            </a:pPr>
            <a:fld id="{9A0DB2DC-4C9A-4742-B13C-FB6460FD3503}" type="slidenum">
              <a:rPr lang="zh-CN" altLang="en-US" dirty="0"/>
            </a:fld>
            <a:endParaRPr lang="zh-CN" altLang="en-US" sz="1200" dirty="0"/>
          </a:p>
        </p:txBody>
      </p:sp>
    </p:spTree>
  </p:cSld>
  <p:clrMap bg1="lt1" tx1="dk1" bg2="lt2" tx2="dk2" accent1="accent1" accent2="accent2" accent3="accent3" accent4="accent4" accent5="accent5" accent6="accent6" hlink="hlink" folHlink="folHlink"/>
  <p:hf sldNum="0"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A51D9C-74F3-4A50-80CE-FCA0A046984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343400"/>
            <a:ext cx="5486400" cy="4114800"/>
          </a:xfrm>
          <a:prstGeom prst="rect">
            <a:avLst/>
          </a:prstGeom>
        </p:spPr>
        <p:txBody>
          <a:bodyPr>
            <a:normAutofit/>
          </a:bodyPr>
          <a:lstStyle/>
          <a:p>
            <a:endParaRPr lang="zh-CN" altLang="en-US" dirty="0"/>
          </a:p>
        </p:txBody>
      </p:sp>
      <p:sp>
        <p:nvSpPr>
          <p:cNvPr id="4" name="日期占位符 3"/>
          <p:cNvSpPr>
            <a:spLocks noGrp="1"/>
          </p:cNvSpPr>
          <p:nvPr>
            <p:ph type="dt"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6AF8F9E-BBF4-4FC3-B441-59CC92440747}" type="datetime1">
              <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381000" y="685800"/>
            <a:ext cx="6096000" cy="3429000"/>
          </a:xfrm>
        </p:spPr>
      </p:sp>
      <p:sp>
        <p:nvSpPr>
          <p:cNvPr id="41987"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
    <p:bg>
      <p:bgPr>
        <a:solidFill>
          <a:schemeClr val="bg1"/>
        </a:solidFill>
        <a:effectLst/>
      </p:bgPr>
    </p:bg>
    <p:spTree>
      <p:nvGrpSpPr>
        <p:cNvPr id="1" name=""/>
        <p:cNvGrpSpPr/>
        <p:nvPr/>
      </p:nvGrpSpPr>
      <p:grpSpPr>
        <a:xfrm>
          <a:off x="0" y="0"/>
          <a:ext cx="0" cy="0"/>
          <a:chOff x="0" y="0"/>
          <a:chExt cx="0" cy="0"/>
        </a:xfrm>
      </p:grpSpPr>
      <p:pic>
        <p:nvPicPr>
          <p:cNvPr id="2051" name="图片 2" descr="01"/>
          <p:cNvPicPr>
            <a:picLocks noChangeAspect="1"/>
          </p:cNvPicPr>
          <p:nvPr userDrawn="1"/>
        </p:nvPicPr>
        <p:blipFill>
          <a:blip r:embed="rId2" cstate="print"/>
          <a:stretch>
            <a:fillRect/>
          </a:stretch>
        </p:blipFill>
        <p:spPr>
          <a:xfrm>
            <a:off x="-139700" y="0"/>
            <a:ext cx="12331700" cy="6935788"/>
          </a:xfrm>
          <a:prstGeom prst="rect">
            <a:avLst/>
          </a:prstGeom>
          <a:noFill/>
          <a:ln w="9525">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节标题">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87" y="80827"/>
            <a:ext cx="12158731" cy="6697227"/>
          </a:xfrm>
          <a:prstGeom prst="rect">
            <a:avLst/>
          </a:prstGeom>
        </p:spPr>
      </p:pic>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a:lstStyle>
            <a:lvl1pPr>
              <a:defRPr>
                <a:latin typeface="微软雅黑" panose="020B0503020204020204" pitchFamily="34" charset="-122"/>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a:lstStyle>
            <a:lvl1pPr>
              <a:defRPr>
                <a:latin typeface="微软雅黑" panose="020B0503020204020204" pitchFamily="34" charset="-122"/>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a:lstStyle>
            <a:lvl1pPr>
              <a:defRPr>
                <a:solidFill>
                  <a:schemeClr val="tx1">
                    <a:lumMod val="85000"/>
                    <a:lumOff val="15000"/>
                  </a:schemeClr>
                </a:solidFill>
              </a:defRPr>
            </a:lvl1p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pic>
        <p:nvPicPr>
          <p:cNvPr id="3075" name="图片 5" descr="01c"/>
          <p:cNvPicPr>
            <a:picLocks noChangeAspect="1"/>
          </p:cNvPicPr>
          <p:nvPr userDrawn="1"/>
        </p:nvPicPr>
        <p:blipFill>
          <a:blip r:embed="rId2" cstate="print"/>
          <a:stretch>
            <a:fillRect/>
          </a:stretch>
        </p:blipFill>
        <p:spPr>
          <a:xfrm>
            <a:off x="-111125" y="0"/>
            <a:ext cx="12303125" cy="6919913"/>
          </a:xfrm>
          <a:prstGeom prst="rect">
            <a:avLst/>
          </a:prstGeom>
          <a:noFill/>
          <a:ln w="9525">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1"/>
            <a:ext cx="2743200" cy="365125"/>
          </a:xfrm>
          <a:prstGeom prst="rect">
            <a:avLst/>
          </a:prstGeom>
        </p:spPr>
        <p:txBody>
          <a:bodyPr/>
          <a:lstStyle/>
          <a:p>
            <a:fld id="{EA7A3100-DE3C-46DE-A901-464DE630C16B}" type="datetimeFigureOut">
              <a:rPr lang="zh-CN" altLang="en-US" smtClean="0"/>
            </a:fld>
            <a:endParaRPr lang="zh-CN" altLang="en-US"/>
          </a:p>
        </p:txBody>
      </p:sp>
      <p:sp>
        <p:nvSpPr>
          <p:cNvPr id="5" name="页脚占位符 4"/>
          <p:cNvSpPr>
            <a:spLocks noGrp="1"/>
          </p:cNvSpPr>
          <p:nvPr>
            <p:ph type="ftr" sz="quarter" idx="11"/>
          </p:nvPr>
        </p:nvSpPr>
        <p:spPr>
          <a:xfrm>
            <a:off x="4038600" y="6356351"/>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1"/>
            <a:ext cx="2743200" cy="365125"/>
          </a:xfrm>
          <a:prstGeom prst="rect">
            <a:avLst/>
          </a:prstGeom>
        </p:spPr>
        <p:txBody>
          <a:bodyPr/>
          <a:lstStyle/>
          <a:p>
            <a:fld id="{A775A56D-B246-4D3E-BAE7-937263F86FD5}"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矩形 7"/>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8" name="眉头"/>
          <p:cNvSpPr txBox="1"/>
          <p:nvPr userDrawn="1"/>
        </p:nvSpPr>
        <p:spPr>
          <a:xfrm>
            <a:off x="648498" y="97276"/>
            <a:ext cx="1210588" cy="338554"/>
          </a:xfrm>
          <a:prstGeom prst="rect">
            <a:avLst/>
          </a:prstGeom>
          <a:noFill/>
        </p:spPr>
        <p:txBody>
          <a:bodyPr wrap="none" rtlCol="0">
            <a:spAutoFit/>
          </a:bodyPr>
          <a:lstStyle/>
          <a:p>
            <a:pPr defTabSz="1219200"/>
            <a:r>
              <a:rPr lang="zh-CN" altLang="en-US" sz="1600" kern="0">
                <a:solidFill>
                  <a:schemeClr val="bg1"/>
                </a:solidFill>
                <a:latin typeface="方正正黑简体" pitchFamily="2" charset="-122"/>
                <a:ea typeface="方正正黑简体" pitchFamily="2" charset="-122"/>
              </a:rPr>
              <a:t>章节标题一</a:t>
            </a:r>
            <a:endParaRPr lang="zh-CN" altLang="en-US" sz="1600" kern="0">
              <a:solidFill>
                <a:schemeClr val="bg1"/>
              </a:solidFill>
              <a:latin typeface="方正正黑简体" pitchFamily="2" charset="-122"/>
              <a:ea typeface="方正正黑简体" pitchFamily="2" charset="-122"/>
            </a:endParaRPr>
          </a:p>
        </p:txBody>
      </p:sp>
      <p:sp>
        <p:nvSpPr>
          <p:cNvPr id="9" name="眉头"/>
          <p:cNvSpPr txBox="1"/>
          <p:nvPr userDrawn="1"/>
        </p:nvSpPr>
        <p:spPr>
          <a:xfrm>
            <a:off x="2478497" y="97276"/>
            <a:ext cx="1210588" cy="338554"/>
          </a:xfrm>
          <a:prstGeom prst="rect">
            <a:avLst/>
          </a:prstGeom>
          <a:noFill/>
        </p:spPr>
        <p:txBody>
          <a:bodyPr wrap="none" rtlCol="0">
            <a:spAutoFit/>
          </a:bodyPr>
          <a:lstStyle/>
          <a:p>
            <a:pPr defTabSz="1219200"/>
            <a:r>
              <a:rPr lang="zh-CN" altLang="en-US" sz="1600" kern="0">
                <a:solidFill>
                  <a:schemeClr val="bg1"/>
                </a:solidFill>
                <a:latin typeface="方正正黑简体" pitchFamily="2" charset="-122"/>
                <a:ea typeface="方正正黑简体" pitchFamily="2" charset="-122"/>
              </a:rPr>
              <a:t>章节标题二</a:t>
            </a:r>
            <a:endParaRPr lang="zh-CN" altLang="en-US" sz="1600" kern="0">
              <a:solidFill>
                <a:schemeClr val="bg1"/>
              </a:solidFill>
              <a:latin typeface="方正正黑简体" pitchFamily="2" charset="-122"/>
              <a:ea typeface="方正正黑简体" pitchFamily="2" charset="-122"/>
            </a:endParaRPr>
          </a:p>
        </p:txBody>
      </p:sp>
      <p:sp>
        <p:nvSpPr>
          <p:cNvPr id="10" name="眉头"/>
          <p:cNvSpPr txBox="1"/>
          <p:nvPr userDrawn="1"/>
        </p:nvSpPr>
        <p:spPr>
          <a:xfrm>
            <a:off x="4324930" y="97276"/>
            <a:ext cx="1210588" cy="338554"/>
          </a:xfrm>
          <a:prstGeom prst="rect">
            <a:avLst/>
          </a:prstGeom>
          <a:noFill/>
        </p:spPr>
        <p:txBody>
          <a:bodyPr wrap="none" rtlCol="0">
            <a:spAutoFit/>
          </a:bodyPr>
          <a:lstStyle/>
          <a:p>
            <a:pPr defTabSz="1219200"/>
            <a:r>
              <a:rPr lang="zh-CN" altLang="en-US" sz="1600" kern="0">
                <a:solidFill>
                  <a:schemeClr val="bg1"/>
                </a:solidFill>
                <a:latin typeface="方正正黑简体" pitchFamily="2" charset="-122"/>
                <a:ea typeface="方正正黑简体" pitchFamily="2" charset="-122"/>
              </a:rPr>
              <a:t>章节标题三</a:t>
            </a:r>
            <a:endParaRPr lang="zh-CN" altLang="en-US" sz="1600" kern="0">
              <a:solidFill>
                <a:schemeClr val="bg1"/>
              </a:solidFill>
              <a:latin typeface="方正正黑简体" pitchFamily="2" charset="-122"/>
              <a:ea typeface="方正正黑简体" pitchFamily="2" charset="-122"/>
            </a:endParaRPr>
          </a:p>
        </p:txBody>
      </p:sp>
      <p:sp>
        <p:nvSpPr>
          <p:cNvPr id="11" name="眉头"/>
          <p:cNvSpPr txBox="1"/>
          <p:nvPr userDrawn="1"/>
        </p:nvSpPr>
        <p:spPr>
          <a:xfrm>
            <a:off x="6145876" y="97276"/>
            <a:ext cx="1210588" cy="338554"/>
          </a:xfrm>
          <a:prstGeom prst="rect">
            <a:avLst/>
          </a:prstGeom>
          <a:noFill/>
        </p:spPr>
        <p:txBody>
          <a:bodyPr wrap="none" rtlCol="0">
            <a:spAutoFit/>
          </a:bodyPr>
          <a:lstStyle/>
          <a:p>
            <a:pPr defTabSz="1219200"/>
            <a:r>
              <a:rPr lang="zh-CN" altLang="en-US" sz="1600" kern="0">
                <a:solidFill>
                  <a:schemeClr val="bg1"/>
                </a:solidFill>
                <a:latin typeface="方正正黑简体" pitchFamily="2" charset="-122"/>
                <a:ea typeface="方正正黑简体" pitchFamily="2" charset="-122"/>
              </a:rPr>
              <a:t>章节标题四</a:t>
            </a:r>
            <a:endParaRPr lang="zh-CN" altLang="en-US" sz="1600" kern="0">
              <a:solidFill>
                <a:schemeClr val="bg1"/>
              </a:solidFill>
              <a:latin typeface="方正正黑简体" pitchFamily="2" charset="-122"/>
              <a:ea typeface="方正正黑简体" pitchFamily="2" charset="-122"/>
            </a:endParaRPr>
          </a:p>
        </p:txBody>
      </p:sp>
      <p:sp>
        <p:nvSpPr>
          <p:cNvPr id="12" name="眉头"/>
          <p:cNvSpPr txBox="1"/>
          <p:nvPr userDrawn="1"/>
        </p:nvSpPr>
        <p:spPr>
          <a:xfrm>
            <a:off x="7966821" y="97276"/>
            <a:ext cx="1210588" cy="338554"/>
          </a:xfrm>
          <a:prstGeom prst="rect">
            <a:avLst/>
          </a:prstGeom>
          <a:noFill/>
        </p:spPr>
        <p:txBody>
          <a:bodyPr wrap="none" rtlCol="0">
            <a:spAutoFit/>
          </a:bodyPr>
          <a:lstStyle/>
          <a:p>
            <a:pPr defTabSz="1219200"/>
            <a:r>
              <a:rPr lang="zh-CN" altLang="en-US" sz="1600" kern="0">
                <a:solidFill>
                  <a:schemeClr val="bg1"/>
                </a:solidFill>
                <a:latin typeface="方正正黑简体" pitchFamily="2" charset="-122"/>
                <a:ea typeface="方正正黑简体" pitchFamily="2" charset="-122"/>
              </a:rPr>
              <a:t>章节标题五</a:t>
            </a:r>
            <a:endParaRPr lang="zh-CN" altLang="en-US" sz="1600" kern="0">
              <a:solidFill>
                <a:schemeClr val="bg1"/>
              </a:solidFill>
              <a:latin typeface="方正正黑简体" pitchFamily="2" charset="-122"/>
              <a:ea typeface="方正正黑简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
    <p:bg>
      <p:bgPr>
        <a:solidFill>
          <a:schemeClr val="bg1"/>
        </a:solidFill>
        <a:effectLst/>
      </p:bgPr>
    </p:bg>
    <p:spTree>
      <p:nvGrpSpPr>
        <p:cNvPr id="1" name=""/>
        <p:cNvGrpSpPr/>
        <p:nvPr/>
      </p:nvGrpSpPr>
      <p:grpSpPr>
        <a:xfrm>
          <a:off x="0" y="0"/>
          <a:ext cx="0" cy="0"/>
          <a:chOff x="0" y="0"/>
          <a:chExt cx="0" cy="0"/>
        </a:xfrm>
      </p:grpSpPr>
      <p:pic>
        <p:nvPicPr>
          <p:cNvPr id="2051" name="图片 2" descr="01"/>
          <p:cNvPicPr>
            <a:picLocks noChangeAspect="1"/>
          </p:cNvPicPr>
          <p:nvPr userDrawn="1"/>
        </p:nvPicPr>
        <p:blipFill>
          <a:blip r:embed="rId2" cstate="print"/>
          <a:stretch>
            <a:fillRect/>
          </a:stretch>
        </p:blipFill>
        <p:spPr>
          <a:xfrm>
            <a:off x="-139700" y="0"/>
            <a:ext cx="12331700" cy="6935788"/>
          </a:xfrm>
          <a:prstGeom prst="rect">
            <a:avLst/>
          </a:prstGeom>
          <a:noFill/>
          <a:ln w="9525">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image" Target="../media/image3.jpeg"/><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3.jpeg"/><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4" Type="http://schemas.openxmlformats.org/officeDocument/2006/relationships/theme" Target="../theme/theme3.xml"/><Relationship Id="rId3"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media/image3.jpeg"/><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4" Type="http://schemas.openxmlformats.org/officeDocument/2006/relationships/theme" Target="../theme/theme5.xml"/><Relationship Id="rId3" Type="http://schemas.openxmlformats.org/officeDocument/2006/relationships/image" Target="../media/image3.jpeg"/><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4" Type="http://schemas.openxmlformats.org/officeDocument/2006/relationships/theme" Target="../theme/theme6.xml"/><Relationship Id="rId3" Type="http://schemas.openxmlformats.org/officeDocument/2006/relationships/image" Target="../media/image3.jpeg"/><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1" descr="01b"/>
          <p:cNvPicPr>
            <a:picLocks noChangeAspect="1"/>
          </p:cNvPicPr>
          <p:nvPr userDrawn="1"/>
        </p:nvPicPr>
        <p:blipFill>
          <a:blip r:embed="rId8" cstate="print"/>
          <a:stretch>
            <a:fillRect/>
          </a:stretch>
        </p:blipFill>
        <p:spPr>
          <a:xfrm>
            <a:off x="-93662" y="0"/>
            <a:ext cx="12285662" cy="691038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1" descr="01b"/>
          <p:cNvPicPr>
            <a:picLocks noChangeAspect="1"/>
          </p:cNvPicPr>
          <p:nvPr userDrawn="1"/>
        </p:nvPicPr>
        <p:blipFill>
          <a:blip r:embed="rId4" cstate="print"/>
          <a:stretch>
            <a:fillRect/>
          </a:stretch>
        </p:blipFill>
        <p:spPr>
          <a:xfrm>
            <a:off x="-93662" y="0"/>
            <a:ext cx="12285662" cy="691038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hf sldNum="0" hdr="0" ftr="0" dt="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1" descr="01b"/>
          <p:cNvPicPr>
            <a:picLocks noChangeAspect="1"/>
          </p:cNvPicPr>
          <p:nvPr userDrawn="1"/>
        </p:nvPicPr>
        <p:blipFill>
          <a:blip r:embed="rId3" cstate="print"/>
          <a:stretch>
            <a:fillRect/>
          </a:stretch>
        </p:blipFill>
        <p:spPr>
          <a:xfrm>
            <a:off x="-93662" y="0"/>
            <a:ext cx="12285662" cy="691038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1" descr="01b"/>
          <p:cNvPicPr>
            <a:picLocks noChangeAspect="1"/>
          </p:cNvPicPr>
          <p:nvPr userDrawn="1"/>
        </p:nvPicPr>
        <p:blipFill>
          <a:blip r:embed="rId3" cstate="print"/>
          <a:stretch>
            <a:fillRect/>
          </a:stretch>
        </p:blipFill>
        <p:spPr>
          <a:xfrm>
            <a:off x="-93662" y="0"/>
            <a:ext cx="12285662" cy="691038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Lst>
  <p:hf sldNum="0" hdr="0" ftr="0" dt="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1" descr="01b"/>
          <p:cNvPicPr>
            <a:picLocks noChangeAspect="1"/>
          </p:cNvPicPr>
          <p:nvPr userDrawn="1"/>
        </p:nvPicPr>
        <p:blipFill>
          <a:blip r:embed="rId3" cstate="print"/>
          <a:stretch>
            <a:fillRect/>
          </a:stretch>
        </p:blipFill>
        <p:spPr>
          <a:xfrm>
            <a:off x="-93662" y="0"/>
            <a:ext cx="12285662" cy="691038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Lst>
  <p:hf sldNum="0" hdr="0" ftr="0" dt="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1" descr="01b"/>
          <p:cNvPicPr>
            <a:picLocks noChangeAspect="1"/>
          </p:cNvPicPr>
          <p:nvPr userDrawn="1"/>
        </p:nvPicPr>
        <p:blipFill>
          <a:blip r:embed="rId3" cstate="print"/>
          <a:stretch>
            <a:fillRect/>
          </a:stretch>
        </p:blipFill>
        <p:spPr>
          <a:xfrm>
            <a:off x="-93662" y="0"/>
            <a:ext cx="12285662" cy="691038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0" r:id="rId1"/>
    <p:sldLayoutId id="2147483671" r:id="rId2"/>
  </p:sldLayoutIdLst>
  <p:hf sldNum="0" hdr="0" ftr="0" dt="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15.xml"/><Relationship Id="rId7" Type="http://schemas.openxmlformats.org/officeDocument/2006/relationships/tags" Target="../tags/tag73.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5.xml"/><Relationship Id="rId1" Type="http://schemas.openxmlformats.org/officeDocument/2006/relationships/tags" Target="../tags/tag74.xml"/></Relationships>
</file>

<file path=ppt/slides/_rels/slide2.xml.rels><?xml version="1.0" encoding="UTF-8" standalone="yes"?>
<Relationships xmlns="http://schemas.openxmlformats.org/package/2006/relationships"><Relationship Id="rId9" Type="http://schemas.openxmlformats.org/officeDocument/2006/relationships/tags" Target="../tags/tag25.xml"/><Relationship Id="rId8" Type="http://schemas.openxmlformats.org/officeDocument/2006/relationships/tags" Target="../tags/tag24.xml"/><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6" Type="http://schemas.openxmlformats.org/officeDocument/2006/relationships/notesSlide" Target="../notesSlides/notesSlide1.xml"/><Relationship Id="rId35" Type="http://schemas.openxmlformats.org/officeDocument/2006/relationships/slideLayout" Target="../slideLayouts/slideLayout10.xml"/><Relationship Id="rId34" Type="http://schemas.openxmlformats.org/officeDocument/2006/relationships/tags" Target="../tags/tag50.xml"/><Relationship Id="rId33" Type="http://schemas.openxmlformats.org/officeDocument/2006/relationships/tags" Target="../tags/tag49.xml"/><Relationship Id="rId32" Type="http://schemas.openxmlformats.org/officeDocument/2006/relationships/tags" Target="../tags/tag48.xml"/><Relationship Id="rId31" Type="http://schemas.openxmlformats.org/officeDocument/2006/relationships/tags" Target="../tags/tag47.xml"/><Relationship Id="rId30" Type="http://schemas.openxmlformats.org/officeDocument/2006/relationships/tags" Target="../tags/tag46.xml"/><Relationship Id="rId3" Type="http://schemas.openxmlformats.org/officeDocument/2006/relationships/tags" Target="../tags/tag19.xml"/><Relationship Id="rId29" Type="http://schemas.openxmlformats.org/officeDocument/2006/relationships/tags" Target="../tags/tag45.xml"/><Relationship Id="rId28" Type="http://schemas.openxmlformats.org/officeDocument/2006/relationships/tags" Target="../tags/tag44.xml"/><Relationship Id="rId27" Type="http://schemas.openxmlformats.org/officeDocument/2006/relationships/tags" Target="../tags/tag43.xml"/><Relationship Id="rId26" Type="http://schemas.openxmlformats.org/officeDocument/2006/relationships/tags" Target="../tags/tag42.xml"/><Relationship Id="rId25" Type="http://schemas.openxmlformats.org/officeDocument/2006/relationships/tags" Target="../tags/tag41.xml"/><Relationship Id="rId24" Type="http://schemas.openxmlformats.org/officeDocument/2006/relationships/tags" Target="../tags/tag40.xml"/><Relationship Id="rId23" Type="http://schemas.openxmlformats.org/officeDocument/2006/relationships/tags" Target="../tags/tag39.xml"/><Relationship Id="rId22" Type="http://schemas.openxmlformats.org/officeDocument/2006/relationships/tags" Target="../tags/tag38.xml"/><Relationship Id="rId21" Type="http://schemas.openxmlformats.org/officeDocument/2006/relationships/tags" Target="../tags/tag37.xml"/><Relationship Id="rId20" Type="http://schemas.openxmlformats.org/officeDocument/2006/relationships/tags" Target="../tags/tag36.xml"/><Relationship Id="rId2" Type="http://schemas.openxmlformats.org/officeDocument/2006/relationships/tags" Target="../tags/tag18.xml"/><Relationship Id="rId19" Type="http://schemas.openxmlformats.org/officeDocument/2006/relationships/tags" Target="../tags/tag35.xml"/><Relationship Id="rId18" Type="http://schemas.openxmlformats.org/officeDocument/2006/relationships/tags" Target="../tags/tag34.xml"/><Relationship Id="rId17" Type="http://schemas.openxmlformats.org/officeDocument/2006/relationships/tags" Target="../tags/tag33.xml"/><Relationship Id="rId16" Type="http://schemas.openxmlformats.org/officeDocument/2006/relationships/tags" Target="../tags/tag32.xml"/><Relationship Id="rId15" Type="http://schemas.openxmlformats.org/officeDocument/2006/relationships/tags" Target="../tags/tag31.xml"/><Relationship Id="rId14" Type="http://schemas.openxmlformats.org/officeDocument/2006/relationships/tags" Target="../tags/tag30.xml"/><Relationship Id="rId13" Type="http://schemas.openxmlformats.org/officeDocument/2006/relationships/tags" Target="../tags/tag29.xml"/><Relationship Id="rId12" Type="http://schemas.openxmlformats.org/officeDocument/2006/relationships/tags" Target="../tags/tag28.xml"/><Relationship Id="rId11" Type="http://schemas.openxmlformats.org/officeDocument/2006/relationships/tags" Target="../tags/tag27.xml"/><Relationship Id="rId10" Type="http://schemas.openxmlformats.org/officeDocument/2006/relationships/tags" Target="../tags/tag26.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13.xml"/><Relationship Id="rId7" Type="http://schemas.openxmlformats.org/officeDocument/2006/relationships/tags" Target="../tags/tag63.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66.xml"/><Relationship Id="rId1" Type="http://schemas.openxmlformats.org/officeDocument/2006/relationships/tags" Target="../tags/tag6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直接连接符 17"/>
          <p:cNvSpPr/>
          <p:nvPr/>
        </p:nvSpPr>
        <p:spPr>
          <a:xfrm>
            <a:off x="4776788" y="4632325"/>
            <a:ext cx="2622550" cy="1588"/>
          </a:xfrm>
          <a:prstGeom prst="line">
            <a:avLst/>
          </a:prstGeom>
          <a:ln w="6350">
            <a:noFill/>
          </a:ln>
        </p:spPr>
      </p:sp>
      <p:sp>
        <p:nvSpPr>
          <p:cNvPr id="27650" name="文本框 24"/>
          <p:cNvSpPr/>
          <p:nvPr/>
        </p:nvSpPr>
        <p:spPr>
          <a:xfrm>
            <a:off x="3581400" y="5280025"/>
            <a:ext cx="6681788" cy="1135054"/>
          </a:xfrm>
          <a:prstGeom prst="rect">
            <a:avLst/>
          </a:prstGeom>
          <a:noFill/>
          <a:ln w="9525">
            <a:noFill/>
          </a:ln>
        </p:spPr>
        <p:txBody>
          <a:bodyPr anchor="t">
            <a:spAutoFit/>
          </a:bodyPr>
          <a:lstStyle/>
          <a:p>
            <a:pPr>
              <a:lnSpc>
                <a:spcPct val="150000"/>
              </a:lnSpc>
              <a:buFont typeface="Arial" panose="020B0604020202020204" pitchFamily="34" charset="0"/>
            </a:pPr>
            <a:r>
              <a:rPr lang="zh-CN" altLang="en-US" sz="2400" dirty="0">
                <a:latin typeface="微软雅黑" panose="020B0503020204020204" pitchFamily="34" charset="-122"/>
                <a:ea typeface="微软雅黑" panose="020B0503020204020204" pitchFamily="34" charset="-122"/>
                <a:sym typeface="Calibri" panose="020F0502020204030204" charset="0"/>
              </a:rPr>
              <a:t>报告人：杨小斌</a:t>
            </a:r>
            <a:endParaRPr lang="en-US" altLang="zh-CN" sz="2400" dirty="0">
              <a:latin typeface="微软雅黑" panose="020B0503020204020204" pitchFamily="34" charset="-122"/>
              <a:ea typeface="微软雅黑" panose="020B0503020204020204" pitchFamily="34" charset="-122"/>
              <a:sym typeface="Calibri" panose="020F0502020204030204" charset="0"/>
            </a:endParaRPr>
          </a:p>
          <a:p>
            <a:pPr>
              <a:lnSpc>
                <a:spcPct val="150000"/>
              </a:lnSpc>
              <a:buFont typeface="Arial" panose="020B0604020202020204" pitchFamily="34" charset="0"/>
            </a:pPr>
            <a:r>
              <a:rPr lang="zh-CN" altLang="en-US" sz="2400" dirty="0">
                <a:latin typeface="微软雅黑" panose="020B0503020204020204" pitchFamily="34" charset="-122"/>
                <a:ea typeface="微软雅黑" panose="020B0503020204020204" pitchFamily="34" charset="-122"/>
                <a:sym typeface="Calibri" panose="020F0502020204030204" charset="0"/>
              </a:rPr>
              <a:t>单   位：北京市十一学校</a:t>
            </a:r>
            <a:endParaRPr lang="zh-CN" altLang="en-US" sz="2400" dirty="0">
              <a:latin typeface="微软雅黑" panose="020B0503020204020204" pitchFamily="34" charset="-122"/>
              <a:ea typeface="微软雅黑" panose="020B0503020204020204" pitchFamily="34" charset="-122"/>
              <a:sym typeface="Calibri" panose="020F0502020204030204" charset="0"/>
            </a:endParaRPr>
          </a:p>
        </p:txBody>
      </p:sp>
      <p:sp>
        <p:nvSpPr>
          <p:cNvPr id="27651" name="矩形 2"/>
          <p:cNvSpPr/>
          <p:nvPr/>
        </p:nvSpPr>
        <p:spPr>
          <a:xfrm>
            <a:off x="1036638" y="1647825"/>
            <a:ext cx="11155362" cy="2011363"/>
          </a:xfrm>
          <a:prstGeom prst="rect">
            <a:avLst/>
          </a:prstGeom>
          <a:noFill/>
          <a:ln w="9525">
            <a:noFill/>
          </a:ln>
        </p:spPr>
        <p:txBody>
          <a:bodyPr anchor="t"/>
          <a:lstStyle/>
          <a:p>
            <a:pPr>
              <a:buFont typeface="Arial" panose="020B0604020202020204" pitchFamily="34" charset="0"/>
            </a:pPr>
            <a:endParaRPr lang="zh-CN" altLang="en-US" dirty="0">
              <a:latin typeface="Arial" panose="020B0604020202020204" pitchFamily="34" charset="0"/>
              <a:ea typeface="宋体" panose="02010600030101010101" pitchFamily="2" charset="-122"/>
              <a:sym typeface="Calibri" panose="020F0502020204030204" charset="0"/>
            </a:endParaRPr>
          </a:p>
        </p:txBody>
      </p:sp>
      <p:sp>
        <p:nvSpPr>
          <p:cNvPr id="27652" name="文本框 22"/>
          <p:cNvSpPr/>
          <p:nvPr/>
        </p:nvSpPr>
        <p:spPr>
          <a:xfrm>
            <a:off x="-152400" y="2336800"/>
            <a:ext cx="12344400" cy="2123658"/>
          </a:xfrm>
          <a:prstGeom prst="rect">
            <a:avLst/>
          </a:prstGeom>
          <a:noFill/>
          <a:ln w="9525">
            <a:noFill/>
          </a:ln>
        </p:spPr>
        <p:txBody>
          <a:bodyPr wrap="square" anchor="t">
            <a:spAutoFit/>
          </a:bodyPr>
          <a:lstStyle/>
          <a:p>
            <a:pPr algn="ctr">
              <a:buFont typeface="Arial" panose="020B0604020202020204" pitchFamily="34" charset="0"/>
            </a:pPr>
            <a:r>
              <a:rPr lang="zh-CN" altLang="en-US" sz="4400" b="1" dirty="0">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4400" b="1" dirty="0">
                <a:latin typeface="微软雅黑" panose="020B0503020204020204" pitchFamily="34" charset="-122"/>
                <a:ea typeface="微软雅黑" panose="020B0503020204020204" pitchFamily="34" charset="-122"/>
                <a:sym typeface="微软雅黑" panose="020B0503020204020204" pitchFamily="34" charset="-122"/>
              </a:rPr>
              <a:t>8</a:t>
            </a:r>
            <a:r>
              <a:rPr lang="zh-CN" altLang="en-US" sz="4400" b="1" dirty="0">
                <a:latin typeface="微软雅黑" panose="020B0503020204020204" pitchFamily="34" charset="-122"/>
                <a:ea typeface="微软雅黑" panose="020B0503020204020204" pitchFamily="34" charset="-122"/>
                <a:sym typeface="微软雅黑" panose="020B0503020204020204" pitchFamily="34" charset="-122"/>
              </a:rPr>
              <a:t>讲  中国共产党是民族复兴的引路人</a:t>
            </a:r>
            <a:endParaRPr lang="en-US" altLang="zh-CN" sz="4400" b="1" dirty="0">
              <a:latin typeface="微软雅黑" panose="020B0503020204020204" pitchFamily="34" charset="-122"/>
              <a:ea typeface="微软雅黑" panose="020B0503020204020204" pitchFamily="34" charset="-122"/>
              <a:sym typeface="微软雅黑" panose="020B0503020204020204" pitchFamily="34" charset="-122"/>
            </a:endParaRPr>
          </a:p>
          <a:p>
            <a:pPr algn="ctr">
              <a:buFont typeface="Arial" panose="020B0604020202020204" pitchFamily="34" charset="0"/>
            </a:pPr>
            <a:endParaRPr lang="en-US" altLang="zh-CN" sz="4400" b="1" dirty="0">
              <a:latin typeface="微软雅黑" panose="020B0503020204020204" pitchFamily="34" charset="-122"/>
              <a:ea typeface="微软雅黑" panose="020B0503020204020204" pitchFamily="34" charset="-122"/>
              <a:sym typeface="微软雅黑" panose="020B0503020204020204" pitchFamily="34" charset="-122"/>
            </a:endParaRPr>
          </a:p>
          <a:p>
            <a:pPr algn="ctr">
              <a:buFont typeface="Arial" panose="020B0604020202020204" pitchFamily="34" charset="0"/>
            </a:pPr>
            <a:r>
              <a:rPr lang="zh-CN" altLang="en-US" sz="4400" b="1" dirty="0">
                <a:latin typeface="微软雅黑" panose="020B0503020204020204" pitchFamily="34" charset="-122"/>
                <a:ea typeface="微软雅黑" panose="020B0503020204020204" pitchFamily="34" charset="-122"/>
                <a:sym typeface="微软雅黑" panose="020B0503020204020204" pitchFamily="34" charset="-122"/>
              </a:rPr>
              <a:t>内容解读</a:t>
            </a:r>
            <a:endParaRPr lang="zh-CN" altLang="en-US" sz="4400"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54" name="文本框 99"/>
          <p:cNvSpPr txBox="1"/>
          <p:nvPr/>
        </p:nvSpPr>
        <p:spPr>
          <a:xfrm>
            <a:off x="23813" y="1290638"/>
            <a:ext cx="10739437" cy="523875"/>
          </a:xfrm>
          <a:prstGeom prst="rect">
            <a:avLst/>
          </a:prstGeom>
          <a:noFill/>
          <a:ln w="9525">
            <a:noFill/>
          </a:ln>
        </p:spPr>
        <p:txBody>
          <a:bodyPr wrap="square" anchor="t">
            <a:spAutoFit/>
          </a:bodyPr>
          <a:lstStyle/>
          <a:p>
            <a:r>
              <a:rPr lang="zh-CN" altLang="zh-CN" sz="2800" b="1" dirty="0">
                <a:solidFill>
                  <a:srgbClr val="264457"/>
                </a:solidFill>
                <a:latin typeface="黑体" panose="02010609060101010101" charset="-122"/>
                <a:ea typeface="黑体" panose="02010609060101010101" charset="-122"/>
              </a:rPr>
              <a:t>《习近平新时代中国特色社会主义思想学生读本》</a:t>
            </a:r>
            <a:r>
              <a:rPr lang="zh-CN" altLang="en-US" sz="2800" b="1" dirty="0">
                <a:solidFill>
                  <a:srgbClr val="264457"/>
                </a:solidFill>
                <a:latin typeface="黑体" panose="02010609060101010101" charset="-122"/>
                <a:ea typeface="黑体" panose="02010609060101010101" charset="-122"/>
              </a:rPr>
              <a:t>（初中）</a:t>
            </a:r>
            <a:endParaRPr lang="zh-CN" altLang="en-US" sz="2800" b="1" dirty="0">
              <a:solidFill>
                <a:srgbClr val="264457"/>
              </a:solidFill>
              <a:latin typeface="黑体" panose="02010609060101010101" charset="-122"/>
              <a:ea typeface="黑体" panose="02010609060101010101" charset="-122"/>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custDataLst>
              <p:tags r:id="rId1"/>
            </p:custDataLst>
          </p:nvPr>
        </p:nvSpPr>
        <p:spPr>
          <a:xfrm>
            <a:off x="609562" y="802010"/>
            <a:ext cx="10972876" cy="609600"/>
          </a:xfrm>
          <a:prstGeom prst="rect">
            <a:avLst/>
          </a:prstGeom>
          <a:noFill/>
        </p:spPr>
        <p:txBody>
          <a:bodyPr wrap="square" lIns="63500" tIns="25400" rIns="63500" bIns="25400" rtlCol="0" anchor="t" anchorCtr="0">
            <a:noAutofit/>
          </a:bodyPr>
          <a:lstStyle/>
          <a:p>
            <a:pPr>
              <a:spcBef>
                <a:spcPts val="0"/>
              </a:spcBef>
              <a:spcAft>
                <a:spcPts val="0"/>
              </a:spcAft>
              <a:buSzPct val="100000"/>
            </a:pPr>
            <a:r>
              <a:rPr lang="zh-CN" altLang="en-US" sz="4000" b="1" spc="240" dirty="0">
                <a:solidFill>
                  <a:schemeClr val="accent1">
                    <a:lumMod val="75000"/>
                  </a:schemeClr>
                </a:solidFill>
                <a:latin typeface="微软雅黑" panose="020B0503020204020204" pitchFamily="34" charset="-122"/>
                <a:ea typeface="微软雅黑" panose="020B0503020204020204" pitchFamily="34" charset="-122"/>
                <a:sym typeface="+mn-ea"/>
              </a:rPr>
              <a:t>五、教学难点</a:t>
            </a:r>
            <a:endParaRPr lang="zh-CN" altLang="en-US" sz="4000" b="1" spc="240" dirty="0">
              <a:solidFill>
                <a:schemeClr val="accent1">
                  <a:lumMod val="75000"/>
                </a:schemeClr>
              </a:solidFill>
              <a:latin typeface="微软雅黑" panose="020B0503020204020204" pitchFamily="34" charset="-122"/>
              <a:ea typeface="微软雅黑" panose="020B0503020204020204" pitchFamily="34" charset="-122"/>
              <a:sym typeface="+mn-ea"/>
            </a:endParaRPr>
          </a:p>
        </p:txBody>
      </p:sp>
      <p:sp>
        <p:nvSpPr>
          <p:cNvPr id="57" name="TextBox 174"/>
          <p:cNvSpPr txBox="1"/>
          <p:nvPr>
            <p:custDataLst>
              <p:tags r:id="rId2"/>
            </p:custDataLst>
          </p:nvPr>
        </p:nvSpPr>
        <p:spPr>
          <a:xfrm>
            <a:off x="2326005" y="1523365"/>
            <a:ext cx="2851785" cy="1441450"/>
          </a:xfrm>
          <a:prstGeom prst="rect">
            <a:avLst/>
          </a:prstGeom>
          <a:noFill/>
        </p:spPr>
        <p:txBody>
          <a:bodyPr wrap="square" lIns="90000" tIns="46800" rIns="90000" bIns="46800" rtlCol="0">
            <a:normAutofit/>
          </a:bodyPr>
          <a:lstStyle>
            <a:defPPr>
              <a:defRPr lang="zh-CN"/>
            </a:defPPr>
            <a:lvl1pPr algn="ctr">
              <a:lnSpc>
                <a:spcPts val="1600"/>
              </a:lnSpc>
              <a:spcAft>
                <a:spcPts val="1600"/>
              </a:spcAft>
              <a:defRPr>
                <a:latin typeface="Arial" panose="020B0604020202020204" pitchFamily="34" charset="0"/>
                <a:ea typeface="微软雅黑" panose="020B0503020204020204" pitchFamily="34" charset="-122"/>
                <a:cs typeface="Lato Light"/>
              </a:defRPr>
            </a:lvl1pPr>
          </a:lstStyle>
          <a:p>
            <a:pPr marL="0" lvl="0" indent="-285750" algn="ctr" fontAlgn="ctr">
              <a:lnSpc>
                <a:spcPct val="100000"/>
              </a:lnSpc>
              <a:spcBef>
                <a:spcPts val="0"/>
              </a:spcBef>
              <a:spcAft>
                <a:spcPts val="800"/>
              </a:spcAft>
              <a:buSzPct val="100000"/>
              <a:buFont typeface="Wingdings" panose="05000000000000000000" charset="0"/>
              <a:buNone/>
            </a:pPr>
            <a:endParaRPr lang="zh-CN" altLang="en-US" sz="2400" b="1" u="none" spc="80" dirty="0">
              <a:solidFill>
                <a:schemeClr val="tx1"/>
              </a:solidFill>
              <a:latin typeface="楷体" panose="02010609060101010101" pitchFamily="49" charset="-122"/>
              <a:ea typeface="楷体" panose="02010609060101010101" pitchFamily="49" charset="-122"/>
              <a:cs typeface="+mn-cs"/>
              <a:sym typeface="+mn-ea"/>
            </a:endParaRPr>
          </a:p>
        </p:txBody>
      </p:sp>
      <p:sp>
        <p:nvSpPr>
          <p:cNvPr id="74" name="TextBox 174"/>
          <p:cNvSpPr txBox="1"/>
          <p:nvPr>
            <p:custDataLst>
              <p:tags r:id="rId3"/>
            </p:custDataLst>
          </p:nvPr>
        </p:nvSpPr>
        <p:spPr>
          <a:xfrm>
            <a:off x="4894580" y="1287145"/>
            <a:ext cx="2519680" cy="1441450"/>
          </a:xfrm>
          <a:prstGeom prst="rect">
            <a:avLst/>
          </a:prstGeom>
          <a:noFill/>
        </p:spPr>
        <p:txBody>
          <a:bodyPr wrap="square" lIns="90000" tIns="46800" rIns="90000" bIns="46800" rtlCol="0">
            <a:normAutofit/>
          </a:bodyPr>
          <a:lstStyle>
            <a:defPPr>
              <a:defRPr lang="zh-CN"/>
            </a:defPPr>
            <a:lvl1pPr algn="ctr">
              <a:lnSpc>
                <a:spcPts val="1600"/>
              </a:lnSpc>
              <a:spcAft>
                <a:spcPts val="1600"/>
              </a:spcAft>
              <a:defRPr>
                <a:latin typeface="Arial" panose="020B0604020202020204" pitchFamily="34" charset="0"/>
                <a:ea typeface="微软雅黑" panose="020B0503020204020204" pitchFamily="34" charset="-122"/>
                <a:cs typeface="Lato Light"/>
              </a:defRPr>
            </a:lvl1pPr>
          </a:lstStyle>
          <a:p>
            <a:pPr marL="0" lvl="0" indent="-285750" algn="ctr" fontAlgn="ctr">
              <a:lnSpc>
                <a:spcPct val="100000"/>
              </a:lnSpc>
              <a:spcBef>
                <a:spcPts val="0"/>
              </a:spcBef>
              <a:spcAft>
                <a:spcPts val="800"/>
              </a:spcAft>
              <a:buSzPct val="100000"/>
              <a:buFont typeface="Wingdings" panose="05000000000000000000" charset="0"/>
              <a:buNone/>
            </a:pPr>
            <a:endParaRPr lang="zh-CN" altLang="en-US" sz="2400" b="1" u="none" spc="80" dirty="0">
              <a:solidFill>
                <a:schemeClr val="tx1"/>
              </a:solidFill>
              <a:latin typeface="楷体" panose="02010609060101010101" pitchFamily="49" charset="-122"/>
              <a:ea typeface="楷体" panose="02010609060101010101" pitchFamily="49" charset="-122"/>
              <a:cs typeface="+mn-cs"/>
              <a:sym typeface="+mn-ea"/>
            </a:endParaRPr>
          </a:p>
        </p:txBody>
      </p:sp>
      <p:sp>
        <p:nvSpPr>
          <p:cNvPr id="77" name="TextBox 174"/>
          <p:cNvSpPr txBox="1"/>
          <p:nvPr>
            <p:custDataLst>
              <p:tags r:id="rId4"/>
            </p:custDataLst>
          </p:nvPr>
        </p:nvSpPr>
        <p:spPr>
          <a:xfrm>
            <a:off x="7160260" y="1696085"/>
            <a:ext cx="2829560" cy="1441450"/>
          </a:xfrm>
          <a:prstGeom prst="rect">
            <a:avLst/>
          </a:prstGeom>
          <a:noFill/>
        </p:spPr>
        <p:txBody>
          <a:bodyPr wrap="square" lIns="90000" tIns="46800" rIns="90000" bIns="46800" rtlCol="0">
            <a:normAutofit/>
          </a:bodyPr>
          <a:lstStyle>
            <a:defPPr>
              <a:defRPr lang="zh-CN"/>
            </a:defPPr>
            <a:lvl1pPr algn="ctr">
              <a:lnSpc>
                <a:spcPts val="1600"/>
              </a:lnSpc>
              <a:spcAft>
                <a:spcPts val="1600"/>
              </a:spcAft>
              <a:defRPr>
                <a:latin typeface="Arial" panose="020B0604020202020204" pitchFamily="34" charset="0"/>
                <a:ea typeface="微软雅黑" panose="020B0503020204020204" pitchFamily="34" charset="-122"/>
                <a:cs typeface="Lato Light"/>
              </a:defRPr>
            </a:lvl1pPr>
          </a:lstStyle>
          <a:p>
            <a:pPr marL="0" lvl="0" indent="-285750" algn="ctr" fontAlgn="ctr">
              <a:lnSpc>
                <a:spcPct val="100000"/>
              </a:lnSpc>
              <a:spcBef>
                <a:spcPts val="0"/>
              </a:spcBef>
              <a:spcAft>
                <a:spcPts val="800"/>
              </a:spcAft>
              <a:buSzPct val="100000"/>
              <a:buFont typeface="Wingdings" panose="05000000000000000000" charset="0"/>
              <a:buNone/>
            </a:pPr>
            <a:endParaRPr lang="zh-CN" altLang="en-US" sz="2400" b="1" u="none" spc="80" dirty="0">
              <a:solidFill>
                <a:schemeClr val="tx1"/>
              </a:solidFill>
              <a:latin typeface="楷体" panose="02010609060101010101" pitchFamily="49" charset="-122"/>
              <a:ea typeface="楷体" panose="02010609060101010101" pitchFamily="49" charset="-122"/>
              <a:cs typeface="+mn-cs"/>
              <a:sym typeface="+mn-ea"/>
            </a:endParaRPr>
          </a:p>
        </p:txBody>
      </p:sp>
      <p:sp>
        <p:nvSpPr>
          <p:cNvPr id="80" name="TextBox 174"/>
          <p:cNvSpPr txBox="1"/>
          <p:nvPr>
            <p:custDataLst>
              <p:tags r:id="rId5"/>
            </p:custDataLst>
          </p:nvPr>
        </p:nvSpPr>
        <p:spPr>
          <a:xfrm>
            <a:off x="9200515" y="2230755"/>
            <a:ext cx="2883535" cy="1441450"/>
          </a:xfrm>
          <a:prstGeom prst="rect">
            <a:avLst/>
          </a:prstGeom>
          <a:noFill/>
        </p:spPr>
        <p:txBody>
          <a:bodyPr wrap="square" lIns="90000" tIns="46800" rIns="90000" bIns="46800" rtlCol="0">
            <a:normAutofit/>
          </a:bodyPr>
          <a:lstStyle>
            <a:defPPr>
              <a:defRPr lang="zh-CN"/>
            </a:defPPr>
            <a:lvl1pPr algn="ctr">
              <a:lnSpc>
                <a:spcPts val="1600"/>
              </a:lnSpc>
              <a:spcAft>
                <a:spcPts val="1600"/>
              </a:spcAft>
              <a:defRPr>
                <a:latin typeface="Arial" panose="020B0604020202020204" pitchFamily="34" charset="0"/>
                <a:ea typeface="微软雅黑" panose="020B0503020204020204" pitchFamily="34" charset="-122"/>
                <a:cs typeface="Lato Light"/>
              </a:defRPr>
            </a:lvl1pPr>
          </a:lstStyle>
          <a:p>
            <a:pPr marL="0" lvl="0" indent="-285750" algn="ctr" fontAlgn="ctr">
              <a:lnSpc>
                <a:spcPct val="100000"/>
              </a:lnSpc>
              <a:spcBef>
                <a:spcPts val="0"/>
              </a:spcBef>
              <a:spcAft>
                <a:spcPts val="800"/>
              </a:spcAft>
              <a:buSzPct val="100000"/>
              <a:buFont typeface="Wingdings" panose="05000000000000000000" charset="0"/>
              <a:buNone/>
            </a:pPr>
            <a:endParaRPr lang="zh-CN" altLang="en-US" sz="2400" b="1" u="none" spc="60" dirty="0">
              <a:solidFill>
                <a:srgbClr val="0070C0"/>
              </a:solidFill>
              <a:latin typeface="楷体" panose="02010609060101010101" pitchFamily="49" charset="-122"/>
              <a:ea typeface="楷体" panose="02010609060101010101" pitchFamily="49" charset="-122"/>
              <a:cs typeface="+mn-cs"/>
              <a:sym typeface="+mn-ea"/>
            </a:endParaRPr>
          </a:p>
        </p:txBody>
      </p:sp>
      <p:sp>
        <p:nvSpPr>
          <p:cNvPr id="85" name="TextBox 174"/>
          <p:cNvSpPr txBox="1"/>
          <p:nvPr>
            <p:custDataLst>
              <p:tags r:id="rId6"/>
            </p:custDataLst>
          </p:nvPr>
        </p:nvSpPr>
        <p:spPr>
          <a:xfrm>
            <a:off x="609562" y="1964690"/>
            <a:ext cx="11301458" cy="2632710"/>
          </a:xfrm>
          <a:prstGeom prst="rect">
            <a:avLst/>
          </a:prstGeom>
          <a:noFill/>
        </p:spPr>
        <p:txBody>
          <a:bodyPr wrap="square" lIns="90000" tIns="46800" rIns="90000" bIns="46800" rtlCol="0">
            <a:normAutofit lnSpcReduction="10000"/>
          </a:bodyPr>
          <a:lstStyle>
            <a:defPPr>
              <a:defRPr lang="zh-CN"/>
            </a:defPPr>
            <a:lvl1pPr algn="ctr">
              <a:lnSpc>
                <a:spcPts val="1600"/>
              </a:lnSpc>
              <a:spcAft>
                <a:spcPts val="1600"/>
              </a:spcAft>
              <a:defRPr>
                <a:latin typeface="Arial" panose="020B0604020202020204" pitchFamily="34" charset="0"/>
                <a:ea typeface="微软雅黑" panose="020B0503020204020204" pitchFamily="34" charset="-122"/>
                <a:cs typeface="Lato Light"/>
              </a:defRPr>
            </a:lvl1pPr>
          </a:lstStyle>
          <a:p>
            <a:pPr marL="990600" lvl="1" indent="-571500">
              <a:buFont typeface="Arial" panose="020B0604020202020204" pitchFamily="34" charset="0"/>
              <a:buChar char="•"/>
              <a:defRPr/>
            </a:pPr>
            <a:r>
              <a:rPr lang="zh-CN" altLang="en-US" sz="3600" dirty="0"/>
              <a:t>自我革命，从严治党</a:t>
            </a:r>
            <a:endParaRPr lang="en-US" altLang="zh-CN" sz="3600" dirty="0"/>
          </a:p>
          <a:p>
            <a:pPr marL="419100" lvl="1">
              <a:defRPr/>
            </a:pPr>
            <a:r>
              <a:rPr lang="zh-CN" altLang="en-US" sz="3600" dirty="0"/>
              <a:t>勇于自我革命，从严管党治党，是中国共产党最鲜明的品格；</a:t>
            </a:r>
            <a:endParaRPr lang="en-US" altLang="zh-CN" sz="3600" dirty="0"/>
          </a:p>
          <a:p>
            <a:pPr marL="419100" lvl="1">
              <a:defRPr/>
            </a:pPr>
            <a:r>
              <a:rPr lang="zh-CN" altLang="en-US" sz="3600" dirty="0"/>
              <a:t>全面从严治党，成效卓著；</a:t>
            </a:r>
            <a:endParaRPr lang="en-US" altLang="zh-CN" sz="3600" dirty="0"/>
          </a:p>
          <a:p>
            <a:pPr marL="419100" lvl="1">
              <a:defRPr/>
            </a:pPr>
            <a:r>
              <a:rPr lang="zh-CN" altLang="en-US" sz="3600" dirty="0"/>
              <a:t>新时代党的建设总要求。</a:t>
            </a:r>
            <a:endParaRPr lang="en-US" altLang="zh-CN" sz="3600" dirty="0"/>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7" grpId="1"/>
      <p:bldP spid="74" grpId="0"/>
      <p:bldP spid="74" grpId="1"/>
      <p:bldP spid="77" grpId="0"/>
      <p:bldP spid="77" grpId="1"/>
      <p:bldP spid="80" grpId="0"/>
      <p:bldP spid="80" grpId="1"/>
      <p:bldP spid="8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p:nvPr/>
        </p:nvSpPr>
        <p:spPr>
          <a:xfrm>
            <a:off x="653143" y="1240971"/>
            <a:ext cx="10798628" cy="46569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华文楷体" panose="02010600040101010101" pitchFamily="2" charset="-122"/>
                <a:ea typeface="华文楷体" panose="0201060004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华文楷体" panose="02010600040101010101" pitchFamily="2" charset="-122"/>
                <a:ea typeface="华文楷体" panose="0201060004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华文楷体" panose="02010600040101010101" pitchFamily="2" charset="-122"/>
                <a:ea typeface="华文楷体" panose="0201060004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华文楷体" panose="02010600040101010101" pitchFamily="2" charset="-122"/>
                <a:ea typeface="华文楷体" panose="0201060004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华文楷体" panose="02010600040101010101" pitchFamily="2" charset="-122"/>
                <a:ea typeface="华文楷体" panose="0201060004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a:ln>
                  <a:noFill/>
                </a:ln>
                <a:solidFill>
                  <a:sysClr val="windowText" lastClr="000000"/>
                </a:solidFill>
                <a:effectLst/>
                <a:uLnTx/>
                <a:uFillTx/>
                <a:latin typeface="华文楷体" panose="02010600040101010101" pitchFamily="2" charset="-122"/>
                <a:ea typeface="华文楷体" panose="02010600040101010101" pitchFamily="2" charset="-122"/>
                <a:cs typeface="+mn-cs"/>
              </a:rPr>
              <a:t>勇于自我革命是中国共产党区别于其他政党的显著标志。我们党历经千锤百炼而朝气蓬勃，一个很重要的原因就是我们始终坚持党要管党、全面从严治党，不断应对好自身在各个历史时期面临的风险考验，确保我们党在世界形势深刻变化的历史进程中始终走在时代前列，在应对国内外各种风险挑战的历史进程中始终成为全国人民的主心骨！</a:t>
            </a:r>
            <a:endParaRPr kumimoji="0" lang="zh-CN" altLang="en-US" sz="2400" b="0" i="0" u="none" strike="noStrike" kern="1200" cap="none" spc="0" normalizeH="0" baseline="0" noProof="0">
              <a:ln>
                <a:noFill/>
              </a:ln>
              <a:solidFill>
                <a:sysClr val="windowText" lastClr="000000"/>
              </a:solidFill>
              <a:effectLst/>
              <a:uLnTx/>
              <a:uFillTx/>
              <a:latin typeface="华文楷体" panose="02010600040101010101" pitchFamily="2" charset="-122"/>
              <a:ea typeface="华文楷体" panose="0201060004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a:ln>
                  <a:noFill/>
                </a:ln>
                <a:solidFill>
                  <a:sysClr val="windowText" lastClr="000000"/>
                </a:solidFill>
                <a:effectLst/>
                <a:uLnTx/>
                <a:uFillTx/>
                <a:latin typeface="华文楷体" panose="02010600040101010101" pitchFamily="2" charset="-122"/>
                <a:ea typeface="华文楷体" panose="02010600040101010101" pitchFamily="2" charset="-122"/>
                <a:cs typeface="+mn-cs"/>
              </a:rPr>
              <a:t>新的征程上，我们要牢记打铁必须自身硬的道理，增强全面从严治党永远在路上的政治自觉，以党的政治建设为统领，继续推进新时代党的建设新的伟大工程，不断严密党的组织体系，着力建设德才兼备的高素质干部队伍，</a:t>
            </a:r>
            <a:r>
              <a:rPr kumimoji="0" lang="zh-CN" altLang="en-US" sz="2400" b="1" i="0" u="none" strike="noStrike" kern="1200" cap="none" spc="0" normalizeH="0" baseline="0" noProof="0">
                <a:ln>
                  <a:noFill/>
                </a:ln>
                <a:solidFill>
                  <a:srgbClr val="FF0000"/>
                </a:solidFill>
                <a:effectLst/>
                <a:uLnTx/>
                <a:uFillTx/>
                <a:latin typeface="华文楷体" panose="02010600040101010101" pitchFamily="2" charset="-122"/>
                <a:ea typeface="华文楷体" panose="02010600040101010101" pitchFamily="2" charset="-122"/>
                <a:cs typeface="+mn-cs"/>
              </a:rPr>
              <a:t>坚定不移推进党风廉政建设和反腐败斗争，坚决清除一切损害党的先进性和纯洁性的因素，清除一切侵蚀党的健康肌体的病毒，确保党不变质、不变色、不变味，确保党在新时代坚持和发展中国特色社会主义的历史进程中始终成为坚强领导核心！</a:t>
            </a:r>
            <a:r>
              <a:rPr kumimoji="0" lang="en-US" altLang="zh-CN" sz="2400" b="0" i="0" u="none" strike="noStrike" kern="1200" cap="none" spc="0" normalizeH="0" baseline="0" noProof="0">
                <a:ln>
                  <a:noFill/>
                </a:ln>
                <a:solidFill>
                  <a:sysClr val="windowText" lastClr="000000"/>
                </a:solidFill>
                <a:effectLst/>
                <a:uLnTx/>
                <a:uFillTx/>
                <a:latin typeface="华文楷体" panose="02010600040101010101" pitchFamily="2" charset="-122"/>
                <a:ea typeface="华文楷体" panose="02010600040101010101" pitchFamily="2" charset="-122"/>
                <a:cs typeface="+mn-cs"/>
              </a:rPr>
              <a:t>——</a:t>
            </a:r>
            <a:r>
              <a:rPr kumimoji="0" lang="zh-CN" altLang="en-US" sz="2400" b="0" i="0" u="none" strike="noStrike" kern="1200" cap="none" spc="0" normalizeH="0" baseline="0" noProof="0">
                <a:ln>
                  <a:noFill/>
                </a:ln>
                <a:solidFill>
                  <a:sysClr val="windowText" lastClr="000000"/>
                </a:solidFill>
                <a:effectLst/>
                <a:uLnTx/>
                <a:uFillTx/>
                <a:latin typeface="华文楷体" panose="02010600040101010101" pitchFamily="2" charset="-122"/>
                <a:ea typeface="华文楷体" panose="02010600040101010101" pitchFamily="2" charset="-122"/>
                <a:cs typeface="+mn-cs"/>
              </a:rPr>
              <a:t>习近平</a:t>
            </a:r>
            <a:endParaRPr kumimoji="0" lang="zh-CN" altLang="en-US" sz="2400" b="0" i="0" u="none" strike="noStrike" kern="1200" cap="none" spc="0" normalizeH="0" baseline="0" noProof="0" dirty="0">
              <a:ln>
                <a:noFill/>
              </a:ln>
              <a:solidFill>
                <a:sysClr val="windowText" lastClr="000000"/>
              </a:solidFill>
              <a:effectLst/>
              <a:uLnTx/>
              <a:uFillTx/>
              <a:latin typeface="华文楷体" panose="02010600040101010101" pitchFamily="2" charset="-122"/>
              <a:ea typeface="华文楷体" panose="02010600040101010101" pitchFamily="2" charset="-122"/>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文本框 3"/>
          <p:cNvSpPr/>
          <p:nvPr>
            <p:custDataLst>
              <p:tags r:id="rId1"/>
            </p:custDataLst>
          </p:nvPr>
        </p:nvSpPr>
        <p:spPr>
          <a:xfrm>
            <a:off x="3054350" y="2535238"/>
            <a:ext cx="7032625" cy="1568450"/>
          </a:xfrm>
          <a:prstGeom prst="rect">
            <a:avLst/>
          </a:prstGeom>
          <a:noFill/>
          <a:ln w="9525">
            <a:noFill/>
          </a:ln>
        </p:spPr>
        <p:txBody>
          <a:bodyPr>
            <a:spAutoFit/>
          </a:bodyPr>
          <a:lstStyle/>
          <a:p>
            <a:pPr algn="ctr">
              <a:buFont typeface="Arial" panose="020B0604020202020204" pitchFamily="34" charset="0"/>
            </a:pPr>
            <a:r>
              <a:rPr lang="zh-CN" altLang="en-US" sz="9600" b="1" dirty="0">
                <a:solidFill>
                  <a:srgbClr val="1D6295"/>
                </a:solidFill>
                <a:latin typeface="微软雅黑" panose="020B0503020204020204" pitchFamily="34" charset="-122"/>
                <a:ea typeface="微软雅黑" panose="020B0503020204020204" pitchFamily="34" charset="-122"/>
                <a:sym typeface="微软雅黑" panose="020B0503020204020204" pitchFamily="34" charset="-122"/>
              </a:rPr>
              <a:t>谢谢</a:t>
            </a:r>
            <a:endParaRPr lang="zh-CN" altLang="en-US" sz="9600" b="1" dirty="0">
              <a:solidFill>
                <a:srgbClr val="1D629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ustDataLst>
      <p:tags r:id="rId2"/>
    </p:custDataLst>
  </p:cSld>
  <p:clrMapOvr>
    <a:masterClrMapping/>
  </p:clrMapOvr>
  <p:transition spd="slow"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 name="椭圆 955"/>
          <p:cNvSpPr/>
          <p:nvPr>
            <p:custDataLst>
              <p:tags r:id="rId1"/>
            </p:custDataLst>
          </p:nvPr>
        </p:nvSpPr>
        <p:spPr>
          <a:xfrm>
            <a:off x="2362815" y="6376121"/>
            <a:ext cx="556564" cy="556564"/>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57" name="椭圆 956"/>
          <p:cNvSpPr/>
          <p:nvPr>
            <p:custDataLst>
              <p:tags r:id="rId2"/>
            </p:custDataLst>
          </p:nvPr>
        </p:nvSpPr>
        <p:spPr>
          <a:xfrm>
            <a:off x="325073" y="2138971"/>
            <a:ext cx="2688299" cy="2688299"/>
          </a:xfrm>
          <a:prstGeom prst="ellipse">
            <a:avLst/>
          </a:prstGeom>
          <a:gradFill flip="none" rotWithShape="1">
            <a:gsLst>
              <a:gs pos="0">
                <a:srgbClr val="BFBFBF"/>
              </a:gs>
              <a:gs pos="37000">
                <a:srgbClr val="FFFFFF"/>
              </a:gs>
              <a:gs pos="100000">
                <a:schemeClr val="accent3">
                  <a:tint val="0"/>
                </a:schemeClr>
              </a:gs>
            </a:gsLst>
            <a:lin ang="2700000" scaled="1"/>
          </a:gradFill>
          <a:ln w="28575" cap="flat" cmpd="sng" algn="ctr">
            <a:solidFill>
              <a:srgbClr val="F2F2F2"/>
            </a:solidFill>
            <a:prstDash val="solid"/>
          </a:ln>
          <a:effectLst>
            <a:outerShdw blurRad="254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58" name="椭圆 957"/>
          <p:cNvSpPr/>
          <p:nvPr>
            <p:custDataLst>
              <p:tags r:id="rId3"/>
            </p:custDataLst>
          </p:nvPr>
        </p:nvSpPr>
        <p:spPr>
          <a:xfrm>
            <a:off x="5059714" y="5928709"/>
            <a:ext cx="621152" cy="621152"/>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59" name="椭圆 958"/>
          <p:cNvSpPr/>
          <p:nvPr>
            <p:custDataLst>
              <p:tags r:id="rId4"/>
            </p:custDataLst>
          </p:nvPr>
        </p:nvSpPr>
        <p:spPr>
          <a:xfrm>
            <a:off x="560971" y="2349468"/>
            <a:ext cx="2267304" cy="2267304"/>
          </a:xfrm>
          <a:prstGeom prst="ellipse">
            <a:avLst/>
          </a:prstGeom>
          <a:solidFill>
            <a:srgbClr val="0070C0"/>
          </a:solidFill>
          <a:ln w="25400" cap="flat" cmpd="sng" algn="ctr">
            <a:noFill/>
            <a:prstDash val="solid"/>
          </a:ln>
          <a:effectLst>
            <a:outerShdw blurRad="127000" dist="127000" dir="5400000" algn="ctr" rotWithShape="0">
              <a:srgbClr val="000000">
                <a:alpha val="43137"/>
              </a:srgbClr>
            </a:outerShdw>
          </a:effectLst>
        </p:spPr>
        <p:txBody>
          <a:bodyPr rtlCol="0" anchor="ctr"/>
          <a:lstStyle/>
          <a:p>
            <a:pPr algn="ctr" defTabSz="1088390">
              <a:defRPr/>
            </a:pPr>
            <a:endParaRPr lang="zh-CN" altLang="en-US" sz="2135" kern="0">
              <a:solidFill>
                <a:schemeClr val="bg1"/>
              </a:solidFill>
              <a:cs typeface="+mn-ea"/>
              <a:sym typeface="+mn-lt"/>
            </a:endParaRPr>
          </a:p>
        </p:txBody>
      </p:sp>
      <p:sp>
        <p:nvSpPr>
          <p:cNvPr id="960" name="椭圆 959"/>
          <p:cNvSpPr/>
          <p:nvPr>
            <p:custDataLst>
              <p:tags r:id="rId5"/>
            </p:custDataLst>
          </p:nvPr>
        </p:nvSpPr>
        <p:spPr>
          <a:xfrm>
            <a:off x="8119625" y="6089914"/>
            <a:ext cx="768085" cy="768085"/>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61" name="椭圆 960"/>
          <p:cNvSpPr/>
          <p:nvPr>
            <p:custDataLst>
              <p:tags r:id="rId6"/>
            </p:custDataLst>
          </p:nvPr>
        </p:nvSpPr>
        <p:spPr>
          <a:xfrm>
            <a:off x="6407315" y="6464046"/>
            <a:ext cx="384043" cy="384043"/>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62" name="椭圆 961"/>
          <p:cNvSpPr/>
          <p:nvPr>
            <p:custDataLst>
              <p:tags r:id="rId7"/>
            </p:custDataLst>
          </p:nvPr>
        </p:nvSpPr>
        <p:spPr>
          <a:xfrm>
            <a:off x="325172" y="6055985"/>
            <a:ext cx="609993" cy="609993"/>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63" name="椭圆 962"/>
          <p:cNvSpPr/>
          <p:nvPr>
            <p:custDataLst>
              <p:tags r:id="rId8"/>
            </p:custDataLst>
          </p:nvPr>
        </p:nvSpPr>
        <p:spPr>
          <a:xfrm>
            <a:off x="3379995" y="6304336"/>
            <a:ext cx="723284" cy="723284"/>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64" name="椭圆 963"/>
          <p:cNvSpPr/>
          <p:nvPr>
            <p:custDataLst>
              <p:tags r:id="rId9"/>
            </p:custDataLst>
          </p:nvPr>
        </p:nvSpPr>
        <p:spPr>
          <a:xfrm>
            <a:off x="7303239" y="6239285"/>
            <a:ext cx="618715" cy="618715"/>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65" name="椭圆 964"/>
          <p:cNvSpPr/>
          <p:nvPr>
            <p:custDataLst>
              <p:tags r:id="rId10"/>
            </p:custDataLst>
          </p:nvPr>
        </p:nvSpPr>
        <p:spPr>
          <a:xfrm>
            <a:off x="2035942" y="6100714"/>
            <a:ext cx="212225" cy="212225"/>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66" name="椭圆 965"/>
          <p:cNvSpPr/>
          <p:nvPr>
            <p:custDataLst>
              <p:tags r:id="rId11"/>
            </p:custDataLst>
          </p:nvPr>
        </p:nvSpPr>
        <p:spPr>
          <a:xfrm>
            <a:off x="1119113" y="6548642"/>
            <a:ext cx="384043" cy="384043"/>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67" name="椭圆 966"/>
          <p:cNvSpPr/>
          <p:nvPr>
            <p:custDataLst>
              <p:tags r:id="rId12"/>
            </p:custDataLst>
          </p:nvPr>
        </p:nvSpPr>
        <p:spPr>
          <a:xfrm>
            <a:off x="10107357" y="6473957"/>
            <a:ext cx="384043" cy="384043"/>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68" name="椭圆 967"/>
          <p:cNvSpPr/>
          <p:nvPr>
            <p:custDataLst>
              <p:tags r:id="rId13"/>
            </p:custDataLst>
          </p:nvPr>
        </p:nvSpPr>
        <p:spPr>
          <a:xfrm>
            <a:off x="4333265" y="6222511"/>
            <a:ext cx="180856" cy="180856"/>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69" name="椭圆 968"/>
          <p:cNvSpPr/>
          <p:nvPr>
            <p:custDataLst>
              <p:tags r:id="rId14"/>
            </p:custDataLst>
          </p:nvPr>
        </p:nvSpPr>
        <p:spPr>
          <a:xfrm>
            <a:off x="11877317" y="6336417"/>
            <a:ext cx="212225" cy="212225"/>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70" name="椭圆 969"/>
          <p:cNvSpPr/>
          <p:nvPr>
            <p:custDataLst>
              <p:tags r:id="rId15"/>
            </p:custDataLst>
          </p:nvPr>
        </p:nvSpPr>
        <p:spPr>
          <a:xfrm>
            <a:off x="9544327" y="6239285"/>
            <a:ext cx="384043" cy="384043"/>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71" name="椭圆 970"/>
          <p:cNvSpPr/>
          <p:nvPr>
            <p:custDataLst>
              <p:tags r:id="rId16"/>
            </p:custDataLst>
          </p:nvPr>
        </p:nvSpPr>
        <p:spPr>
          <a:xfrm>
            <a:off x="10992337" y="6406646"/>
            <a:ext cx="384043" cy="384043"/>
          </a:xfrm>
          <a:prstGeom prst="ellipse">
            <a:avLst/>
          </a:prstGeom>
          <a:solidFill>
            <a:srgbClr val="0070C0"/>
          </a:solidFill>
          <a:ln w="28575" cap="flat" cmpd="sng" algn="ctr">
            <a:solidFill>
              <a:srgbClr val="F2F2F2"/>
            </a:solidFill>
            <a:prstDash val="solid"/>
          </a:ln>
          <a:effectLst>
            <a:outerShdw blurRad="127000" dist="190500" dir="2699997" algn="ctr" rotWithShape="0">
              <a:srgbClr val="000000">
                <a:alpha val="23000"/>
              </a:srgbClr>
            </a:outerShdw>
          </a:effectLst>
        </p:spPr>
        <p:txBody>
          <a:bodyPr rtlCol="0" anchor="ctr"/>
          <a:lstStyle/>
          <a:p>
            <a:pPr algn="ctr" defTabSz="1088390">
              <a:defRPr/>
            </a:pPr>
            <a:endParaRPr lang="zh-CN" altLang="en-US" sz="2135" kern="0">
              <a:solidFill>
                <a:srgbClr val="000000"/>
              </a:solidFill>
              <a:cs typeface="+mn-ea"/>
              <a:sym typeface="+mn-lt"/>
            </a:endParaRPr>
          </a:p>
        </p:txBody>
      </p:sp>
      <p:sp>
        <p:nvSpPr>
          <p:cNvPr id="972" name="TextBox 971"/>
          <p:cNvSpPr txBox="1"/>
          <p:nvPr>
            <p:custDataLst>
              <p:tags r:id="rId17"/>
            </p:custDataLst>
          </p:nvPr>
        </p:nvSpPr>
        <p:spPr>
          <a:xfrm>
            <a:off x="840226" y="3110773"/>
            <a:ext cx="1832553" cy="523220"/>
          </a:xfrm>
          <a:prstGeom prst="rect">
            <a:avLst/>
          </a:prstGeom>
          <a:noFill/>
          <a:effectLst>
            <a:outerShdw blurRad="127000" dist="127000" dir="5400000" algn="ctr" rotWithShape="0">
              <a:srgbClr val="000000">
                <a:alpha val="43137"/>
              </a:srgbClr>
            </a:outerShdw>
          </a:effectLst>
        </p:spPr>
        <p:txBody>
          <a:bodyPr wrap="none" rtlCol="0">
            <a:spAutoFit/>
          </a:bodyPr>
          <a:lstStyle/>
          <a:p>
            <a:pPr defTabSz="1088390"/>
            <a:r>
              <a:rPr lang="zh-CN" altLang="en-US" sz="2800" b="1" spc="400" dirty="0">
                <a:solidFill>
                  <a:schemeClr val="bg1"/>
                </a:solidFill>
                <a:cs typeface="+mn-ea"/>
                <a:sym typeface="+mn-lt"/>
              </a:rPr>
              <a:t>内容解读</a:t>
            </a:r>
            <a:endParaRPr lang="zh-CN" altLang="en-US" sz="2800" b="1" spc="400" dirty="0">
              <a:solidFill>
                <a:schemeClr val="bg1"/>
              </a:solidFill>
              <a:cs typeface="+mn-ea"/>
              <a:sym typeface="+mn-lt"/>
            </a:endParaRPr>
          </a:p>
        </p:txBody>
      </p:sp>
      <p:grpSp>
        <p:nvGrpSpPr>
          <p:cNvPr id="974" name="组合 973"/>
          <p:cNvGrpSpPr/>
          <p:nvPr/>
        </p:nvGrpSpPr>
        <p:grpSpPr>
          <a:xfrm>
            <a:off x="3163834" y="972304"/>
            <a:ext cx="4047251" cy="604838"/>
            <a:chOff x="3818511" y="1079593"/>
            <a:chExt cx="3633809" cy="543051"/>
          </a:xfrm>
          <a:effectLst>
            <a:outerShdw blurRad="127000" dist="127000" dir="5400000" algn="ctr" rotWithShape="0">
              <a:srgbClr val="000000">
                <a:alpha val="43137"/>
              </a:srgbClr>
            </a:outerShdw>
          </a:effectLst>
        </p:grpSpPr>
        <p:grpSp>
          <p:nvGrpSpPr>
            <p:cNvPr id="975" name="组合 974"/>
            <p:cNvGrpSpPr/>
            <p:nvPr/>
          </p:nvGrpSpPr>
          <p:grpSpPr>
            <a:xfrm>
              <a:off x="3818511" y="1084860"/>
              <a:ext cx="3633809" cy="483501"/>
              <a:chOff x="2540000" y="1059582"/>
              <a:chExt cx="6108700" cy="812800"/>
            </a:xfrm>
            <a:solidFill>
              <a:srgbClr val="005DA2"/>
            </a:solidFill>
          </p:grpSpPr>
          <p:sp>
            <p:nvSpPr>
              <p:cNvPr id="978" name="Freeform 5"/>
              <p:cNvSpPr>
                <a:spLocks noEditPoints="1"/>
              </p:cNvSpPr>
              <p:nvPr>
                <p:custDataLst>
                  <p:tags r:id="rId18"/>
                </p:custDataLst>
              </p:nvPr>
            </p:nvSpPr>
            <p:spPr bwMode="auto">
              <a:xfrm>
                <a:off x="2540000" y="1069107"/>
                <a:ext cx="6108700" cy="800100"/>
              </a:xfrm>
              <a:custGeom>
                <a:avLst/>
                <a:gdLst>
                  <a:gd name="T0" fmla="*/ 56 w 3848"/>
                  <a:gd name="T1" fmla="*/ 0 h 504"/>
                  <a:gd name="T2" fmla="*/ 720 w 3848"/>
                  <a:gd name="T3" fmla="*/ 0 h 504"/>
                  <a:gd name="T4" fmla="*/ 576 w 3848"/>
                  <a:gd name="T5" fmla="*/ 84 h 504"/>
                  <a:gd name="T6" fmla="*/ 576 w 3848"/>
                  <a:gd name="T7" fmla="*/ 418 h 504"/>
                  <a:gd name="T8" fmla="*/ 726 w 3848"/>
                  <a:gd name="T9" fmla="*/ 504 h 504"/>
                  <a:gd name="T10" fmla="*/ 56 w 3848"/>
                  <a:gd name="T11" fmla="*/ 504 h 504"/>
                  <a:gd name="T12" fmla="*/ 56 w 3848"/>
                  <a:gd name="T13" fmla="*/ 504 h 504"/>
                  <a:gd name="T14" fmla="*/ 44 w 3848"/>
                  <a:gd name="T15" fmla="*/ 504 h 504"/>
                  <a:gd name="T16" fmla="*/ 34 w 3848"/>
                  <a:gd name="T17" fmla="*/ 500 h 504"/>
                  <a:gd name="T18" fmla="*/ 24 w 3848"/>
                  <a:gd name="T19" fmla="*/ 494 h 504"/>
                  <a:gd name="T20" fmla="*/ 16 w 3848"/>
                  <a:gd name="T21" fmla="*/ 488 h 504"/>
                  <a:gd name="T22" fmla="*/ 8 w 3848"/>
                  <a:gd name="T23" fmla="*/ 480 h 504"/>
                  <a:gd name="T24" fmla="*/ 4 w 3848"/>
                  <a:gd name="T25" fmla="*/ 470 h 504"/>
                  <a:gd name="T26" fmla="*/ 0 w 3848"/>
                  <a:gd name="T27" fmla="*/ 460 h 504"/>
                  <a:gd name="T28" fmla="*/ 0 w 3848"/>
                  <a:gd name="T29" fmla="*/ 448 h 504"/>
                  <a:gd name="T30" fmla="*/ 0 w 3848"/>
                  <a:gd name="T31" fmla="*/ 56 h 504"/>
                  <a:gd name="T32" fmla="*/ 0 w 3848"/>
                  <a:gd name="T33" fmla="*/ 56 h 504"/>
                  <a:gd name="T34" fmla="*/ 0 w 3848"/>
                  <a:gd name="T35" fmla="*/ 44 h 504"/>
                  <a:gd name="T36" fmla="*/ 4 w 3848"/>
                  <a:gd name="T37" fmla="*/ 34 h 504"/>
                  <a:gd name="T38" fmla="*/ 8 w 3848"/>
                  <a:gd name="T39" fmla="*/ 24 h 504"/>
                  <a:gd name="T40" fmla="*/ 16 w 3848"/>
                  <a:gd name="T41" fmla="*/ 16 h 504"/>
                  <a:gd name="T42" fmla="*/ 24 w 3848"/>
                  <a:gd name="T43" fmla="*/ 10 h 504"/>
                  <a:gd name="T44" fmla="*/ 34 w 3848"/>
                  <a:gd name="T45" fmla="*/ 4 h 504"/>
                  <a:gd name="T46" fmla="*/ 44 w 3848"/>
                  <a:gd name="T47" fmla="*/ 0 h 504"/>
                  <a:gd name="T48" fmla="*/ 56 w 3848"/>
                  <a:gd name="T49" fmla="*/ 0 h 504"/>
                  <a:gd name="T50" fmla="*/ 56 w 3848"/>
                  <a:gd name="T51" fmla="*/ 0 h 504"/>
                  <a:gd name="T52" fmla="*/ 1010 w 3848"/>
                  <a:gd name="T53" fmla="*/ 0 h 504"/>
                  <a:gd name="T54" fmla="*/ 3792 w 3848"/>
                  <a:gd name="T55" fmla="*/ 0 h 504"/>
                  <a:gd name="T56" fmla="*/ 3792 w 3848"/>
                  <a:gd name="T57" fmla="*/ 0 h 504"/>
                  <a:gd name="T58" fmla="*/ 3804 w 3848"/>
                  <a:gd name="T59" fmla="*/ 0 h 504"/>
                  <a:gd name="T60" fmla="*/ 3814 w 3848"/>
                  <a:gd name="T61" fmla="*/ 4 h 504"/>
                  <a:gd name="T62" fmla="*/ 3824 w 3848"/>
                  <a:gd name="T63" fmla="*/ 10 h 504"/>
                  <a:gd name="T64" fmla="*/ 3832 w 3848"/>
                  <a:gd name="T65" fmla="*/ 16 h 504"/>
                  <a:gd name="T66" fmla="*/ 3838 w 3848"/>
                  <a:gd name="T67" fmla="*/ 24 h 504"/>
                  <a:gd name="T68" fmla="*/ 3844 w 3848"/>
                  <a:gd name="T69" fmla="*/ 34 h 504"/>
                  <a:gd name="T70" fmla="*/ 3848 w 3848"/>
                  <a:gd name="T71" fmla="*/ 44 h 504"/>
                  <a:gd name="T72" fmla="*/ 3848 w 3848"/>
                  <a:gd name="T73" fmla="*/ 56 h 504"/>
                  <a:gd name="T74" fmla="*/ 3848 w 3848"/>
                  <a:gd name="T75" fmla="*/ 448 h 504"/>
                  <a:gd name="T76" fmla="*/ 3848 w 3848"/>
                  <a:gd name="T77" fmla="*/ 448 h 504"/>
                  <a:gd name="T78" fmla="*/ 3848 w 3848"/>
                  <a:gd name="T79" fmla="*/ 460 h 504"/>
                  <a:gd name="T80" fmla="*/ 3844 w 3848"/>
                  <a:gd name="T81" fmla="*/ 470 h 504"/>
                  <a:gd name="T82" fmla="*/ 3838 w 3848"/>
                  <a:gd name="T83" fmla="*/ 480 h 504"/>
                  <a:gd name="T84" fmla="*/ 3832 w 3848"/>
                  <a:gd name="T85" fmla="*/ 488 h 504"/>
                  <a:gd name="T86" fmla="*/ 3824 w 3848"/>
                  <a:gd name="T87" fmla="*/ 494 h 504"/>
                  <a:gd name="T88" fmla="*/ 3814 w 3848"/>
                  <a:gd name="T89" fmla="*/ 500 h 504"/>
                  <a:gd name="T90" fmla="*/ 3804 w 3848"/>
                  <a:gd name="T91" fmla="*/ 504 h 504"/>
                  <a:gd name="T92" fmla="*/ 3792 w 3848"/>
                  <a:gd name="T93" fmla="*/ 504 h 504"/>
                  <a:gd name="T94" fmla="*/ 1004 w 3848"/>
                  <a:gd name="T95" fmla="*/ 504 h 504"/>
                  <a:gd name="T96" fmla="*/ 1154 w 3848"/>
                  <a:gd name="T97" fmla="*/ 418 h 504"/>
                  <a:gd name="T98" fmla="*/ 1154 w 3848"/>
                  <a:gd name="T99" fmla="*/ 84 h 504"/>
                  <a:gd name="T100" fmla="*/ 1010 w 3848"/>
                  <a:gd name="T10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48" h="503">
                    <a:moveTo>
                      <a:pt x="56" y="0"/>
                    </a:moveTo>
                    <a:lnTo>
                      <a:pt x="720" y="0"/>
                    </a:lnTo>
                    <a:lnTo>
                      <a:pt x="576" y="84"/>
                    </a:lnTo>
                    <a:lnTo>
                      <a:pt x="576" y="418"/>
                    </a:lnTo>
                    <a:lnTo>
                      <a:pt x="726" y="504"/>
                    </a:lnTo>
                    <a:lnTo>
                      <a:pt x="56" y="504"/>
                    </a:lnTo>
                    <a:lnTo>
                      <a:pt x="56" y="504"/>
                    </a:lnTo>
                    <a:lnTo>
                      <a:pt x="44" y="504"/>
                    </a:lnTo>
                    <a:lnTo>
                      <a:pt x="34" y="500"/>
                    </a:lnTo>
                    <a:lnTo>
                      <a:pt x="24" y="494"/>
                    </a:lnTo>
                    <a:lnTo>
                      <a:pt x="16" y="488"/>
                    </a:lnTo>
                    <a:lnTo>
                      <a:pt x="8" y="480"/>
                    </a:lnTo>
                    <a:lnTo>
                      <a:pt x="4" y="470"/>
                    </a:lnTo>
                    <a:lnTo>
                      <a:pt x="0" y="460"/>
                    </a:lnTo>
                    <a:lnTo>
                      <a:pt x="0" y="448"/>
                    </a:lnTo>
                    <a:lnTo>
                      <a:pt x="0" y="56"/>
                    </a:lnTo>
                    <a:lnTo>
                      <a:pt x="0" y="56"/>
                    </a:lnTo>
                    <a:lnTo>
                      <a:pt x="0" y="44"/>
                    </a:lnTo>
                    <a:lnTo>
                      <a:pt x="4" y="34"/>
                    </a:lnTo>
                    <a:lnTo>
                      <a:pt x="8" y="24"/>
                    </a:lnTo>
                    <a:lnTo>
                      <a:pt x="16" y="16"/>
                    </a:lnTo>
                    <a:lnTo>
                      <a:pt x="24" y="10"/>
                    </a:lnTo>
                    <a:lnTo>
                      <a:pt x="34" y="4"/>
                    </a:lnTo>
                    <a:lnTo>
                      <a:pt x="44" y="0"/>
                    </a:lnTo>
                    <a:lnTo>
                      <a:pt x="56" y="0"/>
                    </a:lnTo>
                    <a:lnTo>
                      <a:pt x="56" y="0"/>
                    </a:lnTo>
                    <a:close/>
                    <a:moveTo>
                      <a:pt x="1010" y="0"/>
                    </a:moveTo>
                    <a:lnTo>
                      <a:pt x="3792" y="0"/>
                    </a:lnTo>
                    <a:lnTo>
                      <a:pt x="3792" y="0"/>
                    </a:lnTo>
                    <a:lnTo>
                      <a:pt x="3804" y="0"/>
                    </a:lnTo>
                    <a:lnTo>
                      <a:pt x="3814" y="4"/>
                    </a:lnTo>
                    <a:lnTo>
                      <a:pt x="3824" y="10"/>
                    </a:lnTo>
                    <a:lnTo>
                      <a:pt x="3832" y="16"/>
                    </a:lnTo>
                    <a:lnTo>
                      <a:pt x="3838" y="24"/>
                    </a:lnTo>
                    <a:lnTo>
                      <a:pt x="3844" y="34"/>
                    </a:lnTo>
                    <a:lnTo>
                      <a:pt x="3848" y="44"/>
                    </a:lnTo>
                    <a:lnTo>
                      <a:pt x="3848" y="56"/>
                    </a:lnTo>
                    <a:lnTo>
                      <a:pt x="3848" y="448"/>
                    </a:lnTo>
                    <a:lnTo>
                      <a:pt x="3848" y="448"/>
                    </a:lnTo>
                    <a:lnTo>
                      <a:pt x="3848" y="460"/>
                    </a:lnTo>
                    <a:lnTo>
                      <a:pt x="3844" y="470"/>
                    </a:lnTo>
                    <a:lnTo>
                      <a:pt x="3838" y="480"/>
                    </a:lnTo>
                    <a:lnTo>
                      <a:pt x="3832" y="488"/>
                    </a:lnTo>
                    <a:lnTo>
                      <a:pt x="3824" y="494"/>
                    </a:lnTo>
                    <a:lnTo>
                      <a:pt x="3814" y="500"/>
                    </a:lnTo>
                    <a:lnTo>
                      <a:pt x="3804" y="504"/>
                    </a:lnTo>
                    <a:lnTo>
                      <a:pt x="3792" y="504"/>
                    </a:lnTo>
                    <a:lnTo>
                      <a:pt x="1004" y="504"/>
                    </a:lnTo>
                    <a:lnTo>
                      <a:pt x="1154" y="418"/>
                    </a:lnTo>
                    <a:lnTo>
                      <a:pt x="1154" y="84"/>
                    </a:lnTo>
                    <a:lnTo>
                      <a:pt x="1010" y="0"/>
                    </a:lnTo>
                    <a:close/>
                  </a:path>
                </a:pathLst>
              </a:custGeom>
              <a:noFill/>
              <a:ln w="12700">
                <a:solidFill>
                  <a:srgbClr val="0070C0"/>
                </a:solidFill>
                <a:prstDash val="sysDot"/>
                <a:round/>
              </a:ln>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sp>
            <p:nvSpPr>
              <p:cNvPr id="979" name="Freeform 6"/>
              <p:cNvSpPr/>
              <p:nvPr>
                <p:custDataLst>
                  <p:tags r:id="rId19"/>
                </p:custDataLst>
              </p:nvPr>
            </p:nvSpPr>
            <p:spPr bwMode="auto">
              <a:xfrm>
                <a:off x="3562350" y="1059582"/>
                <a:ext cx="701675" cy="812800"/>
              </a:xfrm>
              <a:custGeom>
                <a:avLst/>
                <a:gdLst>
                  <a:gd name="T0" fmla="*/ 220 w 442"/>
                  <a:gd name="T1" fmla="*/ 0 h 512"/>
                  <a:gd name="T2" fmla="*/ 332 w 442"/>
                  <a:gd name="T3" fmla="*/ 64 h 512"/>
                  <a:gd name="T4" fmla="*/ 442 w 442"/>
                  <a:gd name="T5" fmla="*/ 128 h 512"/>
                  <a:gd name="T6" fmla="*/ 442 w 442"/>
                  <a:gd name="T7" fmla="*/ 256 h 512"/>
                  <a:gd name="T8" fmla="*/ 442 w 442"/>
                  <a:gd name="T9" fmla="*/ 384 h 512"/>
                  <a:gd name="T10" fmla="*/ 332 w 442"/>
                  <a:gd name="T11" fmla="*/ 448 h 512"/>
                  <a:gd name="T12" fmla="*/ 220 w 442"/>
                  <a:gd name="T13" fmla="*/ 512 h 512"/>
                  <a:gd name="T14" fmla="*/ 110 w 442"/>
                  <a:gd name="T15" fmla="*/ 448 h 512"/>
                  <a:gd name="T16" fmla="*/ 0 w 442"/>
                  <a:gd name="T17" fmla="*/ 384 h 512"/>
                  <a:gd name="T18" fmla="*/ 0 w 442"/>
                  <a:gd name="T19" fmla="*/ 256 h 512"/>
                  <a:gd name="T20" fmla="*/ 0 w 442"/>
                  <a:gd name="T21" fmla="*/ 128 h 512"/>
                  <a:gd name="T22" fmla="*/ 110 w 442"/>
                  <a:gd name="T23" fmla="*/ 64 h 512"/>
                  <a:gd name="T24" fmla="*/ 220 w 442"/>
                  <a:gd name="T25"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2" h="512">
                    <a:moveTo>
                      <a:pt x="220" y="0"/>
                    </a:moveTo>
                    <a:lnTo>
                      <a:pt x="332" y="64"/>
                    </a:lnTo>
                    <a:lnTo>
                      <a:pt x="442" y="128"/>
                    </a:lnTo>
                    <a:lnTo>
                      <a:pt x="442" y="256"/>
                    </a:lnTo>
                    <a:lnTo>
                      <a:pt x="442" y="384"/>
                    </a:lnTo>
                    <a:lnTo>
                      <a:pt x="332" y="448"/>
                    </a:lnTo>
                    <a:lnTo>
                      <a:pt x="220" y="512"/>
                    </a:lnTo>
                    <a:lnTo>
                      <a:pt x="110" y="448"/>
                    </a:lnTo>
                    <a:lnTo>
                      <a:pt x="0" y="384"/>
                    </a:lnTo>
                    <a:lnTo>
                      <a:pt x="0" y="256"/>
                    </a:lnTo>
                    <a:lnTo>
                      <a:pt x="0" y="128"/>
                    </a:lnTo>
                    <a:lnTo>
                      <a:pt x="110" y="64"/>
                    </a:lnTo>
                    <a:lnTo>
                      <a:pt x="220" y="0"/>
                    </a:ln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grpSp>
        <p:sp>
          <p:nvSpPr>
            <p:cNvPr id="976" name="矩形 975"/>
            <p:cNvSpPr/>
            <p:nvPr>
              <p:custDataLst>
                <p:tags r:id="rId20"/>
              </p:custDataLst>
            </p:nvPr>
          </p:nvSpPr>
          <p:spPr>
            <a:xfrm>
              <a:off x="5113128" y="1090141"/>
              <a:ext cx="1988770" cy="532503"/>
            </a:xfrm>
            <a:prstGeom prst="rect">
              <a:avLst/>
            </a:prstGeom>
          </p:spPr>
          <p:txBody>
            <a:bodyPr wrap="square" lIns="162613" tIns="81307" rIns="162613" bIns="81307">
              <a:spAutoFit/>
            </a:bodyPr>
            <a:lstStyle/>
            <a:p>
              <a:pPr defTabSz="1088390">
                <a:defRPr/>
              </a:pPr>
              <a:endParaRPr lang="zh-CN" altLang="zh-CN" sz="2800" b="1" kern="100" dirty="0">
                <a:latin typeface="楷体" panose="02010609060101010101" pitchFamily="49" charset="-122"/>
                <a:ea typeface="楷体" panose="02010609060101010101" pitchFamily="49" charset="-122"/>
                <a:cs typeface="+mn-ea"/>
                <a:sym typeface="+mn-lt"/>
              </a:endParaRPr>
            </a:p>
          </p:txBody>
        </p:sp>
        <p:sp>
          <p:nvSpPr>
            <p:cNvPr id="977" name="文本框 48"/>
            <p:cNvSpPr txBox="1">
              <a:spLocks noChangeArrowheads="1"/>
            </p:cNvSpPr>
            <p:nvPr>
              <p:custDataLst>
                <p:tags r:id="rId21"/>
              </p:custDataLst>
            </p:nvPr>
          </p:nvSpPr>
          <p:spPr bwMode="auto">
            <a:xfrm>
              <a:off x="4459186" y="1079593"/>
              <a:ext cx="501137" cy="468648"/>
            </a:xfrm>
            <a:prstGeom prst="rect">
              <a:avLst/>
            </a:prstGeom>
            <a:noFill/>
            <a:ln w="9525">
              <a:noFill/>
              <a:miter lim="800000"/>
            </a:ln>
          </p:spPr>
          <p:txBody>
            <a:bodyPr>
              <a:spAutoFit/>
            </a:bodyPr>
            <a:lstStyle/>
            <a:p>
              <a:pPr defTabSz="1088390">
                <a:defRPr/>
              </a:pPr>
              <a:r>
                <a:rPr lang="en-US" altLang="zh-CN" sz="2800" b="1" kern="0" dirty="0">
                  <a:solidFill>
                    <a:schemeClr val="bg1"/>
                  </a:solidFill>
                  <a:latin typeface="楷体" panose="02010609060101010101" pitchFamily="49" charset="-122"/>
                  <a:ea typeface="楷体" panose="02010609060101010101" pitchFamily="49" charset="-122"/>
                  <a:cs typeface="+mn-ea"/>
                  <a:sym typeface="+mn-lt"/>
                </a:rPr>
                <a:t>1</a:t>
              </a:r>
              <a:endParaRPr lang="en-US" altLang="zh-CN" sz="2800" b="1" kern="0" dirty="0">
                <a:solidFill>
                  <a:schemeClr val="bg1"/>
                </a:solidFill>
                <a:latin typeface="楷体" panose="02010609060101010101" pitchFamily="49" charset="-122"/>
                <a:ea typeface="楷体" panose="02010609060101010101" pitchFamily="49" charset="-122"/>
                <a:cs typeface="+mn-ea"/>
                <a:sym typeface="+mn-lt"/>
              </a:endParaRPr>
            </a:p>
          </p:txBody>
        </p:sp>
      </p:grpSp>
      <p:grpSp>
        <p:nvGrpSpPr>
          <p:cNvPr id="980" name="组合 979"/>
          <p:cNvGrpSpPr/>
          <p:nvPr/>
        </p:nvGrpSpPr>
        <p:grpSpPr>
          <a:xfrm>
            <a:off x="3153076" y="1975614"/>
            <a:ext cx="4047251" cy="561150"/>
            <a:chOff x="3818511" y="1744615"/>
            <a:chExt cx="3633809" cy="503827"/>
          </a:xfrm>
          <a:effectLst>
            <a:outerShdw blurRad="127000" dist="127000" dir="5400000" algn="ctr" rotWithShape="0">
              <a:srgbClr val="000000">
                <a:alpha val="43137"/>
              </a:srgbClr>
            </a:outerShdw>
          </a:effectLst>
        </p:grpSpPr>
        <p:grpSp>
          <p:nvGrpSpPr>
            <p:cNvPr id="981" name="组合 980"/>
            <p:cNvGrpSpPr/>
            <p:nvPr/>
          </p:nvGrpSpPr>
          <p:grpSpPr>
            <a:xfrm>
              <a:off x="3818511" y="1744615"/>
              <a:ext cx="3633809" cy="483501"/>
              <a:chOff x="2540000" y="1059582"/>
              <a:chExt cx="6108700" cy="812800"/>
            </a:xfrm>
            <a:solidFill>
              <a:srgbClr val="005DA2"/>
            </a:solidFill>
          </p:grpSpPr>
          <p:sp>
            <p:nvSpPr>
              <p:cNvPr id="984" name="Freeform 5"/>
              <p:cNvSpPr>
                <a:spLocks noEditPoints="1"/>
              </p:cNvSpPr>
              <p:nvPr>
                <p:custDataLst>
                  <p:tags r:id="rId22"/>
                </p:custDataLst>
              </p:nvPr>
            </p:nvSpPr>
            <p:spPr bwMode="auto">
              <a:xfrm>
                <a:off x="2540000" y="1069107"/>
                <a:ext cx="6108700" cy="800100"/>
              </a:xfrm>
              <a:custGeom>
                <a:avLst/>
                <a:gdLst>
                  <a:gd name="T0" fmla="*/ 56 w 3848"/>
                  <a:gd name="T1" fmla="*/ 0 h 504"/>
                  <a:gd name="T2" fmla="*/ 720 w 3848"/>
                  <a:gd name="T3" fmla="*/ 0 h 504"/>
                  <a:gd name="T4" fmla="*/ 576 w 3848"/>
                  <a:gd name="T5" fmla="*/ 84 h 504"/>
                  <a:gd name="T6" fmla="*/ 576 w 3848"/>
                  <a:gd name="T7" fmla="*/ 418 h 504"/>
                  <a:gd name="T8" fmla="*/ 726 w 3848"/>
                  <a:gd name="T9" fmla="*/ 504 h 504"/>
                  <a:gd name="T10" fmla="*/ 56 w 3848"/>
                  <a:gd name="T11" fmla="*/ 504 h 504"/>
                  <a:gd name="T12" fmla="*/ 56 w 3848"/>
                  <a:gd name="T13" fmla="*/ 504 h 504"/>
                  <a:gd name="T14" fmla="*/ 44 w 3848"/>
                  <a:gd name="T15" fmla="*/ 504 h 504"/>
                  <a:gd name="T16" fmla="*/ 34 w 3848"/>
                  <a:gd name="T17" fmla="*/ 500 h 504"/>
                  <a:gd name="T18" fmla="*/ 24 w 3848"/>
                  <a:gd name="T19" fmla="*/ 494 h 504"/>
                  <a:gd name="T20" fmla="*/ 16 w 3848"/>
                  <a:gd name="T21" fmla="*/ 488 h 504"/>
                  <a:gd name="T22" fmla="*/ 8 w 3848"/>
                  <a:gd name="T23" fmla="*/ 480 h 504"/>
                  <a:gd name="T24" fmla="*/ 4 w 3848"/>
                  <a:gd name="T25" fmla="*/ 470 h 504"/>
                  <a:gd name="T26" fmla="*/ 0 w 3848"/>
                  <a:gd name="T27" fmla="*/ 460 h 504"/>
                  <a:gd name="T28" fmla="*/ 0 w 3848"/>
                  <a:gd name="T29" fmla="*/ 448 h 504"/>
                  <a:gd name="T30" fmla="*/ 0 w 3848"/>
                  <a:gd name="T31" fmla="*/ 56 h 504"/>
                  <a:gd name="T32" fmla="*/ 0 w 3848"/>
                  <a:gd name="T33" fmla="*/ 56 h 504"/>
                  <a:gd name="T34" fmla="*/ 0 w 3848"/>
                  <a:gd name="T35" fmla="*/ 44 h 504"/>
                  <a:gd name="T36" fmla="*/ 4 w 3848"/>
                  <a:gd name="T37" fmla="*/ 34 h 504"/>
                  <a:gd name="T38" fmla="*/ 8 w 3848"/>
                  <a:gd name="T39" fmla="*/ 24 h 504"/>
                  <a:gd name="T40" fmla="*/ 16 w 3848"/>
                  <a:gd name="T41" fmla="*/ 16 h 504"/>
                  <a:gd name="T42" fmla="*/ 24 w 3848"/>
                  <a:gd name="T43" fmla="*/ 10 h 504"/>
                  <a:gd name="T44" fmla="*/ 34 w 3848"/>
                  <a:gd name="T45" fmla="*/ 4 h 504"/>
                  <a:gd name="T46" fmla="*/ 44 w 3848"/>
                  <a:gd name="T47" fmla="*/ 0 h 504"/>
                  <a:gd name="T48" fmla="*/ 56 w 3848"/>
                  <a:gd name="T49" fmla="*/ 0 h 504"/>
                  <a:gd name="T50" fmla="*/ 56 w 3848"/>
                  <a:gd name="T51" fmla="*/ 0 h 504"/>
                  <a:gd name="T52" fmla="*/ 1010 w 3848"/>
                  <a:gd name="T53" fmla="*/ 0 h 504"/>
                  <a:gd name="T54" fmla="*/ 3792 w 3848"/>
                  <a:gd name="T55" fmla="*/ 0 h 504"/>
                  <a:gd name="T56" fmla="*/ 3792 w 3848"/>
                  <a:gd name="T57" fmla="*/ 0 h 504"/>
                  <a:gd name="T58" fmla="*/ 3804 w 3848"/>
                  <a:gd name="T59" fmla="*/ 0 h 504"/>
                  <a:gd name="T60" fmla="*/ 3814 w 3848"/>
                  <a:gd name="T61" fmla="*/ 4 h 504"/>
                  <a:gd name="T62" fmla="*/ 3824 w 3848"/>
                  <a:gd name="T63" fmla="*/ 10 h 504"/>
                  <a:gd name="T64" fmla="*/ 3832 w 3848"/>
                  <a:gd name="T65" fmla="*/ 16 h 504"/>
                  <a:gd name="T66" fmla="*/ 3838 w 3848"/>
                  <a:gd name="T67" fmla="*/ 24 h 504"/>
                  <a:gd name="T68" fmla="*/ 3844 w 3848"/>
                  <a:gd name="T69" fmla="*/ 34 h 504"/>
                  <a:gd name="T70" fmla="*/ 3848 w 3848"/>
                  <a:gd name="T71" fmla="*/ 44 h 504"/>
                  <a:gd name="T72" fmla="*/ 3848 w 3848"/>
                  <a:gd name="T73" fmla="*/ 56 h 504"/>
                  <a:gd name="T74" fmla="*/ 3848 w 3848"/>
                  <a:gd name="T75" fmla="*/ 448 h 504"/>
                  <a:gd name="T76" fmla="*/ 3848 w 3848"/>
                  <a:gd name="T77" fmla="*/ 448 h 504"/>
                  <a:gd name="T78" fmla="*/ 3848 w 3848"/>
                  <a:gd name="T79" fmla="*/ 460 h 504"/>
                  <a:gd name="T80" fmla="*/ 3844 w 3848"/>
                  <a:gd name="T81" fmla="*/ 470 h 504"/>
                  <a:gd name="T82" fmla="*/ 3838 w 3848"/>
                  <a:gd name="T83" fmla="*/ 480 h 504"/>
                  <a:gd name="T84" fmla="*/ 3832 w 3848"/>
                  <a:gd name="T85" fmla="*/ 488 h 504"/>
                  <a:gd name="T86" fmla="*/ 3824 w 3848"/>
                  <a:gd name="T87" fmla="*/ 494 h 504"/>
                  <a:gd name="T88" fmla="*/ 3814 w 3848"/>
                  <a:gd name="T89" fmla="*/ 500 h 504"/>
                  <a:gd name="T90" fmla="*/ 3804 w 3848"/>
                  <a:gd name="T91" fmla="*/ 504 h 504"/>
                  <a:gd name="T92" fmla="*/ 3792 w 3848"/>
                  <a:gd name="T93" fmla="*/ 504 h 504"/>
                  <a:gd name="T94" fmla="*/ 1004 w 3848"/>
                  <a:gd name="T95" fmla="*/ 504 h 504"/>
                  <a:gd name="T96" fmla="*/ 1154 w 3848"/>
                  <a:gd name="T97" fmla="*/ 418 h 504"/>
                  <a:gd name="T98" fmla="*/ 1154 w 3848"/>
                  <a:gd name="T99" fmla="*/ 84 h 504"/>
                  <a:gd name="T100" fmla="*/ 1010 w 3848"/>
                  <a:gd name="T10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48" h="503">
                    <a:moveTo>
                      <a:pt x="56" y="0"/>
                    </a:moveTo>
                    <a:lnTo>
                      <a:pt x="720" y="0"/>
                    </a:lnTo>
                    <a:lnTo>
                      <a:pt x="576" y="84"/>
                    </a:lnTo>
                    <a:lnTo>
                      <a:pt x="576" y="418"/>
                    </a:lnTo>
                    <a:lnTo>
                      <a:pt x="726" y="504"/>
                    </a:lnTo>
                    <a:lnTo>
                      <a:pt x="56" y="504"/>
                    </a:lnTo>
                    <a:lnTo>
                      <a:pt x="56" y="504"/>
                    </a:lnTo>
                    <a:lnTo>
                      <a:pt x="44" y="504"/>
                    </a:lnTo>
                    <a:lnTo>
                      <a:pt x="34" y="500"/>
                    </a:lnTo>
                    <a:lnTo>
                      <a:pt x="24" y="494"/>
                    </a:lnTo>
                    <a:lnTo>
                      <a:pt x="16" y="488"/>
                    </a:lnTo>
                    <a:lnTo>
                      <a:pt x="8" y="480"/>
                    </a:lnTo>
                    <a:lnTo>
                      <a:pt x="4" y="470"/>
                    </a:lnTo>
                    <a:lnTo>
                      <a:pt x="0" y="460"/>
                    </a:lnTo>
                    <a:lnTo>
                      <a:pt x="0" y="448"/>
                    </a:lnTo>
                    <a:lnTo>
                      <a:pt x="0" y="56"/>
                    </a:lnTo>
                    <a:lnTo>
                      <a:pt x="0" y="56"/>
                    </a:lnTo>
                    <a:lnTo>
                      <a:pt x="0" y="44"/>
                    </a:lnTo>
                    <a:lnTo>
                      <a:pt x="4" y="34"/>
                    </a:lnTo>
                    <a:lnTo>
                      <a:pt x="8" y="24"/>
                    </a:lnTo>
                    <a:lnTo>
                      <a:pt x="16" y="16"/>
                    </a:lnTo>
                    <a:lnTo>
                      <a:pt x="24" y="10"/>
                    </a:lnTo>
                    <a:lnTo>
                      <a:pt x="34" y="4"/>
                    </a:lnTo>
                    <a:lnTo>
                      <a:pt x="44" y="0"/>
                    </a:lnTo>
                    <a:lnTo>
                      <a:pt x="56" y="0"/>
                    </a:lnTo>
                    <a:lnTo>
                      <a:pt x="56" y="0"/>
                    </a:lnTo>
                    <a:close/>
                    <a:moveTo>
                      <a:pt x="1010" y="0"/>
                    </a:moveTo>
                    <a:lnTo>
                      <a:pt x="3792" y="0"/>
                    </a:lnTo>
                    <a:lnTo>
                      <a:pt x="3792" y="0"/>
                    </a:lnTo>
                    <a:lnTo>
                      <a:pt x="3804" y="0"/>
                    </a:lnTo>
                    <a:lnTo>
                      <a:pt x="3814" y="4"/>
                    </a:lnTo>
                    <a:lnTo>
                      <a:pt x="3824" y="10"/>
                    </a:lnTo>
                    <a:lnTo>
                      <a:pt x="3832" y="16"/>
                    </a:lnTo>
                    <a:lnTo>
                      <a:pt x="3838" y="24"/>
                    </a:lnTo>
                    <a:lnTo>
                      <a:pt x="3844" y="34"/>
                    </a:lnTo>
                    <a:lnTo>
                      <a:pt x="3848" y="44"/>
                    </a:lnTo>
                    <a:lnTo>
                      <a:pt x="3848" y="56"/>
                    </a:lnTo>
                    <a:lnTo>
                      <a:pt x="3848" y="448"/>
                    </a:lnTo>
                    <a:lnTo>
                      <a:pt x="3848" y="448"/>
                    </a:lnTo>
                    <a:lnTo>
                      <a:pt x="3848" y="460"/>
                    </a:lnTo>
                    <a:lnTo>
                      <a:pt x="3844" y="470"/>
                    </a:lnTo>
                    <a:lnTo>
                      <a:pt x="3838" y="480"/>
                    </a:lnTo>
                    <a:lnTo>
                      <a:pt x="3832" y="488"/>
                    </a:lnTo>
                    <a:lnTo>
                      <a:pt x="3824" y="494"/>
                    </a:lnTo>
                    <a:lnTo>
                      <a:pt x="3814" y="500"/>
                    </a:lnTo>
                    <a:lnTo>
                      <a:pt x="3804" y="504"/>
                    </a:lnTo>
                    <a:lnTo>
                      <a:pt x="3792" y="504"/>
                    </a:lnTo>
                    <a:lnTo>
                      <a:pt x="1004" y="504"/>
                    </a:lnTo>
                    <a:lnTo>
                      <a:pt x="1154" y="418"/>
                    </a:lnTo>
                    <a:lnTo>
                      <a:pt x="1154" y="84"/>
                    </a:lnTo>
                    <a:lnTo>
                      <a:pt x="1010" y="0"/>
                    </a:lnTo>
                    <a:close/>
                  </a:path>
                </a:pathLst>
              </a:custGeom>
              <a:noFill/>
              <a:ln w="12700">
                <a:solidFill>
                  <a:srgbClr val="0070C0"/>
                </a:solidFill>
                <a:prstDash val="sysDot"/>
                <a:round/>
              </a:ln>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sp>
            <p:nvSpPr>
              <p:cNvPr id="985" name="Freeform 6"/>
              <p:cNvSpPr/>
              <p:nvPr>
                <p:custDataLst>
                  <p:tags r:id="rId23"/>
                </p:custDataLst>
              </p:nvPr>
            </p:nvSpPr>
            <p:spPr bwMode="auto">
              <a:xfrm>
                <a:off x="3562350" y="1059582"/>
                <a:ext cx="701675" cy="812800"/>
              </a:xfrm>
              <a:custGeom>
                <a:avLst/>
                <a:gdLst>
                  <a:gd name="T0" fmla="*/ 220 w 442"/>
                  <a:gd name="T1" fmla="*/ 0 h 512"/>
                  <a:gd name="T2" fmla="*/ 332 w 442"/>
                  <a:gd name="T3" fmla="*/ 64 h 512"/>
                  <a:gd name="T4" fmla="*/ 442 w 442"/>
                  <a:gd name="T5" fmla="*/ 128 h 512"/>
                  <a:gd name="T6" fmla="*/ 442 w 442"/>
                  <a:gd name="T7" fmla="*/ 256 h 512"/>
                  <a:gd name="T8" fmla="*/ 442 w 442"/>
                  <a:gd name="T9" fmla="*/ 384 h 512"/>
                  <a:gd name="T10" fmla="*/ 332 w 442"/>
                  <a:gd name="T11" fmla="*/ 448 h 512"/>
                  <a:gd name="T12" fmla="*/ 220 w 442"/>
                  <a:gd name="T13" fmla="*/ 512 h 512"/>
                  <a:gd name="T14" fmla="*/ 110 w 442"/>
                  <a:gd name="T15" fmla="*/ 448 h 512"/>
                  <a:gd name="T16" fmla="*/ 0 w 442"/>
                  <a:gd name="T17" fmla="*/ 384 h 512"/>
                  <a:gd name="T18" fmla="*/ 0 w 442"/>
                  <a:gd name="T19" fmla="*/ 256 h 512"/>
                  <a:gd name="T20" fmla="*/ 0 w 442"/>
                  <a:gd name="T21" fmla="*/ 128 h 512"/>
                  <a:gd name="T22" fmla="*/ 110 w 442"/>
                  <a:gd name="T23" fmla="*/ 64 h 512"/>
                  <a:gd name="T24" fmla="*/ 220 w 442"/>
                  <a:gd name="T25"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2" h="512">
                    <a:moveTo>
                      <a:pt x="220" y="0"/>
                    </a:moveTo>
                    <a:lnTo>
                      <a:pt x="332" y="64"/>
                    </a:lnTo>
                    <a:lnTo>
                      <a:pt x="442" y="128"/>
                    </a:lnTo>
                    <a:lnTo>
                      <a:pt x="442" y="256"/>
                    </a:lnTo>
                    <a:lnTo>
                      <a:pt x="442" y="384"/>
                    </a:lnTo>
                    <a:lnTo>
                      <a:pt x="332" y="448"/>
                    </a:lnTo>
                    <a:lnTo>
                      <a:pt x="220" y="512"/>
                    </a:lnTo>
                    <a:lnTo>
                      <a:pt x="110" y="448"/>
                    </a:lnTo>
                    <a:lnTo>
                      <a:pt x="0" y="384"/>
                    </a:lnTo>
                    <a:lnTo>
                      <a:pt x="0" y="256"/>
                    </a:lnTo>
                    <a:lnTo>
                      <a:pt x="0" y="128"/>
                    </a:lnTo>
                    <a:lnTo>
                      <a:pt x="110" y="64"/>
                    </a:lnTo>
                    <a:lnTo>
                      <a:pt x="220" y="0"/>
                    </a:ln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grpSp>
        <p:sp>
          <p:nvSpPr>
            <p:cNvPr id="983" name="文本框 48"/>
            <p:cNvSpPr txBox="1">
              <a:spLocks noChangeArrowheads="1"/>
            </p:cNvSpPr>
            <p:nvPr>
              <p:custDataLst>
                <p:tags r:id="rId24"/>
              </p:custDataLst>
            </p:nvPr>
          </p:nvSpPr>
          <p:spPr bwMode="auto">
            <a:xfrm>
              <a:off x="4459186" y="1779793"/>
              <a:ext cx="631582" cy="468649"/>
            </a:xfrm>
            <a:prstGeom prst="rect">
              <a:avLst/>
            </a:prstGeom>
            <a:noFill/>
            <a:ln w="9525">
              <a:noFill/>
              <a:miter lim="800000"/>
            </a:ln>
          </p:spPr>
          <p:txBody>
            <a:bodyPr wrap="square">
              <a:spAutoFit/>
            </a:bodyPr>
            <a:lstStyle/>
            <a:p>
              <a:pPr defTabSz="1088390">
                <a:defRPr/>
              </a:pPr>
              <a:r>
                <a:rPr lang="en-US" altLang="zh-CN" sz="2800" b="1" kern="0" dirty="0">
                  <a:solidFill>
                    <a:schemeClr val="bg1"/>
                  </a:solidFill>
                  <a:latin typeface="楷体" panose="02010609060101010101" pitchFamily="49" charset="-122"/>
                  <a:ea typeface="楷体" panose="02010609060101010101" pitchFamily="49" charset="-122"/>
                  <a:cs typeface="+mn-ea"/>
                  <a:sym typeface="+mn-lt"/>
                </a:rPr>
                <a:t>2</a:t>
              </a:r>
              <a:endParaRPr lang="en-US" altLang="zh-CN" sz="2800" b="1" kern="0" dirty="0">
                <a:solidFill>
                  <a:schemeClr val="bg1"/>
                </a:solidFill>
                <a:latin typeface="楷体" panose="02010609060101010101" pitchFamily="49" charset="-122"/>
                <a:ea typeface="楷体" panose="02010609060101010101" pitchFamily="49" charset="-122"/>
                <a:cs typeface="+mn-ea"/>
                <a:sym typeface="+mn-lt"/>
              </a:endParaRPr>
            </a:p>
          </p:txBody>
        </p:sp>
      </p:grpSp>
      <p:grpSp>
        <p:nvGrpSpPr>
          <p:cNvPr id="9" name="组合 8"/>
          <p:cNvGrpSpPr/>
          <p:nvPr/>
        </p:nvGrpSpPr>
        <p:grpSpPr>
          <a:xfrm>
            <a:off x="3207686" y="2963673"/>
            <a:ext cx="4047251" cy="538511"/>
            <a:chOff x="3818511" y="1744615"/>
            <a:chExt cx="3633809" cy="483501"/>
          </a:xfrm>
          <a:effectLst>
            <a:outerShdw blurRad="127000" dist="127000" dir="5400000" algn="ctr" rotWithShape="0">
              <a:srgbClr val="000000">
                <a:alpha val="43137"/>
              </a:srgbClr>
            </a:outerShdw>
          </a:effectLst>
        </p:grpSpPr>
        <p:grpSp>
          <p:nvGrpSpPr>
            <p:cNvPr id="11" name="组合 10"/>
            <p:cNvGrpSpPr/>
            <p:nvPr/>
          </p:nvGrpSpPr>
          <p:grpSpPr>
            <a:xfrm>
              <a:off x="3818511" y="1744615"/>
              <a:ext cx="3633809" cy="483501"/>
              <a:chOff x="2540000" y="1059582"/>
              <a:chExt cx="6108700" cy="812800"/>
            </a:xfrm>
            <a:solidFill>
              <a:srgbClr val="005DA2"/>
            </a:solidFill>
          </p:grpSpPr>
          <p:sp>
            <p:nvSpPr>
              <p:cNvPr id="13" name="Freeform 5"/>
              <p:cNvSpPr>
                <a:spLocks noEditPoints="1"/>
              </p:cNvSpPr>
              <p:nvPr>
                <p:custDataLst>
                  <p:tags r:id="rId25"/>
                </p:custDataLst>
              </p:nvPr>
            </p:nvSpPr>
            <p:spPr bwMode="auto">
              <a:xfrm>
                <a:off x="2540000" y="1069107"/>
                <a:ext cx="6108700" cy="800100"/>
              </a:xfrm>
              <a:custGeom>
                <a:avLst/>
                <a:gdLst>
                  <a:gd name="T0" fmla="*/ 56 w 3848"/>
                  <a:gd name="T1" fmla="*/ 0 h 504"/>
                  <a:gd name="T2" fmla="*/ 720 w 3848"/>
                  <a:gd name="T3" fmla="*/ 0 h 504"/>
                  <a:gd name="T4" fmla="*/ 576 w 3848"/>
                  <a:gd name="T5" fmla="*/ 84 h 504"/>
                  <a:gd name="T6" fmla="*/ 576 w 3848"/>
                  <a:gd name="T7" fmla="*/ 418 h 504"/>
                  <a:gd name="T8" fmla="*/ 726 w 3848"/>
                  <a:gd name="T9" fmla="*/ 504 h 504"/>
                  <a:gd name="T10" fmla="*/ 56 w 3848"/>
                  <a:gd name="T11" fmla="*/ 504 h 504"/>
                  <a:gd name="T12" fmla="*/ 56 w 3848"/>
                  <a:gd name="T13" fmla="*/ 504 h 504"/>
                  <a:gd name="T14" fmla="*/ 44 w 3848"/>
                  <a:gd name="T15" fmla="*/ 504 h 504"/>
                  <a:gd name="T16" fmla="*/ 34 w 3848"/>
                  <a:gd name="T17" fmla="*/ 500 h 504"/>
                  <a:gd name="T18" fmla="*/ 24 w 3848"/>
                  <a:gd name="T19" fmla="*/ 494 h 504"/>
                  <a:gd name="T20" fmla="*/ 16 w 3848"/>
                  <a:gd name="T21" fmla="*/ 488 h 504"/>
                  <a:gd name="T22" fmla="*/ 8 w 3848"/>
                  <a:gd name="T23" fmla="*/ 480 h 504"/>
                  <a:gd name="T24" fmla="*/ 4 w 3848"/>
                  <a:gd name="T25" fmla="*/ 470 h 504"/>
                  <a:gd name="T26" fmla="*/ 0 w 3848"/>
                  <a:gd name="T27" fmla="*/ 460 h 504"/>
                  <a:gd name="T28" fmla="*/ 0 w 3848"/>
                  <a:gd name="T29" fmla="*/ 448 h 504"/>
                  <a:gd name="T30" fmla="*/ 0 w 3848"/>
                  <a:gd name="T31" fmla="*/ 56 h 504"/>
                  <a:gd name="T32" fmla="*/ 0 w 3848"/>
                  <a:gd name="T33" fmla="*/ 56 h 504"/>
                  <a:gd name="T34" fmla="*/ 0 w 3848"/>
                  <a:gd name="T35" fmla="*/ 44 h 504"/>
                  <a:gd name="T36" fmla="*/ 4 w 3848"/>
                  <a:gd name="T37" fmla="*/ 34 h 504"/>
                  <a:gd name="T38" fmla="*/ 8 w 3848"/>
                  <a:gd name="T39" fmla="*/ 24 h 504"/>
                  <a:gd name="T40" fmla="*/ 16 w 3848"/>
                  <a:gd name="T41" fmla="*/ 16 h 504"/>
                  <a:gd name="T42" fmla="*/ 24 w 3848"/>
                  <a:gd name="T43" fmla="*/ 10 h 504"/>
                  <a:gd name="T44" fmla="*/ 34 w 3848"/>
                  <a:gd name="T45" fmla="*/ 4 h 504"/>
                  <a:gd name="T46" fmla="*/ 44 w 3848"/>
                  <a:gd name="T47" fmla="*/ 0 h 504"/>
                  <a:gd name="T48" fmla="*/ 56 w 3848"/>
                  <a:gd name="T49" fmla="*/ 0 h 504"/>
                  <a:gd name="T50" fmla="*/ 56 w 3848"/>
                  <a:gd name="T51" fmla="*/ 0 h 504"/>
                  <a:gd name="T52" fmla="*/ 1010 w 3848"/>
                  <a:gd name="T53" fmla="*/ 0 h 504"/>
                  <a:gd name="T54" fmla="*/ 3792 w 3848"/>
                  <a:gd name="T55" fmla="*/ 0 h 504"/>
                  <a:gd name="T56" fmla="*/ 3792 w 3848"/>
                  <a:gd name="T57" fmla="*/ 0 h 504"/>
                  <a:gd name="T58" fmla="*/ 3804 w 3848"/>
                  <a:gd name="T59" fmla="*/ 0 h 504"/>
                  <a:gd name="T60" fmla="*/ 3814 w 3848"/>
                  <a:gd name="T61" fmla="*/ 4 h 504"/>
                  <a:gd name="T62" fmla="*/ 3824 w 3848"/>
                  <a:gd name="T63" fmla="*/ 10 h 504"/>
                  <a:gd name="T64" fmla="*/ 3832 w 3848"/>
                  <a:gd name="T65" fmla="*/ 16 h 504"/>
                  <a:gd name="T66" fmla="*/ 3838 w 3848"/>
                  <a:gd name="T67" fmla="*/ 24 h 504"/>
                  <a:gd name="T68" fmla="*/ 3844 w 3848"/>
                  <a:gd name="T69" fmla="*/ 34 h 504"/>
                  <a:gd name="T70" fmla="*/ 3848 w 3848"/>
                  <a:gd name="T71" fmla="*/ 44 h 504"/>
                  <a:gd name="T72" fmla="*/ 3848 w 3848"/>
                  <a:gd name="T73" fmla="*/ 56 h 504"/>
                  <a:gd name="T74" fmla="*/ 3848 w 3848"/>
                  <a:gd name="T75" fmla="*/ 448 h 504"/>
                  <a:gd name="T76" fmla="*/ 3848 w 3848"/>
                  <a:gd name="T77" fmla="*/ 448 h 504"/>
                  <a:gd name="T78" fmla="*/ 3848 w 3848"/>
                  <a:gd name="T79" fmla="*/ 460 h 504"/>
                  <a:gd name="T80" fmla="*/ 3844 w 3848"/>
                  <a:gd name="T81" fmla="*/ 470 h 504"/>
                  <a:gd name="T82" fmla="*/ 3838 w 3848"/>
                  <a:gd name="T83" fmla="*/ 480 h 504"/>
                  <a:gd name="T84" fmla="*/ 3832 w 3848"/>
                  <a:gd name="T85" fmla="*/ 488 h 504"/>
                  <a:gd name="T86" fmla="*/ 3824 w 3848"/>
                  <a:gd name="T87" fmla="*/ 494 h 504"/>
                  <a:gd name="T88" fmla="*/ 3814 w 3848"/>
                  <a:gd name="T89" fmla="*/ 500 h 504"/>
                  <a:gd name="T90" fmla="*/ 3804 w 3848"/>
                  <a:gd name="T91" fmla="*/ 504 h 504"/>
                  <a:gd name="T92" fmla="*/ 3792 w 3848"/>
                  <a:gd name="T93" fmla="*/ 504 h 504"/>
                  <a:gd name="T94" fmla="*/ 1004 w 3848"/>
                  <a:gd name="T95" fmla="*/ 504 h 504"/>
                  <a:gd name="T96" fmla="*/ 1154 w 3848"/>
                  <a:gd name="T97" fmla="*/ 418 h 504"/>
                  <a:gd name="T98" fmla="*/ 1154 w 3848"/>
                  <a:gd name="T99" fmla="*/ 84 h 504"/>
                  <a:gd name="T100" fmla="*/ 1010 w 3848"/>
                  <a:gd name="T10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48" h="503">
                    <a:moveTo>
                      <a:pt x="56" y="0"/>
                    </a:moveTo>
                    <a:lnTo>
                      <a:pt x="720" y="0"/>
                    </a:lnTo>
                    <a:lnTo>
                      <a:pt x="576" y="84"/>
                    </a:lnTo>
                    <a:lnTo>
                      <a:pt x="576" y="418"/>
                    </a:lnTo>
                    <a:lnTo>
                      <a:pt x="726" y="504"/>
                    </a:lnTo>
                    <a:lnTo>
                      <a:pt x="56" y="504"/>
                    </a:lnTo>
                    <a:lnTo>
                      <a:pt x="56" y="504"/>
                    </a:lnTo>
                    <a:lnTo>
                      <a:pt x="44" y="504"/>
                    </a:lnTo>
                    <a:lnTo>
                      <a:pt x="34" y="500"/>
                    </a:lnTo>
                    <a:lnTo>
                      <a:pt x="24" y="494"/>
                    </a:lnTo>
                    <a:lnTo>
                      <a:pt x="16" y="488"/>
                    </a:lnTo>
                    <a:lnTo>
                      <a:pt x="8" y="480"/>
                    </a:lnTo>
                    <a:lnTo>
                      <a:pt x="4" y="470"/>
                    </a:lnTo>
                    <a:lnTo>
                      <a:pt x="0" y="460"/>
                    </a:lnTo>
                    <a:lnTo>
                      <a:pt x="0" y="448"/>
                    </a:lnTo>
                    <a:lnTo>
                      <a:pt x="0" y="56"/>
                    </a:lnTo>
                    <a:lnTo>
                      <a:pt x="0" y="56"/>
                    </a:lnTo>
                    <a:lnTo>
                      <a:pt x="0" y="44"/>
                    </a:lnTo>
                    <a:lnTo>
                      <a:pt x="4" y="34"/>
                    </a:lnTo>
                    <a:lnTo>
                      <a:pt x="8" y="24"/>
                    </a:lnTo>
                    <a:lnTo>
                      <a:pt x="16" y="16"/>
                    </a:lnTo>
                    <a:lnTo>
                      <a:pt x="24" y="10"/>
                    </a:lnTo>
                    <a:lnTo>
                      <a:pt x="34" y="4"/>
                    </a:lnTo>
                    <a:lnTo>
                      <a:pt x="44" y="0"/>
                    </a:lnTo>
                    <a:lnTo>
                      <a:pt x="56" y="0"/>
                    </a:lnTo>
                    <a:lnTo>
                      <a:pt x="56" y="0"/>
                    </a:lnTo>
                    <a:close/>
                    <a:moveTo>
                      <a:pt x="1010" y="0"/>
                    </a:moveTo>
                    <a:lnTo>
                      <a:pt x="3792" y="0"/>
                    </a:lnTo>
                    <a:lnTo>
                      <a:pt x="3792" y="0"/>
                    </a:lnTo>
                    <a:lnTo>
                      <a:pt x="3804" y="0"/>
                    </a:lnTo>
                    <a:lnTo>
                      <a:pt x="3814" y="4"/>
                    </a:lnTo>
                    <a:lnTo>
                      <a:pt x="3824" y="10"/>
                    </a:lnTo>
                    <a:lnTo>
                      <a:pt x="3832" y="16"/>
                    </a:lnTo>
                    <a:lnTo>
                      <a:pt x="3838" y="24"/>
                    </a:lnTo>
                    <a:lnTo>
                      <a:pt x="3844" y="34"/>
                    </a:lnTo>
                    <a:lnTo>
                      <a:pt x="3848" y="44"/>
                    </a:lnTo>
                    <a:lnTo>
                      <a:pt x="3848" y="56"/>
                    </a:lnTo>
                    <a:lnTo>
                      <a:pt x="3848" y="448"/>
                    </a:lnTo>
                    <a:lnTo>
                      <a:pt x="3848" y="448"/>
                    </a:lnTo>
                    <a:lnTo>
                      <a:pt x="3848" y="460"/>
                    </a:lnTo>
                    <a:lnTo>
                      <a:pt x="3844" y="470"/>
                    </a:lnTo>
                    <a:lnTo>
                      <a:pt x="3838" y="480"/>
                    </a:lnTo>
                    <a:lnTo>
                      <a:pt x="3832" y="488"/>
                    </a:lnTo>
                    <a:lnTo>
                      <a:pt x="3824" y="494"/>
                    </a:lnTo>
                    <a:lnTo>
                      <a:pt x="3814" y="500"/>
                    </a:lnTo>
                    <a:lnTo>
                      <a:pt x="3804" y="504"/>
                    </a:lnTo>
                    <a:lnTo>
                      <a:pt x="3792" y="504"/>
                    </a:lnTo>
                    <a:lnTo>
                      <a:pt x="1004" y="504"/>
                    </a:lnTo>
                    <a:lnTo>
                      <a:pt x="1154" y="418"/>
                    </a:lnTo>
                    <a:lnTo>
                      <a:pt x="1154" y="84"/>
                    </a:lnTo>
                    <a:lnTo>
                      <a:pt x="1010" y="0"/>
                    </a:lnTo>
                    <a:close/>
                  </a:path>
                </a:pathLst>
              </a:custGeom>
              <a:noFill/>
              <a:ln w="12700">
                <a:solidFill>
                  <a:srgbClr val="0070C0"/>
                </a:solidFill>
                <a:prstDash val="sysDot"/>
                <a:round/>
              </a:ln>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sp>
            <p:nvSpPr>
              <p:cNvPr id="15" name="Freeform 6"/>
              <p:cNvSpPr/>
              <p:nvPr>
                <p:custDataLst>
                  <p:tags r:id="rId26"/>
                </p:custDataLst>
              </p:nvPr>
            </p:nvSpPr>
            <p:spPr bwMode="auto">
              <a:xfrm>
                <a:off x="3562350" y="1059582"/>
                <a:ext cx="701675" cy="812800"/>
              </a:xfrm>
              <a:custGeom>
                <a:avLst/>
                <a:gdLst>
                  <a:gd name="T0" fmla="*/ 220 w 442"/>
                  <a:gd name="T1" fmla="*/ 0 h 512"/>
                  <a:gd name="T2" fmla="*/ 332 w 442"/>
                  <a:gd name="T3" fmla="*/ 64 h 512"/>
                  <a:gd name="T4" fmla="*/ 442 w 442"/>
                  <a:gd name="T5" fmla="*/ 128 h 512"/>
                  <a:gd name="T6" fmla="*/ 442 w 442"/>
                  <a:gd name="T7" fmla="*/ 256 h 512"/>
                  <a:gd name="T8" fmla="*/ 442 w 442"/>
                  <a:gd name="T9" fmla="*/ 384 h 512"/>
                  <a:gd name="T10" fmla="*/ 332 w 442"/>
                  <a:gd name="T11" fmla="*/ 448 h 512"/>
                  <a:gd name="T12" fmla="*/ 220 w 442"/>
                  <a:gd name="T13" fmla="*/ 512 h 512"/>
                  <a:gd name="T14" fmla="*/ 110 w 442"/>
                  <a:gd name="T15" fmla="*/ 448 h 512"/>
                  <a:gd name="T16" fmla="*/ 0 w 442"/>
                  <a:gd name="T17" fmla="*/ 384 h 512"/>
                  <a:gd name="T18" fmla="*/ 0 w 442"/>
                  <a:gd name="T19" fmla="*/ 256 h 512"/>
                  <a:gd name="T20" fmla="*/ 0 w 442"/>
                  <a:gd name="T21" fmla="*/ 128 h 512"/>
                  <a:gd name="T22" fmla="*/ 110 w 442"/>
                  <a:gd name="T23" fmla="*/ 64 h 512"/>
                  <a:gd name="T24" fmla="*/ 220 w 442"/>
                  <a:gd name="T25"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2" h="512">
                    <a:moveTo>
                      <a:pt x="220" y="0"/>
                    </a:moveTo>
                    <a:lnTo>
                      <a:pt x="332" y="64"/>
                    </a:lnTo>
                    <a:lnTo>
                      <a:pt x="442" y="128"/>
                    </a:lnTo>
                    <a:lnTo>
                      <a:pt x="442" y="256"/>
                    </a:lnTo>
                    <a:lnTo>
                      <a:pt x="442" y="384"/>
                    </a:lnTo>
                    <a:lnTo>
                      <a:pt x="332" y="448"/>
                    </a:lnTo>
                    <a:lnTo>
                      <a:pt x="220" y="512"/>
                    </a:lnTo>
                    <a:lnTo>
                      <a:pt x="110" y="448"/>
                    </a:lnTo>
                    <a:lnTo>
                      <a:pt x="0" y="384"/>
                    </a:lnTo>
                    <a:lnTo>
                      <a:pt x="0" y="256"/>
                    </a:lnTo>
                    <a:lnTo>
                      <a:pt x="0" y="128"/>
                    </a:lnTo>
                    <a:lnTo>
                      <a:pt x="110" y="64"/>
                    </a:lnTo>
                    <a:lnTo>
                      <a:pt x="220" y="0"/>
                    </a:ln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grpSp>
        <p:sp>
          <p:nvSpPr>
            <p:cNvPr id="17" name="文本框 48"/>
            <p:cNvSpPr txBox="1">
              <a:spLocks noChangeArrowheads="1"/>
            </p:cNvSpPr>
            <p:nvPr>
              <p:custDataLst>
                <p:tags r:id="rId27"/>
              </p:custDataLst>
            </p:nvPr>
          </p:nvSpPr>
          <p:spPr bwMode="auto">
            <a:xfrm>
              <a:off x="4429864" y="1750471"/>
              <a:ext cx="631582" cy="468650"/>
            </a:xfrm>
            <a:prstGeom prst="rect">
              <a:avLst/>
            </a:prstGeom>
            <a:noFill/>
            <a:ln w="9525">
              <a:noFill/>
              <a:miter lim="800000"/>
            </a:ln>
          </p:spPr>
          <p:txBody>
            <a:bodyPr wrap="square">
              <a:spAutoFit/>
            </a:bodyPr>
            <a:lstStyle/>
            <a:p>
              <a:pPr defTabSz="1088390">
                <a:defRPr/>
              </a:pPr>
              <a:r>
                <a:rPr lang="en-US" altLang="zh-CN" sz="2800" b="1" kern="0" dirty="0">
                  <a:solidFill>
                    <a:schemeClr val="bg1"/>
                  </a:solidFill>
                  <a:latin typeface="楷体" panose="02010609060101010101" pitchFamily="49" charset="-122"/>
                  <a:ea typeface="楷体" panose="02010609060101010101" pitchFamily="49" charset="-122"/>
                  <a:cs typeface="+mn-ea"/>
                  <a:sym typeface="+mn-lt"/>
                </a:rPr>
                <a:t>3</a:t>
              </a:r>
              <a:endParaRPr lang="en-US" altLang="zh-CN" sz="2800" b="1" kern="0" dirty="0">
                <a:solidFill>
                  <a:schemeClr val="bg1"/>
                </a:solidFill>
                <a:latin typeface="楷体" panose="02010609060101010101" pitchFamily="49" charset="-122"/>
                <a:ea typeface="楷体" panose="02010609060101010101" pitchFamily="49" charset="-122"/>
                <a:cs typeface="+mn-ea"/>
                <a:sym typeface="+mn-lt"/>
              </a:endParaRPr>
            </a:p>
          </p:txBody>
        </p:sp>
      </p:grpSp>
      <p:grpSp>
        <p:nvGrpSpPr>
          <p:cNvPr id="19" name="组合 18"/>
          <p:cNvGrpSpPr/>
          <p:nvPr/>
        </p:nvGrpSpPr>
        <p:grpSpPr>
          <a:xfrm>
            <a:off x="3163871" y="3891309"/>
            <a:ext cx="4047251" cy="564646"/>
            <a:chOff x="3818511" y="1721150"/>
            <a:chExt cx="3633809" cy="506966"/>
          </a:xfrm>
          <a:effectLst>
            <a:outerShdw blurRad="127000" dist="127000" dir="5400000" algn="ctr" rotWithShape="0">
              <a:srgbClr val="000000">
                <a:alpha val="43137"/>
              </a:srgbClr>
            </a:outerShdw>
          </a:effectLst>
        </p:grpSpPr>
        <p:grpSp>
          <p:nvGrpSpPr>
            <p:cNvPr id="20" name="组合 19"/>
            <p:cNvGrpSpPr/>
            <p:nvPr/>
          </p:nvGrpSpPr>
          <p:grpSpPr>
            <a:xfrm>
              <a:off x="3818511" y="1744615"/>
              <a:ext cx="3633809" cy="483501"/>
              <a:chOff x="2540000" y="1059582"/>
              <a:chExt cx="6108700" cy="812800"/>
            </a:xfrm>
            <a:solidFill>
              <a:srgbClr val="005DA2"/>
            </a:solidFill>
          </p:grpSpPr>
          <p:sp>
            <p:nvSpPr>
              <p:cNvPr id="21" name="Freeform 5"/>
              <p:cNvSpPr>
                <a:spLocks noEditPoints="1"/>
              </p:cNvSpPr>
              <p:nvPr>
                <p:custDataLst>
                  <p:tags r:id="rId28"/>
                </p:custDataLst>
              </p:nvPr>
            </p:nvSpPr>
            <p:spPr bwMode="auto">
              <a:xfrm>
                <a:off x="2540000" y="1069107"/>
                <a:ext cx="6108700" cy="800100"/>
              </a:xfrm>
              <a:custGeom>
                <a:avLst/>
                <a:gdLst>
                  <a:gd name="T0" fmla="*/ 56 w 3848"/>
                  <a:gd name="T1" fmla="*/ 0 h 504"/>
                  <a:gd name="T2" fmla="*/ 720 w 3848"/>
                  <a:gd name="T3" fmla="*/ 0 h 504"/>
                  <a:gd name="T4" fmla="*/ 576 w 3848"/>
                  <a:gd name="T5" fmla="*/ 84 h 504"/>
                  <a:gd name="T6" fmla="*/ 576 w 3848"/>
                  <a:gd name="T7" fmla="*/ 418 h 504"/>
                  <a:gd name="T8" fmla="*/ 726 w 3848"/>
                  <a:gd name="T9" fmla="*/ 504 h 504"/>
                  <a:gd name="T10" fmla="*/ 56 w 3848"/>
                  <a:gd name="T11" fmla="*/ 504 h 504"/>
                  <a:gd name="T12" fmla="*/ 56 w 3848"/>
                  <a:gd name="T13" fmla="*/ 504 h 504"/>
                  <a:gd name="T14" fmla="*/ 44 w 3848"/>
                  <a:gd name="T15" fmla="*/ 504 h 504"/>
                  <a:gd name="T16" fmla="*/ 34 w 3848"/>
                  <a:gd name="T17" fmla="*/ 500 h 504"/>
                  <a:gd name="T18" fmla="*/ 24 w 3848"/>
                  <a:gd name="T19" fmla="*/ 494 h 504"/>
                  <a:gd name="T20" fmla="*/ 16 w 3848"/>
                  <a:gd name="T21" fmla="*/ 488 h 504"/>
                  <a:gd name="T22" fmla="*/ 8 w 3848"/>
                  <a:gd name="T23" fmla="*/ 480 h 504"/>
                  <a:gd name="T24" fmla="*/ 4 w 3848"/>
                  <a:gd name="T25" fmla="*/ 470 h 504"/>
                  <a:gd name="T26" fmla="*/ 0 w 3848"/>
                  <a:gd name="T27" fmla="*/ 460 h 504"/>
                  <a:gd name="T28" fmla="*/ 0 w 3848"/>
                  <a:gd name="T29" fmla="*/ 448 h 504"/>
                  <a:gd name="T30" fmla="*/ 0 w 3848"/>
                  <a:gd name="T31" fmla="*/ 56 h 504"/>
                  <a:gd name="T32" fmla="*/ 0 w 3848"/>
                  <a:gd name="T33" fmla="*/ 56 h 504"/>
                  <a:gd name="T34" fmla="*/ 0 w 3848"/>
                  <a:gd name="T35" fmla="*/ 44 h 504"/>
                  <a:gd name="T36" fmla="*/ 4 w 3848"/>
                  <a:gd name="T37" fmla="*/ 34 h 504"/>
                  <a:gd name="T38" fmla="*/ 8 w 3848"/>
                  <a:gd name="T39" fmla="*/ 24 h 504"/>
                  <a:gd name="T40" fmla="*/ 16 w 3848"/>
                  <a:gd name="T41" fmla="*/ 16 h 504"/>
                  <a:gd name="T42" fmla="*/ 24 w 3848"/>
                  <a:gd name="T43" fmla="*/ 10 h 504"/>
                  <a:gd name="T44" fmla="*/ 34 w 3848"/>
                  <a:gd name="T45" fmla="*/ 4 h 504"/>
                  <a:gd name="T46" fmla="*/ 44 w 3848"/>
                  <a:gd name="T47" fmla="*/ 0 h 504"/>
                  <a:gd name="T48" fmla="*/ 56 w 3848"/>
                  <a:gd name="T49" fmla="*/ 0 h 504"/>
                  <a:gd name="T50" fmla="*/ 56 w 3848"/>
                  <a:gd name="T51" fmla="*/ 0 h 504"/>
                  <a:gd name="T52" fmla="*/ 1010 w 3848"/>
                  <a:gd name="T53" fmla="*/ 0 h 504"/>
                  <a:gd name="T54" fmla="*/ 3792 w 3848"/>
                  <a:gd name="T55" fmla="*/ 0 h 504"/>
                  <a:gd name="T56" fmla="*/ 3792 w 3848"/>
                  <a:gd name="T57" fmla="*/ 0 h 504"/>
                  <a:gd name="T58" fmla="*/ 3804 w 3848"/>
                  <a:gd name="T59" fmla="*/ 0 h 504"/>
                  <a:gd name="T60" fmla="*/ 3814 w 3848"/>
                  <a:gd name="T61" fmla="*/ 4 h 504"/>
                  <a:gd name="T62" fmla="*/ 3824 w 3848"/>
                  <a:gd name="T63" fmla="*/ 10 h 504"/>
                  <a:gd name="T64" fmla="*/ 3832 w 3848"/>
                  <a:gd name="T65" fmla="*/ 16 h 504"/>
                  <a:gd name="T66" fmla="*/ 3838 w 3848"/>
                  <a:gd name="T67" fmla="*/ 24 h 504"/>
                  <a:gd name="T68" fmla="*/ 3844 w 3848"/>
                  <a:gd name="T69" fmla="*/ 34 h 504"/>
                  <a:gd name="T70" fmla="*/ 3848 w 3848"/>
                  <a:gd name="T71" fmla="*/ 44 h 504"/>
                  <a:gd name="T72" fmla="*/ 3848 w 3848"/>
                  <a:gd name="T73" fmla="*/ 56 h 504"/>
                  <a:gd name="T74" fmla="*/ 3848 w 3848"/>
                  <a:gd name="T75" fmla="*/ 448 h 504"/>
                  <a:gd name="T76" fmla="*/ 3848 w 3848"/>
                  <a:gd name="T77" fmla="*/ 448 h 504"/>
                  <a:gd name="T78" fmla="*/ 3848 w 3848"/>
                  <a:gd name="T79" fmla="*/ 460 h 504"/>
                  <a:gd name="T80" fmla="*/ 3844 w 3848"/>
                  <a:gd name="T81" fmla="*/ 470 h 504"/>
                  <a:gd name="T82" fmla="*/ 3838 w 3848"/>
                  <a:gd name="T83" fmla="*/ 480 h 504"/>
                  <a:gd name="T84" fmla="*/ 3832 w 3848"/>
                  <a:gd name="T85" fmla="*/ 488 h 504"/>
                  <a:gd name="T86" fmla="*/ 3824 w 3848"/>
                  <a:gd name="T87" fmla="*/ 494 h 504"/>
                  <a:gd name="T88" fmla="*/ 3814 w 3848"/>
                  <a:gd name="T89" fmla="*/ 500 h 504"/>
                  <a:gd name="T90" fmla="*/ 3804 w 3848"/>
                  <a:gd name="T91" fmla="*/ 504 h 504"/>
                  <a:gd name="T92" fmla="*/ 3792 w 3848"/>
                  <a:gd name="T93" fmla="*/ 504 h 504"/>
                  <a:gd name="T94" fmla="*/ 1004 w 3848"/>
                  <a:gd name="T95" fmla="*/ 504 h 504"/>
                  <a:gd name="T96" fmla="*/ 1154 w 3848"/>
                  <a:gd name="T97" fmla="*/ 418 h 504"/>
                  <a:gd name="T98" fmla="*/ 1154 w 3848"/>
                  <a:gd name="T99" fmla="*/ 84 h 504"/>
                  <a:gd name="T100" fmla="*/ 1010 w 3848"/>
                  <a:gd name="T10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48" h="503">
                    <a:moveTo>
                      <a:pt x="56" y="0"/>
                    </a:moveTo>
                    <a:lnTo>
                      <a:pt x="720" y="0"/>
                    </a:lnTo>
                    <a:lnTo>
                      <a:pt x="576" y="84"/>
                    </a:lnTo>
                    <a:lnTo>
                      <a:pt x="576" y="418"/>
                    </a:lnTo>
                    <a:lnTo>
                      <a:pt x="726" y="504"/>
                    </a:lnTo>
                    <a:lnTo>
                      <a:pt x="56" y="504"/>
                    </a:lnTo>
                    <a:lnTo>
                      <a:pt x="56" y="504"/>
                    </a:lnTo>
                    <a:lnTo>
                      <a:pt x="44" y="504"/>
                    </a:lnTo>
                    <a:lnTo>
                      <a:pt x="34" y="500"/>
                    </a:lnTo>
                    <a:lnTo>
                      <a:pt x="24" y="494"/>
                    </a:lnTo>
                    <a:lnTo>
                      <a:pt x="16" y="488"/>
                    </a:lnTo>
                    <a:lnTo>
                      <a:pt x="8" y="480"/>
                    </a:lnTo>
                    <a:lnTo>
                      <a:pt x="4" y="470"/>
                    </a:lnTo>
                    <a:lnTo>
                      <a:pt x="0" y="460"/>
                    </a:lnTo>
                    <a:lnTo>
                      <a:pt x="0" y="448"/>
                    </a:lnTo>
                    <a:lnTo>
                      <a:pt x="0" y="56"/>
                    </a:lnTo>
                    <a:lnTo>
                      <a:pt x="0" y="56"/>
                    </a:lnTo>
                    <a:lnTo>
                      <a:pt x="0" y="44"/>
                    </a:lnTo>
                    <a:lnTo>
                      <a:pt x="4" y="34"/>
                    </a:lnTo>
                    <a:lnTo>
                      <a:pt x="8" y="24"/>
                    </a:lnTo>
                    <a:lnTo>
                      <a:pt x="16" y="16"/>
                    </a:lnTo>
                    <a:lnTo>
                      <a:pt x="24" y="10"/>
                    </a:lnTo>
                    <a:lnTo>
                      <a:pt x="34" y="4"/>
                    </a:lnTo>
                    <a:lnTo>
                      <a:pt x="44" y="0"/>
                    </a:lnTo>
                    <a:lnTo>
                      <a:pt x="56" y="0"/>
                    </a:lnTo>
                    <a:lnTo>
                      <a:pt x="56" y="0"/>
                    </a:lnTo>
                    <a:close/>
                    <a:moveTo>
                      <a:pt x="1010" y="0"/>
                    </a:moveTo>
                    <a:lnTo>
                      <a:pt x="3792" y="0"/>
                    </a:lnTo>
                    <a:lnTo>
                      <a:pt x="3792" y="0"/>
                    </a:lnTo>
                    <a:lnTo>
                      <a:pt x="3804" y="0"/>
                    </a:lnTo>
                    <a:lnTo>
                      <a:pt x="3814" y="4"/>
                    </a:lnTo>
                    <a:lnTo>
                      <a:pt x="3824" y="10"/>
                    </a:lnTo>
                    <a:lnTo>
                      <a:pt x="3832" y="16"/>
                    </a:lnTo>
                    <a:lnTo>
                      <a:pt x="3838" y="24"/>
                    </a:lnTo>
                    <a:lnTo>
                      <a:pt x="3844" y="34"/>
                    </a:lnTo>
                    <a:lnTo>
                      <a:pt x="3848" y="44"/>
                    </a:lnTo>
                    <a:lnTo>
                      <a:pt x="3848" y="56"/>
                    </a:lnTo>
                    <a:lnTo>
                      <a:pt x="3848" y="448"/>
                    </a:lnTo>
                    <a:lnTo>
                      <a:pt x="3848" y="448"/>
                    </a:lnTo>
                    <a:lnTo>
                      <a:pt x="3848" y="460"/>
                    </a:lnTo>
                    <a:lnTo>
                      <a:pt x="3844" y="470"/>
                    </a:lnTo>
                    <a:lnTo>
                      <a:pt x="3838" y="480"/>
                    </a:lnTo>
                    <a:lnTo>
                      <a:pt x="3832" y="488"/>
                    </a:lnTo>
                    <a:lnTo>
                      <a:pt x="3824" y="494"/>
                    </a:lnTo>
                    <a:lnTo>
                      <a:pt x="3814" y="500"/>
                    </a:lnTo>
                    <a:lnTo>
                      <a:pt x="3804" y="504"/>
                    </a:lnTo>
                    <a:lnTo>
                      <a:pt x="3792" y="504"/>
                    </a:lnTo>
                    <a:lnTo>
                      <a:pt x="1004" y="504"/>
                    </a:lnTo>
                    <a:lnTo>
                      <a:pt x="1154" y="418"/>
                    </a:lnTo>
                    <a:lnTo>
                      <a:pt x="1154" y="84"/>
                    </a:lnTo>
                    <a:lnTo>
                      <a:pt x="1010" y="0"/>
                    </a:lnTo>
                    <a:close/>
                  </a:path>
                </a:pathLst>
              </a:custGeom>
              <a:noFill/>
              <a:ln w="12700">
                <a:solidFill>
                  <a:srgbClr val="0070C0"/>
                </a:solidFill>
                <a:prstDash val="sysDot"/>
                <a:round/>
              </a:ln>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sp>
            <p:nvSpPr>
              <p:cNvPr id="22" name="Freeform 6"/>
              <p:cNvSpPr/>
              <p:nvPr>
                <p:custDataLst>
                  <p:tags r:id="rId29"/>
                </p:custDataLst>
              </p:nvPr>
            </p:nvSpPr>
            <p:spPr bwMode="auto">
              <a:xfrm>
                <a:off x="3562350" y="1059582"/>
                <a:ext cx="701675" cy="812800"/>
              </a:xfrm>
              <a:custGeom>
                <a:avLst/>
                <a:gdLst>
                  <a:gd name="T0" fmla="*/ 220 w 442"/>
                  <a:gd name="T1" fmla="*/ 0 h 512"/>
                  <a:gd name="T2" fmla="*/ 332 w 442"/>
                  <a:gd name="T3" fmla="*/ 64 h 512"/>
                  <a:gd name="T4" fmla="*/ 442 w 442"/>
                  <a:gd name="T5" fmla="*/ 128 h 512"/>
                  <a:gd name="T6" fmla="*/ 442 w 442"/>
                  <a:gd name="T7" fmla="*/ 256 h 512"/>
                  <a:gd name="T8" fmla="*/ 442 w 442"/>
                  <a:gd name="T9" fmla="*/ 384 h 512"/>
                  <a:gd name="T10" fmla="*/ 332 w 442"/>
                  <a:gd name="T11" fmla="*/ 448 h 512"/>
                  <a:gd name="T12" fmla="*/ 220 w 442"/>
                  <a:gd name="T13" fmla="*/ 512 h 512"/>
                  <a:gd name="T14" fmla="*/ 110 w 442"/>
                  <a:gd name="T15" fmla="*/ 448 h 512"/>
                  <a:gd name="T16" fmla="*/ 0 w 442"/>
                  <a:gd name="T17" fmla="*/ 384 h 512"/>
                  <a:gd name="T18" fmla="*/ 0 w 442"/>
                  <a:gd name="T19" fmla="*/ 256 h 512"/>
                  <a:gd name="T20" fmla="*/ 0 w 442"/>
                  <a:gd name="T21" fmla="*/ 128 h 512"/>
                  <a:gd name="T22" fmla="*/ 110 w 442"/>
                  <a:gd name="T23" fmla="*/ 64 h 512"/>
                  <a:gd name="T24" fmla="*/ 220 w 442"/>
                  <a:gd name="T25"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2" h="512">
                    <a:moveTo>
                      <a:pt x="220" y="0"/>
                    </a:moveTo>
                    <a:lnTo>
                      <a:pt x="332" y="64"/>
                    </a:lnTo>
                    <a:lnTo>
                      <a:pt x="442" y="128"/>
                    </a:lnTo>
                    <a:lnTo>
                      <a:pt x="442" y="256"/>
                    </a:lnTo>
                    <a:lnTo>
                      <a:pt x="442" y="384"/>
                    </a:lnTo>
                    <a:lnTo>
                      <a:pt x="332" y="448"/>
                    </a:lnTo>
                    <a:lnTo>
                      <a:pt x="220" y="512"/>
                    </a:lnTo>
                    <a:lnTo>
                      <a:pt x="110" y="448"/>
                    </a:lnTo>
                    <a:lnTo>
                      <a:pt x="0" y="384"/>
                    </a:lnTo>
                    <a:lnTo>
                      <a:pt x="0" y="256"/>
                    </a:lnTo>
                    <a:lnTo>
                      <a:pt x="0" y="128"/>
                    </a:lnTo>
                    <a:lnTo>
                      <a:pt x="110" y="64"/>
                    </a:lnTo>
                    <a:lnTo>
                      <a:pt x="220" y="0"/>
                    </a:ln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grpSp>
        <p:sp>
          <p:nvSpPr>
            <p:cNvPr id="23" name="文本框 48"/>
            <p:cNvSpPr txBox="1">
              <a:spLocks noChangeArrowheads="1"/>
            </p:cNvSpPr>
            <p:nvPr>
              <p:custDataLst>
                <p:tags r:id="rId30"/>
              </p:custDataLst>
            </p:nvPr>
          </p:nvSpPr>
          <p:spPr bwMode="auto">
            <a:xfrm>
              <a:off x="4444525" y="1721150"/>
              <a:ext cx="631582" cy="468650"/>
            </a:xfrm>
            <a:prstGeom prst="rect">
              <a:avLst/>
            </a:prstGeom>
            <a:noFill/>
            <a:ln w="9525">
              <a:noFill/>
              <a:miter lim="800000"/>
            </a:ln>
          </p:spPr>
          <p:txBody>
            <a:bodyPr wrap="square">
              <a:spAutoFit/>
            </a:bodyPr>
            <a:lstStyle/>
            <a:p>
              <a:pPr defTabSz="1088390">
                <a:defRPr/>
              </a:pPr>
              <a:r>
                <a:rPr lang="en-US" altLang="zh-CN" sz="2800" b="1" kern="0" dirty="0">
                  <a:solidFill>
                    <a:schemeClr val="bg1"/>
                  </a:solidFill>
                  <a:latin typeface="楷体" panose="02010609060101010101" pitchFamily="49" charset="-122"/>
                  <a:ea typeface="楷体" panose="02010609060101010101" pitchFamily="49" charset="-122"/>
                  <a:cs typeface="+mn-ea"/>
                  <a:sym typeface="+mn-lt"/>
                </a:rPr>
                <a:t>4</a:t>
              </a:r>
              <a:endParaRPr lang="en-US" altLang="zh-CN" sz="2800" b="1" kern="0" dirty="0">
                <a:solidFill>
                  <a:schemeClr val="bg1"/>
                </a:solidFill>
                <a:latin typeface="楷体" panose="02010609060101010101" pitchFamily="49" charset="-122"/>
                <a:ea typeface="楷体" panose="02010609060101010101" pitchFamily="49" charset="-122"/>
                <a:cs typeface="+mn-ea"/>
                <a:sym typeface="+mn-lt"/>
              </a:endParaRPr>
            </a:p>
          </p:txBody>
        </p:sp>
      </p:grpSp>
      <p:grpSp>
        <p:nvGrpSpPr>
          <p:cNvPr id="24" name="组合 23"/>
          <p:cNvGrpSpPr/>
          <p:nvPr/>
        </p:nvGrpSpPr>
        <p:grpSpPr>
          <a:xfrm>
            <a:off x="3153076" y="4811243"/>
            <a:ext cx="4047251" cy="548317"/>
            <a:chOff x="3818511" y="1735811"/>
            <a:chExt cx="3633809" cy="492305"/>
          </a:xfrm>
          <a:effectLst>
            <a:outerShdw blurRad="127000" dist="127000" dir="5400000" algn="ctr" rotWithShape="0">
              <a:srgbClr val="000000">
                <a:alpha val="43137"/>
              </a:srgbClr>
            </a:outerShdw>
          </a:effectLst>
        </p:grpSpPr>
        <p:grpSp>
          <p:nvGrpSpPr>
            <p:cNvPr id="25" name="组合 24"/>
            <p:cNvGrpSpPr/>
            <p:nvPr/>
          </p:nvGrpSpPr>
          <p:grpSpPr>
            <a:xfrm>
              <a:off x="3818511" y="1744615"/>
              <a:ext cx="3633809" cy="483501"/>
              <a:chOff x="2540000" y="1059582"/>
              <a:chExt cx="6108700" cy="812800"/>
            </a:xfrm>
            <a:solidFill>
              <a:srgbClr val="005DA2"/>
            </a:solidFill>
          </p:grpSpPr>
          <p:sp>
            <p:nvSpPr>
              <p:cNvPr id="26" name="Freeform 5"/>
              <p:cNvSpPr>
                <a:spLocks noEditPoints="1"/>
              </p:cNvSpPr>
              <p:nvPr>
                <p:custDataLst>
                  <p:tags r:id="rId31"/>
                </p:custDataLst>
              </p:nvPr>
            </p:nvSpPr>
            <p:spPr bwMode="auto">
              <a:xfrm>
                <a:off x="2540000" y="1069107"/>
                <a:ext cx="6108700" cy="800100"/>
              </a:xfrm>
              <a:custGeom>
                <a:avLst/>
                <a:gdLst>
                  <a:gd name="T0" fmla="*/ 56 w 3848"/>
                  <a:gd name="T1" fmla="*/ 0 h 504"/>
                  <a:gd name="T2" fmla="*/ 720 w 3848"/>
                  <a:gd name="T3" fmla="*/ 0 h 504"/>
                  <a:gd name="T4" fmla="*/ 576 w 3848"/>
                  <a:gd name="T5" fmla="*/ 84 h 504"/>
                  <a:gd name="T6" fmla="*/ 576 w 3848"/>
                  <a:gd name="T7" fmla="*/ 418 h 504"/>
                  <a:gd name="T8" fmla="*/ 726 w 3848"/>
                  <a:gd name="T9" fmla="*/ 504 h 504"/>
                  <a:gd name="T10" fmla="*/ 56 w 3848"/>
                  <a:gd name="T11" fmla="*/ 504 h 504"/>
                  <a:gd name="T12" fmla="*/ 56 w 3848"/>
                  <a:gd name="T13" fmla="*/ 504 h 504"/>
                  <a:gd name="T14" fmla="*/ 44 w 3848"/>
                  <a:gd name="T15" fmla="*/ 504 h 504"/>
                  <a:gd name="T16" fmla="*/ 34 w 3848"/>
                  <a:gd name="T17" fmla="*/ 500 h 504"/>
                  <a:gd name="T18" fmla="*/ 24 w 3848"/>
                  <a:gd name="T19" fmla="*/ 494 h 504"/>
                  <a:gd name="T20" fmla="*/ 16 w 3848"/>
                  <a:gd name="T21" fmla="*/ 488 h 504"/>
                  <a:gd name="T22" fmla="*/ 8 w 3848"/>
                  <a:gd name="T23" fmla="*/ 480 h 504"/>
                  <a:gd name="T24" fmla="*/ 4 w 3848"/>
                  <a:gd name="T25" fmla="*/ 470 h 504"/>
                  <a:gd name="T26" fmla="*/ 0 w 3848"/>
                  <a:gd name="T27" fmla="*/ 460 h 504"/>
                  <a:gd name="T28" fmla="*/ 0 w 3848"/>
                  <a:gd name="T29" fmla="*/ 448 h 504"/>
                  <a:gd name="T30" fmla="*/ 0 w 3848"/>
                  <a:gd name="T31" fmla="*/ 56 h 504"/>
                  <a:gd name="T32" fmla="*/ 0 w 3848"/>
                  <a:gd name="T33" fmla="*/ 56 h 504"/>
                  <a:gd name="T34" fmla="*/ 0 w 3848"/>
                  <a:gd name="T35" fmla="*/ 44 h 504"/>
                  <a:gd name="T36" fmla="*/ 4 w 3848"/>
                  <a:gd name="T37" fmla="*/ 34 h 504"/>
                  <a:gd name="T38" fmla="*/ 8 w 3848"/>
                  <a:gd name="T39" fmla="*/ 24 h 504"/>
                  <a:gd name="T40" fmla="*/ 16 w 3848"/>
                  <a:gd name="T41" fmla="*/ 16 h 504"/>
                  <a:gd name="T42" fmla="*/ 24 w 3848"/>
                  <a:gd name="T43" fmla="*/ 10 h 504"/>
                  <a:gd name="T44" fmla="*/ 34 w 3848"/>
                  <a:gd name="T45" fmla="*/ 4 h 504"/>
                  <a:gd name="T46" fmla="*/ 44 w 3848"/>
                  <a:gd name="T47" fmla="*/ 0 h 504"/>
                  <a:gd name="T48" fmla="*/ 56 w 3848"/>
                  <a:gd name="T49" fmla="*/ 0 h 504"/>
                  <a:gd name="T50" fmla="*/ 56 w 3848"/>
                  <a:gd name="T51" fmla="*/ 0 h 504"/>
                  <a:gd name="T52" fmla="*/ 1010 w 3848"/>
                  <a:gd name="T53" fmla="*/ 0 h 504"/>
                  <a:gd name="T54" fmla="*/ 3792 w 3848"/>
                  <a:gd name="T55" fmla="*/ 0 h 504"/>
                  <a:gd name="T56" fmla="*/ 3792 w 3848"/>
                  <a:gd name="T57" fmla="*/ 0 h 504"/>
                  <a:gd name="T58" fmla="*/ 3804 w 3848"/>
                  <a:gd name="T59" fmla="*/ 0 h 504"/>
                  <a:gd name="T60" fmla="*/ 3814 w 3848"/>
                  <a:gd name="T61" fmla="*/ 4 h 504"/>
                  <a:gd name="T62" fmla="*/ 3824 w 3848"/>
                  <a:gd name="T63" fmla="*/ 10 h 504"/>
                  <a:gd name="T64" fmla="*/ 3832 w 3848"/>
                  <a:gd name="T65" fmla="*/ 16 h 504"/>
                  <a:gd name="T66" fmla="*/ 3838 w 3848"/>
                  <a:gd name="T67" fmla="*/ 24 h 504"/>
                  <a:gd name="T68" fmla="*/ 3844 w 3848"/>
                  <a:gd name="T69" fmla="*/ 34 h 504"/>
                  <a:gd name="T70" fmla="*/ 3848 w 3848"/>
                  <a:gd name="T71" fmla="*/ 44 h 504"/>
                  <a:gd name="T72" fmla="*/ 3848 w 3848"/>
                  <a:gd name="T73" fmla="*/ 56 h 504"/>
                  <a:gd name="T74" fmla="*/ 3848 w 3848"/>
                  <a:gd name="T75" fmla="*/ 448 h 504"/>
                  <a:gd name="T76" fmla="*/ 3848 w 3848"/>
                  <a:gd name="T77" fmla="*/ 448 h 504"/>
                  <a:gd name="T78" fmla="*/ 3848 w 3848"/>
                  <a:gd name="T79" fmla="*/ 460 h 504"/>
                  <a:gd name="T80" fmla="*/ 3844 w 3848"/>
                  <a:gd name="T81" fmla="*/ 470 h 504"/>
                  <a:gd name="T82" fmla="*/ 3838 w 3848"/>
                  <a:gd name="T83" fmla="*/ 480 h 504"/>
                  <a:gd name="T84" fmla="*/ 3832 w 3848"/>
                  <a:gd name="T85" fmla="*/ 488 h 504"/>
                  <a:gd name="T86" fmla="*/ 3824 w 3848"/>
                  <a:gd name="T87" fmla="*/ 494 h 504"/>
                  <a:gd name="T88" fmla="*/ 3814 w 3848"/>
                  <a:gd name="T89" fmla="*/ 500 h 504"/>
                  <a:gd name="T90" fmla="*/ 3804 w 3848"/>
                  <a:gd name="T91" fmla="*/ 504 h 504"/>
                  <a:gd name="T92" fmla="*/ 3792 w 3848"/>
                  <a:gd name="T93" fmla="*/ 504 h 504"/>
                  <a:gd name="T94" fmla="*/ 1004 w 3848"/>
                  <a:gd name="T95" fmla="*/ 504 h 504"/>
                  <a:gd name="T96" fmla="*/ 1154 w 3848"/>
                  <a:gd name="T97" fmla="*/ 418 h 504"/>
                  <a:gd name="T98" fmla="*/ 1154 w 3848"/>
                  <a:gd name="T99" fmla="*/ 84 h 504"/>
                  <a:gd name="T100" fmla="*/ 1010 w 3848"/>
                  <a:gd name="T10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48" h="503">
                    <a:moveTo>
                      <a:pt x="56" y="0"/>
                    </a:moveTo>
                    <a:lnTo>
                      <a:pt x="720" y="0"/>
                    </a:lnTo>
                    <a:lnTo>
                      <a:pt x="576" y="84"/>
                    </a:lnTo>
                    <a:lnTo>
                      <a:pt x="576" y="418"/>
                    </a:lnTo>
                    <a:lnTo>
                      <a:pt x="726" y="504"/>
                    </a:lnTo>
                    <a:lnTo>
                      <a:pt x="56" y="504"/>
                    </a:lnTo>
                    <a:lnTo>
                      <a:pt x="56" y="504"/>
                    </a:lnTo>
                    <a:lnTo>
                      <a:pt x="44" y="504"/>
                    </a:lnTo>
                    <a:lnTo>
                      <a:pt x="34" y="500"/>
                    </a:lnTo>
                    <a:lnTo>
                      <a:pt x="24" y="494"/>
                    </a:lnTo>
                    <a:lnTo>
                      <a:pt x="16" y="488"/>
                    </a:lnTo>
                    <a:lnTo>
                      <a:pt x="8" y="480"/>
                    </a:lnTo>
                    <a:lnTo>
                      <a:pt x="4" y="470"/>
                    </a:lnTo>
                    <a:lnTo>
                      <a:pt x="0" y="460"/>
                    </a:lnTo>
                    <a:lnTo>
                      <a:pt x="0" y="448"/>
                    </a:lnTo>
                    <a:lnTo>
                      <a:pt x="0" y="56"/>
                    </a:lnTo>
                    <a:lnTo>
                      <a:pt x="0" y="56"/>
                    </a:lnTo>
                    <a:lnTo>
                      <a:pt x="0" y="44"/>
                    </a:lnTo>
                    <a:lnTo>
                      <a:pt x="4" y="34"/>
                    </a:lnTo>
                    <a:lnTo>
                      <a:pt x="8" y="24"/>
                    </a:lnTo>
                    <a:lnTo>
                      <a:pt x="16" y="16"/>
                    </a:lnTo>
                    <a:lnTo>
                      <a:pt x="24" y="10"/>
                    </a:lnTo>
                    <a:lnTo>
                      <a:pt x="34" y="4"/>
                    </a:lnTo>
                    <a:lnTo>
                      <a:pt x="44" y="0"/>
                    </a:lnTo>
                    <a:lnTo>
                      <a:pt x="56" y="0"/>
                    </a:lnTo>
                    <a:lnTo>
                      <a:pt x="56" y="0"/>
                    </a:lnTo>
                    <a:close/>
                    <a:moveTo>
                      <a:pt x="1010" y="0"/>
                    </a:moveTo>
                    <a:lnTo>
                      <a:pt x="3792" y="0"/>
                    </a:lnTo>
                    <a:lnTo>
                      <a:pt x="3792" y="0"/>
                    </a:lnTo>
                    <a:lnTo>
                      <a:pt x="3804" y="0"/>
                    </a:lnTo>
                    <a:lnTo>
                      <a:pt x="3814" y="4"/>
                    </a:lnTo>
                    <a:lnTo>
                      <a:pt x="3824" y="10"/>
                    </a:lnTo>
                    <a:lnTo>
                      <a:pt x="3832" y="16"/>
                    </a:lnTo>
                    <a:lnTo>
                      <a:pt x="3838" y="24"/>
                    </a:lnTo>
                    <a:lnTo>
                      <a:pt x="3844" y="34"/>
                    </a:lnTo>
                    <a:lnTo>
                      <a:pt x="3848" y="44"/>
                    </a:lnTo>
                    <a:lnTo>
                      <a:pt x="3848" y="56"/>
                    </a:lnTo>
                    <a:lnTo>
                      <a:pt x="3848" y="448"/>
                    </a:lnTo>
                    <a:lnTo>
                      <a:pt x="3848" y="448"/>
                    </a:lnTo>
                    <a:lnTo>
                      <a:pt x="3848" y="460"/>
                    </a:lnTo>
                    <a:lnTo>
                      <a:pt x="3844" y="470"/>
                    </a:lnTo>
                    <a:lnTo>
                      <a:pt x="3838" y="480"/>
                    </a:lnTo>
                    <a:lnTo>
                      <a:pt x="3832" y="488"/>
                    </a:lnTo>
                    <a:lnTo>
                      <a:pt x="3824" y="494"/>
                    </a:lnTo>
                    <a:lnTo>
                      <a:pt x="3814" y="500"/>
                    </a:lnTo>
                    <a:lnTo>
                      <a:pt x="3804" y="504"/>
                    </a:lnTo>
                    <a:lnTo>
                      <a:pt x="3792" y="504"/>
                    </a:lnTo>
                    <a:lnTo>
                      <a:pt x="1004" y="504"/>
                    </a:lnTo>
                    <a:lnTo>
                      <a:pt x="1154" y="418"/>
                    </a:lnTo>
                    <a:lnTo>
                      <a:pt x="1154" y="84"/>
                    </a:lnTo>
                    <a:lnTo>
                      <a:pt x="1010" y="0"/>
                    </a:lnTo>
                    <a:close/>
                  </a:path>
                </a:pathLst>
              </a:custGeom>
              <a:noFill/>
              <a:ln w="12700">
                <a:solidFill>
                  <a:srgbClr val="0070C0"/>
                </a:solidFill>
                <a:prstDash val="sysDot"/>
                <a:round/>
              </a:ln>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sp>
            <p:nvSpPr>
              <p:cNvPr id="27" name="Freeform 6"/>
              <p:cNvSpPr/>
              <p:nvPr>
                <p:custDataLst>
                  <p:tags r:id="rId32"/>
                </p:custDataLst>
              </p:nvPr>
            </p:nvSpPr>
            <p:spPr bwMode="auto">
              <a:xfrm>
                <a:off x="3562350" y="1059582"/>
                <a:ext cx="701675" cy="812800"/>
              </a:xfrm>
              <a:custGeom>
                <a:avLst/>
                <a:gdLst>
                  <a:gd name="T0" fmla="*/ 220 w 442"/>
                  <a:gd name="T1" fmla="*/ 0 h 512"/>
                  <a:gd name="T2" fmla="*/ 332 w 442"/>
                  <a:gd name="T3" fmla="*/ 64 h 512"/>
                  <a:gd name="T4" fmla="*/ 442 w 442"/>
                  <a:gd name="T5" fmla="*/ 128 h 512"/>
                  <a:gd name="T6" fmla="*/ 442 w 442"/>
                  <a:gd name="T7" fmla="*/ 256 h 512"/>
                  <a:gd name="T8" fmla="*/ 442 w 442"/>
                  <a:gd name="T9" fmla="*/ 384 h 512"/>
                  <a:gd name="T10" fmla="*/ 332 w 442"/>
                  <a:gd name="T11" fmla="*/ 448 h 512"/>
                  <a:gd name="T12" fmla="*/ 220 w 442"/>
                  <a:gd name="T13" fmla="*/ 512 h 512"/>
                  <a:gd name="T14" fmla="*/ 110 w 442"/>
                  <a:gd name="T15" fmla="*/ 448 h 512"/>
                  <a:gd name="T16" fmla="*/ 0 w 442"/>
                  <a:gd name="T17" fmla="*/ 384 h 512"/>
                  <a:gd name="T18" fmla="*/ 0 w 442"/>
                  <a:gd name="T19" fmla="*/ 256 h 512"/>
                  <a:gd name="T20" fmla="*/ 0 w 442"/>
                  <a:gd name="T21" fmla="*/ 128 h 512"/>
                  <a:gd name="T22" fmla="*/ 110 w 442"/>
                  <a:gd name="T23" fmla="*/ 64 h 512"/>
                  <a:gd name="T24" fmla="*/ 220 w 442"/>
                  <a:gd name="T25"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2" h="512">
                    <a:moveTo>
                      <a:pt x="220" y="0"/>
                    </a:moveTo>
                    <a:lnTo>
                      <a:pt x="332" y="64"/>
                    </a:lnTo>
                    <a:lnTo>
                      <a:pt x="442" y="128"/>
                    </a:lnTo>
                    <a:lnTo>
                      <a:pt x="442" y="256"/>
                    </a:lnTo>
                    <a:lnTo>
                      <a:pt x="442" y="384"/>
                    </a:lnTo>
                    <a:lnTo>
                      <a:pt x="332" y="448"/>
                    </a:lnTo>
                    <a:lnTo>
                      <a:pt x="220" y="512"/>
                    </a:lnTo>
                    <a:lnTo>
                      <a:pt x="110" y="448"/>
                    </a:lnTo>
                    <a:lnTo>
                      <a:pt x="0" y="384"/>
                    </a:lnTo>
                    <a:lnTo>
                      <a:pt x="0" y="256"/>
                    </a:lnTo>
                    <a:lnTo>
                      <a:pt x="0" y="128"/>
                    </a:lnTo>
                    <a:lnTo>
                      <a:pt x="110" y="64"/>
                    </a:lnTo>
                    <a:lnTo>
                      <a:pt x="220" y="0"/>
                    </a:ln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088390">
                  <a:defRPr/>
                </a:pPr>
                <a:endParaRPr lang="zh-CN" altLang="en-US" sz="2800" b="1" kern="0">
                  <a:latin typeface="楷体" panose="02010609060101010101" pitchFamily="49" charset="-122"/>
                  <a:ea typeface="楷体" panose="02010609060101010101" pitchFamily="49" charset="-122"/>
                  <a:cs typeface="+mn-ea"/>
                  <a:sym typeface="+mn-lt"/>
                </a:endParaRPr>
              </a:p>
            </p:txBody>
          </p:sp>
        </p:grpSp>
        <p:sp>
          <p:nvSpPr>
            <p:cNvPr id="28" name="文本框 48"/>
            <p:cNvSpPr txBox="1">
              <a:spLocks noChangeArrowheads="1"/>
            </p:cNvSpPr>
            <p:nvPr>
              <p:custDataLst>
                <p:tags r:id="rId33"/>
              </p:custDataLst>
            </p:nvPr>
          </p:nvSpPr>
          <p:spPr bwMode="auto">
            <a:xfrm>
              <a:off x="4459186" y="1735811"/>
              <a:ext cx="631582" cy="468650"/>
            </a:xfrm>
            <a:prstGeom prst="rect">
              <a:avLst/>
            </a:prstGeom>
            <a:noFill/>
            <a:ln w="9525">
              <a:noFill/>
              <a:miter lim="800000"/>
            </a:ln>
          </p:spPr>
          <p:txBody>
            <a:bodyPr wrap="square">
              <a:spAutoFit/>
            </a:bodyPr>
            <a:lstStyle/>
            <a:p>
              <a:pPr defTabSz="1088390">
                <a:defRPr/>
              </a:pPr>
              <a:r>
                <a:rPr lang="en-US" altLang="zh-CN" sz="2800" b="1" kern="0" dirty="0">
                  <a:solidFill>
                    <a:schemeClr val="bg1"/>
                  </a:solidFill>
                  <a:latin typeface="楷体" panose="02010609060101010101" pitchFamily="49" charset="-122"/>
                  <a:ea typeface="楷体" panose="02010609060101010101" pitchFamily="49" charset="-122"/>
                  <a:cs typeface="+mn-ea"/>
                  <a:sym typeface="+mn-lt"/>
                </a:rPr>
                <a:t>5</a:t>
              </a:r>
              <a:endParaRPr lang="en-US" altLang="zh-CN" sz="2800" b="1" kern="0" dirty="0">
                <a:solidFill>
                  <a:schemeClr val="bg1"/>
                </a:solidFill>
                <a:latin typeface="楷体" panose="02010609060101010101" pitchFamily="49" charset="-122"/>
                <a:ea typeface="楷体" panose="02010609060101010101" pitchFamily="49" charset="-122"/>
                <a:cs typeface="+mn-ea"/>
                <a:sym typeface="+mn-lt"/>
              </a:endParaRPr>
            </a:p>
          </p:txBody>
        </p:sp>
      </p:grpSp>
      <p:sp>
        <p:nvSpPr>
          <p:cNvPr id="29" name="文本框 28"/>
          <p:cNvSpPr txBox="1"/>
          <p:nvPr/>
        </p:nvSpPr>
        <p:spPr>
          <a:xfrm>
            <a:off x="4747260" y="1072515"/>
            <a:ext cx="2151380" cy="521970"/>
          </a:xfrm>
          <a:prstGeom prst="rect">
            <a:avLst/>
          </a:prstGeom>
          <a:noFill/>
        </p:spPr>
        <p:txBody>
          <a:bodyPr wrap="square" rtlCol="0">
            <a:spAutoFit/>
          </a:bodyPr>
          <a:lstStyle/>
          <a:p>
            <a:r>
              <a:rPr lang="zh-CN" altLang="en-US" sz="2800" b="1" dirty="0">
                <a:solidFill>
                  <a:schemeClr val="bg2">
                    <a:lumMod val="75000"/>
                  </a:schemeClr>
                </a:solidFill>
                <a:effectLst>
                  <a:outerShdw blurRad="38100" dist="25400" dir="5400000" algn="ctr" rotWithShape="0">
                    <a:srgbClr val="6E747A">
                      <a:alpha val="43000"/>
                    </a:srgbClr>
                  </a:outerShdw>
                </a:effectLst>
              </a:rPr>
              <a:t>本讲逻辑</a:t>
            </a:r>
            <a:endParaRPr lang="zh-CN" altLang="en-US" sz="2800" b="1" dirty="0">
              <a:solidFill>
                <a:schemeClr val="bg2">
                  <a:lumMod val="75000"/>
                </a:schemeClr>
              </a:solidFill>
              <a:effectLst>
                <a:outerShdw blurRad="38100" dist="25400" dir="5400000" algn="ctr" rotWithShape="0">
                  <a:srgbClr val="6E747A">
                    <a:alpha val="43000"/>
                  </a:srgbClr>
                </a:outerShdw>
              </a:effectLst>
            </a:endParaRPr>
          </a:p>
        </p:txBody>
      </p:sp>
      <p:sp>
        <p:nvSpPr>
          <p:cNvPr id="30" name="文本框 29"/>
          <p:cNvSpPr txBox="1"/>
          <p:nvPr/>
        </p:nvSpPr>
        <p:spPr>
          <a:xfrm>
            <a:off x="4794250" y="3035300"/>
            <a:ext cx="1627369" cy="523220"/>
          </a:xfrm>
          <a:prstGeom prst="rect">
            <a:avLst/>
          </a:prstGeom>
          <a:noFill/>
        </p:spPr>
        <p:txBody>
          <a:bodyPr wrap="none" rtlCol="0" anchor="t">
            <a:spAutoFit/>
          </a:bodyPr>
          <a:lstStyle/>
          <a:p>
            <a:r>
              <a:rPr lang="zh-CN" altLang="en-US" sz="2800" b="1" dirty="0">
                <a:solidFill>
                  <a:schemeClr val="bg2">
                    <a:lumMod val="75000"/>
                  </a:schemeClr>
                </a:solidFill>
                <a:effectLst>
                  <a:outerShdw blurRad="38100" dist="25400" dir="5400000" algn="ctr" rotWithShape="0">
                    <a:srgbClr val="6E747A">
                      <a:alpha val="43000"/>
                    </a:srgbClr>
                  </a:outerShdw>
                </a:effectLst>
              </a:rPr>
              <a:t>学习目标</a:t>
            </a:r>
            <a:endParaRPr lang="zh-CN" altLang="en-US" sz="2800" b="1" dirty="0">
              <a:solidFill>
                <a:schemeClr val="bg2">
                  <a:lumMod val="75000"/>
                </a:schemeClr>
              </a:solidFill>
              <a:effectLst>
                <a:outerShdw blurRad="38100" dist="25400" dir="5400000" algn="ctr" rotWithShape="0">
                  <a:srgbClr val="6E747A">
                    <a:alpha val="43000"/>
                  </a:srgbClr>
                </a:outerShdw>
              </a:effectLst>
            </a:endParaRPr>
          </a:p>
        </p:txBody>
      </p:sp>
      <p:sp>
        <p:nvSpPr>
          <p:cNvPr id="32" name="文本框 31"/>
          <p:cNvSpPr txBox="1"/>
          <p:nvPr/>
        </p:nvSpPr>
        <p:spPr>
          <a:xfrm>
            <a:off x="4838065" y="4837430"/>
            <a:ext cx="1627369" cy="523220"/>
          </a:xfrm>
          <a:prstGeom prst="rect">
            <a:avLst/>
          </a:prstGeom>
          <a:noFill/>
        </p:spPr>
        <p:txBody>
          <a:bodyPr wrap="none" rtlCol="0" anchor="t">
            <a:spAutoFit/>
          </a:bodyPr>
          <a:lstStyle/>
          <a:p>
            <a:r>
              <a:rPr lang="zh-CN" altLang="en-US" sz="2800" b="1" dirty="0">
                <a:solidFill>
                  <a:schemeClr val="bg2">
                    <a:lumMod val="75000"/>
                  </a:schemeClr>
                </a:solidFill>
                <a:effectLst>
                  <a:outerShdw blurRad="38100" dist="25400" dir="5400000" algn="ctr" rotWithShape="0">
                    <a:srgbClr val="6E747A">
                      <a:alpha val="43000"/>
                    </a:srgbClr>
                  </a:outerShdw>
                </a:effectLst>
              </a:rPr>
              <a:t>教学难点</a:t>
            </a:r>
            <a:endParaRPr lang="zh-CN" altLang="en-US" sz="2800" b="1" dirty="0">
              <a:solidFill>
                <a:schemeClr val="bg2">
                  <a:lumMod val="75000"/>
                </a:schemeClr>
              </a:solidFill>
              <a:effectLst>
                <a:outerShdw blurRad="38100" dist="25400" dir="5400000" algn="ctr" rotWithShape="0">
                  <a:srgbClr val="6E747A">
                    <a:alpha val="43000"/>
                  </a:srgbClr>
                </a:outerShdw>
              </a:effectLst>
            </a:endParaRPr>
          </a:p>
        </p:txBody>
      </p:sp>
      <p:sp>
        <p:nvSpPr>
          <p:cNvPr id="33" name="文本框 32"/>
          <p:cNvSpPr txBox="1"/>
          <p:nvPr/>
        </p:nvSpPr>
        <p:spPr>
          <a:xfrm>
            <a:off x="4820920" y="3933825"/>
            <a:ext cx="1620957" cy="523220"/>
          </a:xfrm>
          <a:prstGeom prst="rect">
            <a:avLst/>
          </a:prstGeom>
          <a:noFill/>
        </p:spPr>
        <p:txBody>
          <a:bodyPr wrap="none" rtlCol="0" anchor="t">
            <a:spAutoFit/>
          </a:bodyPr>
          <a:lstStyle/>
          <a:p>
            <a:r>
              <a:rPr lang="zh-CN" altLang="en-US" sz="2800" b="1" dirty="0">
                <a:solidFill>
                  <a:srgbClr val="4F8EFA"/>
                </a:solidFill>
              </a:rPr>
              <a:t>教学重点</a:t>
            </a:r>
            <a:endParaRPr lang="zh-CN" altLang="en-US" sz="2800" b="1" dirty="0">
              <a:solidFill>
                <a:srgbClr val="4F8EFA"/>
              </a:solidFill>
            </a:endParaRPr>
          </a:p>
        </p:txBody>
      </p:sp>
      <p:sp>
        <p:nvSpPr>
          <p:cNvPr id="34" name="文本框 33"/>
          <p:cNvSpPr txBox="1"/>
          <p:nvPr/>
        </p:nvSpPr>
        <p:spPr>
          <a:xfrm>
            <a:off x="4758690" y="2047240"/>
            <a:ext cx="1627369" cy="523220"/>
          </a:xfrm>
          <a:prstGeom prst="rect">
            <a:avLst/>
          </a:prstGeom>
          <a:noFill/>
        </p:spPr>
        <p:txBody>
          <a:bodyPr wrap="none" rtlCol="0" anchor="t">
            <a:spAutoFit/>
          </a:bodyPr>
          <a:lstStyle/>
          <a:p>
            <a:pPr algn="l">
              <a:buClrTx/>
              <a:buSzTx/>
              <a:buFontTx/>
            </a:pPr>
            <a:r>
              <a:rPr lang="zh-CN" altLang="en-US" sz="2800" b="1" dirty="0">
                <a:solidFill>
                  <a:schemeClr val="bg2">
                    <a:lumMod val="75000"/>
                  </a:schemeClr>
                </a:solidFill>
                <a:effectLst>
                  <a:outerShdw blurRad="38100" dist="25400" dir="5400000" algn="ctr" rotWithShape="0">
                    <a:srgbClr val="6E747A">
                      <a:alpha val="43000"/>
                    </a:srgbClr>
                  </a:outerShdw>
                </a:effectLst>
              </a:rPr>
              <a:t>主要内容</a:t>
            </a:r>
            <a:endParaRPr lang="zh-CN" altLang="en-US" sz="2800" b="1" dirty="0">
              <a:solidFill>
                <a:schemeClr val="bg2">
                  <a:lumMod val="75000"/>
                </a:schemeClr>
              </a:solidFill>
              <a:effectLst>
                <a:outerShdw blurRad="38100" dist="25400" dir="5400000" algn="ctr" rotWithShape="0">
                  <a:srgbClr val="6E747A">
                    <a:alpha val="43000"/>
                  </a:srgbClr>
                </a:outerShdw>
              </a:effectLst>
            </a:endParaRPr>
          </a:p>
        </p:txBody>
      </p:sp>
    </p:spTree>
    <p:custDataLst>
      <p:tags r:id="rId34"/>
    </p:custDataLst>
  </p:cSld>
  <p:clrMapOvr>
    <a:masterClrMapping/>
  </p:clrMapOvr>
  <mc:AlternateContent xmlns:mc="http://schemas.openxmlformats.org/markup-compatibility/2006">
    <mc:Choice xmlns:p14="http://schemas.microsoft.com/office/powerpoint/2010/main" Requires="p14">
      <p:transition spd="slow" p14:dur="1250" advClick="0" advTm="4369">
        <p14:flip dir="r"/>
      </p:transition>
    </mc:Choice>
    <mc:Fallback>
      <p:transition spd="slow" advClick="0" advTm="4369">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195072" y="727773"/>
            <a:ext cx="5824474" cy="703922"/>
          </a:xfrm>
          <a:prstGeom prst="rect">
            <a:avLst/>
          </a:prstGeom>
          <a:noFill/>
        </p:spPr>
        <p:txBody>
          <a:bodyPr wrap="square" lIns="63500" tIns="25400" rIns="63500" bIns="25400" rtlCol="0" anchor="b" anchorCtr="0">
            <a:normAutofit/>
          </a:bodyPr>
          <a:lstStyle/>
          <a:p>
            <a:pPr>
              <a:spcBef>
                <a:spcPts val="0"/>
              </a:spcBef>
              <a:spcAft>
                <a:spcPts val="0"/>
              </a:spcAft>
              <a:buSzPct val="100000"/>
            </a:pPr>
            <a:r>
              <a:rPr lang="zh-CN" altLang="en-US" sz="3800" b="1" spc="220" dirty="0">
                <a:solidFill>
                  <a:schemeClr val="accent1">
                    <a:lumMod val="75000"/>
                  </a:schemeClr>
                </a:solidFill>
                <a:latin typeface="微软雅黑" panose="020B0503020204020204" pitchFamily="34" charset="-122"/>
                <a:ea typeface="微软雅黑" panose="020B0503020204020204" pitchFamily="34" charset="-122"/>
              </a:rPr>
              <a:t>一、本讲逻辑</a:t>
            </a:r>
            <a:endParaRPr lang="zh-CN" altLang="en-US" sz="3800" b="1" spc="22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1" name="Title 6"/>
          <p:cNvSpPr txBox="1"/>
          <p:nvPr>
            <p:custDataLst>
              <p:tags r:id="rId2"/>
            </p:custDataLst>
          </p:nvPr>
        </p:nvSpPr>
        <p:spPr>
          <a:xfrm>
            <a:off x="5327650" y="1996440"/>
            <a:ext cx="6121400" cy="2865120"/>
          </a:xfrm>
          <a:prstGeom prst="rect">
            <a:avLst/>
          </a:prstGeom>
          <a:noFill/>
          <a:ln w="3175">
            <a:noFill/>
            <a:prstDash val="dash"/>
          </a:ln>
        </p:spPr>
        <p:txBody>
          <a:bodyPr wrap="square" lIns="63500" tIns="25400" rIns="63500" bIns="2540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fontAlgn="auto">
              <a:lnSpc>
                <a:spcPct val="120000"/>
              </a:lnSpc>
              <a:spcBef>
                <a:spcPts val="0"/>
              </a:spcBef>
              <a:spcAft>
                <a:spcPts val="800"/>
              </a:spcAft>
              <a:buSzPct val="100000"/>
            </a:pPr>
            <a:endParaRPr lang="zh-CN" altLang="en-US" sz="2400" spc="160" dirty="0">
              <a:ln w="3175">
                <a:noFill/>
                <a:prstDash val="dash"/>
              </a:ln>
              <a:solidFill>
                <a:schemeClr val="dk1">
                  <a:lumMod val="75000"/>
                  <a:lumOff val="25000"/>
                </a:schemeClr>
              </a:solidFill>
              <a:latin typeface="楷体" panose="02010609060101010101" pitchFamily="49" charset="-122"/>
              <a:ea typeface="楷体" panose="02010609060101010101" pitchFamily="49" charset="-122"/>
              <a:cs typeface="楷体" panose="02010609060101010101" pitchFamily="49" charset="-122"/>
            </a:endParaRPr>
          </a:p>
          <a:p>
            <a:pPr lvl="0" fontAlgn="auto">
              <a:lnSpc>
                <a:spcPct val="120000"/>
              </a:lnSpc>
              <a:spcBef>
                <a:spcPts val="0"/>
              </a:spcBef>
              <a:spcAft>
                <a:spcPts val="800"/>
              </a:spcAft>
              <a:buSzPct val="100000"/>
            </a:pPr>
            <a:endParaRPr lang="zh-CN" altLang="en-US" sz="2400" spc="160" dirty="0">
              <a:ln w="3175">
                <a:noFill/>
                <a:prstDash val="dash"/>
              </a:ln>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Rectangle 3"/>
          <p:cNvSpPr txBox="1">
            <a:spLocks noChangeArrowheads="1"/>
          </p:cNvSpPr>
          <p:nvPr/>
        </p:nvSpPr>
        <p:spPr>
          <a:xfrm>
            <a:off x="489875" y="2561184"/>
            <a:ext cx="11059342" cy="3429001"/>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zh-CN" altLang="en-US" dirty="0"/>
              <a:t>一、党中央是坐镇中军帐的“帅”</a:t>
            </a:r>
            <a:endParaRPr lang="en-US" altLang="zh-CN" dirty="0"/>
          </a:p>
          <a:p>
            <a:pPr lvl="1">
              <a:defRPr/>
            </a:pPr>
            <a:r>
              <a:rPr lang="zh-CN" altLang="en-US" dirty="0"/>
              <a:t>理论叙述</a:t>
            </a:r>
            <a:r>
              <a:rPr lang="en-US" altLang="zh-CN" dirty="0"/>
              <a:t>——</a:t>
            </a:r>
            <a:r>
              <a:rPr lang="zh-CN" altLang="en-US" dirty="0"/>
              <a:t>首先明确了中国共产党是中国特色社会主义事业的领导核心，党是领导一切的；其次，阐明新时代要加强党的全面领导，必须践行“两个维护”；最后，点明坚持党对一切工作的集中统一领导，是党和国家的关键所在，命脉所在。</a:t>
            </a:r>
            <a:endParaRPr lang="en-US" altLang="zh-CN" dirty="0"/>
          </a:p>
          <a:p>
            <a:pPr lvl="1">
              <a:defRPr/>
            </a:pPr>
            <a:r>
              <a:rPr lang="zh-CN" altLang="en-US" dirty="0"/>
              <a:t>价值立意</a:t>
            </a:r>
            <a:r>
              <a:rPr lang="en-US" altLang="zh-CN" dirty="0"/>
              <a:t>——</a:t>
            </a:r>
            <a:r>
              <a:rPr lang="zh-CN" altLang="en-US" dirty="0"/>
              <a:t>帮助学生从历史纵深的维度理解党对一切工作的领导地位，从党的性质、宗旨和党领导人民在革命、建设和改革等不同时期所取得的伟大成就出发，引领学生自觉认同党的领导，坚定跟党走、听党话的决心。</a:t>
            </a:r>
            <a:endParaRPr lang="en-US" altLang="zh-CN" dirty="0"/>
          </a:p>
        </p:txBody>
      </p:sp>
      <p:sp>
        <p:nvSpPr>
          <p:cNvPr id="6" name="Rectangle 2"/>
          <p:cNvSpPr txBox="1">
            <a:spLocks noChangeArrowheads="1"/>
          </p:cNvSpPr>
          <p:nvPr/>
        </p:nvSpPr>
        <p:spPr>
          <a:xfrm>
            <a:off x="489875" y="1691436"/>
            <a:ext cx="8564880" cy="587375"/>
          </a:xfrm>
          <a:prstGeom prst="rect">
            <a:avLst/>
          </a:prstGeom>
        </p:spPr>
        <p:txBody>
          <a:bodyPr/>
          <a:lst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a:lstStyle>
          <a:p>
            <a:r>
              <a:rPr lang="zh-CN" altLang="en-US" sz="3200">
                <a:solidFill>
                  <a:srgbClr val="3333CC"/>
                </a:solidFill>
              </a:rPr>
              <a:t>第</a:t>
            </a:r>
            <a:r>
              <a:rPr lang="en-US" altLang="zh-CN" sz="3200">
                <a:solidFill>
                  <a:srgbClr val="3333CC"/>
                </a:solidFill>
              </a:rPr>
              <a:t>8</a:t>
            </a:r>
            <a:r>
              <a:rPr lang="zh-CN" altLang="en-US" sz="3200">
                <a:solidFill>
                  <a:srgbClr val="3333CC"/>
                </a:solidFill>
              </a:rPr>
              <a:t>讲</a:t>
            </a:r>
            <a:r>
              <a:rPr lang="en-US" altLang="zh-CN" sz="3200">
                <a:solidFill>
                  <a:srgbClr val="3333CC"/>
                </a:solidFill>
              </a:rPr>
              <a:t>   </a:t>
            </a:r>
            <a:r>
              <a:rPr lang="zh-CN" altLang="en-US" sz="3200">
                <a:solidFill>
                  <a:srgbClr val="3333CC"/>
                </a:solidFill>
              </a:rPr>
              <a:t>中国共产党是民族复兴的引路人</a:t>
            </a:r>
            <a:endParaRPr lang="zh-CN" altLang="en-US" sz="3200" dirty="0">
              <a:solidFill>
                <a:srgbClr val="3333CC"/>
              </a:solidFill>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195072" y="727773"/>
            <a:ext cx="5824474" cy="703922"/>
          </a:xfrm>
          <a:prstGeom prst="rect">
            <a:avLst/>
          </a:prstGeom>
          <a:noFill/>
        </p:spPr>
        <p:txBody>
          <a:bodyPr wrap="square" lIns="63500" tIns="25400" rIns="63500" bIns="25400" rtlCol="0" anchor="b" anchorCtr="0">
            <a:normAutofit/>
          </a:bodyPr>
          <a:lstStyle/>
          <a:p>
            <a:pPr>
              <a:spcBef>
                <a:spcPts val="0"/>
              </a:spcBef>
              <a:spcAft>
                <a:spcPts val="0"/>
              </a:spcAft>
              <a:buSzPct val="100000"/>
            </a:pPr>
            <a:r>
              <a:rPr lang="zh-CN" altLang="en-US" sz="3800" b="1" spc="220" dirty="0">
                <a:solidFill>
                  <a:schemeClr val="accent1">
                    <a:lumMod val="75000"/>
                  </a:schemeClr>
                </a:solidFill>
                <a:latin typeface="微软雅黑" panose="020B0503020204020204" pitchFamily="34" charset="-122"/>
                <a:ea typeface="微软雅黑" panose="020B0503020204020204" pitchFamily="34" charset="-122"/>
              </a:rPr>
              <a:t>一、本讲逻辑</a:t>
            </a:r>
            <a:endParaRPr lang="zh-CN" altLang="en-US" sz="3800" b="1" spc="22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1" name="Title 6"/>
          <p:cNvSpPr txBox="1"/>
          <p:nvPr>
            <p:custDataLst>
              <p:tags r:id="rId2"/>
            </p:custDataLst>
          </p:nvPr>
        </p:nvSpPr>
        <p:spPr>
          <a:xfrm>
            <a:off x="5327650" y="1996440"/>
            <a:ext cx="6121400" cy="2865120"/>
          </a:xfrm>
          <a:prstGeom prst="rect">
            <a:avLst/>
          </a:prstGeom>
          <a:noFill/>
          <a:ln w="3175">
            <a:noFill/>
            <a:prstDash val="dash"/>
          </a:ln>
        </p:spPr>
        <p:txBody>
          <a:bodyPr wrap="square" lIns="63500" tIns="25400" rIns="63500" bIns="2540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fontAlgn="auto">
              <a:lnSpc>
                <a:spcPct val="120000"/>
              </a:lnSpc>
              <a:spcBef>
                <a:spcPts val="0"/>
              </a:spcBef>
              <a:spcAft>
                <a:spcPts val="800"/>
              </a:spcAft>
              <a:buSzPct val="100000"/>
            </a:pPr>
            <a:endParaRPr lang="zh-CN" altLang="en-US" sz="2400" spc="160" dirty="0">
              <a:ln w="3175">
                <a:noFill/>
                <a:prstDash val="dash"/>
              </a:ln>
              <a:solidFill>
                <a:schemeClr val="dk1">
                  <a:lumMod val="75000"/>
                  <a:lumOff val="25000"/>
                </a:schemeClr>
              </a:solidFill>
              <a:latin typeface="楷体" panose="02010609060101010101" pitchFamily="49" charset="-122"/>
              <a:ea typeface="楷体" panose="02010609060101010101" pitchFamily="49" charset="-122"/>
              <a:cs typeface="楷体" panose="02010609060101010101" pitchFamily="49" charset="-122"/>
            </a:endParaRPr>
          </a:p>
          <a:p>
            <a:pPr lvl="0" fontAlgn="auto">
              <a:lnSpc>
                <a:spcPct val="120000"/>
              </a:lnSpc>
              <a:spcBef>
                <a:spcPts val="0"/>
              </a:spcBef>
              <a:spcAft>
                <a:spcPts val="800"/>
              </a:spcAft>
              <a:buSzPct val="100000"/>
            </a:pPr>
            <a:endParaRPr lang="zh-CN" altLang="en-US" sz="2400" spc="160" dirty="0">
              <a:ln w="3175">
                <a:noFill/>
                <a:prstDash val="dash"/>
              </a:ln>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Rectangle 3"/>
          <p:cNvSpPr txBox="1">
            <a:spLocks noChangeArrowheads="1"/>
          </p:cNvSpPr>
          <p:nvPr/>
        </p:nvSpPr>
        <p:spPr>
          <a:xfrm>
            <a:off x="489875" y="2561184"/>
            <a:ext cx="11059342" cy="3429001"/>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zh-CN" altLang="en-US" dirty="0"/>
              <a:t>二、把党的自我革命推向深入</a:t>
            </a:r>
            <a:endParaRPr lang="en-US" altLang="zh-CN" dirty="0"/>
          </a:p>
          <a:p>
            <a:pPr lvl="1">
              <a:defRPr/>
            </a:pPr>
            <a:r>
              <a:rPr lang="zh-CN" altLang="en-US" dirty="0"/>
              <a:t>理论叙述</a:t>
            </a:r>
            <a:r>
              <a:rPr lang="en-US" altLang="zh-CN" dirty="0"/>
              <a:t>——</a:t>
            </a:r>
            <a:r>
              <a:rPr lang="zh-CN" altLang="en-US" dirty="0"/>
              <a:t>围绕“新时代如何加强党的建设”，论述了党要始终得到人民的拥护和支持，要带领人民书写中华民族的千秋伟业，就必须始终牢记初心使命，勇于自我革命，从严管党治党，把中国共产党建设好、建设强。</a:t>
            </a:r>
            <a:endParaRPr lang="en-US" altLang="zh-CN" dirty="0"/>
          </a:p>
          <a:p>
            <a:pPr lvl="1">
              <a:defRPr/>
            </a:pPr>
            <a:r>
              <a:rPr lang="zh-CN" altLang="en-US" dirty="0"/>
              <a:t>价值立意</a:t>
            </a:r>
            <a:r>
              <a:rPr lang="en-US" altLang="zh-CN" dirty="0"/>
              <a:t>——</a:t>
            </a:r>
            <a:r>
              <a:rPr lang="zh-CN" altLang="en-US" dirty="0"/>
              <a:t>帮助学生更加深刻地理解加强党的建设、从严管党治党的重大举措，从党一以贯之的初心和使命、从全面从严治党的决心，体悟中国共产党的先进性和生命力，推动学生认同党的领导，传承红色基因，增强政治认同。</a:t>
            </a:r>
            <a:endParaRPr lang="en-US" altLang="zh-CN" dirty="0"/>
          </a:p>
        </p:txBody>
      </p:sp>
      <p:sp>
        <p:nvSpPr>
          <p:cNvPr id="6" name="Rectangle 2"/>
          <p:cNvSpPr txBox="1">
            <a:spLocks noChangeArrowheads="1"/>
          </p:cNvSpPr>
          <p:nvPr/>
        </p:nvSpPr>
        <p:spPr>
          <a:xfrm>
            <a:off x="489875" y="1691436"/>
            <a:ext cx="8564880" cy="587375"/>
          </a:xfrm>
          <a:prstGeom prst="rect">
            <a:avLst/>
          </a:prstGeom>
        </p:spPr>
        <p:txBody>
          <a:bodyPr/>
          <a:lst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a:lstStyle>
          <a:p>
            <a:r>
              <a:rPr lang="zh-CN" altLang="en-US" sz="3200">
                <a:solidFill>
                  <a:srgbClr val="3333CC"/>
                </a:solidFill>
              </a:rPr>
              <a:t>第</a:t>
            </a:r>
            <a:r>
              <a:rPr lang="en-US" altLang="zh-CN" sz="3200">
                <a:solidFill>
                  <a:srgbClr val="3333CC"/>
                </a:solidFill>
              </a:rPr>
              <a:t>8</a:t>
            </a:r>
            <a:r>
              <a:rPr lang="zh-CN" altLang="en-US" sz="3200">
                <a:solidFill>
                  <a:srgbClr val="3333CC"/>
                </a:solidFill>
              </a:rPr>
              <a:t>讲 </a:t>
            </a:r>
            <a:r>
              <a:rPr lang="en-US" altLang="zh-CN" sz="3200">
                <a:solidFill>
                  <a:srgbClr val="3333CC"/>
                </a:solidFill>
              </a:rPr>
              <a:t>  </a:t>
            </a:r>
            <a:r>
              <a:rPr lang="zh-CN" altLang="en-US" sz="3200">
                <a:solidFill>
                  <a:srgbClr val="3333CC"/>
                </a:solidFill>
              </a:rPr>
              <a:t>中国共产党是民族复兴的引路人</a:t>
            </a:r>
            <a:endParaRPr lang="zh-CN" altLang="en-US" sz="3200" dirty="0">
              <a:solidFill>
                <a:srgbClr val="3333CC"/>
              </a:solidFill>
            </a:endParaRPr>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txBox="1"/>
          <p:nvPr/>
        </p:nvSpPr>
        <p:spPr>
          <a:xfrm>
            <a:off x="563880" y="2002221"/>
            <a:ext cx="11094720" cy="389566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3200" dirty="0">
                <a:latin typeface="华文楷体" panose="02010600040101010101" pitchFamily="2" charset="-122"/>
                <a:ea typeface="华文楷体" panose="02010600040101010101" pitchFamily="2" charset="-122"/>
              </a:rPr>
              <a:t>中国共产党一经诞生，就把为中国人民谋幸福、为中华民族谋复兴确立为自己的初心使命。一百年来，中国共产党团结带领中国人民进行的一切奋斗、一切牺牲、一切创造，归结起来就是一个主题：实现中华民族伟大复兴。</a:t>
            </a:r>
            <a:r>
              <a:rPr lang="en-US" altLang="zh-CN" sz="3200" dirty="0">
                <a:latin typeface="华文楷体" panose="02010600040101010101" pitchFamily="2" charset="-122"/>
                <a:ea typeface="华文楷体" panose="02010600040101010101" pitchFamily="2" charset="-122"/>
              </a:rPr>
              <a:t>——</a:t>
            </a:r>
            <a:r>
              <a:rPr lang="zh-CN" altLang="en-US" sz="3200" dirty="0">
                <a:latin typeface="华文楷体" panose="02010600040101010101" pitchFamily="2" charset="-122"/>
                <a:ea typeface="华文楷体" panose="02010600040101010101" pitchFamily="2" charset="-122"/>
              </a:rPr>
              <a:t>习近平</a:t>
            </a:r>
            <a:endParaRPr lang="zh-CN" altLang="en-US" sz="3200" dirty="0">
              <a:latin typeface="华文楷体" panose="02010600040101010101" pitchFamily="2" charset="-122"/>
              <a:ea typeface="华文楷体" panose="0201060004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任意多边形: 形状 7"/>
          <p:cNvSpPr/>
          <p:nvPr>
            <p:custDataLst>
              <p:tags r:id="rId1"/>
            </p:custDataLst>
          </p:nvPr>
        </p:nvSpPr>
        <p:spPr>
          <a:xfrm>
            <a:off x="11073282" y="5893070"/>
            <a:ext cx="1116566" cy="968113"/>
          </a:xfrm>
          <a:custGeom>
            <a:avLst/>
            <a:gdLst>
              <a:gd name="connsiteX0" fmla="*/ 0 w 1116566"/>
              <a:gd name="connsiteY0" fmla="*/ 968113 h 968113"/>
              <a:gd name="connsiteX1" fmla="*/ 1116566 w 1116566"/>
              <a:gd name="connsiteY1" fmla="*/ 968113 h 968113"/>
              <a:gd name="connsiteX2" fmla="*/ 1116566 w 1116566"/>
              <a:gd name="connsiteY2" fmla="*/ 0 h 968113"/>
            </a:gdLst>
            <a:ahLst/>
            <a:cxnLst>
              <a:cxn ang="0">
                <a:pos x="connsiteX0" y="connsiteY0"/>
              </a:cxn>
              <a:cxn ang="0">
                <a:pos x="connsiteX1" y="connsiteY1"/>
              </a:cxn>
              <a:cxn ang="0">
                <a:pos x="connsiteX2" y="connsiteY2"/>
              </a:cxn>
            </a:cxnLst>
            <a:rect l="l" t="t" r="r" b="b"/>
            <a:pathLst>
              <a:path w="1116566" h="968113">
                <a:moveTo>
                  <a:pt x="0" y="968113"/>
                </a:moveTo>
                <a:lnTo>
                  <a:pt x="1116566" y="968113"/>
                </a:lnTo>
                <a:lnTo>
                  <a:pt x="1116566" y="0"/>
                </a:lnTo>
                <a:close/>
              </a:path>
            </a:pathLst>
          </a:custGeom>
          <a:solidFill>
            <a:schemeClr val="accent3"/>
          </a:solidFill>
          <a:ln w="6340" cap="flat">
            <a:noFill/>
            <a:prstDash val="solid"/>
            <a:miter/>
          </a:ln>
        </p:spPr>
        <p:txBody>
          <a:bodyPr rtlCol="0" anchor="ctr"/>
          <a:lstStyle/>
          <a:p>
            <a:endParaRPr lang="zh-CN" altLang="en-US" sz="1800">
              <a:solidFill>
                <a:schemeClr val="dk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1" name="任意多边形: 形状 10"/>
          <p:cNvSpPr/>
          <p:nvPr>
            <p:custDataLst>
              <p:tags r:id="rId2"/>
            </p:custDataLst>
          </p:nvPr>
        </p:nvSpPr>
        <p:spPr>
          <a:xfrm>
            <a:off x="143781" y="0"/>
            <a:ext cx="994611" cy="6858001"/>
          </a:xfrm>
          <a:custGeom>
            <a:avLst/>
            <a:gdLst>
              <a:gd name="connsiteX0" fmla="*/ 0 w 1634832"/>
              <a:gd name="connsiteY0" fmla="*/ 0 h 6858001"/>
              <a:gd name="connsiteX1" fmla="*/ 261030 w 1634832"/>
              <a:gd name="connsiteY1" fmla="*/ 0 h 6858001"/>
              <a:gd name="connsiteX2" fmla="*/ 1634832 w 1634832"/>
              <a:gd name="connsiteY2" fmla="*/ 6858001 h 6858001"/>
              <a:gd name="connsiteX3" fmla="*/ 0 w 1634832"/>
              <a:gd name="connsiteY3" fmla="*/ 6858001 h 6858001"/>
            </a:gdLst>
            <a:ahLst/>
            <a:cxnLst>
              <a:cxn ang="0">
                <a:pos x="connsiteX0" y="connsiteY0"/>
              </a:cxn>
              <a:cxn ang="0">
                <a:pos x="connsiteX1" y="connsiteY1"/>
              </a:cxn>
              <a:cxn ang="0">
                <a:pos x="connsiteX2" y="connsiteY2"/>
              </a:cxn>
              <a:cxn ang="0">
                <a:pos x="connsiteX3" y="connsiteY3"/>
              </a:cxn>
            </a:cxnLst>
            <a:rect l="l" t="t" r="r" b="b"/>
            <a:pathLst>
              <a:path w="1634832" h="6858001">
                <a:moveTo>
                  <a:pt x="0" y="0"/>
                </a:moveTo>
                <a:lnTo>
                  <a:pt x="261030" y="0"/>
                </a:lnTo>
                <a:lnTo>
                  <a:pt x="1634832" y="6858001"/>
                </a:lnTo>
                <a:lnTo>
                  <a:pt x="0" y="6858001"/>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1600" b="1" dirty="0">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2" name="直角三角形 11"/>
          <p:cNvSpPr/>
          <p:nvPr>
            <p:custDataLst>
              <p:tags r:id="rId3"/>
            </p:custDataLst>
          </p:nvPr>
        </p:nvSpPr>
        <p:spPr>
          <a:xfrm flipH="1">
            <a:off x="-600" y="5516409"/>
            <a:ext cx="12193200" cy="1341592"/>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1600" b="1" dirty="0">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0" name="任意多边形: 形状 11"/>
          <p:cNvSpPr/>
          <p:nvPr>
            <p:custDataLst>
              <p:tags r:id="rId4"/>
            </p:custDataLst>
          </p:nvPr>
        </p:nvSpPr>
        <p:spPr>
          <a:xfrm>
            <a:off x="-598" y="0"/>
            <a:ext cx="994611" cy="6858001"/>
          </a:xfrm>
          <a:custGeom>
            <a:avLst/>
            <a:gdLst>
              <a:gd name="connsiteX0" fmla="*/ 0 w 1634832"/>
              <a:gd name="connsiteY0" fmla="*/ 0 h 6858001"/>
              <a:gd name="connsiteX1" fmla="*/ 261030 w 1634832"/>
              <a:gd name="connsiteY1" fmla="*/ 0 h 6858001"/>
              <a:gd name="connsiteX2" fmla="*/ 1634832 w 1634832"/>
              <a:gd name="connsiteY2" fmla="*/ 6858001 h 6858001"/>
              <a:gd name="connsiteX3" fmla="*/ 0 w 1634832"/>
              <a:gd name="connsiteY3" fmla="*/ 6858001 h 6858001"/>
            </a:gdLst>
            <a:ahLst/>
            <a:cxnLst>
              <a:cxn ang="0">
                <a:pos x="connsiteX0" y="connsiteY0"/>
              </a:cxn>
              <a:cxn ang="0">
                <a:pos x="connsiteX1" y="connsiteY1"/>
              </a:cxn>
              <a:cxn ang="0">
                <a:pos x="connsiteX2" y="connsiteY2"/>
              </a:cxn>
              <a:cxn ang="0">
                <a:pos x="connsiteX3" y="connsiteY3"/>
              </a:cxn>
            </a:cxnLst>
            <a:rect l="l" t="t" r="r" b="b"/>
            <a:pathLst>
              <a:path w="1634832" h="6858001">
                <a:moveTo>
                  <a:pt x="0" y="0"/>
                </a:moveTo>
                <a:lnTo>
                  <a:pt x="261030" y="0"/>
                </a:lnTo>
                <a:lnTo>
                  <a:pt x="1634832" y="6858001"/>
                </a:lnTo>
                <a:lnTo>
                  <a:pt x="0" y="6858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1600" b="1" dirty="0">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 name="文本框 2"/>
          <p:cNvSpPr txBox="1"/>
          <p:nvPr>
            <p:custDataLst>
              <p:tags r:id="rId5"/>
            </p:custDataLst>
          </p:nvPr>
        </p:nvSpPr>
        <p:spPr>
          <a:xfrm>
            <a:off x="313342" y="617089"/>
            <a:ext cx="7924864" cy="762000"/>
          </a:xfrm>
          <a:prstGeom prst="rect">
            <a:avLst/>
          </a:prstGeom>
          <a:noFill/>
        </p:spPr>
        <p:txBody>
          <a:bodyPr wrap="square" lIns="63500" tIns="25400" rIns="63500" bIns="25400" rtlCol="0" anchor="ctr" anchorCtr="0">
            <a:normAutofit/>
          </a:bodyPr>
          <a:lstStyle/>
          <a:p>
            <a:pPr>
              <a:spcBef>
                <a:spcPts val="0"/>
              </a:spcBef>
              <a:spcAft>
                <a:spcPts val="0"/>
              </a:spcAft>
              <a:buSzPct val="100000"/>
            </a:pPr>
            <a:r>
              <a:rPr lang="zh-CN" altLang="en-US" sz="4000" b="1" spc="240" dirty="0">
                <a:solidFill>
                  <a:schemeClr val="accent1">
                    <a:lumMod val="75000"/>
                  </a:schemeClr>
                </a:solidFill>
                <a:latin typeface="微软雅黑" panose="020B0503020204020204" pitchFamily="34" charset="-122"/>
                <a:ea typeface="微软雅黑" panose="020B0503020204020204" pitchFamily="34" charset="-122"/>
              </a:rPr>
              <a:t>二、主要内容</a:t>
            </a:r>
            <a:endParaRPr lang="zh-CN" altLang="en-US" sz="4000" b="1" spc="24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4" name="Title 6"/>
          <p:cNvSpPr txBox="1"/>
          <p:nvPr>
            <p:custDataLst>
              <p:tags r:id="rId6"/>
            </p:custDataLst>
          </p:nvPr>
        </p:nvSpPr>
        <p:spPr>
          <a:xfrm>
            <a:off x="1114322" y="1143001"/>
            <a:ext cx="10697149" cy="5372244"/>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14000"/>
              </a:lnSpc>
              <a:defRPr/>
            </a:pPr>
            <a:r>
              <a:rPr lang="zh-CN" altLang="en-US" sz="2000" b="1" dirty="0"/>
              <a:t>第</a:t>
            </a:r>
            <a:r>
              <a:rPr lang="en-US" altLang="zh-CN" sz="2000" b="1" dirty="0"/>
              <a:t>8</a:t>
            </a:r>
            <a:r>
              <a:rPr lang="zh-CN" altLang="en-US" sz="2000" b="1" dirty="0"/>
              <a:t>讲 </a:t>
            </a:r>
            <a:r>
              <a:rPr altLang="zh-CN" sz="2000" b="1" dirty="0"/>
              <a:t>  </a:t>
            </a:r>
            <a:r>
              <a:rPr lang="zh-CN" altLang="en-US" sz="2000" b="1" dirty="0"/>
              <a:t>中国共产党是民族复兴的引路人</a:t>
            </a:r>
            <a:endParaRPr lang="en-US" altLang="zh-CN" sz="2000" b="1" dirty="0"/>
          </a:p>
          <a:p>
            <a:pPr lvl="1">
              <a:lnSpc>
                <a:spcPct val="114000"/>
              </a:lnSpc>
              <a:defRPr/>
            </a:pPr>
            <a:r>
              <a:rPr lang="zh-CN" altLang="en-US" sz="2000" b="1" dirty="0"/>
              <a:t>一、党中央是坐镇中军帐的“帅”</a:t>
            </a:r>
            <a:endParaRPr lang="en-US" altLang="zh-CN" sz="2000" b="1" dirty="0"/>
          </a:p>
          <a:p>
            <a:pPr marL="419100" lvl="1">
              <a:lnSpc>
                <a:spcPct val="114000"/>
              </a:lnSpc>
              <a:defRPr/>
            </a:pPr>
            <a:r>
              <a:rPr lang="en-US" altLang="zh-CN" sz="2000" dirty="0"/>
              <a:t>1. </a:t>
            </a:r>
            <a:r>
              <a:rPr lang="zh-CN" altLang="en-US" sz="2000" dirty="0"/>
              <a:t>坚持党对一切工作的领导</a:t>
            </a:r>
            <a:endParaRPr lang="en-US" altLang="zh-CN" sz="2000" dirty="0"/>
          </a:p>
          <a:p>
            <a:pPr marL="419100" lvl="1">
              <a:lnSpc>
                <a:spcPct val="114000"/>
              </a:lnSpc>
              <a:defRPr/>
            </a:pPr>
            <a:r>
              <a:rPr lang="zh-CN" altLang="en-US" sz="2000" dirty="0"/>
              <a:t>中国特色社会主义事业的领导核心；党的领导必须是全面的、系统的、整体的；总揽全局、协调各方</a:t>
            </a:r>
            <a:endParaRPr lang="en-US" altLang="zh-CN" sz="2000" dirty="0"/>
          </a:p>
          <a:p>
            <a:pPr marL="419100" lvl="1">
              <a:lnSpc>
                <a:spcPct val="114000"/>
              </a:lnSpc>
              <a:defRPr/>
            </a:pPr>
            <a:r>
              <a:rPr lang="en-US" altLang="zh-CN" sz="2000" dirty="0"/>
              <a:t>2.</a:t>
            </a:r>
            <a:r>
              <a:rPr lang="zh-CN" altLang="en-US" sz="2000" dirty="0"/>
              <a:t> 加强党的全面领导，践行“两个维护”</a:t>
            </a:r>
            <a:endParaRPr lang="en-US" altLang="zh-CN" sz="2000" dirty="0"/>
          </a:p>
          <a:p>
            <a:pPr marL="419100" lvl="1">
              <a:lnSpc>
                <a:spcPct val="114000"/>
              </a:lnSpc>
              <a:defRPr/>
            </a:pPr>
            <a:r>
              <a:rPr lang="zh-CN" altLang="en-US" sz="2000" dirty="0"/>
              <a:t>“两个维护”、中国共产党没有自己的利益，全心全意为人民服务是全党始终牢记的宗旨</a:t>
            </a:r>
            <a:endParaRPr lang="en-US" altLang="zh-CN" sz="2000" dirty="0"/>
          </a:p>
          <a:p>
            <a:pPr lvl="1">
              <a:lnSpc>
                <a:spcPct val="114000"/>
              </a:lnSpc>
              <a:defRPr/>
            </a:pPr>
            <a:r>
              <a:rPr lang="zh-CN" altLang="en-US" sz="2000" b="1" dirty="0"/>
              <a:t>二、把党的自我革命推向深入</a:t>
            </a:r>
            <a:endParaRPr lang="en-US" altLang="zh-CN" sz="2000" b="1" dirty="0"/>
          </a:p>
          <a:p>
            <a:pPr marL="419100" lvl="1">
              <a:lnSpc>
                <a:spcPct val="114000"/>
              </a:lnSpc>
              <a:defRPr/>
            </a:pPr>
            <a:r>
              <a:rPr lang="en-US" altLang="zh-CN" sz="2000" dirty="0"/>
              <a:t>1. </a:t>
            </a:r>
            <a:r>
              <a:rPr lang="zh-CN" altLang="en-US" sz="2000" dirty="0"/>
              <a:t>不忘初心、牢记使命</a:t>
            </a:r>
            <a:endParaRPr lang="en-US" altLang="zh-CN" sz="2000" dirty="0"/>
          </a:p>
          <a:p>
            <a:pPr marL="419100" lvl="1">
              <a:lnSpc>
                <a:spcPct val="114000"/>
              </a:lnSpc>
              <a:defRPr/>
            </a:pPr>
            <a:r>
              <a:rPr lang="zh-CN" altLang="en-US" sz="2000" dirty="0"/>
              <a:t>中国共产党人的初心和使命：为中国人民谋幸福，为中华民族谋复兴</a:t>
            </a:r>
            <a:endParaRPr lang="en-US" altLang="zh-CN" sz="2000" dirty="0"/>
          </a:p>
          <a:p>
            <a:pPr marL="419100" lvl="1">
              <a:lnSpc>
                <a:spcPct val="114000"/>
              </a:lnSpc>
              <a:defRPr/>
            </a:pPr>
            <a:r>
              <a:rPr lang="en-US" altLang="zh-CN" sz="2000" dirty="0"/>
              <a:t>2. </a:t>
            </a:r>
            <a:r>
              <a:rPr lang="zh-CN" altLang="en-US" sz="2000" dirty="0"/>
              <a:t>自我革命，从严治党</a:t>
            </a:r>
            <a:endParaRPr lang="en-US" altLang="zh-CN" sz="2000" dirty="0"/>
          </a:p>
          <a:p>
            <a:pPr marL="419100" lvl="1">
              <a:lnSpc>
                <a:spcPct val="114000"/>
              </a:lnSpc>
              <a:defRPr/>
            </a:pPr>
            <a:r>
              <a:rPr lang="zh-CN" altLang="en-US" sz="2000" dirty="0"/>
              <a:t>勇于自我革命，从严管党治党，是中国共产党最鲜明的品格；全面从严治党，成效卓著；新时代党的建设总要求</a:t>
            </a:r>
            <a:endParaRPr lang="en-US" altLang="zh-CN" sz="2000" dirty="0"/>
          </a:p>
        </p:txBody>
      </p:sp>
    </p:spTree>
    <p:custDataLst>
      <p:tags r:id="rId7"/>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724535" y="779780"/>
            <a:ext cx="3447098" cy="707886"/>
          </a:xfrm>
          <a:prstGeom prst="rect">
            <a:avLst/>
          </a:prstGeom>
          <a:noFill/>
        </p:spPr>
        <p:txBody>
          <a:bodyPr wrap="none" rtlCol="0" anchor="t">
            <a:spAutoFit/>
          </a:bodyPr>
          <a:lstStyle/>
          <a:p>
            <a:r>
              <a:rPr lang="zh-CN" altLang="en-US" sz="4000" b="1" spc="240" dirty="0">
                <a:solidFill>
                  <a:schemeClr val="accent1">
                    <a:lumMod val="75000"/>
                  </a:schemeClr>
                </a:solidFill>
                <a:latin typeface="微软雅黑" panose="020B0503020204020204" pitchFamily="34" charset="-122"/>
                <a:ea typeface="微软雅黑" panose="020B0503020204020204" pitchFamily="34" charset="-122"/>
                <a:sym typeface="+mn-ea"/>
              </a:rPr>
              <a:t>三、学习目标</a:t>
            </a:r>
            <a:endParaRPr lang="zh-CN" altLang="en-US" sz="4000" b="1" spc="240" dirty="0">
              <a:solidFill>
                <a:schemeClr val="accent1">
                  <a:lumMod val="75000"/>
                </a:schemeClr>
              </a:solidFill>
              <a:latin typeface="微软雅黑" panose="020B0503020204020204" pitchFamily="34" charset="-122"/>
              <a:ea typeface="微软雅黑" panose="020B0503020204020204" pitchFamily="34" charset="-122"/>
              <a:sym typeface="+mn-ea"/>
            </a:endParaRPr>
          </a:p>
        </p:txBody>
      </p:sp>
      <p:sp>
        <p:nvSpPr>
          <p:cNvPr id="2" name="矩形 1"/>
          <p:cNvSpPr/>
          <p:nvPr/>
        </p:nvSpPr>
        <p:spPr>
          <a:xfrm>
            <a:off x="391886" y="1807029"/>
            <a:ext cx="11321143" cy="4399915"/>
          </a:xfrm>
          <a:prstGeom prst="rect">
            <a:avLst/>
          </a:prstGeom>
        </p:spPr>
        <p:txBody>
          <a:bodyPr wrap="square">
            <a:spAutoFit/>
          </a:bodyPr>
          <a:lstStyle/>
          <a:p>
            <a:pPr marL="914400" lvl="1" indent="-457200">
              <a:buFont typeface="Wingdings" panose="05000000000000000000" pitchFamily="2" charset="2"/>
              <a:buChar char="n"/>
              <a:defRPr/>
            </a:pPr>
            <a:r>
              <a:rPr lang="zh-CN" altLang="en-US" sz="2800" dirty="0"/>
              <a:t>通过了解中国共产党百年奋斗的艰辛历程，理解没有共产党就没有新中国，没有共产党就没有中国特色社会主义，认同党对一切工作的领导；</a:t>
            </a:r>
            <a:endParaRPr lang="zh-CN" altLang="en-US" sz="2800" dirty="0"/>
          </a:p>
          <a:p>
            <a:pPr marL="914400" lvl="1" indent="-457200">
              <a:buFont typeface="Wingdings" panose="05000000000000000000" pitchFamily="2" charset="2"/>
              <a:buChar char="n"/>
              <a:defRPr/>
            </a:pPr>
            <a:r>
              <a:rPr lang="zh-CN" altLang="en-US" sz="2800" dirty="0"/>
              <a:t>能够结合党的十八大以来党领导国家取得的各方面伟大成就，阐明党的集中统一领导是党和国家的根本所在，坚定“两个维护”；</a:t>
            </a:r>
            <a:endParaRPr lang="zh-CN" altLang="en-US" sz="2800" dirty="0"/>
          </a:p>
          <a:p>
            <a:pPr marL="914400" lvl="1" indent="-457200">
              <a:buFont typeface="Wingdings" panose="05000000000000000000" pitchFamily="2" charset="2"/>
              <a:buChar char="n"/>
              <a:defRPr/>
            </a:pPr>
            <a:r>
              <a:rPr lang="zh-CN" altLang="en-US" sz="2800" dirty="0"/>
              <a:t>能够例举出中国共产党人不忘初心、牢记使命的具体实例，体悟中国共产党人的初心和使命；</a:t>
            </a:r>
            <a:endParaRPr lang="zh-CN" altLang="en-US" sz="2800" dirty="0"/>
          </a:p>
          <a:p>
            <a:pPr marL="914400" lvl="1" indent="-457200">
              <a:buFont typeface="Wingdings" panose="05000000000000000000" pitchFamily="2" charset="2"/>
              <a:buChar char="n"/>
              <a:defRPr/>
            </a:pPr>
            <a:r>
              <a:rPr lang="zh-CN" altLang="en-US" sz="2800" dirty="0"/>
              <a:t>知道新时代党的建设总要求，能够通过全面从严治党取得的成就，阐明中国共产党全面从严治党的决心，坚定听党话、颂党恩、跟党走的意志。</a:t>
            </a:r>
            <a:endParaRPr lang="zh-CN" altLang="en-US" sz="2800" dirty="0"/>
          </a:p>
        </p:txBody>
      </p:sp>
    </p:spTree>
    <p:custDataLst>
      <p:tags r:id="rId1"/>
    </p:custData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609605" y="967110"/>
            <a:ext cx="10972876" cy="762000"/>
          </a:xfrm>
          <a:prstGeom prst="rect">
            <a:avLst/>
          </a:prstGeom>
          <a:noFill/>
        </p:spPr>
        <p:txBody>
          <a:bodyPr wrap="square" lIns="63500" tIns="25400" rIns="63500" bIns="25400" rtlCol="0" anchor="ctr" anchorCtr="0">
            <a:normAutofit/>
          </a:bodyPr>
          <a:lstStyle/>
          <a:p>
            <a:pPr>
              <a:spcBef>
                <a:spcPts val="0"/>
              </a:spcBef>
              <a:spcAft>
                <a:spcPts val="0"/>
              </a:spcAft>
              <a:buSzPct val="100000"/>
            </a:pPr>
            <a:r>
              <a:rPr lang="zh-CN" altLang="en-US" sz="4000" b="1" spc="240" dirty="0">
                <a:solidFill>
                  <a:schemeClr val="accent1">
                    <a:lumMod val="75000"/>
                  </a:schemeClr>
                </a:solidFill>
                <a:latin typeface="微软雅黑" panose="020B0503020204020204" pitchFamily="34" charset="-122"/>
                <a:ea typeface="微软雅黑" panose="020B0503020204020204" pitchFamily="34" charset="-122"/>
              </a:rPr>
              <a:t>四、教学重点</a:t>
            </a:r>
            <a:endParaRPr lang="zh-CN" altLang="en-US" sz="4000" b="1" spc="24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609605" y="2136338"/>
            <a:ext cx="10972876" cy="3539430"/>
          </a:xfrm>
          <a:prstGeom prst="rect">
            <a:avLst/>
          </a:prstGeom>
        </p:spPr>
        <p:txBody>
          <a:bodyPr wrap="square">
            <a:spAutoFit/>
          </a:bodyPr>
          <a:lstStyle/>
          <a:p>
            <a:r>
              <a:rPr lang="zh-CN" altLang="en-US" sz="2800" dirty="0"/>
              <a:t>（</a:t>
            </a:r>
            <a:r>
              <a:rPr lang="en-US" altLang="zh-CN" sz="2800" dirty="0"/>
              <a:t>1</a:t>
            </a:r>
            <a:r>
              <a:rPr lang="zh-CN" altLang="en-US" sz="2800" dirty="0"/>
              <a:t>）坚持党对一切工作的领导</a:t>
            </a:r>
            <a:endParaRPr lang="zh-CN" altLang="en-US" sz="2800" dirty="0"/>
          </a:p>
          <a:p>
            <a:r>
              <a:rPr lang="zh-CN" altLang="en-US" sz="2800" dirty="0"/>
              <a:t>党的领导必须是全面的、系统的、整体的；</a:t>
            </a:r>
            <a:endParaRPr lang="zh-CN" altLang="en-US" sz="2800" dirty="0"/>
          </a:p>
          <a:p>
            <a:r>
              <a:rPr lang="zh-CN" altLang="en-US" sz="2800" dirty="0"/>
              <a:t>坚持和加强党的领导，并不意味着党直接管理一切，党的领导是路线、方针、政策上的领导。</a:t>
            </a:r>
            <a:endParaRPr lang="zh-CN" altLang="en-US" sz="2800" dirty="0"/>
          </a:p>
          <a:p>
            <a:endParaRPr lang="zh-CN" altLang="en-US" sz="2800" dirty="0"/>
          </a:p>
          <a:p>
            <a:r>
              <a:rPr lang="zh-CN" altLang="en-US" sz="2800" dirty="0"/>
              <a:t>（</a:t>
            </a:r>
            <a:r>
              <a:rPr lang="en-US" altLang="zh-CN" sz="2800" dirty="0"/>
              <a:t>2</a:t>
            </a:r>
            <a:r>
              <a:rPr lang="zh-CN" altLang="en-US" sz="2800" dirty="0"/>
              <a:t>）不忘初心、牢记使命</a:t>
            </a:r>
            <a:endParaRPr lang="zh-CN" altLang="en-US" sz="2800" dirty="0"/>
          </a:p>
          <a:p>
            <a:r>
              <a:rPr lang="zh-CN" altLang="en-US" sz="2800" dirty="0"/>
              <a:t>中国共产党人的初心和使命：为中国人民谋幸福，为中华民族谋复兴；</a:t>
            </a:r>
            <a:endParaRPr lang="zh-CN" altLang="en-US" sz="2800" dirty="0"/>
          </a:p>
          <a:p>
            <a:r>
              <a:rPr lang="zh-CN" altLang="en-US" sz="2800" dirty="0"/>
              <a:t>把中国共产党人对于初心使命的不变追求讲出来。</a:t>
            </a:r>
            <a:endParaRPr lang="zh-CN" altLang="en-US" sz="2800" dirty="0"/>
          </a:p>
        </p:txBody>
      </p:sp>
    </p:spTree>
    <p:custDataLst>
      <p:tags r:id="rId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txBox="1"/>
          <p:nvPr/>
        </p:nvSpPr>
        <p:spPr>
          <a:xfrm>
            <a:off x="587829" y="2362200"/>
            <a:ext cx="10646228" cy="2590800"/>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3200" dirty="0">
                <a:latin typeface="华文楷体" panose="02010600040101010101" pitchFamily="2" charset="-122"/>
                <a:ea typeface="华文楷体" panose="02010600040101010101" pitchFamily="2" charset="-122"/>
              </a:rPr>
              <a:t>一百年来，中国共产党团结带领中国人民，以“</a:t>
            </a:r>
            <a:r>
              <a:rPr lang="zh-CN" altLang="en-US" sz="3200" b="1" dirty="0">
                <a:solidFill>
                  <a:srgbClr val="FF0000"/>
                </a:solidFill>
                <a:latin typeface="华文楷体" panose="02010600040101010101" pitchFamily="2" charset="-122"/>
                <a:ea typeface="华文楷体" panose="02010600040101010101" pitchFamily="2" charset="-122"/>
              </a:rPr>
              <a:t>为有牺牲多壮志，敢教日月换新天</a:t>
            </a:r>
            <a:r>
              <a:rPr lang="zh-CN" altLang="en-US" sz="3200" dirty="0">
                <a:latin typeface="华文楷体" panose="02010600040101010101" pitchFamily="2" charset="-122"/>
                <a:ea typeface="华文楷体" panose="02010600040101010101" pitchFamily="2" charset="-122"/>
              </a:rPr>
              <a:t>”的大无畏气概，书写了中华民族几千年历史上最恢宏的史诗。这一百年来开辟的伟大道路、创造的伟大事业、取得的伟大成就，必将载入中华民族发展史册、人类文明发展史册！</a:t>
            </a:r>
            <a:r>
              <a:rPr lang="en-US" altLang="zh-CN" sz="3200" dirty="0">
                <a:latin typeface="华文楷体" panose="02010600040101010101" pitchFamily="2" charset="-122"/>
                <a:ea typeface="华文楷体" panose="02010600040101010101" pitchFamily="2" charset="-122"/>
              </a:rPr>
              <a:t>——</a:t>
            </a:r>
            <a:r>
              <a:rPr lang="zh-CN" altLang="en-US" sz="3200" dirty="0">
                <a:latin typeface="华文楷体" panose="02010600040101010101" pitchFamily="2" charset="-122"/>
                <a:ea typeface="华文楷体" panose="02010600040101010101" pitchFamily="2" charset="-122"/>
              </a:rPr>
              <a:t>习近平</a:t>
            </a:r>
            <a:endParaRPr lang="zh-CN" altLang="en-US" sz="3200" dirty="0">
              <a:latin typeface="华文楷体" panose="02010600040101010101" pitchFamily="2" charset="-122"/>
              <a:ea typeface="华文楷体" panose="02010600040101010101" pitchFamily="2" charset="-122"/>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xml><?xml version="1.0" encoding="utf-8"?>
<p:tagLst xmlns:p="http://schemas.openxmlformats.org/presentationml/2006/main">
  <p:tag name="KSO_WM_SPECIAL_SOURCE" val="bdnull"/>
</p:tagLst>
</file>

<file path=ppt/tags/tag17.xml><?xml version="1.0" encoding="utf-8"?>
<p:tagLst xmlns:p="http://schemas.openxmlformats.org/presentationml/2006/main">
  <p:tag name="KSO_WM_FULL_TEXT_BEAUTIFY_COPY_ID" val="956"/>
</p:tagLst>
</file>

<file path=ppt/tags/tag18.xml><?xml version="1.0" encoding="utf-8"?>
<p:tagLst xmlns:p="http://schemas.openxmlformats.org/presentationml/2006/main">
  <p:tag name="KSO_WM_FULL_TEXT_BEAUTIFY_COPY_ID" val="957"/>
</p:tagLst>
</file>

<file path=ppt/tags/tag19.xml><?xml version="1.0" encoding="utf-8"?>
<p:tagLst xmlns:p="http://schemas.openxmlformats.org/presentationml/2006/main">
  <p:tag name="KSO_WM_FULL_TEXT_BEAUTIFY_COPY_ID" val="958"/>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0.xml><?xml version="1.0" encoding="utf-8"?>
<p:tagLst xmlns:p="http://schemas.openxmlformats.org/presentationml/2006/main">
  <p:tag name="KSO_WM_FULL_TEXT_BEAUTIFY_COPY_ID" val="959"/>
</p:tagLst>
</file>

<file path=ppt/tags/tag21.xml><?xml version="1.0" encoding="utf-8"?>
<p:tagLst xmlns:p="http://schemas.openxmlformats.org/presentationml/2006/main">
  <p:tag name="KSO_WM_FULL_TEXT_BEAUTIFY_COPY_ID" val="960"/>
</p:tagLst>
</file>

<file path=ppt/tags/tag22.xml><?xml version="1.0" encoding="utf-8"?>
<p:tagLst xmlns:p="http://schemas.openxmlformats.org/presentationml/2006/main">
  <p:tag name="KSO_WM_FULL_TEXT_BEAUTIFY_COPY_ID" val="961"/>
</p:tagLst>
</file>

<file path=ppt/tags/tag23.xml><?xml version="1.0" encoding="utf-8"?>
<p:tagLst xmlns:p="http://schemas.openxmlformats.org/presentationml/2006/main">
  <p:tag name="KSO_WM_FULL_TEXT_BEAUTIFY_COPY_ID" val="962"/>
</p:tagLst>
</file>

<file path=ppt/tags/tag24.xml><?xml version="1.0" encoding="utf-8"?>
<p:tagLst xmlns:p="http://schemas.openxmlformats.org/presentationml/2006/main">
  <p:tag name="KSO_WM_FULL_TEXT_BEAUTIFY_COPY_ID" val="963"/>
</p:tagLst>
</file>

<file path=ppt/tags/tag25.xml><?xml version="1.0" encoding="utf-8"?>
<p:tagLst xmlns:p="http://schemas.openxmlformats.org/presentationml/2006/main">
  <p:tag name="KSO_WM_FULL_TEXT_BEAUTIFY_COPY_ID" val="964"/>
</p:tagLst>
</file>

<file path=ppt/tags/tag26.xml><?xml version="1.0" encoding="utf-8"?>
<p:tagLst xmlns:p="http://schemas.openxmlformats.org/presentationml/2006/main">
  <p:tag name="KSO_WM_FULL_TEXT_BEAUTIFY_COPY_ID" val="965"/>
</p:tagLst>
</file>

<file path=ppt/tags/tag27.xml><?xml version="1.0" encoding="utf-8"?>
<p:tagLst xmlns:p="http://schemas.openxmlformats.org/presentationml/2006/main">
  <p:tag name="KSO_WM_FULL_TEXT_BEAUTIFY_COPY_ID" val="966"/>
</p:tagLst>
</file>

<file path=ppt/tags/tag28.xml><?xml version="1.0" encoding="utf-8"?>
<p:tagLst xmlns:p="http://schemas.openxmlformats.org/presentationml/2006/main">
  <p:tag name="KSO_WM_FULL_TEXT_BEAUTIFY_COPY_ID" val="967"/>
</p:tagLst>
</file>

<file path=ppt/tags/tag29.xml><?xml version="1.0" encoding="utf-8"?>
<p:tagLst xmlns:p="http://schemas.openxmlformats.org/presentationml/2006/main">
  <p:tag name="KSO_WM_FULL_TEXT_BEAUTIFY_COPY_ID" val="968"/>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0.xml><?xml version="1.0" encoding="utf-8"?>
<p:tagLst xmlns:p="http://schemas.openxmlformats.org/presentationml/2006/main">
  <p:tag name="KSO_WM_FULL_TEXT_BEAUTIFY_COPY_ID" val="969"/>
</p:tagLst>
</file>

<file path=ppt/tags/tag31.xml><?xml version="1.0" encoding="utf-8"?>
<p:tagLst xmlns:p="http://schemas.openxmlformats.org/presentationml/2006/main">
  <p:tag name="KSO_WM_FULL_TEXT_BEAUTIFY_COPY_ID" val="970"/>
</p:tagLst>
</file>

<file path=ppt/tags/tag32.xml><?xml version="1.0" encoding="utf-8"?>
<p:tagLst xmlns:p="http://schemas.openxmlformats.org/presentationml/2006/main">
  <p:tag name="KSO_WM_FULL_TEXT_BEAUTIFY_COPY_ID" val="971"/>
</p:tagLst>
</file>

<file path=ppt/tags/tag33.xml><?xml version="1.0" encoding="utf-8"?>
<p:tagLst xmlns:p="http://schemas.openxmlformats.org/presentationml/2006/main">
  <p:tag name="KSO_WM_FULL_TEXT_BEAUTIFY_COPY_ID" val="972"/>
</p:tagLst>
</file>

<file path=ppt/tags/tag34.xml><?xml version="1.0" encoding="utf-8"?>
<p:tagLst xmlns:p="http://schemas.openxmlformats.org/presentationml/2006/main">
  <p:tag name="KSO_WM_FULL_TEXT_BEAUTIFY_COPY_ID" val="978"/>
</p:tagLst>
</file>

<file path=ppt/tags/tag35.xml><?xml version="1.0" encoding="utf-8"?>
<p:tagLst xmlns:p="http://schemas.openxmlformats.org/presentationml/2006/main">
  <p:tag name="KSO_WM_FULL_TEXT_BEAUTIFY_COPY_ID" val="979"/>
</p:tagLst>
</file>

<file path=ppt/tags/tag36.xml><?xml version="1.0" encoding="utf-8"?>
<p:tagLst xmlns:p="http://schemas.openxmlformats.org/presentationml/2006/main">
  <p:tag name="KSO_WM_FULL_TEXT_BEAUTIFY_COPY_ID" val="976"/>
</p:tagLst>
</file>

<file path=ppt/tags/tag37.xml><?xml version="1.0" encoding="utf-8"?>
<p:tagLst xmlns:p="http://schemas.openxmlformats.org/presentationml/2006/main">
  <p:tag name="KSO_WM_FULL_TEXT_BEAUTIFY_COPY_ID" val="977"/>
</p:tagLst>
</file>

<file path=ppt/tags/tag38.xml><?xml version="1.0" encoding="utf-8"?>
<p:tagLst xmlns:p="http://schemas.openxmlformats.org/presentationml/2006/main">
  <p:tag name="KSO_WM_FULL_TEXT_BEAUTIFY_COPY_ID" val="984"/>
</p:tagLst>
</file>

<file path=ppt/tags/tag39.xml><?xml version="1.0" encoding="utf-8"?>
<p:tagLst xmlns:p="http://schemas.openxmlformats.org/presentationml/2006/main">
  <p:tag name="KSO_WM_FULL_TEXT_BEAUTIFY_COPY_ID" val="985"/>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0.xml><?xml version="1.0" encoding="utf-8"?>
<p:tagLst xmlns:p="http://schemas.openxmlformats.org/presentationml/2006/main">
  <p:tag name="KSO_WM_FULL_TEXT_BEAUTIFY_COPY_ID" val="983"/>
</p:tagLst>
</file>

<file path=ppt/tags/tag41.xml><?xml version="1.0" encoding="utf-8"?>
<p:tagLst xmlns:p="http://schemas.openxmlformats.org/presentationml/2006/main">
  <p:tag name="KSO_WM_FULL_TEXT_BEAUTIFY_COPY_ID" val="984"/>
</p:tagLst>
</file>

<file path=ppt/tags/tag42.xml><?xml version="1.0" encoding="utf-8"?>
<p:tagLst xmlns:p="http://schemas.openxmlformats.org/presentationml/2006/main">
  <p:tag name="KSO_WM_FULL_TEXT_BEAUTIFY_COPY_ID" val="985"/>
</p:tagLst>
</file>

<file path=ppt/tags/tag43.xml><?xml version="1.0" encoding="utf-8"?>
<p:tagLst xmlns:p="http://schemas.openxmlformats.org/presentationml/2006/main">
  <p:tag name="KSO_WM_FULL_TEXT_BEAUTIFY_COPY_ID" val="983"/>
</p:tagLst>
</file>

<file path=ppt/tags/tag44.xml><?xml version="1.0" encoding="utf-8"?>
<p:tagLst xmlns:p="http://schemas.openxmlformats.org/presentationml/2006/main">
  <p:tag name="KSO_WM_FULL_TEXT_BEAUTIFY_COPY_ID" val="984"/>
</p:tagLst>
</file>

<file path=ppt/tags/tag45.xml><?xml version="1.0" encoding="utf-8"?>
<p:tagLst xmlns:p="http://schemas.openxmlformats.org/presentationml/2006/main">
  <p:tag name="KSO_WM_FULL_TEXT_BEAUTIFY_COPY_ID" val="985"/>
</p:tagLst>
</file>

<file path=ppt/tags/tag46.xml><?xml version="1.0" encoding="utf-8"?>
<p:tagLst xmlns:p="http://schemas.openxmlformats.org/presentationml/2006/main">
  <p:tag name="KSO_WM_FULL_TEXT_BEAUTIFY_COPY_ID" val="983"/>
</p:tagLst>
</file>

<file path=ppt/tags/tag47.xml><?xml version="1.0" encoding="utf-8"?>
<p:tagLst xmlns:p="http://schemas.openxmlformats.org/presentationml/2006/main">
  <p:tag name="KSO_WM_FULL_TEXT_BEAUTIFY_COPY_ID" val="984"/>
</p:tagLst>
</file>

<file path=ppt/tags/tag48.xml><?xml version="1.0" encoding="utf-8"?>
<p:tagLst xmlns:p="http://schemas.openxmlformats.org/presentationml/2006/main">
  <p:tag name="KSO_WM_FULL_TEXT_BEAUTIFY_COPY_ID" val="985"/>
</p:tagLst>
</file>

<file path=ppt/tags/tag49.xml><?xml version="1.0" encoding="utf-8"?>
<p:tagLst xmlns:p="http://schemas.openxmlformats.org/presentationml/2006/main">
  <p:tag name="KSO_WM_FULL_TEXT_BEAUTIFY_COPY_ID" val="983"/>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0.xml><?xml version="1.0" encoding="utf-8"?>
<p:tagLst xmlns:p="http://schemas.openxmlformats.org/presentationml/2006/main">
  <p:tag name="KSO_WM_FULL_TEXT_BEAUTIFY_COPY_ID" val="150995471"/>
  <p:tag name="KSO_WM_SPECIAL_SOURCE" val="bdnull"/>
</p:tagLst>
</file>

<file path=ppt/tags/tag51.xml><?xml version="1.0" encoding="utf-8"?>
<p:tagLst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diagram20217083_1*a*1"/>
  <p:tag name="KSO_WM_TEMPLATE_CATEGORY" val="diagram"/>
  <p:tag name="KSO_WM_TEMPLATE_INDEX" val="20217083"/>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641d419fc9724de79d89cdf15ffee22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ad87f7c7c390426fae6574bcf630265d"/>
  <p:tag name="KSO_WM_UNIT_TEXT_FILL_FORE_SCHEMECOLOR_INDEX_BRIGHTNESS" val="0"/>
  <p:tag name="KSO_WM_UNIT_TEXT_FILL_FORE_SCHEMECOLOR_INDEX" val="13"/>
  <p:tag name="KSO_WM_UNIT_TEXT_FILL_TYPE" val="1"/>
  <p:tag name="KSO_WM_TEMPLATE_ASSEMBLE_XID" val="5fd105f21fa9d42129ddd81e"/>
  <p:tag name="KSO_WM_TEMPLATE_ASSEMBLE_GROUPID" val="5fd105f21fa9d42129ddd81e"/>
  <p:tag name="KSO_WM_FULL_TEXT_BEAUTIFY_COPY_ID" val="2"/>
</p:tagLst>
</file>

<file path=ppt/tags/tag52.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83_1*f*1"/>
  <p:tag name="KSO_WM_TEMPLATE_CATEGORY" val="diagram"/>
  <p:tag name="KSO_WM_TEMPLATE_INDEX" val="20217083"/>
  <p:tag name="KSO_WM_UNIT_LAYERLEVEL" val="1"/>
  <p:tag name="KSO_WM_TAG_VERSION" val="1.0"/>
  <p:tag name="KSO_WM_BEAUTIFY_FLAG" val="#wm#"/>
  <p:tag name="KSO_WM_UNIT_DEFAULT_FONT" val="14;20;2"/>
  <p:tag name="KSO_WM_UNIT_BLOCK" val="0"/>
  <p:tag name="KSO_WM_UNIT_VALUE" val="72"/>
  <p:tag name="KSO_WM_UNIT_SHOW_EDIT_AREA_INDICATION" val="1"/>
  <p:tag name="KSO_WM_CHIP_GROUPID" val="5e6b05596848fb12bee65ac8"/>
  <p:tag name="KSO_WM_CHIP_XID" val="5e6b05596848fb12bee65aca"/>
  <p:tag name="KSO_WM_UNIT_DEC_AREA_ID" val="774009c77584422ead1f699f35f1964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298ddb9e4ea5480bb3a9bc4a8ef3944e"/>
  <p:tag name="KSO_WM_UNIT_TEXT_FILL_FORE_SCHEMECOLOR_INDEX_BRIGHTNESS" val="0.25"/>
  <p:tag name="KSO_WM_UNIT_TEXT_FILL_FORE_SCHEMECOLOR_INDEX" val="13"/>
  <p:tag name="KSO_WM_UNIT_TEXT_FILL_TYPE" val="1"/>
  <p:tag name="KSO_WM_TEMPLATE_ASSEMBLE_XID" val="5fd105f21fa9d42129ddd81e"/>
  <p:tag name="KSO_WM_TEMPLATE_ASSEMBLE_GROUPID" val="5fd105f21fa9d42129ddd81e"/>
  <p:tag name="KSO_WM_FULL_TEXT_BEAUTIFY_COPY_ID" val="11"/>
</p:tagLst>
</file>

<file path=ppt/tags/tag53.xml><?xml version="1.0" encoding="utf-8"?>
<p:tagLst xmlns:p="http://schemas.openxmlformats.org/presentationml/2006/main">
  <p:tag name="KSO_WM_BEAUTIFY_FLAG" val="#wm#"/>
  <p:tag name="KSO_WM_TEMPLATE_CATEGORY" val="diagram"/>
  <p:tag name="KSO_WM_TEMPLATE_INDEX" val="20217083"/>
  <p:tag name="KSO_WM_SLIDE_ID" val="diagram20217083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SLIDE_LAYOUT_INFO" val="{&quot;direction&quot;:1,&quot;id&quot;:&quot;2020-12-10T01:14:26&quot;,&quot;maxSize&quot;:{&quot;size1&quot;:62.600000000000001},&quot;minSize&quot;:{&quot;size1&quot;:37.5},&quot;normalSize&quot;:{&quot;size1&quot;:40.256250000000001},&quot;subLayout&quot;:[{&quot;id&quot;:&quot;2020-12-10T01:14:26&quot;,&quot;margin&quot;:{&quot;bottom&quot;:0,&quot;left&quot;:0,&quot;right&quot;:0.026000002399086952,&quot;top&quot;:0},&quot;type&quot;:0},{&quot;id&quot;:&quot;2020-12-10T01:14:26&quot;,&quot;maxSize&quot;:{&quot;size1&quot;:55.185540294647218},&quot;minSize&quot;:{&quot;size1&quot;:19.585540294647217},&quot;normalSize&quot;:{&quot;size1&quot;:32.152206961313887},&quot;subLayout&quot;:[{&quot;id&quot;:&quot;2020-12-10T01:14:26&quot;,&quot;margin&quot;:{&quot;bottom&quot;:0.026000002399086952,&quot;left&quot;:1.6670000553131104,&quot;right&quot;:2.5399999618530273,&quot;top&quot;:1.6929999589920044},&quot;type&quot;:0},{&quot;id&quot;:&quot;2020-12-10T01:14:26&quot;,&quot;margin&quot;:{&quot;bottom&quot;:1.6929999589920044,&quot;left&quot;:1.6670000553131104,&quot;right&quot;:2.5399999618530273,&quot;top&quot;:0.81999999284744263},&quot;type&quot;:0}],&quot;type&quot;:0}],&quot;type&quot;:0}"/>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df8d8998712faa657abe0"/>
  <p:tag name="KSO_WM_CHIP_FILLPROP" val="[[{&quot;text_align&quot;:&quot;cm&quot;,&quot;text_direction&quot;:&quot;horizontal&quot;,&quot;support_features&quot;:[&quot;creativepic&quot;],&quot;support_big_font&quot;:false,&quot;picture_toward&quot;:1,&quot;picture_dockside&quot;:[&quot;ct&quot;,&quot;lm&quot;,&quot;cb&quot;],&quot;fill_id&quot;:&quot;183eaf374f714a84b2c54a128e6c3011&quot;,&quot;fill_align&quot;:&quot;cm&quot;,&quot;chip_types&quot;:[&quot;picture&quot;]},{&quot;text_align&quot;:&quot;lb&quot;,&quot;text_direction&quot;:&quot;horizontal&quot;,&quot;support_big_font&quot;:false,&quot;picture_toward&quot;:0,&quot;picture_dockside&quot;:[],&quot;fill_id&quot;:&quot;80f4446c8ea64aa2a1ac5860ca22fbd5&quot;,&quot;fill_align&quot;:&quot;lb&quot;,&quot;chip_types&quot;:[&quot;text&quot;,&quot;header&quot;]},{&quot;text_align&quot;:&quot;lt&quot;,&quot;text_direction&quot;:&quot;horizontal&quot;,&quot;support_big_font&quot;:false,&quot;picture_toward&quot;:0,&quot;picture_dockside&quot;:[],&quot;fill_id&quot;:&quot;1385868f4354430e9671fb4142dbf48b&quot;,&quot;fill_align&quot;:&quot;lt&quot;,&quot;chip_types&quot;:[&quot;text&quot;]}]]"/>
  <p:tag name="KSO_WM_CHIP_DECFILLPROP" val="[]"/>
  <p:tag name="KSO_WM_SLIDE_TYPE" val="text"/>
  <p:tag name="KSO_WM_SLIDE_SIZE" val="888*540"/>
  <p:tag name="KSO_WM_SLIDE_POSITION" val="0*0"/>
  <p:tag name="KSO_WM_CHIP_GROUPID" val="5fadf8d8998712faa657abdf"/>
  <p:tag name="KSO_WM_SLIDE_BK_DARK_LIGHT" val="2"/>
  <p:tag name="KSO_WM_SLIDE_BACKGROUND_TYPE" val="general"/>
  <p:tag name="KSO_WM_SLIDE_SUPPORT_FEATURE_TYPE" val="8"/>
  <p:tag name="KSO_WM_SLIDE_SUBTYPE" val="picTxt"/>
  <p:tag name="KSO_WM_TEMPLATE_ASSEMBLE_XID" val="5fd105f21fa9d42129ddd81e"/>
  <p:tag name="KSO_WM_TEMPLATE_ASSEMBLE_GROUPID" val="5fd105f21fa9d42129ddd81e"/>
  <p:tag name="KSO_WM_FULL_TEXT_BEAUTIFY_COPY_ID" val="150995509"/>
  <p:tag name="KSO_WM_SPECIAL_SOURCE" val="bdnull"/>
</p:tagLst>
</file>

<file path=ppt/tags/tag54.xml><?xml version="1.0" encoding="utf-8"?>
<p:tagLst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diagram20217083_1*a*1"/>
  <p:tag name="KSO_WM_TEMPLATE_CATEGORY" val="diagram"/>
  <p:tag name="KSO_WM_TEMPLATE_INDEX" val="20217083"/>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641d419fc9724de79d89cdf15ffee22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ad87f7c7c390426fae6574bcf630265d"/>
  <p:tag name="KSO_WM_UNIT_TEXT_FILL_FORE_SCHEMECOLOR_INDEX_BRIGHTNESS" val="0"/>
  <p:tag name="KSO_WM_UNIT_TEXT_FILL_FORE_SCHEMECOLOR_INDEX" val="13"/>
  <p:tag name="KSO_WM_UNIT_TEXT_FILL_TYPE" val="1"/>
  <p:tag name="KSO_WM_TEMPLATE_ASSEMBLE_XID" val="5fd105f21fa9d42129ddd81e"/>
  <p:tag name="KSO_WM_TEMPLATE_ASSEMBLE_GROUPID" val="5fd105f21fa9d42129ddd81e"/>
  <p:tag name="KSO_WM_FULL_TEXT_BEAUTIFY_COPY_ID" val="2"/>
</p:tagLst>
</file>

<file path=ppt/tags/tag55.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83_1*f*1"/>
  <p:tag name="KSO_WM_TEMPLATE_CATEGORY" val="diagram"/>
  <p:tag name="KSO_WM_TEMPLATE_INDEX" val="20217083"/>
  <p:tag name="KSO_WM_UNIT_LAYERLEVEL" val="1"/>
  <p:tag name="KSO_WM_TAG_VERSION" val="1.0"/>
  <p:tag name="KSO_WM_BEAUTIFY_FLAG" val="#wm#"/>
  <p:tag name="KSO_WM_UNIT_DEFAULT_FONT" val="14;20;2"/>
  <p:tag name="KSO_WM_UNIT_BLOCK" val="0"/>
  <p:tag name="KSO_WM_UNIT_VALUE" val="72"/>
  <p:tag name="KSO_WM_UNIT_SHOW_EDIT_AREA_INDICATION" val="1"/>
  <p:tag name="KSO_WM_CHIP_GROUPID" val="5e6b05596848fb12bee65ac8"/>
  <p:tag name="KSO_WM_CHIP_XID" val="5e6b05596848fb12bee65aca"/>
  <p:tag name="KSO_WM_UNIT_DEC_AREA_ID" val="774009c77584422ead1f699f35f1964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298ddb9e4ea5480bb3a9bc4a8ef3944e"/>
  <p:tag name="KSO_WM_UNIT_TEXT_FILL_FORE_SCHEMECOLOR_INDEX_BRIGHTNESS" val="0.25"/>
  <p:tag name="KSO_WM_UNIT_TEXT_FILL_FORE_SCHEMECOLOR_INDEX" val="13"/>
  <p:tag name="KSO_WM_UNIT_TEXT_FILL_TYPE" val="1"/>
  <p:tag name="KSO_WM_TEMPLATE_ASSEMBLE_XID" val="5fd105f21fa9d42129ddd81e"/>
  <p:tag name="KSO_WM_TEMPLATE_ASSEMBLE_GROUPID" val="5fd105f21fa9d42129ddd81e"/>
  <p:tag name="KSO_WM_FULL_TEXT_BEAUTIFY_COPY_ID" val="11"/>
</p:tagLst>
</file>

<file path=ppt/tags/tag56.xml><?xml version="1.0" encoding="utf-8"?>
<p:tagLst xmlns:p="http://schemas.openxmlformats.org/presentationml/2006/main">
  <p:tag name="KSO_WM_BEAUTIFY_FLAG" val="#wm#"/>
  <p:tag name="KSO_WM_TEMPLATE_CATEGORY" val="diagram"/>
  <p:tag name="KSO_WM_TEMPLATE_INDEX" val="20217083"/>
  <p:tag name="KSO_WM_SLIDE_ID" val="diagram20217083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SLIDE_LAYOUT_INFO" val="{&quot;direction&quot;:1,&quot;id&quot;:&quot;2020-12-10T01:14:26&quot;,&quot;maxSize&quot;:{&quot;size1&quot;:62.600000000000001},&quot;minSize&quot;:{&quot;size1&quot;:37.5},&quot;normalSize&quot;:{&quot;size1&quot;:40.256250000000001},&quot;subLayout&quot;:[{&quot;id&quot;:&quot;2020-12-10T01:14:26&quot;,&quot;margin&quot;:{&quot;bottom&quot;:0,&quot;left&quot;:0,&quot;right&quot;:0.026000002399086952,&quot;top&quot;:0},&quot;type&quot;:0},{&quot;id&quot;:&quot;2020-12-10T01:14:26&quot;,&quot;maxSize&quot;:{&quot;size1&quot;:55.185540294647218},&quot;minSize&quot;:{&quot;size1&quot;:19.585540294647217},&quot;normalSize&quot;:{&quot;size1&quot;:32.152206961313887},&quot;subLayout&quot;:[{&quot;id&quot;:&quot;2020-12-10T01:14:26&quot;,&quot;margin&quot;:{&quot;bottom&quot;:0.026000002399086952,&quot;left&quot;:1.6670000553131104,&quot;right&quot;:2.5399999618530273,&quot;top&quot;:1.6929999589920044},&quot;type&quot;:0},{&quot;id&quot;:&quot;2020-12-10T01:14:26&quot;,&quot;margin&quot;:{&quot;bottom&quot;:1.6929999589920044,&quot;left&quot;:1.6670000553131104,&quot;right&quot;:2.5399999618530273,&quot;top&quot;:0.81999999284744263},&quot;type&quot;:0}],&quot;type&quot;:0}],&quot;type&quot;:0}"/>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df8d8998712faa657abe0"/>
  <p:tag name="KSO_WM_CHIP_FILLPROP" val="[[{&quot;text_align&quot;:&quot;cm&quot;,&quot;text_direction&quot;:&quot;horizontal&quot;,&quot;support_features&quot;:[&quot;creativepic&quot;],&quot;support_big_font&quot;:false,&quot;picture_toward&quot;:1,&quot;picture_dockside&quot;:[&quot;ct&quot;,&quot;lm&quot;,&quot;cb&quot;],&quot;fill_id&quot;:&quot;183eaf374f714a84b2c54a128e6c3011&quot;,&quot;fill_align&quot;:&quot;cm&quot;,&quot;chip_types&quot;:[&quot;picture&quot;]},{&quot;text_align&quot;:&quot;lb&quot;,&quot;text_direction&quot;:&quot;horizontal&quot;,&quot;support_big_font&quot;:false,&quot;picture_toward&quot;:0,&quot;picture_dockside&quot;:[],&quot;fill_id&quot;:&quot;80f4446c8ea64aa2a1ac5860ca22fbd5&quot;,&quot;fill_align&quot;:&quot;lb&quot;,&quot;chip_types&quot;:[&quot;text&quot;,&quot;header&quot;]},{&quot;text_align&quot;:&quot;lt&quot;,&quot;text_direction&quot;:&quot;horizontal&quot;,&quot;support_big_font&quot;:false,&quot;picture_toward&quot;:0,&quot;picture_dockside&quot;:[],&quot;fill_id&quot;:&quot;1385868f4354430e9671fb4142dbf48b&quot;,&quot;fill_align&quot;:&quot;lt&quot;,&quot;chip_types&quot;:[&quot;text&quot;]}]]"/>
  <p:tag name="KSO_WM_CHIP_DECFILLPROP" val="[]"/>
  <p:tag name="KSO_WM_SLIDE_TYPE" val="text"/>
  <p:tag name="KSO_WM_SLIDE_SIZE" val="888*540"/>
  <p:tag name="KSO_WM_SLIDE_POSITION" val="0*0"/>
  <p:tag name="KSO_WM_CHIP_GROUPID" val="5fadf8d8998712faa657abdf"/>
  <p:tag name="KSO_WM_SLIDE_BK_DARK_LIGHT" val="2"/>
  <p:tag name="KSO_WM_SLIDE_BACKGROUND_TYPE" val="general"/>
  <p:tag name="KSO_WM_SLIDE_SUPPORT_FEATURE_TYPE" val="8"/>
  <p:tag name="KSO_WM_SLIDE_SUBTYPE" val="picTxt"/>
  <p:tag name="KSO_WM_TEMPLATE_ASSEMBLE_XID" val="5fd105f21fa9d42129ddd81e"/>
  <p:tag name="KSO_WM_TEMPLATE_ASSEMBLE_GROUPID" val="5fd105f21fa9d42129ddd81e"/>
  <p:tag name="KSO_WM_FULL_TEXT_BEAUTIFY_COPY_ID" val="150995509"/>
  <p:tag name="KSO_WM_SPECIAL_SOURCE" val="bdnull"/>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8609_1*i*1"/>
  <p:tag name="KSO_WM_TEMPLATE_CATEGORY" val="diagram"/>
  <p:tag name="KSO_WM_TEMPLATE_INDEX" val="20208609"/>
  <p:tag name="KSO_WM_UNIT_LAYERLEVEL" val="1"/>
  <p:tag name="KSO_WM_TAG_VERSION" val="1.0"/>
  <p:tag name="KSO_WM_BEAUTIFY_FLAG" val="#wm#"/>
  <p:tag name="KSO_WM_UNIT_BLOCK" val="0"/>
  <p:tag name="KSO_WM_UNIT_SM_LIMIT_TYPE" val="1"/>
  <p:tag name="KSO_WM_UNIT_DEC_AREA_ID" val="57dadeb95ab44bae952665e5e2adc445"/>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CHIP_GROUPID" val="5ef20bd7a491bb0086638afb"/>
  <p:tag name="KSO_WM_CHIP_XID" val="5ef20bd7a491bb0086638afc"/>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13"/>
  <p:tag name="KSO_WM_UNIT_TEXT_FILL_TYPE" val="1"/>
  <p:tag name="KSO_WM_UNIT_VALUE" val="12"/>
  <p:tag name="KSO_WM_TEMPLATE_ASSEMBLE_XID" val="5fd0a51a1fa9d42129dcdd86"/>
  <p:tag name="KSO_WM_TEMPLATE_ASSEMBLE_GROUPID" val="5fd0a51a1fa9d42129dcdd86"/>
  <p:tag name="KSO_WM_FULL_TEXT_BEAUTIFY_COPY_ID" val="9"/>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8609_1*i*2"/>
  <p:tag name="KSO_WM_TEMPLATE_CATEGORY" val="diagram"/>
  <p:tag name="KSO_WM_TEMPLATE_INDEX" val="20208609"/>
  <p:tag name="KSO_WM_UNIT_LAYERLEVEL" val="1"/>
  <p:tag name="KSO_WM_TAG_VERSION" val="1.0"/>
  <p:tag name="KSO_WM_BEAUTIFY_FLAG" val="#wm#"/>
  <p:tag name="KSO_WM_UNIT_BLOCK" val="0"/>
  <p:tag name="KSO_WM_UNIT_SM_LIMIT_TYPE" val="1"/>
  <p:tag name="KSO_WM_UNIT_DEC_AREA_ID" val="5ed7bbdef93b417f8597839bfceeb682"/>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CHIP_GROUPID" val="5ef20bd7a491bb0086638afb"/>
  <p:tag name="KSO_WM_CHIP_XID" val="5ef20bd7a491bb0086638afc"/>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VALUE" val="112"/>
  <p:tag name="KSO_WM_TEMPLATE_ASSEMBLE_XID" val="5fd0a51a1fa9d42129dcdd86"/>
  <p:tag name="KSO_WM_TEMPLATE_ASSEMBLE_GROUPID" val="5fd0a51a1fa9d42129dcdd86"/>
  <p:tag name="KSO_WM_FULL_TEXT_BEAUTIFY_COPY_ID" val="1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8609_1*i*3"/>
  <p:tag name="KSO_WM_TEMPLATE_CATEGORY" val="diagram"/>
  <p:tag name="KSO_WM_TEMPLATE_INDEX" val="20208609"/>
  <p:tag name="KSO_WM_UNIT_LAYERLEVEL" val="1"/>
  <p:tag name="KSO_WM_TAG_VERSION" val="1.0"/>
  <p:tag name="KSO_WM_BEAUTIFY_FLAG" val="#wm#"/>
  <p:tag name="KSO_WM_UNIT_BLOCK" val="0"/>
  <p:tag name="KSO_WM_UNIT_SM_LIMIT_TYPE" val="1"/>
  <p:tag name="KSO_WM_UNIT_DEC_AREA_ID" val="9365081e87b648178ddc3d515a88a6a5"/>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CHIP_GROUPID" val="5ef20bd7a491bb0086638afb"/>
  <p:tag name="KSO_WM_CHIP_XID" val="5ef20bd7a491bb0086638afc"/>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VALUE" val="300"/>
  <p:tag name="KSO_WM_TEMPLATE_ASSEMBLE_XID" val="5fd0a51a1fa9d42129dcdd86"/>
  <p:tag name="KSO_WM_TEMPLATE_ASSEMBLE_GROUPID" val="5fd0a51a1fa9d42129dcdd86"/>
  <p:tag name="KSO_WM_FULL_TEXT_BEAUTIFY_COPY_ID" val="12"/>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8609_1*i*7"/>
  <p:tag name="KSO_WM_TEMPLATE_CATEGORY" val="diagram"/>
  <p:tag name="KSO_WM_TEMPLATE_INDEX" val="20208609"/>
  <p:tag name="KSO_WM_UNIT_LAYERLEVEL" val="1"/>
  <p:tag name="KSO_WM_TAG_VERSION" val="1.0"/>
  <p:tag name="KSO_WM_BEAUTIFY_FLAG" val="#wm#"/>
  <p:tag name="KSO_WM_UNIT_BLOCK" val="0"/>
  <p:tag name="KSO_WM_UNIT_SM_LIMIT_TYPE" val="1"/>
  <p:tag name="KSO_WM_UNIT_DEC_AREA_ID" val="c441230aa17b467882c9a069d83bb114"/>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CHIP_GROUPID" val="5ef20bd7a491bb0086638afb"/>
  <p:tag name="KSO_WM_CHIP_XID" val="5ef20bd7a491bb0086638afc"/>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VALUE" val="112"/>
  <p:tag name="KSO_WM_TEMPLATE_ASSEMBLE_XID" val="5fd0a51a1fa9d42129dcdd86"/>
  <p:tag name="KSO_WM_TEMPLATE_ASSEMBLE_GROUPID" val="5fd0a51a1fa9d42129dcdd86"/>
  <p:tag name="KSO_WM_FULL_TEXT_BEAUTIFY_COPY_ID" val="20"/>
</p:tagLst>
</file>

<file path=ppt/tags/tag61.xml><?xml version="1.0" encoding="utf-8"?>
<p:tagLst xmlns:p="http://schemas.openxmlformats.org/presentationml/2006/main">
  <p:tag name="KSO_WM_UNIT_ISCONTENTSTITLE" val="0"/>
  <p:tag name="KSO_WM_UNIT_ISNUMDGMTITLE" val="0"/>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208609_1*a*1"/>
  <p:tag name="KSO_WM_TEMPLATE_CATEGORY" val="diagram"/>
  <p:tag name="KSO_WM_TEMPLATE_INDEX" val="20208609"/>
  <p:tag name="KSO_WM_UNIT_LAYERLEVEL" val="1"/>
  <p:tag name="KSO_WM_TAG_VERSION" val="1.0"/>
  <p:tag name="KSO_WM_BEAUTIFY_FLAG" val="#wm#"/>
  <p:tag name="KSO_WM_UNIT_PRESET_TEXT" val="单击添加大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1834800cc80c48a6a04ec5804769ad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4247443a86424c3b813d3dc3842ff905"/>
  <p:tag name="KSO_WM_UNIT_TEXT_FILL_FORE_SCHEMECOLOR_INDEX_BRIGHTNESS" val="0"/>
  <p:tag name="KSO_WM_UNIT_TEXT_FILL_FORE_SCHEMECOLOR_INDEX" val="13"/>
  <p:tag name="KSO_WM_UNIT_TEXT_FILL_TYPE" val="1"/>
  <p:tag name="KSO_WM_TEMPLATE_ASSEMBLE_XID" val="5fd0a51a1fa9d42129dcdd86"/>
  <p:tag name="KSO_WM_TEMPLATE_ASSEMBLE_GROUPID" val="5fd0a51a1fa9d42129dcdd86"/>
  <p:tag name="KSO_WM_FULL_TEXT_BEAUTIFY_COPY_ID" val="3"/>
</p:tagLst>
</file>

<file path=ppt/tags/tag62.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8609_1*f*1"/>
  <p:tag name="KSO_WM_TEMPLATE_CATEGORY" val="diagram"/>
  <p:tag name="KSO_WM_TEMPLATE_INDEX" val="20208609"/>
  <p:tag name="KSO_WM_UNIT_LAYERLEVEL" val="1"/>
  <p:tag name="KSO_WM_TAG_VERSION" val="1.0"/>
  <p:tag name="KSO_WM_BEAUTIFY_FLAG" val="#wm#"/>
  <p:tag name="KSO_WM_UNIT_DEFAULT_FONT" val="14;20;2"/>
  <p:tag name="KSO_WM_UNIT_BLOCK" val="0"/>
  <p:tag name="KSO_WM_UNIT_VALUE" val="238"/>
  <p:tag name="KSO_WM_UNIT_SHOW_EDIT_AREA_INDICATION" val="1"/>
  <p:tag name="KSO_WM_CHIP_GROUPID" val="5e6b05596848fb12bee65ac8"/>
  <p:tag name="KSO_WM_CHIP_XID" val="5e6b05596848fb12bee65aca"/>
  <p:tag name="KSO_WM_UNIT_DEC_AREA_ID" val="4ac8f81d0e30402a82c87fec8a2a6a3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2a43f7a9394f455c9494bc9882bad942"/>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5fd0a51a1fa9d42129dcdd86"/>
  <p:tag name="KSO_WM_TEMPLATE_ASSEMBLE_GROUPID" val="5fd0a51a1fa9d42129dcdd86"/>
  <p:tag name="KSO_WM_FULL_TEXT_BEAUTIFY_COPY_ID" val="4"/>
</p:tagLst>
</file>

<file path=ppt/tags/tag63.xml><?xml version="1.0" encoding="utf-8"?>
<p:tagLst xmlns:p="http://schemas.openxmlformats.org/presentationml/2006/main">
  <p:tag name="KSO_WM_SLIDE_ID" val="diagram20208609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960*540"/>
  <p:tag name="KSO_WM_SLIDE_POSITION" val="0*0"/>
  <p:tag name="KSO_WM_TAG_VERSION" val="1.0"/>
  <p:tag name="KSO_WM_BEAUTIFY_FLAG" val="#wm#"/>
  <p:tag name="KSO_WM_TEMPLATE_CATEGORY" val="diagram"/>
  <p:tag name="KSO_WM_TEMPLATE_INDEX" val="20208609"/>
  <p:tag name="KSO_WM_SLIDE_LAYOUT" val="a_f"/>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0-12-09T18:21:14&quot;,&quot;maxSize&quot;:{&quot;size1&quot;:31.100000000000001},&quot;minSize&quot;:{&quot;size1&quot;:26.699999999999999},&quot;normalSize&quot;:{&quot;size1&quot;:28.899999999999999},&quot;subLayout&quot;:[{&quot;id&quot;:&quot;2020-12-09T18:21:14&quot;,&quot;margin&quot;:{&quot;bottom&quot;:0.026000002399086952,&quot;left&quot;:5.0799999237060547,&quot;right&quot;:6.7729997634887695,&quot;top&quot;:2.9630000591278076},&quot;type&quot;:0},{&quot;id&quot;:&quot;2020-12-09T18:21:14&quot;,&quot;margin&quot;:{&quot;bottom&quot;:4.2329998016357422,&quot;left&quot;:5.0799999237060547,&quot;right&quot;:4.6560001373291016,&quot;top&quot;:0.84700000286102295},&quot;type&quot;:0}],&quot;type&quot;:0}"/>
  <p:tag name="KSO_WM_SLIDE_BACKGROUND" val="[&quot;general&quot;]"/>
  <p:tag name="KSO_WM_SLIDE_RATIO" val="1.777778"/>
  <p:tag name="KSO_WM_CHIP_INFOS" val="{&quot;type&quot;:0,&quot;layout_type&quot;:&quot;topbottom&quot;,&quot;layout_feature&quot;:2,&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m&quot;,&quot;text_direction&quot;:&quot;horizontal&quot;,&quot;support_big_font&quot;:false,&quot;fill_id&quot;:&quot;c4c25ca0ca5c40f185466383f79d5c7d&quot;,&quot;fill_align&quot;:&quot;lm&quot;,&quot;chip_types&quot;:[&quot;header&quot;]},{&quot;text_align&quot;:&quot;lm&quot;,&quot;text_direction&quot;:&quot;horizontal&quot;,&quot;support_big_font&quot;:false,&quot;fill_id&quot;:&quot;d48b62735a09469bb829c88fb0d6fc75&quot;,&quot;fill_align&quot;:&quot;lm&quot;,&quot;chip_types&quot;:[&quot;diagram&quot;,&quot;pictext&quot;,&quot;text&quot;,&quot;picture&quot;,&quot;chart&quot;,&quot;table&quot;,&quot;video&quot;]}]]"/>
  <p:tag name="KSO_WM_SLIDE_CAN_ADD_NAVIGATION" val="1"/>
  <p:tag name="KSO_WM_CHIP_XID" val="5ef20bd7a491bb0086638afc"/>
  <p:tag name="KSO_WM_CHIP_DECFILLPROP" val="[]"/>
  <p:tag name="KSO_WM_CHIP_GROUPID" val="5ef20bd7a491bb0086638afb"/>
  <p:tag name="KSO_WM_SLIDE_BK_DARK_LIGHT" val="2"/>
  <p:tag name="KSO_WM_SLIDE_BACKGROUND_TYPE" val="general"/>
  <p:tag name="KSO_WM_SLIDE_SUPPORT_FEATURE_TYPE" val="0"/>
  <p:tag name="KSO_WM_TEMPLATE_ASSEMBLE_XID" val="5fd0a51a1fa9d42129dcdd86"/>
  <p:tag name="KSO_WM_TEMPLATE_ASSEMBLE_GROUPID" val="5fd0a51a1fa9d42129dcdd86"/>
  <p:tag name="KSO_WM_FULL_TEXT_BEAUTIFY_COPY_ID" val="150995512"/>
  <p:tag name="KSO_WM_SPECIAL_SOURCE" val="bdnull"/>
</p:tagLst>
</file>

<file path=ppt/tags/tag64.xml><?xml version="1.0" encoding="utf-8"?>
<p:tagLst xmlns:p="http://schemas.openxmlformats.org/presentationml/2006/main">
  <p:tag name="KSO_WM_SPECIAL_SOURCE" val="bdnull"/>
</p:tagLst>
</file>

<file path=ppt/tags/tag65.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12890_1*a*1"/>
  <p:tag name="KSO_WM_TEMPLATE_CATEGORY" val="diagram"/>
  <p:tag name="KSO_WM_TEMPLATE_INDEX" val="20212890"/>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0acd38fc75de463a9bad827655297cad"/>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true},&quot;whChangeMode&quot;:0}"/>
  <p:tag name="KSO_WM_UNIT_SM_LIMIT_TYPE" val="2"/>
  <p:tag name="KSO_WM_CHIP_FILLAREA_FILL_RULE" val="{&quot;fill_align&quot;:&quot;lm&quot;,&quot;fill_mode&quot;:&quot;full&quot;,&quot;sacle_strategy&quot;:&quot;smart&quot;}"/>
  <p:tag name="KSO_WM_ASSEMBLE_CHIP_INDEX" val="8a07cbdab320434fb0267f170ea65714"/>
  <p:tag name="KSO_WM_UNIT_TEXT_FILL_FORE_SCHEMECOLOR_INDEX_BRIGHTNESS" val="0"/>
  <p:tag name="KSO_WM_UNIT_TEXT_FILL_FORE_SCHEMECOLOR_INDEX" val="13"/>
  <p:tag name="KSO_WM_UNIT_TEXT_FILL_TYPE" val="1"/>
  <p:tag name="KSO_WM_TEMPLATE_ASSEMBLE_XID" val="5fd0c5281fa9d42129dd6fd1"/>
  <p:tag name="KSO_WM_TEMPLATE_ASSEMBLE_GROUPID" val="5fd0c5281fa9d42129dd6fd1"/>
</p:tagLst>
</file>

<file path=ppt/tags/tag66.xml><?xml version="1.0" encoding="utf-8"?>
<p:tagLst xmlns:p="http://schemas.openxmlformats.org/presentationml/2006/main">
  <p:tag name="KSO_WM_FULL_TEXT_BEAUTIFY_COPY_ID" val="150995391"/>
  <p:tag name="KSO_WM_SLIDE_ID" val="diagram202128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4*444"/>
  <p:tag name="KSO_WM_SLIDE_POSITION" val="48*48"/>
  <p:tag name="KSO_WM_TAG_VERSION" val="1.0"/>
  <p:tag name="KSO_WM_BEAUTIFY_FLAG" val="#wm#"/>
  <p:tag name="KSO_WM_TEMPLATE_CATEGORY" val="diagram"/>
  <p:tag name="KSO_WM_TEMPLATE_INDEX" val="2021289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0-12-09T20:38:00&quot;,&quot;maxSize&quot;:{&quot;size1&quot;:31.100000000000001},&quot;minSize&quot;:{&quot;size1&quot;:20.100000000000001},&quot;normalSize&quot;:{&quot;size1&quot;:20.100000000000001},&quot;subLayout&quot;:[{&quot;id&quot;:&quot;2020-12-09T20:38:00&quot;,&quot;margin&quot;:{&quot;bottom&quot;:0.026000002399086952,&quot;left&quot;:1.6929999589920044,&quot;right&quot;:1.6929999589920044,&quot;top&quot;:1.6929999589920044},&quot;type&quot;:0},{&quot;id&quot;:&quot;2020-12-09T20:38:00&quot;,&quot;margin&quot;:{&quot;bottom&quot;:1.6929999589920044,&quot;left&quot;:1.6929999589920044,&quot;right&quot;:1.6929999589920044,&quot;top&quot;:0.81999999284744263},&quot;type&quot;:0}],&quot;type&quot;:0}"/>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6d96349c98c299aacc02c7"/>
  <p:tag name="KSO_WM_CHIP_FILLPROP" val="[[{&quot;text_align&quot;:&quot;lm&quot;,&quot;text_direction&quot;:&quot;horizontal&quot;,&quot;support_big_font&quot;:false,&quot;picture_toward&quot;:0,&quot;picture_dockside&quot;:[],&quot;fill_id&quot;:&quot;511b1c75f1234b9e8830a0fc8507d58d&quot;,&quot;fill_align&quot;:&quot;lm&quot;,&quot;chip_types&quot;:[&quot;text&quot;,&quot;header&quot;]},{&quot;text_align&quot;:&quot;lm&quot;,&quot;text_direction&quot;:&quot;horizontal&quot;,&quot;support_features&quot;:[&quot;collage&quot;,&quot;carousel&quot;],&quot;support_big_font&quot;:false,&quot;picture_toward&quot;:0,&quot;picture_dockside&quot;:[],&quot;fill_id&quot;:&quot;f59f3e6f069b43bf81b59d708180a1f2&quot;,&quot;fill_align&quot;:&quot;cm&quot;,&quot;chip_types&quot;:[&quot;diagram&quot;,&quot;text&quot;,&quot;picture&quot;,&quot;chart&quot;,&quot;table&quot;,&quot;video&quot;]}]]"/>
  <p:tag name="KSO_WM_CHIP_DECFILLPROP" val="[]"/>
  <p:tag name="KSO_WM_SLIDE_CAN_ADD_NAVIGATION" val="1"/>
  <p:tag name="KSO_WM_CHIP_GROUPID" val="5f6c93987b7ee298d401b017"/>
  <p:tag name="KSO_WM_SLIDE_BK_DARK_LIGHT" val="2"/>
  <p:tag name="KSO_WM_SLIDE_BACKGROUND_TYPE" val="general"/>
  <p:tag name="KSO_WM_SLIDE_SUPPORT_FEATURE_TYPE" val="3"/>
  <p:tag name="KSO_WM_TEMPLATE_ASSEMBLE_XID" val="5fd0c5281fa9d42129dd6fd1"/>
  <p:tag name="KSO_WM_TEMPLATE_ASSEMBLE_GROUPID" val="5fd0c5281fa9d42129dd6fd1"/>
  <p:tag name="KSO_WM_SPECIAL_SOURCE" val="bdnull"/>
</p:tagLst>
</file>

<file path=ppt/tags/tag67.xml><?xml version="1.0" encoding="utf-8"?>
<p:tagLst xmlns:p="http://schemas.openxmlformats.org/presentationml/2006/main">
  <p:tag name="KSO_WM_UNIT_ISCONTENTSTITLE" val="0"/>
  <p:tag name="KSO_WM_UNIT_ISNUMDGMTITLE" val="0"/>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13676_1*a*1"/>
  <p:tag name="KSO_WM_TEMPLATE_CATEGORY" val="diagram"/>
  <p:tag name="KSO_WM_TEMPLATE_INDEX" val="20213676"/>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761b91491ab34d0986903b94552322e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d7d2bd0a60e34835badc2d84fd8f1268"/>
  <p:tag name="KSO_WM_UNIT_TEXT_FILL_FORE_SCHEMECOLOR_INDEX_BRIGHTNESS" val="0"/>
  <p:tag name="KSO_WM_UNIT_TEXT_FILL_FORE_SCHEMECOLOR_INDEX" val="13"/>
  <p:tag name="KSO_WM_UNIT_TEXT_FILL_TYPE" val="1"/>
  <p:tag name="KSO_WM_TEMPLATE_ASSEMBLE_XID" val="5fd0b9141fa9d42129dd4ca5"/>
  <p:tag name="KSO_WM_TEMPLATE_ASSEMBLE_GROUPID" val="5fd0b9141fa9d42129dd4ca5"/>
  <p:tag name="KSO_WM_FULL_TEXT_BEAUTIFY_COPY_ID" val="22"/>
</p:tagLst>
</file>

<file path=ppt/tags/tag68.xml><?xml version="1.0" encoding="utf-8"?>
<p:tagLst xmlns:p="http://schemas.openxmlformats.org/presentationml/2006/main">
  <p:tag name="KSO_WM_UNIT_SUBTYPE" val="a"/>
  <p:tag name="KSO_WM_UNIT_PRESET_TEXT" val="单击此处添加正文具体内容"/>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74805_5*l_h_f*1_2_1"/>
  <p:tag name="KSO_WM_TEMPLATE_CATEGORY" val="diagram"/>
  <p:tag name="KSO_WM_TEMPLATE_INDEX" val="2017480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UNIT_USESOURCEFORMAT_APPLY" val="1"/>
  <p:tag name="KSO_WM_FULL_TEXT_BEAUTIFY_COPY_ID" val="57"/>
</p:tagLst>
</file>

<file path=ppt/tags/tag69.xml><?xml version="1.0" encoding="utf-8"?>
<p:tagLst xmlns:p="http://schemas.openxmlformats.org/presentationml/2006/main">
  <p:tag name="KSO_WM_UNIT_SUBTYPE" val="a"/>
  <p:tag name="KSO_WM_UNIT_PRESET_TEXT" val="单击此处添加正文具体内容"/>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74805_5*l_h_f*1_3_1"/>
  <p:tag name="KSO_WM_TEMPLATE_CATEGORY" val="diagram"/>
  <p:tag name="KSO_WM_TEMPLATE_INDEX" val="2017480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UNIT_USESOURCEFORMAT_APPLY" val="1"/>
  <p:tag name="KSO_WM_FULL_TEXT_BEAUTIFY_COPY_ID" val="7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0.xml><?xml version="1.0" encoding="utf-8"?>
<p:tagLst xmlns:p="http://schemas.openxmlformats.org/presentationml/2006/main">
  <p:tag name="KSO_WM_UNIT_SUBTYPE" val="a"/>
  <p:tag name="KSO_WM_UNIT_PRESET_TEXT" val="单击此处添加正文具体内容"/>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174805_5*l_h_f*1_4_1"/>
  <p:tag name="KSO_WM_TEMPLATE_CATEGORY" val="diagram"/>
  <p:tag name="KSO_WM_TEMPLATE_INDEX" val="2017480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UNIT_USESOURCEFORMAT_APPLY" val="1"/>
  <p:tag name="KSO_WM_FULL_TEXT_BEAUTIFY_COPY_ID" val="77"/>
</p:tagLst>
</file>

<file path=ppt/tags/tag71.xml><?xml version="1.0" encoding="utf-8"?>
<p:tagLst xmlns:p="http://schemas.openxmlformats.org/presentationml/2006/main">
  <p:tag name="KSO_WM_UNIT_SUBTYPE" val="a"/>
  <p:tag name="KSO_WM_UNIT_PRESET_TEXT" val="单击此处添加正文具体内容"/>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20174805_5*l_h_f*1_5_1"/>
  <p:tag name="KSO_WM_TEMPLATE_CATEGORY" val="diagram"/>
  <p:tag name="KSO_WM_TEMPLATE_INDEX" val="2017480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UNIT_USESOURCEFORMAT_APPLY" val="1"/>
  <p:tag name="KSO_WM_FULL_TEXT_BEAUTIFY_COPY_ID" val="80"/>
</p:tagLst>
</file>

<file path=ppt/tags/tag72.xml><?xml version="1.0" encoding="utf-8"?>
<p:tagLst xmlns:p="http://schemas.openxmlformats.org/presentationml/2006/main">
  <p:tag name="KSO_WM_UNIT_SUBTYPE" val="a"/>
  <p:tag name="KSO_WM_UNIT_PRESET_TEXT" val="单击此处添加正文具体内容"/>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74805_5*l_h_f*1_1_1"/>
  <p:tag name="KSO_WM_TEMPLATE_CATEGORY" val="diagram"/>
  <p:tag name="KSO_WM_TEMPLATE_INDEX" val="2017480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UNIT_USESOURCEFORMAT_APPLY" val="1"/>
  <p:tag name="KSO_WM_FULL_TEXT_BEAUTIFY_COPY_ID" val="85"/>
</p:tagLst>
</file>

<file path=ppt/tags/tag73.xml><?xml version="1.0" encoding="utf-8"?>
<p:tagLst xmlns:p="http://schemas.openxmlformats.org/presentationml/2006/main">
  <p:tag name="KSO_WM_SLIDE_ID" val="diagram20213676_1"/>
  <p:tag name="KSO_WM_TEMPLATE_SUBCATEGORY" val="21"/>
  <p:tag name="KSO_WM_SLIDE_ITEM_CNT" val="0"/>
  <p:tag name="KSO_WM_SLIDE_INDEX" val="1"/>
  <p:tag name="KSO_WM_TAG_VERSION" val="1.0"/>
  <p:tag name="KSO_WM_BEAUTIFY_FLAG" val="#wm#"/>
  <p:tag name="KSO_WM_TEMPLATE_CATEGORY" val="diagram"/>
  <p:tag name="KSO_WM_TEMPLATE_INDEX" val="20213676"/>
  <p:tag name="KSO_WM_SLIDE_LAYOUT" val="a_d"/>
  <p:tag name="KSO_WM_SLIDE_LAYOUT_CNT" val="1_1"/>
  <p:tag name="KSO_WM_SLIDE_TYPE" val="text"/>
  <p:tag name="KSO_WM_SLIDE_SUBTYPE" val="picTxt"/>
  <p:tag name="KSO_WM_SLIDE_SIZE" val="864*396"/>
  <p:tag name="KSO_WM_SLIDE_POSITION" val="48*48"/>
  <p:tag name="KSO_WM_TEMPLATE_MASTER_TYPE" val="0"/>
  <p:tag name="KSO_WM_TEMPLATE_COLOR_TYPE" val="1"/>
  <p:tag name="KSO_WM_SLIDE_CAN_ADD_NAVIGATION" val="1"/>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t&quot;,&quot;text_direction&quot;:&quot;horizontal&quot;,&quot;support_big_font&quot;:false,&quot;fill_id&quot;:&quot;fbc1d1c81b9c4bca8f09873cfc4ac6db&quot;,&quot;fill_align&quot;:&quot;lt&quot;,&quot;chip_types&quot;:[&quot;header&quot;]},{&quot;text_align&quot;:&quot;lt&quot;,&quot;text_direction&quot;:&quot;horizontal&quot;,&quot;support_big_font&quot;:false,&quot;fill_id&quot;:&quot;736496b0653343f1bfd4c6dc9c47e1b4&quot;,&quot;fill_align&quot;:&quot;lt&quot;,&quot;chip_types&quot;:[&quot;text&quot;]}],[{&quot;text_align&quot;:&quot;lt&quot;,&quot;text_direction&quot;:&quot;horizontal&quot;,&quot;support_big_font&quot;:false,&quot;fill_id&quot;:&quot;fbc1d1c81b9c4bca8f09873cfc4ac6db&quot;,&quot;fill_align&quot;:&quot;lt&quot;,&quot;chip_types&quot;:[&quot;header&quot;]},{&quot;text_align&quot;:&quot;lm&quot;,&quot;text_direction&quot;:&quot;horizontal&quot;,&quot;support_features&quot;:[&quot;collage&quot;,&quot;carousel&quot;],&quot;support_big_font&quot;:false,&quot;fill_id&quot;:&quot;736496b0653343f1bfd4c6dc9c47e1b4&quot;,&quot;fill_align&quot;:&quot;cm&quot;,&quot;chip_types&quot;:[&quot;diagram&quot;,&quot;pictext&quot;,&quot;picture&quot;,&quot;chart&quot;,&quot;table&quot;,&quot;video&quot;]}]]"/>
  <p:tag name="KSO_WM_CHIP_XID" val="5f696419553136823a5e6172"/>
  <p:tag name="KSO_WM_CHIP_GROUPID" val="5f5ee1ca4d6848d78f644aec"/>
  <p:tag name="KSO_WM_SLIDE_BK_DARK_LIGHT" val="2"/>
  <p:tag name="KSO_WM_SLIDE_BACKGROUND_TYPE" val="general"/>
  <p:tag name="KSO_WM_SLIDE_SUPPORT_FEATURE_TYPE" val="3"/>
  <p:tag name="KSO_WM_TEMPLATE_ASSEMBLE_XID" val="5fd0b9141fa9d42129dd4ca5"/>
  <p:tag name="KSO_WM_TEMPLATE_ASSEMBLE_GROUPID" val="5fd0b9141fa9d42129dd4ca5"/>
  <p:tag name="KSO_WM_SLIDE_LAYOUT_INFO" val="{&quot;backgroundInfo&quot;:[{&quot;bottom&quot;:0,&quot;bottomAbs&quot;:false,&quot;left&quot;:0,&quot;leftAbs&quot;:false,&quot;right&quot;:0,&quot;rightAbs&quot;:false,&quot;top&quot;:0,&quot;topAbs&quot;:false,&quot;type&quot;:&quot;general&quot;}],&quot;id&quot;:&quot;2020-12-09T19:46:28&quot;,&quot;maxSize&quot;:{&quot;size1&quot;:26.699999999999999},&quot;minSize&quot;:{&quot;size1&quot;:17.800000000000001},&quot;normalSize&quot;:{&quot;size1&quot;:17.800000000000001},&quot;subLayout&quot;:[{&quot;id&quot;:&quot;2020-12-09T19:46:28&quot;,&quot;margin&quot;:{&quot;bottom&quot;:0,&quot;left&quot;:1.6929999589920044,&quot;right&quot;:1.6929999589920044,&quot;top&quot;:1.6929999589920044},&quot;type&quot;:0},{&quot;id&quot;:&quot;2020-12-09T19:46:28&quot;,&quot;margin&quot;:{&quot;bottom&quot;:1.6929999589920044,&quot;left&quot;:1.6929999589920044,&quot;right&quot;:1.6929999589920044,&quot;top&quot;:0.84700000286102295},&quot;type&quot;:0}],&quot;type&quot;:0}"/>
  <p:tag name="FIXED_XID_TMP" val="5f5ee1ca4d6848d78f644aec"/>
  <p:tag name="KSO_WM_CHIP_DECFILLPROP" val="[]"/>
  <p:tag name="KSO_WM_FULL_TEXT_BEAUTIFY_COPY_ID" val="150995514"/>
  <p:tag name="KSO_WM_SPECIAL_SOURCE" val="bdnull"/>
</p:tagLst>
</file>

<file path=ppt/tags/tag74.xml><?xml version="1.0" encoding="utf-8"?>
<p:tagLst xmlns:p="http://schemas.openxmlformats.org/presentationml/2006/main">
  <p:tag name="KSO_WM_FULL_TEXT_BEAUTIFY_COPY_ID" val="6146"/>
</p:tagLst>
</file>

<file path=ppt/tags/tag75.xml><?xml version="1.0" encoding="utf-8"?>
<p:tagLst xmlns:p="http://schemas.openxmlformats.org/presentationml/2006/main">
  <p:tag name="KSO_WM_FULL_TEXT_BEAUTIFY_COPY_ID" val="150995214"/>
  <p:tag name="KSO_WM_SPECIAL_SOURCE" val="bdnul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水墨江南">
      <a:dk1>
        <a:srgbClr val="000000"/>
      </a:dk1>
      <a:lt1>
        <a:srgbClr val="FFFFFF"/>
      </a:lt1>
      <a:dk2>
        <a:srgbClr val="DEF8FF"/>
      </a:dk2>
      <a:lt2>
        <a:srgbClr val="B9D2FD"/>
      </a:lt2>
      <a:accent1>
        <a:srgbClr val="99C2FD"/>
      </a:accent1>
      <a:accent2>
        <a:srgbClr val="6C92FD"/>
      </a:accent2>
      <a:accent3>
        <a:srgbClr val="4765D8"/>
      </a:accent3>
      <a:accent4>
        <a:srgbClr val="6771AB"/>
      </a:accent4>
      <a:accent5>
        <a:srgbClr val="2E3B72"/>
      </a:accent5>
      <a:accent6>
        <a:srgbClr val="161B32"/>
      </a:accent6>
      <a:hlink>
        <a:srgbClr val="141E26"/>
      </a:hlink>
      <a:folHlink>
        <a:srgbClr val="4C579B"/>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水墨江南">
      <a:dk1>
        <a:srgbClr val="000000"/>
      </a:dk1>
      <a:lt1>
        <a:srgbClr val="FFFFFF"/>
      </a:lt1>
      <a:dk2>
        <a:srgbClr val="DEF8FF"/>
      </a:dk2>
      <a:lt2>
        <a:srgbClr val="B9D2FD"/>
      </a:lt2>
      <a:accent1>
        <a:srgbClr val="99C2FD"/>
      </a:accent1>
      <a:accent2>
        <a:srgbClr val="6C92FD"/>
      </a:accent2>
      <a:accent3>
        <a:srgbClr val="4765D8"/>
      </a:accent3>
      <a:accent4>
        <a:srgbClr val="6771AB"/>
      </a:accent4>
      <a:accent5>
        <a:srgbClr val="2E3B72"/>
      </a:accent5>
      <a:accent6>
        <a:srgbClr val="161B32"/>
      </a:accent6>
      <a:hlink>
        <a:srgbClr val="141E26"/>
      </a:hlink>
      <a:folHlink>
        <a:srgbClr val="4C579B"/>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Office 主题">
  <a:themeElements>
    <a:clrScheme name="水墨江南">
      <a:dk1>
        <a:srgbClr val="000000"/>
      </a:dk1>
      <a:lt1>
        <a:srgbClr val="FFFFFF"/>
      </a:lt1>
      <a:dk2>
        <a:srgbClr val="DEF8FF"/>
      </a:dk2>
      <a:lt2>
        <a:srgbClr val="B9D2FD"/>
      </a:lt2>
      <a:accent1>
        <a:srgbClr val="99C2FD"/>
      </a:accent1>
      <a:accent2>
        <a:srgbClr val="6C92FD"/>
      </a:accent2>
      <a:accent3>
        <a:srgbClr val="4765D8"/>
      </a:accent3>
      <a:accent4>
        <a:srgbClr val="6771AB"/>
      </a:accent4>
      <a:accent5>
        <a:srgbClr val="2E3B72"/>
      </a:accent5>
      <a:accent6>
        <a:srgbClr val="161B32"/>
      </a:accent6>
      <a:hlink>
        <a:srgbClr val="141E26"/>
      </a:hlink>
      <a:folHlink>
        <a:srgbClr val="4C579B"/>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7_Office 主题">
  <a:themeElements>
    <a:clrScheme name="水墨江南">
      <a:dk1>
        <a:srgbClr val="000000"/>
      </a:dk1>
      <a:lt1>
        <a:srgbClr val="FFFFFF"/>
      </a:lt1>
      <a:dk2>
        <a:srgbClr val="DEF8FF"/>
      </a:dk2>
      <a:lt2>
        <a:srgbClr val="B9D2FD"/>
      </a:lt2>
      <a:accent1>
        <a:srgbClr val="99C2FD"/>
      </a:accent1>
      <a:accent2>
        <a:srgbClr val="6C92FD"/>
      </a:accent2>
      <a:accent3>
        <a:srgbClr val="4765D8"/>
      </a:accent3>
      <a:accent4>
        <a:srgbClr val="6771AB"/>
      </a:accent4>
      <a:accent5>
        <a:srgbClr val="2E3B72"/>
      </a:accent5>
      <a:accent6>
        <a:srgbClr val="161B32"/>
      </a:accent6>
      <a:hlink>
        <a:srgbClr val="141E26"/>
      </a:hlink>
      <a:folHlink>
        <a:srgbClr val="4C579B"/>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9_Office 主题">
  <a:themeElements>
    <a:clrScheme name="水墨江南">
      <a:dk1>
        <a:srgbClr val="000000"/>
      </a:dk1>
      <a:lt1>
        <a:srgbClr val="FFFFFF"/>
      </a:lt1>
      <a:dk2>
        <a:srgbClr val="DEF8FF"/>
      </a:dk2>
      <a:lt2>
        <a:srgbClr val="B9D2FD"/>
      </a:lt2>
      <a:accent1>
        <a:srgbClr val="99C2FD"/>
      </a:accent1>
      <a:accent2>
        <a:srgbClr val="6C92FD"/>
      </a:accent2>
      <a:accent3>
        <a:srgbClr val="4765D8"/>
      </a:accent3>
      <a:accent4>
        <a:srgbClr val="6771AB"/>
      </a:accent4>
      <a:accent5>
        <a:srgbClr val="2E3B72"/>
      </a:accent5>
      <a:accent6>
        <a:srgbClr val="161B32"/>
      </a:accent6>
      <a:hlink>
        <a:srgbClr val="141E26"/>
      </a:hlink>
      <a:folHlink>
        <a:srgbClr val="4C579B"/>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Office 主题">
  <a:themeElements>
    <a:clrScheme name="水墨江南">
      <a:dk1>
        <a:srgbClr val="000000"/>
      </a:dk1>
      <a:lt1>
        <a:srgbClr val="FFFFFF"/>
      </a:lt1>
      <a:dk2>
        <a:srgbClr val="DEF8FF"/>
      </a:dk2>
      <a:lt2>
        <a:srgbClr val="B9D2FD"/>
      </a:lt2>
      <a:accent1>
        <a:srgbClr val="99C2FD"/>
      </a:accent1>
      <a:accent2>
        <a:srgbClr val="6C92FD"/>
      </a:accent2>
      <a:accent3>
        <a:srgbClr val="4765D8"/>
      </a:accent3>
      <a:accent4>
        <a:srgbClr val="6771AB"/>
      </a:accent4>
      <a:accent5>
        <a:srgbClr val="2E3B72"/>
      </a:accent5>
      <a:accent6>
        <a:srgbClr val="161B32"/>
      </a:accent6>
      <a:hlink>
        <a:srgbClr val="141E26"/>
      </a:hlink>
      <a:folHlink>
        <a:srgbClr val="4C579B"/>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1881</Words>
  <Application>WPS 演示</Application>
  <PresentationFormat>宽屏</PresentationFormat>
  <Paragraphs>98</Paragraphs>
  <Slides>12</Slides>
  <Notes>3</Notes>
  <HiddenSlides>0</HiddenSlides>
  <MMClips>0</MMClips>
  <ScaleCrop>false</ScaleCrop>
  <HeadingPairs>
    <vt:vector size="6" baseType="variant">
      <vt:variant>
        <vt:lpstr>已用的字体</vt:lpstr>
      </vt:variant>
      <vt:variant>
        <vt:i4>15</vt:i4>
      </vt:variant>
      <vt:variant>
        <vt:lpstr>主题</vt:lpstr>
      </vt:variant>
      <vt:variant>
        <vt:i4>6</vt:i4>
      </vt:variant>
      <vt:variant>
        <vt:lpstr>幻灯片标题</vt:lpstr>
      </vt:variant>
      <vt:variant>
        <vt:i4>12</vt:i4>
      </vt:variant>
    </vt:vector>
  </HeadingPairs>
  <TitlesOfParts>
    <vt:vector size="33" baseType="lpstr">
      <vt:lpstr>Arial</vt:lpstr>
      <vt:lpstr>宋体</vt:lpstr>
      <vt:lpstr>Wingdings</vt:lpstr>
      <vt:lpstr>Calibri Light</vt:lpstr>
      <vt:lpstr>Calibri</vt:lpstr>
      <vt:lpstr>方正正黑简体</vt:lpstr>
      <vt:lpstr>黑体</vt:lpstr>
      <vt:lpstr>微软雅黑</vt:lpstr>
      <vt:lpstr>楷体</vt:lpstr>
      <vt:lpstr>Segoe UI</vt:lpstr>
      <vt:lpstr>华文楷体</vt:lpstr>
      <vt:lpstr>Lato Light</vt:lpstr>
      <vt:lpstr>Courier New</vt:lpstr>
      <vt:lpstr>Wingdings</vt:lpstr>
      <vt:lpstr>Arial Unicode MS</vt:lpstr>
      <vt:lpstr>Office 主题</vt:lpstr>
      <vt:lpstr>1_Office 主题</vt:lpstr>
      <vt:lpstr>5_Office 主题</vt:lpstr>
      <vt:lpstr>7_Office 主题</vt:lpstr>
      <vt:lpstr>9_Office 主题</vt:lpstr>
      <vt:lpstr>6_Office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Nee</dc:creator>
  <cp:lastModifiedBy>李晴</cp:lastModifiedBy>
  <cp:revision>446</cp:revision>
  <dcterms:created xsi:type="dcterms:W3CDTF">2013-10-25T14:41:00Z</dcterms:created>
  <dcterms:modified xsi:type="dcterms:W3CDTF">2021-08-18T03:36:05Z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2052-11.1.0.10503</vt:lpwstr>
  </property>
  <property fmtid="{D5CDD505-2E9C-101B-9397-08002B2CF9AE}" pid="3" name="KSOSaveFontToCloudKey">
    <vt:lpwstr>511122308_cloud</vt:lpwstr>
  </property>
  <property fmtid="{D5CDD505-2E9C-101B-9397-08002B2CF9AE}" pid="4" name="ICV">
    <vt:lpwstr>729617B512264B92B9C560E0BE2EDDC4</vt:lpwstr>
  </property>
</Properties>
</file>