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6.xml" ContentType="application/vnd.openxmlformats-officedocument.theme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heme/theme7.xml" ContentType="application/vnd.openxmlformats-officedocument.theme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tags/tag32.xml" ContentType="application/vnd.openxmlformats-officedocument.presentationml.tags+xml"/>
  <Override PartName="/ppt/tags/tag5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6" r:id="rId2"/>
    <p:sldMasterId id="2147483660" r:id="rId3"/>
    <p:sldMasterId id="2147483663" r:id="rId4"/>
    <p:sldMasterId id="2147483666" r:id="rId5"/>
    <p:sldMasterId id="2147483669" r:id="rId6"/>
  </p:sldMasterIdLst>
  <p:notesMasterIdLst>
    <p:notesMasterId r:id="rId19"/>
  </p:notesMasterIdLst>
  <p:handoutMasterIdLst>
    <p:handoutMasterId r:id="rId20"/>
  </p:handoutMasterIdLst>
  <p:sldIdLst>
    <p:sldId id="729" r:id="rId7"/>
    <p:sldId id="527" r:id="rId8"/>
    <p:sldId id="565" r:id="rId9"/>
    <p:sldId id="734" r:id="rId10"/>
    <p:sldId id="732" r:id="rId11"/>
    <p:sldId id="568" r:id="rId12"/>
    <p:sldId id="597" r:id="rId13"/>
    <p:sldId id="598" r:id="rId14"/>
    <p:sldId id="731" r:id="rId15"/>
    <p:sldId id="570" r:id="rId16"/>
    <p:sldId id="733" r:id="rId17"/>
    <p:sldId id="270" r:id="rId18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李东生" initials="李东生" lastIdx="1" clrIdx="0"/>
  <p:cmAuthor id="2" name="作者" initials="A" lastIdx="0" clrIdx="1"/>
  <p:cmAuthor id="3" name="Administrator" initials="A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F8EFA"/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230"/>
    <p:restoredTop sz="88296" autoAdjust="0"/>
  </p:normalViewPr>
  <p:slideViewPr>
    <p:cSldViewPr snapToGrid="0" showGuides="1">
      <p:cViewPr varScale="1">
        <p:scale>
          <a:sx n="78" d="100"/>
          <a:sy n="78" d="100"/>
        </p:scale>
        <p:origin x="-1194" y="-90"/>
      </p:cViewPr>
      <p:guideLst>
        <p:guide orient="horz" pos="211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AF8F9E-BBF4-4FC3-B441-59CC92440747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2021/8/18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dirty="0"/>
              <a:pPr lvl="0" algn="r" eaLnBrk="1" hangingPunct="1">
                <a:buNone/>
              </a:pPr>
              <a:t>‹#›</a:t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AF8F9E-BBF4-4FC3-B441-59CC92440747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2021/8/18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87" y="80827"/>
            <a:ext cx="12158731" cy="6697227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A7A3100-DE3C-46DE-A901-464DE630C16B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775A56D-B246-4D3E-BAE7-937263F86F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眉头"/>
          <p:cNvSpPr txBox="1"/>
          <p:nvPr userDrawn="1"/>
        </p:nvSpPr>
        <p:spPr>
          <a:xfrm>
            <a:off x="648498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章节标题一</a:t>
            </a:r>
          </a:p>
        </p:txBody>
      </p:sp>
      <p:sp>
        <p:nvSpPr>
          <p:cNvPr id="9" name="眉头"/>
          <p:cNvSpPr txBox="1"/>
          <p:nvPr userDrawn="1"/>
        </p:nvSpPr>
        <p:spPr>
          <a:xfrm>
            <a:off x="2478497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章节标题二</a:t>
            </a:r>
          </a:p>
        </p:txBody>
      </p:sp>
      <p:sp>
        <p:nvSpPr>
          <p:cNvPr id="10" name="眉头"/>
          <p:cNvSpPr txBox="1"/>
          <p:nvPr userDrawn="1"/>
        </p:nvSpPr>
        <p:spPr>
          <a:xfrm>
            <a:off x="4324930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章节标题三</a:t>
            </a:r>
          </a:p>
        </p:txBody>
      </p:sp>
      <p:sp>
        <p:nvSpPr>
          <p:cNvPr id="11" name="眉头"/>
          <p:cNvSpPr txBox="1"/>
          <p:nvPr userDrawn="1"/>
        </p:nvSpPr>
        <p:spPr>
          <a:xfrm>
            <a:off x="6145876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章节标题四</a:t>
            </a:r>
          </a:p>
        </p:txBody>
      </p:sp>
      <p:sp>
        <p:nvSpPr>
          <p:cNvPr id="12" name="眉头"/>
          <p:cNvSpPr txBox="1"/>
          <p:nvPr userDrawn="1"/>
        </p:nvSpPr>
        <p:spPr>
          <a:xfrm>
            <a:off x="7966821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5.xml"/><Relationship Id="rId1" Type="http://schemas.openxmlformats.org/officeDocument/2006/relationships/tags" Target="../tags/tag7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tags" Target="../tags/tag29.xml"/><Relationship Id="rId18" Type="http://schemas.openxmlformats.org/officeDocument/2006/relationships/tags" Target="../tags/tag34.xml"/><Relationship Id="rId26" Type="http://schemas.openxmlformats.org/officeDocument/2006/relationships/tags" Target="../tags/tag42.xml"/><Relationship Id="rId3" Type="http://schemas.openxmlformats.org/officeDocument/2006/relationships/tags" Target="../tags/tag19.xml"/><Relationship Id="rId21" Type="http://schemas.openxmlformats.org/officeDocument/2006/relationships/tags" Target="../tags/tag37.xml"/><Relationship Id="rId34" Type="http://schemas.openxmlformats.org/officeDocument/2006/relationships/tags" Target="../tags/tag50.xml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17" Type="http://schemas.openxmlformats.org/officeDocument/2006/relationships/tags" Target="../tags/tag33.xml"/><Relationship Id="rId25" Type="http://schemas.openxmlformats.org/officeDocument/2006/relationships/tags" Target="../tags/tag41.xml"/><Relationship Id="rId33" Type="http://schemas.openxmlformats.org/officeDocument/2006/relationships/tags" Target="../tags/tag49.xml"/><Relationship Id="rId2" Type="http://schemas.openxmlformats.org/officeDocument/2006/relationships/tags" Target="../tags/tag18.xml"/><Relationship Id="rId16" Type="http://schemas.openxmlformats.org/officeDocument/2006/relationships/tags" Target="../tags/tag32.xml"/><Relationship Id="rId20" Type="http://schemas.openxmlformats.org/officeDocument/2006/relationships/tags" Target="../tags/tag36.xml"/><Relationship Id="rId29" Type="http://schemas.openxmlformats.org/officeDocument/2006/relationships/tags" Target="../tags/tag45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24" Type="http://schemas.openxmlformats.org/officeDocument/2006/relationships/tags" Target="../tags/tag40.xml"/><Relationship Id="rId32" Type="http://schemas.openxmlformats.org/officeDocument/2006/relationships/tags" Target="../tags/tag48.xml"/><Relationship Id="rId5" Type="http://schemas.openxmlformats.org/officeDocument/2006/relationships/tags" Target="../tags/tag21.xml"/><Relationship Id="rId15" Type="http://schemas.openxmlformats.org/officeDocument/2006/relationships/tags" Target="../tags/tag31.xml"/><Relationship Id="rId23" Type="http://schemas.openxmlformats.org/officeDocument/2006/relationships/tags" Target="../tags/tag39.xml"/><Relationship Id="rId28" Type="http://schemas.openxmlformats.org/officeDocument/2006/relationships/tags" Target="../tags/tag44.xml"/><Relationship Id="rId36" Type="http://schemas.openxmlformats.org/officeDocument/2006/relationships/notesSlide" Target="../notesSlides/notesSlide1.xml"/><Relationship Id="rId10" Type="http://schemas.openxmlformats.org/officeDocument/2006/relationships/tags" Target="../tags/tag26.xml"/><Relationship Id="rId19" Type="http://schemas.openxmlformats.org/officeDocument/2006/relationships/tags" Target="../tags/tag35.xml"/><Relationship Id="rId31" Type="http://schemas.openxmlformats.org/officeDocument/2006/relationships/tags" Target="../tags/tag47.xml"/><Relationship Id="rId4" Type="http://schemas.openxmlformats.org/officeDocument/2006/relationships/tags" Target="../tags/tag20.xml"/><Relationship Id="rId9" Type="http://schemas.openxmlformats.org/officeDocument/2006/relationships/tags" Target="../tags/tag25.xml"/><Relationship Id="rId14" Type="http://schemas.openxmlformats.org/officeDocument/2006/relationships/tags" Target="../tags/tag30.xml"/><Relationship Id="rId22" Type="http://schemas.openxmlformats.org/officeDocument/2006/relationships/tags" Target="../tags/tag38.xml"/><Relationship Id="rId27" Type="http://schemas.openxmlformats.org/officeDocument/2006/relationships/tags" Target="../tags/tag43.xml"/><Relationship Id="rId30" Type="http://schemas.openxmlformats.org/officeDocument/2006/relationships/tags" Target="../tags/tag46.xml"/><Relationship Id="rId35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4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Relationship Id="rId9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27650" name="文本框 24"/>
          <p:cNvSpPr/>
          <p:nvPr/>
        </p:nvSpPr>
        <p:spPr>
          <a:xfrm>
            <a:off x="3581400" y="5280025"/>
            <a:ext cx="6681788" cy="1135054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报告人：杨小斌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单   位：北京市十一学校</a:t>
            </a:r>
          </a:p>
        </p:txBody>
      </p:sp>
      <p:sp>
        <p:nvSpPr>
          <p:cNvPr id="27651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27652" name="文本框 22"/>
          <p:cNvSpPr/>
          <p:nvPr/>
        </p:nvSpPr>
        <p:spPr>
          <a:xfrm>
            <a:off x="-152400" y="2336800"/>
            <a:ext cx="12344400" cy="212365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44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44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</a:t>
            </a:r>
            <a:r>
              <a:rPr lang="zh-CN" altLang="en-US" sz="44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筑牢坚不可摧的钢铁长城</a:t>
            </a:r>
            <a:endParaRPr lang="en-US" altLang="zh-CN" sz="44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endParaRPr lang="en-US" altLang="zh-CN" sz="44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zh-CN" altLang="en-US" sz="4400" b="1" dirty="0">
                <a:latin typeface="华文仿宋" panose="02010600040101010101" pitchFamily="2" charset="-122"/>
                <a:ea typeface="华文仿宋" panose="02010600040101010101" pitchFamily="2" charset="-122"/>
                <a:sym typeface="微软雅黑" panose="020B0503020204020204" pitchFamily="34" charset="-122"/>
              </a:rPr>
              <a:t>内容解读</a:t>
            </a:r>
          </a:p>
        </p:txBody>
      </p:sp>
      <p:sp>
        <p:nvSpPr>
          <p:cNvPr id="27654" name="文本框 99"/>
          <p:cNvSpPr txBox="1"/>
          <p:nvPr/>
        </p:nvSpPr>
        <p:spPr>
          <a:xfrm>
            <a:off x="23813" y="1290638"/>
            <a:ext cx="10739437" cy="523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zh-CN" sz="2800" b="1" dirty="0">
                <a:solidFill>
                  <a:srgbClr val="264457"/>
                </a:solidFill>
                <a:latin typeface="黑体" panose="02010609060101010101" charset="-122"/>
                <a:ea typeface="黑体" panose="02010609060101010101" charset="-122"/>
              </a:rPr>
              <a:t>《习近平新时代中国特色社会主义思想学生读本》</a:t>
            </a:r>
            <a:r>
              <a:rPr lang="zh-CN" altLang="en-US" sz="2800" b="1" dirty="0">
                <a:solidFill>
                  <a:srgbClr val="264457"/>
                </a:solidFill>
                <a:latin typeface="黑体" panose="02010609060101010101" charset="-122"/>
                <a:ea typeface="黑体" panose="02010609060101010101" charset="-122"/>
              </a:rPr>
              <a:t>（初中）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>
            <p:custDataLst>
              <p:tags r:id="rId2"/>
            </p:custDataLst>
          </p:nvPr>
        </p:nvSpPr>
        <p:spPr>
          <a:xfrm>
            <a:off x="609562" y="802010"/>
            <a:ext cx="10972876" cy="609600"/>
          </a:xfrm>
          <a:prstGeom prst="rect">
            <a:avLst/>
          </a:prstGeom>
          <a:noFill/>
        </p:spPr>
        <p:txBody>
          <a:bodyPr wrap="square" lIns="63500" tIns="25400" rIns="63500" bIns="25400" rtlCol="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40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五、教学难点</a:t>
            </a:r>
          </a:p>
        </p:txBody>
      </p:sp>
      <p:sp>
        <p:nvSpPr>
          <p:cNvPr id="57" name="TextBox 174"/>
          <p:cNvSpPr txBox="1"/>
          <p:nvPr>
            <p:custDataLst>
              <p:tags r:id="rId3"/>
            </p:custDataLst>
          </p:nvPr>
        </p:nvSpPr>
        <p:spPr>
          <a:xfrm>
            <a:off x="2326005" y="1523365"/>
            <a:ext cx="2851785" cy="144145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algn="ctr">
              <a:lnSpc>
                <a:spcPts val="1600"/>
              </a:lnSpc>
              <a:spcAft>
                <a:spcPts val="1600"/>
              </a:spcAft>
              <a:defRPr>
                <a:latin typeface="Arial" panose="020B0604020202020204" pitchFamily="34" charset="0"/>
                <a:ea typeface="微软雅黑" panose="020B0503020204020204" pitchFamily="34" charset="-122"/>
                <a:cs typeface="Lato Light"/>
              </a:defRPr>
            </a:lvl1pPr>
          </a:lstStyle>
          <a:p>
            <a:pPr marL="0" lvl="0" indent="-285750" algn="ctr" font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None/>
            </a:pPr>
            <a:endParaRPr lang="zh-CN" altLang="en-US" sz="2400" b="1" u="none" spc="8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</p:txBody>
      </p:sp>
      <p:sp>
        <p:nvSpPr>
          <p:cNvPr id="74" name="TextBox 174"/>
          <p:cNvSpPr txBox="1"/>
          <p:nvPr>
            <p:custDataLst>
              <p:tags r:id="rId4"/>
            </p:custDataLst>
          </p:nvPr>
        </p:nvSpPr>
        <p:spPr>
          <a:xfrm>
            <a:off x="4894580" y="1287145"/>
            <a:ext cx="2519680" cy="144145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algn="ctr">
              <a:lnSpc>
                <a:spcPts val="1600"/>
              </a:lnSpc>
              <a:spcAft>
                <a:spcPts val="1600"/>
              </a:spcAft>
              <a:defRPr>
                <a:latin typeface="Arial" panose="020B0604020202020204" pitchFamily="34" charset="0"/>
                <a:ea typeface="微软雅黑" panose="020B0503020204020204" pitchFamily="34" charset="-122"/>
                <a:cs typeface="Lato Light"/>
              </a:defRPr>
            </a:lvl1pPr>
          </a:lstStyle>
          <a:p>
            <a:pPr marL="0" lvl="0" indent="-285750" algn="ctr" font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None/>
            </a:pPr>
            <a:endParaRPr lang="zh-CN" altLang="en-US" sz="2400" b="1" u="none" spc="8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</p:txBody>
      </p:sp>
      <p:sp>
        <p:nvSpPr>
          <p:cNvPr id="77" name="TextBox 174"/>
          <p:cNvSpPr txBox="1"/>
          <p:nvPr>
            <p:custDataLst>
              <p:tags r:id="rId5"/>
            </p:custDataLst>
          </p:nvPr>
        </p:nvSpPr>
        <p:spPr>
          <a:xfrm>
            <a:off x="7160260" y="1696085"/>
            <a:ext cx="2829560" cy="144145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algn="ctr">
              <a:lnSpc>
                <a:spcPts val="1600"/>
              </a:lnSpc>
              <a:spcAft>
                <a:spcPts val="1600"/>
              </a:spcAft>
              <a:defRPr>
                <a:latin typeface="Arial" panose="020B0604020202020204" pitchFamily="34" charset="0"/>
                <a:ea typeface="微软雅黑" panose="020B0503020204020204" pitchFamily="34" charset="-122"/>
                <a:cs typeface="Lato Light"/>
              </a:defRPr>
            </a:lvl1pPr>
          </a:lstStyle>
          <a:p>
            <a:pPr marL="0" lvl="0" indent="-285750" algn="ctr" font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None/>
            </a:pPr>
            <a:endParaRPr lang="zh-CN" altLang="en-US" sz="2400" b="1" u="none" spc="8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</p:txBody>
      </p:sp>
      <p:sp>
        <p:nvSpPr>
          <p:cNvPr id="80" name="TextBox 174"/>
          <p:cNvSpPr txBox="1"/>
          <p:nvPr>
            <p:custDataLst>
              <p:tags r:id="rId6"/>
            </p:custDataLst>
          </p:nvPr>
        </p:nvSpPr>
        <p:spPr>
          <a:xfrm>
            <a:off x="9200515" y="2230755"/>
            <a:ext cx="2883535" cy="144145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algn="ctr">
              <a:lnSpc>
                <a:spcPts val="1600"/>
              </a:lnSpc>
              <a:spcAft>
                <a:spcPts val="1600"/>
              </a:spcAft>
              <a:defRPr>
                <a:latin typeface="Arial" panose="020B0604020202020204" pitchFamily="34" charset="0"/>
                <a:ea typeface="微软雅黑" panose="020B0503020204020204" pitchFamily="34" charset="-122"/>
                <a:cs typeface="Lato Light"/>
              </a:defRPr>
            </a:lvl1pPr>
          </a:lstStyle>
          <a:p>
            <a:pPr marL="0" lvl="0" indent="-285750" algn="ctr" font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None/>
            </a:pPr>
            <a:endParaRPr lang="zh-CN" altLang="en-US" sz="2400" b="1" u="none" spc="60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</p:txBody>
      </p:sp>
      <p:sp>
        <p:nvSpPr>
          <p:cNvPr id="85" name="TextBox 174"/>
          <p:cNvSpPr txBox="1"/>
          <p:nvPr>
            <p:custDataLst>
              <p:tags r:id="rId7"/>
            </p:custDataLst>
          </p:nvPr>
        </p:nvSpPr>
        <p:spPr>
          <a:xfrm>
            <a:off x="609562" y="1964690"/>
            <a:ext cx="10744238" cy="263271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algn="ctr">
              <a:lnSpc>
                <a:spcPts val="1600"/>
              </a:lnSpc>
              <a:spcAft>
                <a:spcPts val="1600"/>
              </a:spcAft>
              <a:defRPr>
                <a:latin typeface="Arial" panose="020B0604020202020204" pitchFamily="34" charset="0"/>
                <a:ea typeface="微软雅黑" panose="020B0503020204020204" pitchFamily="34" charset="-122"/>
                <a:cs typeface="Lato Light"/>
              </a:defRPr>
            </a:lvl1pPr>
          </a:lstStyle>
          <a:p>
            <a:pPr marL="1028700" lvl="1" indent="-571500">
              <a:buFont typeface="Arial" panose="020B0604020202020204" pitchFamily="34" charset="0"/>
              <a:buChar char="•"/>
              <a:defRPr/>
            </a:pPr>
            <a:r>
              <a:rPr lang="zh-CN" altLang="en-US" sz="3600" dirty="0"/>
              <a:t>国防和军队现代化</a:t>
            </a:r>
          </a:p>
          <a:p>
            <a:pPr lvl="1">
              <a:defRPr/>
            </a:pPr>
            <a:r>
              <a:rPr lang="zh-CN" altLang="en-US" sz="3600" dirty="0"/>
              <a:t>国防和军队现代化进程必须同国家现代化进程相适应，军事能力必须同实现中华民族伟大复兴的战略需求相适应。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7" grpId="1"/>
      <p:bldP spid="74" grpId="0"/>
      <p:bldP spid="74" grpId="1"/>
      <p:bldP spid="77" grpId="0"/>
      <p:bldP spid="77" grpId="1"/>
      <p:bldP spid="80" grpId="0"/>
      <p:bldP spid="80" grpId="1"/>
      <p:bldP spid="8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/>
          <p:nvPr/>
        </p:nvSpPr>
        <p:spPr>
          <a:xfrm>
            <a:off x="544285" y="1262743"/>
            <a:ext cx="11168743" cy="4680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以史为鉴、开创未来，必须加快国防和军队现代化。强国必须强军，军强才能国安。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坚持党指挥枪、建设自己的人民军队，是党在血与火的斗争中得出的颠扑不破的真理。人民军队为党和人民建立了不朽功勋，是保卫红色江山、维护民族尊严的坚强柱石，也是维护地区和世界和平的强大力量。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新的征程上，我们必须全面贯彻新时代党的强军思想，贯彻新时代军事战略方针，坚持党对人民军队的绝对领导，坚持走中国特色强军之路，全面推进政治建军、改革强军、科技强军、人才强军、依法治军，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把人民军队建设成为世界一流军队，以更强大的能力、更可靠的手段捍卫国家主权、安全、发展利益！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——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习近平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3"/>
          <p:cNvSpPr/>
          <p:nvPr>
            <p:custDataLst>
              <p:tags r:id="rId2"/>
            </p:custDataLst>
          </p:nvPr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</a:t>
            </a:r>
          </a:p>
        </p:txBody>
      </p:sp>
    </p:spTree>
    <p:custDataLst>
      <p:tags r:id="rId1"/>
    </p:custDataLst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椭圆 955"/>
          <p:cNvSpPr/>
          <p:nvPr>
            <p:custDataLst>
              <p:tags r:id="rId2"/>
            </p:custDataLst>
          </p:nvPr>
        </p:nvSpPr>
        <p:spPr>
          <a:xfrm>
            <a:off x="2362815" y="6376121"/>
            <a:ext cx="556564" cy="556564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57" name="椭圆 956"/>
          <p:cNvSpPr/>
          <p:nvPr>
            <p:custDataLst>
              <p:tags r:id="rId3"/>
            </p:custDataLst>
          </p:nvPr>
        </p:nvSpPr>
        <p:spPr>
          <a:xfrm>
            <a:off x="325073" y="2138971"/>
            <a:ext cx="2688299" cy="2688299"/>
          </a:xfrm>
          <a:prstGeom prst="ellipse">
            <a:avLst/>
          </a:prstGeom>
          <a:gradFill flip="none" rotWithShape="1">
            <a:gsLst>
              <a:gs pos="0">
                <a:srgbClr val="BFBFBF"/>
              </a:gs>
              <a:gs pos="37000">
                <a:srgbClr val="FFFFFF"/>
              </a:gs>
              <a:gs pos="100000">
                <a:schemeClr val="accent3">
                  <a:tint val="0"/>
                </a:schemeClr>
              </a:gs>
            </a:gsLst>
            <a:lin ang="2700000" scaled="1"/>
          </a:gradFill>
          <a:ln w="28575" cap="flat" cmpd="sng" algn="ctr">
            <a:solidFill>
              <a:srgbClr val="F2F2F2"/>
            </a:solidFill>
            <a:prstDash val="solid"/>
          </a:ln>
          <a:effectLst>
            <a:outerShdw blurRad="254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58" name="椭圆 957"/>
          <p:cNvSpPr/>
          <p:nvPr>
            <p:custDataLst>
              <p:tags r:id="rId4"/>
            </p:custDataLst>
          </p:nvPr>
        </p:nvSpPr>
        <p:spPr>
          <a:xfrm>
            <a:off x="5059714" y="5928709"/>
            <a:ext cx="621152" cy="621152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59" name="椭圆 958"/>
          <p:cNvSpPr/>
          <p:nvPr>
            <p:custDataLst>
              <p:tags r:id="rId5"/>
            </p:custDataLst>
          </p:nvPr>
        </p:nvSpPr>
        <p:spPr>
          <a:xfrm>
            <a:off x="560971" y="2349468"/>
            <a:ext cx="2267304" cy="2267304"/>
          </a:xfrm>
          <a:prstGeom prst="ellipse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60" name="椭圆 959"/>
          <p:cNvSpPr/>
          <p:nvPr>
            <p:custDataLst>
              <p:tags r:id="rId6"/>
            </p:custDataLst>
          </p:nvPr>
        </p:nvSpPr>
        <p:spPr>
          <a:xfrm>
            <a:off x="8119625" y="6089914"/>
            <a:ext cx="768085" cy="76808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1" name="椭圆 960"/>
          <p:cNvSpPr/>
          <p:nvPr>
            <p:custDataLst>
              <p:tags r:id="rId7"/>
            </p:custDataLst>
          </p:nvPr>
        </p:nvSpPr>
        <p:spPr>
          <a:xfrm>
            <a:off x="6407315" y="6464046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2" name="椭圆 961"/>
          <p:cNvSpPr/>
          <p:nvPr>
            <p:custDataLst>
              <p:tags r:id="rId8"/>
            </p:custDataLst>
          </p:nvPr>
        </p:nvSpPr>
        <p:spPr>
          <a:xfrm>
            <a:off x="325172" y="6055985"/>
            <a:ext cx="609993" cy="60999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3" name="椭圆 962"/>
          <p:cNvSpPr/>
          <p:nvPr>
            <p:custDataLst>
              <p:tags r:id="rId9"/>
            </p:custDataLst>
          </p:nvPr>
        </p:nvSpPr>
        <p:spPr>
          <a:xfrm>
            <a:off x="3379995" y="6304336"/>
            <a:ext cx="723284" cy="723284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4" name="椭圆 963"/>
          <p:cNvSpPr/>
          <p:nvPr>
            <p:custDataLst>
              <p:tags r:id="rId10"/>
            </p:custDataLst>
          </p:nvPr>
        </p:nvSpPr>
        <p:spPr>
          <a:xfrm>
            <a:off x="7303239" y="6239285"/>
            <a:ext cx="618715" cy="61871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5" name="椭圆 964"/>
          <p:cNvSpPr/>
          <p:nvPr>
            <p:custDataLst>
              <p:tags r:id="rId11"/>
            </p:custDataLst>
          </p:nvPr>
        </p:nvSpPr>
        <p:spPr>
          <a:xfrm>
            <a:off x="2035942" y="6100714"/>
            <a:ext cx="212225" cy="21222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6" name="椭圆 965"/>
          <p:cNvSpPr/>
          <p:nvPr>
            <p:custDataLst>
              <p:tags r:id="rId12"/>
            </p:custDataLst>
          </p:nvPr>
        </p:nvSpPr>
        <p:spPr>
          <a:xfrm>
            <a:off x="1119113" y="6548642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7" name="椭圆 966"/>
          <p:cNvSpPr/>
          <p:nvPr>
            <p:custDataLst>
              <p:tags r:id="rId13"/>
            </p:custDataLst>
          </p:nvPr>
        </p:nvSpPr>
        <p:spPr>
          <a:xfrm>
            <a:off x="10107357" y="6473957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8" name="椭圆 967"/>
          <p:cNvSpPr/>
          <p:nvPr>
            <p:custDataLst>
              <p:tags r:id="rId14"/>
            </p:custDataLst>
          </p:nvPr>
        </p:nvSpPr>
        <p:spPr>
          <a:xfrm>
            <a:off x="4333265" y="6222511"/>
            <a:ext cx="180856" cy="180856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9" name="椭圆 968"/>
          <p:cNvSpPr/>
          <p:nvPr>
            <p:custDataLst>
              <p:tags r:id="rId15"/>
            </p:custDataLst>
          </p:nvPr>
        </p:nvSpPr>
        <p:spPr>
          <a:xfrm>
            <a:off x="11877317" y="6336417"/>
            <a:ext cx="212225" cy="21222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70" name="椭圆 969"/>
          <p:cNvSpPr/>
          <p:nvPr>
            <p:custDataLst>
              <p:tags r:id="rId16"/>
            </p:custDataLst>
          </p:nvPr>
        </p:nvSpPr>
        <p:spPr>
          <a:xfrm>
            <a:off x="9544327" y="6239285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71" name="椭圆 970"/>
          <p:cNvSpPr/>
          <p:nvPr>
            <p:custDataLst>
              <p:tags r:id="rId17"/>
            </p:custDataLst>
          </p:nvPr>
        </p:nvSpPr>
        <p:spPr>
          <a:xfrm>
            <a:off x="10992337" y="6406646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72" name="TextBox 971"/>
          <p:cNvSpPr txBox="1"/>
          <p:nvPr>
            <p:custDataLst>
              <p:tags r:id="rId18"/>
            </p:custDataLst>
          </p:nvPr>
        </p:nvSpPr>
        <p:spPr>
          <a:xfrm>
            <a:off x="840226" y="3110773"/>
            <a:ext cx="1832553" cy="523220"/>
          </a:xfrm>
          <a:prstGeom prst="rect">
            <a:avLst/>
          </a:prstGeom>
          <a:noFill/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wrap="none" rtlCol="0">
            <a:spAutoFit/>
          </a:bodyPr>
          <a:lstStyle/>
          <a:p>
            <a:pPr defTabSz="1088390"/>
            <a:r>
              <a:rPr lang="zh-CN" altLang="en-US" sz="2800" b="1" spc="400" dirty="0">
                <a:solidFill>
                  <a:schemeClr val="bg1"/>
                </a:solidFill>
                <a:cs typeface="+mn-ea"/>
                <a:sym typeface="+mn-lt"/>
              </a:rPr>
              <a:t>内容解读</a:t>
            </a:r>
          </a:p>
        </p:txBody>
      </p:sp>
      <p:grpSp>
        <p:nvGrpSpPr>
          <p:cNvPr id="974" name="组合 973"/>
          <p:cNvGrpSpPr/>
          <p:nvPr/>
        </p:nvGrpSpPr>
        <p:grpSpPr>
          <a:xfrm>
            <a:off x="3163834" y="972304"/>
            <a:ext cx="4047251" cy="604838"/>
            <a:chOff x="3818511" y="1079593"/>
            <a:chExt cx="3633809" cy="543051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975" name="组合 974"/>
            <p:cNvGrpSpPr/>
            <p:nvPr/>
          </p:nvGrpSpPr>
          <p:grpSpPr>
            <a:xfrm>
              <a:off x="3818511" y="1084860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978" name="Freeform 5"/>
              <p:cNvSpPr>
                <a:spLocks noEditPoint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979" name="Freeform 6"/>
              <p:cNvSpPr/>
              <p:nvPr>
                <p:custDataLst>
                  <p:tags r:id="rId34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976" name="矩形 975"/>
            <p:cNvSpPr/>
            <p:nvPr>
              <p:custDataLst>
                <p:tags r:id="rId31"/>
              </p:custDataLst>
            </p:nvPr>
          </p:nvSpPr>
          <p:spPr>
            <a:xfrm>
              <a:off x="5113128" y="1090141"/>
              <a:ext cx="1988770" cy="532503"/>
            </a:xfrm>
            <a:prstGeom prst="rect">
              <a:avLst/>
            </a:prstGeom>
          </p:spPr>
          <p:txBody>
            <a:bodyPr wrap="square" lIns="162613" tIns="81307" rIns="162613" bIns="81307">
              <a:spAutoFit/>
            </a:bodyPr>
            <a:lstStyle/>
            <a:p>
              <a:pPr defTabSz="1088390">
                <a:defRPr/>
              </a:pPr>
              <a:endParaRPr lang="zh-CN" altLang="zh-CN" sz="2800" b="1" kern="100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endParaRPr>
            </a:p>
          </p:txBody>
        </p:sp>
        <p:sp>
          <p:nvSpPr>
            <p:cNvPr id="977" name="文本框 48"/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4459186" y="1079593"/>
              <a:ext cx="501137" cy="46864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1</a:t>
              </a:r>
            </a:p>
          </p:txBody>
        </p:sp>
      </p:grpSp>
      <p:grpSp>
        <p:nvGrpSpPr>
          <p:cNvPr id="980" name="组合 979"/>
          <p:cNvGrpSpPr/>
          <p:nvPr/>
        </p:nvGrpSpPr>
        <p:grpSpPr>
          <a:xfrm>
            <a:off x="3153076" y="1975614"/>
            <a:ext cx="4047251" cy="561150"/>
            <a:chOff x="3818511" y="1744615"/>
            <a:chExt cx="3633809" cy="503827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981" name="组合 980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984" name="Freeform 5"/>
              <p:cNvSpPr>
                <a:spLocks noEditPoint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985" name="Freeform 6"/>
              <p:cNvSpPr/>
              <p:nvPr>
                <p:custDataLst>
                  <p:tags r:id="rId30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983" name="文本框 48"/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4459186" y="1779793"/>
              <a:ext cx="631582" cy="468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2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207686" y="2963673"/>
            <a:ext cx="4047251" cy="538511"/>
            <a:chOff x="3818511" y="1744615"/>
            <a:chExt cx="3633809" cy="483501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11" name="组合 10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13" name="Freeform 5"/>
              <p:cNvSpPr>
                <a:spLocks noEditPoint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15" name="Freeform 6"/>
              <p:cNvSpPr/>
              <p:nvPr>
                <p:custDataLst>
                  <p:tags r:id="rId27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17" name="文本框 48"/>
            <p:cNvSpPr txBox="1"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4429864" y="1750471"/>
              <a:ext cx="631582" cy="4686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3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163871" y="3891309"/>
            <a:ext cx="4047251" cy="564646"/>
            <a:chOff x="3818511" y="1721150"/>
            <a:chExt cx="3633809" cy="506966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20" name="组合 19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21" name="Freeform 5"/>
              <p:cNvSpPr>
                <a:spLocks noEditPoint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22" name="Freeform 6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23" name="文本框 48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444525" y="1721150"/>
              <a:ext cx="631582" cy="4686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4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153076" y="4811243"/>
            <a:ext cx="4047251" cy="548317"/>
            <a:chOff x="3818511" y="1735811"/>
            <a:chExt cx="3633809" cy="492305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25" name="组合 24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26" name="Freeform 5"/>
              <p:cNvSpPr>
                <a:spLocks noEditPoint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27" name="Freeform 6"/>
              <p:cNvSpPr/>
              <p:nvPr>
                <p:custDataLst>
                  <p:tags r:id="rId21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28" name="文本框 48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459186" y="1735811"/>
              <a:ext cx="631582" cy="4686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5</a:t>
              </a: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4747260" y="1072515"/>
            <a:ext cx="2151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本讲逻辑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794250" y="3035300"/>
            <a:ext cx="1627369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学习目标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838065" y="4837430"/>
            <a:ext cx="1627369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教学难点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820920" y="3933825"/>
            <a:ext cx="1620957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>
                <a:solidFill>
                  <a:srgbClr val="4F8EF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教学重点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4758690" y="2047240"/>
            <a:ext cx="1627369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主要内容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 advTm="4369">
        <p14:flip dir="r"/>
      </p:transition>
    </mc:Choice>
    <mc:Fallback>
      <p:transition spd="slow" advClick="0" advTm="4369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195072" y="727773"/>
            <a:ext cx="5824474" cy="703922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3800" b="1" spc="22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一、本讲逻辑</a:t>
            </a:r>
          </a:p>
        </p:txBody>
      </p:sp>
      <p:sp>
        <p:nvSpPr>
          <p:cNvPr id="11" name="Title 6"/>
          <p:cNvSpPr txBox="1"/>
          <p:nvPr>
            <p:custDataLst>
              <p:tags r:id="rId3"/>
            </p:custDataLst>
          </p:nvPr>
        </p:nvSpPr>
        <p:spPr>
          <a:xfrm>
            <a:off x="5327650" y="1996440"/>
            <a:ext cx="6121400" cy="286512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89875" y="2561184"/>
            <a:ext cx="11059342" cy="342900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dirty="0"/>
              <a:t>一、强国必须强军</a:t>
            </a:r>
            <a:endParaRPr lang="en-US" altLang="zh-CN" dirty="0"/>
          </a:p>
          <a:p>
            <a:pPr lvl="1">
              <a:defRPr/>
            </a:pPr>
            <a:r>
              <a:rPr lang="zh-CN" altLang="en-US" dirty="0"/>
              <a:t>理论叙述</a:t>
            </a:r>
            <a:r>
              <a:rPr lang="en-US" altLang="zh-CN" dirty="0"/>
              <a:t>——</a:t>
            </a:r>
            <a:r>
              <a:rPr lang="zh-CN" altLang="en-US" dirty="0"/>
              <a:t>主要从两方面论述了强军的重要性，一方面是为了应对国际格局的重大变化和国际社会的严峻挑战，另一方面是为中华民族伟大复兴提供和平安定的环境，有力维护祖国统一、保持社会稳定，必须把人民军队建设成为世界一流军队。</a:t>
            </a:r>
            <a:endParaRPr lang="en-US" altLang="zh-CN" dirty="0"/>
          </a:p>
          <a:p>
            <a:pPr lvl="1">
              <a:defRPr/>
            </a:pPr>
            <a:r>
              <a:rPr lang="zh-CN" altLang="en-US" dirty="0"/>
              <a:t>价值立意</a:t>
            </a:r>
            <a:r>
              <a:rPr lang="en-US" altLang="zh-CN" dirty="0"/>
              <a:t>——</a:t>
            </a:r>
            <a:r>
              <a:rPr lang="zh-CN" altLang="en-US" dirty="0"/>
              <a:t>引领学生立足中国、放眼世界，站在国际和国内的综合视角来看待中国的发展和军队的建设，站在中华民族伟大复兴和祖国统一、社会稳定的视角来看待国防和军队建设，培养学生国际视野和综合思维，树立强国有我的责任担当。</a:t>
            </a:r>
            <a:endParaRPr lang="en-US" altLang="zh-CN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89875" y="1702751"/>
            <a:ext cx="8564880" cy="587375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Calibri Light" panose="020F0302020204030204" pitchFamily="34" charset="0"/>
              </a:defRPr>
            </a:lvl1pPr>
            <a:lvl2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2pPr>
            <a:lvl3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3pPr>
            <a:lvl4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4pPr>
            <a:lvl5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5pPr>
            <a:lvl6pPr marL="13716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6pPr>
            <a:lvl7pPr marL="18288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7pPr>
            <a:lvl8pPr marL="22860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8pPr>
            <a:lvl9pPr marL="27432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9pPr>
          </a:lstStyle>
          <a:p>
            <a:r>
              <a:rPr lang="zh-CN" altLang="en-US" sz="3200" dirty="0">
                <a:solidFill>
                  <a:srgbClr val="3333CC"/>
                </a:solidFill>
              </a:rPr>
              <a:t>第</a:t>
            </a:r>
            <a:r>
              <a:rPr lang="en-US" altLang="zh-CN" sz="3200" dirty="0">
                <a:solidFill>
                  <a:srgbClr val="3333CC"/>
                </a:solidFill>
              </a:rPr>
              <a:t>6</a:t>
            </a:r>
            <a:r>
              <a:rPr lang="zh-CN" altLang="en-US" sz="3200" dirty="0" smtClean="0">
                <a:solidFill>
                  <a:srgbClr val="3333CC"/>
                </a:solidFill>
              </a:rPr>
              <a:t>讲  筑</a:t>
            </a:r>
            <a:r>
              <a:rPr lang="zh-CN" altLang="en-US" sz="3200" dirty="0">
                <a:solidFill>
                  <a:srgbClr val="3333CC"/>
                </a:solidFill>
              </a:rPr>
              <a:t>牢坚不可摧的钢铁长城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195072" y="727773"/>
            <a:ext cx="5824474" cy="703922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3800" b="1" spc="22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一、本讲逻辑</a:t>
            </a:r>
          </a:p>
        </p:txBody>
      </p:sp>
      <p:sp>
        <p:nvSpPr>
          <p:cNvPr id="11" name="Title 6"/>
          <p:cNvSpPr txBox="1"/>
          <p:nvPr>
            <p:custDataLst>
              <p:tags r:id="rId3"/>
            </p:custDataLst>
          </p:nvPr>
        </p:nvSpPr>
        <p:spPr>
          <a:xfrm>
            <a:off x="5327650" y="1996440"/>
            <a:ext cx="6121400" cy="286512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89875" y="2561184"/>
            <a:ext cx="11059342" cy="342900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dirty="0"/>
              <a:t>二、军强才能国安</a:t>
            </a:r>
            <a:endParaRPr lang="en-US" altLang="zh-CN" dirty="0"/>
          </a:p>
          <a:p>
            <a:pPr lvl="1">
              <a:defRPr/>
            </a:pPr>
            <a:r>
              <a:rPr lang="zh-CN" altLang="en-US" dirty="0"/>
              <a:t>理论叙述</a:t>
            </a:r>
            <a:r>
              <a:rPr lang="en-US" altLang="zh-CN" dirty="0"/>
              <a:t>——</a:t>
            </a:r>
            <a:r>
              <a:rPr lang="zh-CN" altLang="en-US" dirty="0"/>
              <a:t>主要回应新时代如何建设一支强大的人民军队，强调建设强大的人民军队，必须毫不动摇地坚持党对人民军队的绝对领导，全面提高备战打仗能力，培养战斗精神，永葆血性胆魄，加快推进国防和军队现代化，提高捍卫国家主权、安全、发展利益的战略能力。</a:t>
            </a:r>
            <a:endParaRPr lang="en-US" altLang="zh-CN" dirty="0"/>
          </a:p>
          <a:p>
            <a:pPr lvl="1">
              <a:defRPr/>
            </a:pPr>
            <a:r>
              <a:rPr lang="zh-CN" altLang="en-US" dirty="0"/>
              <a:t>价值立意</a:t>
            </a:r>
            <a:r>
              <a:rPr lang="en-US" altLang="zh-CN" dirty="0"/>
              <a:t>——</a:t>
            </a:r>
            <a:r>
              <a:rPr lang="zh-CN" altLang="en-US" dirty="0"/>
              <a:t>帮助学生理解强大的人民军队不是轻易炼成的，和平稳定的环境需要用实打实的力量和精神来维护，引导学生拥军爱军，关心国防和军队建设，自觉捍卫国家主权、安全和发展利益。</a:t>
            </a:r>
            <a:endParaRPr lang="en-US" altLang="zh-CN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89875" y="1702751"/>
            <a:ext cx="8564880" cy="587375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Calibri Light" panose="020F0302020204030204" pitchFamily="34" charset="0"/>
              </a:defRPr>
            </a:lvl1pPr>
            <a:lvl2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2pPr>
            <a:lvl3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3pPr>
            <a:lvl4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4pPr>
            <a:lvl5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5pPr>
            <a:lvl6pPr marL="13716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6pPr>
            <a:lvl7pPr marL="18288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7pPr>
            <a:lvl8pPr marL="22860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8pPr>
            <a:lvl9pPr marL="27432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9pPr>
          </a:lstStyle>
          <a:p>
            <a:r>
              <a:rPr lang="zh-CN" altLang="en-US" sz="3200">
                <a:solidFill>
                  <a:srgbClr val="3333CC"/>
                </a:solidFill>
              </a:rPr>
              <a:t>第</a:t>
            </a:r>
            <a:r>
              <a:rPr lang="en-US" altLang="zh-CN" sz="3200">
                <a:solidFill>
                  <a:srgbClr val="3333CC"/>
                </a:solidFill>
              </a:rPr>
              <a:t>6</a:t>
            </a:r>
            <a:r>
              <a:rPr lang="zh-CN" altLang="en-US" sz="3200">
                <a:solidFill>
                  <a:srgbClr val="3333CC"/>
                </a:solidFill>
              </a:rPr>
              <a:t>讲</a:t>
            </a:r>
            <a:r>
              <a:rPr lang="en-US" altLang="zh-CN" sz="3200">
                <a:solidFill>
                  <a:srgbClr val="3333CC"/>
                </a:solidFill>
              </a:rPr>
              <a:t>  </a:t>
            </a:r>
            <a:r>
              <a:rPr lang="zh-CN" altLang="en-US" sz="3200">
                <a:solidFill>
                  <a:srgbClr val="3333CC"/>
                </a:solidFill>
              </a:rPr>
              <a:t>筑牢坚不可摧的钢铁长城</a:t>
            </a:r>
            <a:endParaRPr lang="zh-CN" altLang="en-US" sz="3200" dirty="0">
              <a:solidFill>
                <a:srgbClr val="3333CC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 txBox="1"/>
          <p:nvPr/>
        </p:nvSpPr>
        <p:spPr>
          <a:xfrm>
            <a:off x="624341" y="1423851"/>
            <a:ext cx="11016343" cy="434340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当今世界正经历百年未有之大变局。最近一段时间以来，世界最主要的特点就是一个“乱”字，而这个趋势看来会延续下去。这次应对新冠肺炎疫情全球大流行，各国的领导力和制度优越性如何，高下立判。时与势在我们一边，这是我们定力和底气所在，也是我们的决心和信心所在。</a:t>
            </a:r>
          </a:p>
          <a:p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同时，我们必须清醒看到，当前和今后一个时期，虽然我国发展仍然处于重要战略机遇期，但机遇和挑战都有新的发展变化，机遇和挑战之大都前所未有，总体上机遇大于挑战。古人说：“慎易以避难，敬细以远大。”全党必须继续谦虚谨慎、艰苦奋斗，调动一切可以调动的积极因素，团结一切可以团结的力量，全力办好自己的事，锲而不舍实现我们的既定目标。</a:t>
            </a: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习近平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任意多边形: 形状 7"/>
          <p:cNvSpPr/>
          <p:nvPr>
            <p:custDataLst>
              <p:tags r:id="rId2"/>
            </p:custDataLst>
          </p:nvPr>
        </p:nvSpPr>
        <p:spPr>
          <a:xfrm>
            <a:off x="11073282" y="5893070"/>
            <a:ext cx="1116566" cy="968113"/>
          </a:xfrm>
          <a:custGeom>
            <a:avLst/>
            <a:gdLst>
              <a:gd name="connsiteX0" fmla="*/ 0 w 1116566"/>
              <a:gd name="connsiteY0" fmla="*/ 968113 h 968113"/>
              <a:gd name="connsiteX1" fmla="*/ 1116566 w 1116566"/>
              <a:gd name="connsiteY1" fmla="*/ 968113 h 968113"/>
              <a:gd name="connsiteX2" fmla="*/ 1116566 w 1116566"/>
              <a:gd name="connsiteY2" fmla="*/ 0 h 968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6566" h="968113">
                <a:moveTo>
                  <a:pt x="0" y="968113"/>
                </a:moveTo>
                <a:lnTo>
                  <a:pt x="1116566" y="968113"/>
                </a:lnTo>
                <a:lnTo>
                  <a:pt x="1116566" y="0"/>
                </a:lnTo>
                <a:close/>
              </a:path>
            </a:pathLst>
          </a:custGeom>
          <a:solidFill>
            <a:schemeClr val="accent3"/>
          </a:solidFill>
          <a:ln w="634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sz="180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任意多边形: 形状 10"/>
          <p:cNvSpPr/>
          <p:nvPr>
            <p:custDataLst>
              <p:tags r:id="rId3"/>
            </p:custDataLst>
          </p:nvPr>
        </p:nvSpPr>
        <p:spPr>
          <a:xfrm>
            <a:off x="143781" y="0"/>
            <a:ext cx="994611" cy="6858001"/>
          </a:xfrm>
          <a:custGeom>
            <a:avLst/>
            <a:gdLst>
              <a:gd name="connsiteX0" fmla="*/ 0 w 1634832"/>
              <a:gd name="connsiteY0" fmla="*/ 0 h 6858001"/>
              <a:gd name="connsiteX1" fmla="*/ 261030 w 1634832"/>
              <a:gd name="connsiteY1" fmla="*/ 0 h 6858001"/>
              <a:gd name="connsiteX2" fmla="*/ 1634832 w 1634832"/>
              <a:gd name="connsiteY2" fmla="*/ 6858001 h 6858001"/>
              <a:gd name="connsiteX3" fmla="*/ 0 w 1634832"/>
              <a:gd name="connsiteY3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832" h="6858001">
                <a:moveTo>
                  <a:pt x="0" y="0"/>
                </a:moveTo>
                <a:lnTo>
                  <a:pt x="261030" y="0"/>
                </a:lnTo>
                <a:lnTo>
                  <a:pt x="1634832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直角三角形 11"/>
          <p:cNvSpPr/>
          <p:nvPr>
            <p:custDataLst>
              <p:tags r:id="rId4"/>
            </p:custDataLst>
          </p:nvPr>
        </p:nvSpPr>
        <p:spPr>
          <a:xfrm flipH="1">
            <a:off x="-600" y="5516409"/>
            <a:ext cx="12193200" cy="1341592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任意多边形: 形状 11"/>
          <p:cNvSpPr/>
          <p:nvPr>
            <p:custDataLst>
              <p:tags r:id="rId5"/>
            </p:custDataLst>
          </p:nvPr>
        </p:nvSpPr>
        <p:spPr>
          <a:xfrm>
            <a:off x="-598" y="0"/>
            <a:ext cx="994611" cy="6858001"/>
          </a:xfrm>
          <a:custGeom>
            <a:avLst/>
            <a:gdLst>
              <a:gd name="connsiteX0" fmla="*/ 0 w 1634832"/>
              <a:gd name="connsiteY0" fmla="*/ 0 h 6858001"/>
              <a:gd name="connsiteX1" fmla="*/ 261030 w 1634832"/>
              <a:gd name="connsiteY1" fmla="*/ 0 h 6858001"/>
              <a:gd name="connsiteX2" fmla="*/ 1634832 w 1634832"/>
              <a:gd name="connsiteY2" fmla="*/ 6858001 h 6858001"/>
              <a:gd name="connsiteX3" fmla="*/ 0 w 1634832"/>
              <a:gd name="connsiteY3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832" h="6858001">
                <a:moveTo>
                  <a:pt x="0" y="0"/>
                </a:moveTo>
                <a:lnTo>
                  <a:pt x="261030" y="0"/>
                </a:lnTo>
                <a:lnTo>
                  <a:pt x="1634832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313342" y="617089"/>
            <a:ext cx="7924864" cy="762000"/>
          </a:xfrm>
          <a:prstGeom prst="rect">
            <a:avLst/>
          </a:prstGeom>
          <a:noFill/>
        </p:spPr>
        <p:txBody>
          <a:bodyPr wrap="square" lIns="63500" tIns="25400" rIns="63500" bIns="25400" rtlCol="0" anchor="ctr" anchorCtr="0"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40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二、主要内容</a:t>
            </a:r>
          </a:p>
        </p:txBody>
      </p:sp>
      <p:sp>
        <p:nvSpPr>
          <p:cNvPr id="4" name="Title 6"/>
          <p:cNvSpPr txBox="1"/>
          <p:nvPr>
            <p:custDataLst>
              <p:tags r:id="rId7"/>
            </p:custDataLst>
          </p:nvPr>
        </p:nvSpPr>
        <p:spPr>
          <a:xfrm>
            <a:off x="732850" y="1264920"/>
            <a:ext cx="10697149" cy="520119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14000"/>
              </a:lnSpc>
              <a:defRPr/>
            </a:pPr>
            <a:r>
              <a:rPr lang="zh-CN" altLang="en-US" sz="2000" b="1" dirty="0"/>
              <a:t>第</a:t>
            </a:r>
            <a:r>
              <a:rPr lang="en-US" altLang="zh-CN" sz="2000" b="1" dirty="0"/>
              <a:t>6</a:t>
            </a:r>
            <a:r>
              <a:rPr lang="zh-CN" altLang="en-US" sz="2000" b="1" dirty="0" smtClean="0"/>
              <a:t>讲</a:t>
            </a:r>
            <a:r>
              <a:rPr altLang="zh-CN" sz="2000" b="1" dirty="0"/>
              <a:t> </a:t>
            </a:r>
            <a:r>
              <a:rPr altLang="zh-CN" sz="2000" b="1" dirty="0" smtClean="0"/>
              <a:t>   </a:t>
            </a:r>
            <a:r>
              <a:rPr lang="zh-CN" altLang="en-US" sz="2000" b="1" dirty="0" smtClean="0"/>
              <a:t>筑</a:t>
            </a:r>
            <a:r>
              <a:rPr lang="zh-CN" altLang="en-US" sz="2000" b="1" dirty="0"/>
              <a:t>牢坚不可摧的钢铁长城</a:t>
            </a:r>
            <a:endParaRPr lang="en-US" altLang="zh-CN" sz="2000" b="1" dirty="0"/>
          </a:p>
          <a:p>
            <a:pPr lvl="1">
              <a:lnSpc>
                <a:spcPct val="114000"/>
              </a:lnSpc>
              <a:defRPr/>
            </a:pPr>
            <a:r>
              <a:rPr lang="zh-CN" altLang="en-US" sz="2000" b="1" dirty="0"/>
              <a:t>一、强国必须强军</a:t>
            </a:r>
            <a:endParaRPr lang="en-US" altLang="zh-CN" sz="2000" b="1" dirty="0"/>
          </a:p>
          <a:p>
            <a:pPr marL="419100" lvl="1">
              <a:lnSpc>
                <a:spcPct val="114000"/>
              </a:lnSpc>
              <a:defRPr/>
            </a:pPr>
            <a:r>
              <a:rPr lang="en-US" altLang="zh-CN" sz="2000" dirty="0"/>
              <a:t>1.</a:t>
            </a:r>
            <a:r>
              <a:rPr lang="zh-CN" altLang="en-US" sz="2000" dirty="0"/>
              <a:t> 应对世界形势的必然要求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zh-CN" altLang="en-US" sz="2000" dirty="0"/>
              <a:t>国际格局发生重大变化；国际社会并不太平；新军事革命的竞争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en-US" altLang="zh-CN" sz="2000" dirty="0"/>
              <a:t>2.</a:t>
            </a:r>
            <a:r>
              <a:rPr lang="zh-CN" altLang="en-US" sz="2000" dirty="0"/>
              <a:t> 中华民族复兴伟业的战略支撑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zh-CN" altLang="en-US" sz="2000" dirty="0"/>
              <a:t>伟大复兴的关键期；提供和平安定的环境；维护祖国统一、保持社会稳定的需要</a:t>
            </a:r>
            <a:endParaRPr lang="en-US" altLang="zh-CN" sz="2000" dirty="0"/>
          </a:p>
          <a:p>
            <a:pPr lvl="1">
              <a:lnSpc>
                <a:spcPct val="114000"/>
              </a:lnSpc>
              <a:defRPr/>
            </a:pPr>
            <a:r>
              <a:rPr lang="zh-CN" altLang="en-US" sz="2000" b="1" dirty="0"/>
              <a:t>二、军强才能国安</a:t>
            </a:r>
            <a:endParaRPr lang="en-US" altLang="zh-CN" sz="2000" b="1" dirty="0"/>
          </a:p>
          <a:p>
            <a:pPr marL="419100" lvl="1">
              <a:lnSpc>
                <a:spcPct val="114000"/>
              </a:lnSpc>
              <a:defRPr/>
            </a:pPr>
            <a:r>
              <a:rPr lang="en-US" altLang="zh-CN" sz="2000" dirty="0"/>
              <a:t>1. </a:t>
            </a:r>
            <a:r>
              <a:rPr lang="zh-CN" altLang="zh-CN" sz="2000" dirty="0"/>
              <a:t>始终坚持党对人民军队的绝对领导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zh-CN" altLang="en-US" sz="2000" dirty="0"/>
              <a:t>人民军队由党缔造；党领导军队取得一系列伟大胜利；新时代必须毫不动摇地坚持党对人民军队的绝对领导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en-US" altLang="zh-CN" sz="2000" dirty="0"/>
              <a:t>2. </a:t>
            </a:r>
            <a:r>
              <a:rPr lang="zh-CN" altLang="zh-CN" sz="2000" dirty="0"/>
              <a:t>全面提高新时代备战打仗能力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zh-CN" altLang="en-US" sz="2000" dirty="0"/>
              <a:t>提高实战能力、培养战斗精神、永葆血性胆魄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en-US" altLang="zh-CN" sz="2000" dirty="0"/>
              <a:t>3. </a:t>
            </a:r>
            <a:r>
              <a:rPr lang="zh-CN" altLang="en-US" sz="2000" dirty="0"/>
              <a:t>加快</a:t>
            </a:r>
            <a:r>
              <a:rPr lang="zh-CN" altLang="zh-CN" sz="2000" dirty="0"/>
              <a:t>国防和军队现代化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zh-CN" altLang="en-US" sz="2000" dirty="0"/>
              <a:t>国防和军队现代化战略安排“三步走”；坚持政治建军、改革强军、科技强军、人才强军、依法治军；发展全民国防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724535" y="779780"/>
            <a:ext cx="3447098" cy="70788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三、学习目标</a:t>
            </a:r>
          </a:p>
        </p:txBody>
      </p:sp>
      <p:sp>
        <p:nvSpPr>
          <p:cNvPr id="2" name="矩形 1"/>
          <p:cNvSpPr/>
          <p:nvPr/>
        </p:nvSpPr>
        <p:spPr>
          <a:xfrm>
            <a:off x="391886" y="1807029"/>
            <a:ext cx="113211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n"/>
              <a:defRPr/>
            </a:pPr>
            <a:r>
              <a:rPr lang="zh-CN" altLang="en-US" sz="2800" dirty="0"/>
              <a:t>通过了解国际形势的变化和挑战，理解建设一支强大的人民军队的必要性和重要性；</a:t>
            </a:r>
          </a:p>
          <a:p>
            <a:pPr marL="914400" lvl="1" indent="-457200">
              <a:buFont typeface="Wingdings" panose="05000000000000000000" pitchFamily="2" charset="2"/>
              <a:buChar char="n"/>
              <a:defRPr/>
            </a:pPr>
            <a:r>
              <a:rPr lang="zh-CN" altLang="en-US" sz="2800" dirty="0"/>
              <a:t>能够列举人民军队维护国家统一、保持社会稳定的具体事例，明确中华民族伟大复兴需要人民军队提供坚强后盾和安全保障；</a:t>
            </a:r>
          </a:p>
          <a:p>
            <a:pPr marL="914400" lvl="1" indent="-457200">
              <a:buFont typeface="Wingdings" panose="05000000000000000000" pitchFamily="2" charset="2"/>
              <a:buChar char="n"/>
              <a:defRPr/>
            </a:pPr>
            <a:r>
              <a:rPr lang="zh-CN" altLang="en-US" sz="2800" dirty="0"/>
              <a:t>知道人民军队由党缔造，在党的领导下取得一系列伟大胜利，认同党对人民军队的绝对领导；</a:t>
            </a:r>
          </a:p>
          <a:p>
            <a:pPr marL="914400" lvl="1" indent="-457200">
              <a:buFont typeface="Wingdings" panose="05000000000000000000" pitchFamily="2" charset="2"/>
              <a:buChar char="n"/>
              <a:defRPr/>
            </a:pPr>
            <a:r>
              <a:rPr lang="zh-CN" altLang="en-US" sz="2800" dirty="0"/>
              <a:t>结合人民军队战斗历史和训练备战工作，感受人民军队的战斗精神和血性胆魄；</a:t>
            </a:r>
          </a:p>
          <a:p>
            <a:pPr marL="914400" lvl="1" indent="-457200">
              <a:buFont typeface="Wingdings" panose="05000000000000000000" pitchFamily="2" charset="2"/>
              <a:buChar char="n"/>
              <a:defRPr/>
            </a:pPr>
            <a:r>
              <a:rPr lang="zh-CN" altLang="en-US" sz="2800" dirty="0"/>
              <a:t>了解我国推进国防和军队现代化战略安排“三步走”内容，懂得国防和军队现代化建设的重要性，自觉关心国防、热爱国防。</a:t>
            </a:r>
          </a:p>
        </p:txBody>
      </p:sp>
    </p:spTree>
    <p:custDataLst>
      <p:tags r:id="rId1"/>
    </p:custDataLst>
  </p:cSld>
  <p:clrMapOvr>
    <a:masterClrMapping/>
  </p:clrMapOvr>
  <p:transition spd="slow"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609605" y="967110"/>
            <a:ext cx="10972876" cy="762000"/>
          </a:xfrm>
          <a:prstGeom prst="rect">
            <a:avLst/>
          </a:prstGeom>
          <a:noFill/>
        </p:spPr>
        <p:txBody>
          <a:bodyPr wrap="square" lIns="63500" tIns="25400" rIns="63500" bIns="25400" rtlCol="0" anchor="ctr" anchorCtr="0"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40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四、教学重点</a:t>
            </a:r>
          </a:p>
        </p:txBody>
      </p:sp>
      <p:sp>
        <p:nvSpPr>
          <p:cNvPr id="6" name="矩形 5"/>
          <p:cNvSpPr/>
          <p:nvPr/>
        </p:nvSpPr>
        <p:spPr>
          <a:xfrm>
            <a:off x="609605" y="2136338"/>
            <a:ext cx="10820395" cy="3538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/>
              <a:t>1. </a:t>
            </a:r>
            <a:r>
              <a:rPr lang="zh-CN" altLang="en-US" sz="2800" dirty="0"/>
              <a:t>强国必须强军</a:t>
            </a:r>
          </a:p>
          <a:p>
            <a:r>
              <a:rPr lang="zh-CN" altLang="en-US" sz="2800" dirty="0"/>
              <a:t>应对世界形势的必然要求：国际社会并不太平；新军事革命的竞争</a:t>
            </a:r>
          </a:p>
          <a:p>
            <a:r>
              <a:rPr lang="zh-CN" altLang="en-US" sz="2800" dirty="0"/>
              <a:t>中华民族复兴伟业的战略支撑：</a:t>
            </a:r>
            <a:r>
              <a:rPr lang="zh-CN" altLang="en-US" sz="2800" spc="-100" dirty="0"/>
              <a:t>提供和平安定的环境；维护祖国统一</a:t>
            </a:r>
            <a:r>
              <a:rPr lang="zh-CN" altLang="en-US" sz="2800" dirty="0"/>
              <a:t>、保持社会稳定的需要</a:t>
            </a:r>
          </a:p>
          <a:p>
            <a:endParaRPr lang="zh-CN" altLang="en-US" sz="2800" dirty="0"/>
          </a:p>
          <a:p>
            <a:r>
              <a:rPr lang="en-US" altLang="zh-CN" sz="2800" dirty="0"/>
              <a:t>2. </a:t>
            </a:r>
            <a:r>
              <a:rPr lang="zh-CN" altLang="en-US" sz="2800" dirty="0"/>
              <a:t>始终坚持党对人民军队的绝对领导</a:t>
            </a:r>
          </a:p>
          <a:p>
            <a:r>
              <a:rPr lang="zh-CN" altLang="en-US" sz="2800" dirty="0"/>
              <a:t>人民军队由党缔造；党领导军队取得一系列伟大胜利；新时代必须毫不动摇地坚持党对人民军队的绝对领导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/>
          <p:nvPr/>
        </p:nvSpPr>
        <p:spPr>
          <a:xfrm>
            <a:off x="478971" y="1702675"/>
            <a:ext cx="11168743" cy="4195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当前我国安全形势不稳定性不确定性较大，全军要统筹好建设和备战关系，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做好随时应对各种复杂困难局面的准备，坚决维护国家主权、安全、发展利益，为全面建设社会主义现代化国家提供坚强支撑。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——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习近平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150995471"/>
  <p:tag name="KSO_WM_SPECIAL_SOURCE" val="bdnul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5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5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5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5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9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7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7083"/>
  <p:tag name="KSO_WM_SLIDE_ID" val="diagram20217083_1"/>
  <p:tag name="KSO_WM_TEMPLATE_SUBCATEGORY" val="21"/>
  <p:tag name="KSO_WM_TEMPLATE_MASTER_TYPE" val="0"/>
  <p:tag name="KSO_WM_TEMPLATE_COLOR_TYPE" val="1"/>
  <p:tag name="KSO_WM_SLIDE_ITEM_CNT" val="0"/>
  <p:tag name="KSO_WM_SLIDE_INDEX" val="1"/>
  <p:tag name="KSO_WM_TAG_VERSION" val="1.0"/>
  <p:tag name="KSO_WM_SLIDE_LAYOUT" val="a_d_f"/>
  <p:tag name="KSO_WM_SLIDE_LAYOUT_CNT" val="1_1_1"/>
  <p:tag name="KSO_WM_SLIDE_LAYOUT_INFO" val="{&quot;direction&quot;:1,&quot;id&quot;:&quot;2020-12-10T01:14:26&quot;,&quot;maxSize&quot;:{&quot;size1&quot;:62.600000000000001},&quot;minSize&quot;:{&quot;size1&quot;:37.5},&quot;normalSize&quot;:{&quot;size1&quot;:40.256250000000001},&quot;subLayout&quot;:[{&quot;id&quot;:&quot;2020-12-10T01:14:26&quot;,&quot;margin&quot;:{&quot;bottom&quot;:0,&quot;left&quot;:0,&quot;right&quot;:0.026000002399086952,&quot;top&quot;:0},&quot;type&quot;:0},{&quot;id&quot;:&quot;2020-12-10T01:14:26&quot;,&quot;maxSize&quot;:{&quot;size1&quot;:55.185540294647218},&quot;minSize&quot;:{&quot;size1&quot;:19.585540294647217},&quot;normalSize&quot;:{&quot;size1&quot;:32.152206961313887},&quot;subLayout&quot;:[{&quot;id&quot;:&quot;2020-12-10T01:14:26&quot;,&quot;margin&quot;:{&quot;bottom&quot;:0.026000002399086952,&quot;left&quot;:1.6670000553131104,&quot;right&quot;:2.5399999618530273,&quot;top&quot;:1.6929999589920044},&quot;type&quot;:0},{&quot;id&quot;:&quot;2020-12-10T01:14:26&quot;,&quot;margin&quot;:{&quot;bottom&quot;:1.6929999589920044,&quot;left&quot;:1.6670000553131104,&quot;right&quot;:2.5399999618530273,&quot;top&quot;:0.81999999284744263},&quot;type&quot;:0}],&quot;type&quot;:0}],&quot;type&quot;:0}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adf8d8998712faa657abe0"/>
  <p:tag name="KSO_WM_CHIP_FILLPROP" val="[[{&quot;text_align&quot;:&quot;cm&quot;,&quot;text_direction&quot;:&quot;horizontal&quot;,&quot;support_features&quot;:[&quot;creativepic&quot;],&quot;support_big_font&quot;:false,&quot;picture_toward&quot;:1,&quot;picture_dockside&quot;:[&quot;ct&quot;,&quot;lm&quot;,&quot;cb&quot;],&quot;fill_id&quot;:&quot;183eaf374f714a84b2c54a128e6c3011&quot;,&quot;fill_align&quot;:&quot;cm&quot;,&quot;chip_types&quot;:[&quot;picture&quot;]},{&quot;text_align&quot;:&quot;lb&quot;,&quot;text_direction&quot;:&quot;horizontal&quot;,&quot;support_big_font&quot;:false,&quot;picture_toward&quot;:0,&quot;picture_dockside&quot;:[],&quot;fill_id&quot;:&quot;80f4446c8ea64aa2a1ac5860ca22fbd5&quot;,&quot;fill_align&quot;:&quot;lb&quot;,&quot;chip_types&quot;:[&quot;text&quot;,&quot;header&quot;]},{&quot;text_align&quot;:&quot;lt&quot;,&quot;text_direction&quot;:&quot;horizontal&quot;,&quot;support_big_font&quot;:false,&quot;picture_toward&quot;:0,&quot;picture_dockside&quot;:[],&quot;fill_id&quot;:&quot;1385868f4354430e9671fb4142dbf48b&quot;,&quot;fill_align&quot;:&quot;lt&quot;,&quot;chip_types&quot;:[&quot;text&quot;]}]]"/>
  <p:tag name="KSO_WM_CHIP_DECFILLPROP" val="[]"/>
  <p:tag name="KSO_WM_SLIDE_TYPE" val="text"/>
  <p:tag name="KSO_WM_SLIDE_SIZE" val="888*540"/>
  <p:tag name="KSO_WM_SLIDE_POSITION" val="0*0"/>
  <p:tag name="KSO_WM_CHIP_GROUPID" val="5fadf8d8998712faa657abdf"/>
  <p:tag name="KSO_WM_SLIDE_BK_DARK_LIGHT" val="2"/>
  <p:tag name="KSO_WM_SLIDE_BACKGROUND_TYPE" val="general"/>
  <p:tag name="KSO_WM_SLIDE_SUPPORT_FEATURE_TYPE" val="8"/>
  <p:tag name="KSO_WM_SLIDE_SUBTYPE" val="picTxt"/>
  <p:tag name="KSO_WM_TEMPLATE_ASSEMBLE_XID" val="5fd105f21fa9d42129ddd81e"/>
  <p:tag name="KSO_WM_TEMPLATE_ASSEMBLE_GROUPID" val="5fd105f21fa9d42129ddd81e"/>
  <p:tag name="KSO_WM_FULL_TEXT_BEAUTIFY_COPY_ID" val="150995509"/>
  <p:tag name="KSO_WM_SPECIAL_SOURCE" val="bdnul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7083_1*a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PRESET_TEXT" val="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641d419fc9724de79d89cdf15ffee22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ad87f7c7c390426fae6574bcf630265d"/>
  <p:tag name="KSO_WM_UNIT_TEXT_FILL_FORE_SCHEMECOLOR_INDEX_BRIGHTNESS" val="0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7083_1*f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72"/>
  <p:tag name="KSO_WM_UNIT_SHOW_EDIT_AREA_INDICATION" val="1"/>
  <p:tag name="KSO_WM_CHIP_GROUPID" val="5e6b05596848fb12bee65ac8"/>
  <p:tag name="KSO_WM_CHIP_XID" val="5e6b05596848fb12bee65aca"/>
  <p:tag name="KSO_WM_UNIT_DEC_AREA_ID" val="774009c77584422ead1f699f35f1964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298ddb9e4ea5480bb3a9bc4a8ef3944e"/>
  <p:tag name="KSO_WM_UNIT_TEXT_FILL_FORE_SCHEMECOLOR_INDEX_BRIGHTNESS" val="0.25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1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7083"/>
  <p:tag name="KSO_WM_SLIDE_ID" val="diagram20217083_1"/>
  <p:tag name="KSO_WM_TEMPLATE_SUBCATEGORY" val="21"/>
  <p:tag name="KSO_WM_TEMPLATE_MASTER_TYPE" val="0"/>
  <p:tag name="KSO_WM_TEMPLATE_COLOR_TYPE" val="1"/>
  <p:tag name="KSO_WM_SLIDE_ITEM_CNT" val="0"/>
  <p:tag name="KSO_WM_SLIDE_INDEX" val="1"/>
  <p:tag name="KSO_WM_TAG_VERSION" val="1.0"/>
  <p:tag name="KSO_WM_SLIDE_LAYOUT" val="a_d_f"/>
  <p:tag name="KSO_WM_SLIDE_LAYOUT_CNT" val="1_1_1"/>
  <p:tag name="KSO_WM_SLIDE_LAYOUT_INFO" val="{&quot;direction&quot;:1,&quot;id&quot;:&quot;2020-12-10T01:14:26&quot;,&quot;maxSize&quot;:{&quot;size1&quot;:62.600000000000001},&quot;minSize&quot;:{&quot;size1&quot;:37.5},&quot;normalSize&quot;:{&quot;size1&quot;:40.256250000000001},&quot;subLayout&quot;:[{&quot;id&quot;:&quot;2020-12-10T01:14:26&quot;,&quot;margin&quot;:{&quot;bottom&quot;:0,&quot;left&quot;:0,&quot;right&quot;:0.026000002399086952,&quot;top&quot;:0},&quot;type&quot;:0},{&quot;id&quot;:&quot;2020-12-10T01:14:26&quot;,&quot;maxSize&quot;:{&quot;size1&quot;:55.185540294647218},&quot;minSize&quot;:{&quot;size1&quot;:19.585540294647217},&quot;normalSize&quot;:{&quot;size1&quot;:32.152206961313887},&quot;subLayout&quot;:[{&quot;id&quot;:&quot;2020-12-10T01:14:26&quot;,&quot;margin&quot;:{&quot;bottom&quot;:0.026000002399086952,&quot;left&quot;:1.6670000553131104,&quot;right&quot;:2.5399999618530273,&quot;top&quot;:1.6929999589920044},&quot;type&quot;:0},{&quot;id&quot;:&quot;2020-12-10T01:14:26&quot;,&quot;margin&quot;:{&quot;bottom&quot;:1.6929999589920044,&quot;left&quot;:1.6670000553131104,&quot;right&quot;:2.5399999618530273,&quot;top&quot;:0.81999999284744263},&quot;type&quot;:0}],&quot;type&quot;:0}],&quot;type&quot;:0}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adf8d8998712faa657abe0"/>
  <p:tag name="KSO_WM_CHIP_FILLPROP" val="[[{&quot;text_align&quot;:&quot;cm&quot;,&quot;text_direction&quot;:&quot;horizontal&quot;,&quot;support_features&quot;:[&quot;creativepic&quot;],&quot;support_big_font&quot;:false,&quot;picture_toward&quot;:1,&quot;picture_dockside&quot;:[&quot;ct&quot;,&quot;lm&quot;,&quot;cb&quot;],&quot;fill_id&quot;:&quot;183eaf374f714a84b2c54a128e6c3011&quot;,&quot;fill_align&quot;:&quot;cm&quot;,&quot;chip_types&quot;:[&quot;picture&quot;]},{&quot;text_align&quot;:&quot;lb&quot;,&quot;text_direction&quot;:&quot;horizontal&quot;,&quot;support_big_font&quot;:false,&quot;picture_toward&quot;:0,&quot;picture_dockside&quot;:[],&quot;fill_id&quot;:&quot;80f4446c8ea64aa2a1ac5860ca22fbd5&quot;,&quot;fill_align&quot;:&quot;lb&quot;,&quot;chip_types&quot;:[&quot;text&quot;,&quot;header&quot;]},{&quot;text_align&quot;:&quot;lt&quot;,&quot;text_direction&quot;:&quot;horizontal&quot;,&quot;support_big_font&quot;:false,&quot;picture_toward&quot;:0,&quot;picture_dockside&quot;:[],&quot;fill_id&quot;:&quot;1385868f4354430e9671fb4142dbf48b&quot;,&quot;fill_align&quot;:&quot;lt&quot;,&quot;chip_types&quot;:[&quot;text&quot;]}]]"/>
  <p:tag name="KSO_WM_CHIP_DECFILLPROP" val="[]"/>
  <p:tag name="KSO_WM_SLIDE_TYPE" val="text"/>
  <p:tag name="KSO_WM_SLIDE_SIZE" val="888*540"/>
  <p:tag name="KSO_WM_SLIDE_POSITION" val="0*0"/>
  <p:tag name="KSO_WM_CHIP_GROUPID" val="5fadf8d8998712faa657abdf"/>
  <p:tag name="KSO_WM_SLIDE_BK_DARK_LIGHT" val="2"/>
  <p:tag name="KSO_WM_SLIDE_BACKGROUND_TYPE" val="general"/>
  <p:tag name="KSO_WM_SLIDE_SUPPORT_FEATURE_TYPE" val="8"/>
  <p:tag name="KSO_WM_SLIDE_SUBTYPE" val="picTxt"/>
  <p:tag name="KSO_WM_TEMPLATE_ASSEMBLE_XID" val="5fd105f21fa9d42129ddd81e"/>
  <p:tag name="KSO_WM_TEMPLATE_ASSEMBLE_GROUPID" val="5fd105f21fa9d42129ddd81e"/>
  <p:tag name="KSO_WM_FULL_TEXT_BEAUTIFY_COPY_ID" val="150995509"/>
  <p:tag name="KSO_WM_SPECIAL_SOURCE" val="bdnul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7083_1*a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PRESET_TEXT" val="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641d419fc9724de79d89cdf15ffee22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ad87f7c7c390426fae6574bcf630265d"/>
  <p:tag name="KSO_WM_UNIT_TEXT_FILL_FORE_SCHEMECOLOR_INDEX_BRIGHTNESS" val="0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7083_1*f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72"/>
  <p:tag name="KSO_WM_UNIT_SHOW_EDIT_AREA_INDICATION" val="1"/>
  <p:tag name="KSO_WM_CHIP_GROUPID" val="5e6b05596848fb12bee65ac8"/>
  <p:tag name="KSO_WM_CHIP_XID" val="5e6b05596848fb12bee65aca"/>
  <p:tag name="KSO_WM_UNIT_DEC_AREA_ID" val="774009c77584422ead1f699f35f1964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298ddb9e4ea5480bb3a9bc4a8ef3944e"/>
  <p:tag name="KSO_WM_UNIT_TEXT_FILL_FORE_SCHEMECOLOR_INDEX_BRIGHTNESS" val="0.25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1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20208609_1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540"/>
  <p:tag name="KSO_WM_SLIDE_POSITION" val="0*0"/>
  <p:tag name="KSO_WM_TAG_VERSION" val="1.0"/>
  <p:tag name="KSO_WM_BEAUTIFY_FLAG" val="#wm#"/>
  <p:tag name="KSO_WM_TEMPLATE_CATEGORY" val="diagram"/>
  <p:tag name="KSO_WM_TEMPLATE_INDEX" val="20208609"/>
  <p:tag name="KSO_WM_SLIDE_LAYOUT" val="a_f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0-12-09T18:21:14&quot;,&quot;maxSize&quot;:{&quot;size1&quot;:31.100000000000001},&quot;minSize&quot;:{&quot;size1&quot;:26.699999999999999},&quot;normalSize&quot;:{&quot;size1&quot;:28.899999999999999},&quot;subLayout&quot;:[{&quot;id&quot;:&quot;2020-12-09T18:21:14&quot;,&quot;margin&quot;:{&quot;bottom&quot;:0.026000002399086952,&quot;left&quot;:5.0799999237060547,&quot;right&quot;:6.7729997634887695,&quot;top&quot;:2.9630000591278076},&quot;type&quot;:0},{&quot;id&quot;:&quot;2020-12-09T18:21:14&quot;,&quot;margin&quot;:{&quot;bottom&quot;:4.2329998016357422,&quot;left&quot;:5.0799999237060547,&quot;right&quot;:4.6560001373291016,&quot;top&quot;:0.84700000286102295},&quot;type&quot;:0}],&quot;type&quot;:0}"/>
  <p:tag name="KSO_WM_SLIDE_BACKGROUND" val="[&quot;general&quot;]"/>
  <p:tag name="KSO_WM_SLIDE_RATIO" val="1.777778"/>
  <p:tag name="KSO_WM_CHIP_INFOS" val="{&quot;type&quot;:0,&quot;layout_type&quot;:&quot;topbottom&quot;,&quot;layout_feature&quot;:2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m&quot;,&quot;text_direction&quot;:&quot;horizontal&quot;,&quot;support_big_font&quot;:false,&quot;fill_id&quot;:&quot;c4c25ca0ca5c40f185466383f79d5c7d&quot;,&quot;fill_align&quot;:&quot;lm&quot;,&quot;chip_types&quot;:[&quot;header&quot;]},{&quot;text_align&quot;:&quot;lm&quot;,&quot;text_direction&quot;:&quot;horizontal&quot;,&quot;support_big_font&quot;:false,&quot;fill_id&quot;:&quot;d48b62735a09469bb829c88fb0d6fc75&quot;,&quot;fill_align&quot;:&quot;lm&quot;,&quot;chip_types&quot;:[&quot;diagram&quot;,&quot;pictext&quot;,&quot;text&quot;,&quot;picture&quot;,&quot;chart&quot;,&quot;table&quot;,&quot;video&quot;]}]]"/>
  <p:tag name="KSO_WM_SLIDE_CAN_ADD_NAVIGATION" val="1"/>
  <p:tag name="KSO_WM_CHIP_XID" val="5ef20bd7a491bb0086638afc"/>
  <p:tag name="KSO_WM_CHIP_DECFILLPROP" val="[]"/>
  <p:tag name="KSO_WM_CHIP_GROUPID" val="5ef20bd7a491bb0086638afb"/>
  <p:tag name="KSO_WM_SLIDE_BK_DARK_LIGHT" val="2"/>
  <p:tag name="KSO_WM_SLIDE_BACKGROUND_TYPE" val="general"/>
  <p:tag name="KSO_WM_SLIDE_SUPPORT_FEATURE_TYPE" val="0"/>
  <p:tag name="KSO_WM_TEMPLATE_ASSEMBLE_XID" val="5fd0a51a1fa9d42129dcdd86"/>
  <p:tag name="KSO_WM_TEMPLATE_ASSEMBLE_GROUPID" val="5fd0a51a1fa9d42129dcdd86"/>
  <p:tag name="KSO_WM_FULL_TEXT_BEAUTIFY_COPY_ID" val="150995512"/>
  <p:tag name="KSO_WM_SPECIAL_SOURCE" val="bdnul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8609_1*i*1"/>
  <p:tag name="KSO_WM_TEMPLATE_CATEGORY" val="diagram"/>
  <p:tag name="KSO_WM_TEMPLATE_INDEX" val="20208609"/>
  <p:tag name="KSO_WM_UNIT_LAYERLEVEL" val="1"/>
  <p:tag name="KSO_WM_TAG_VERSION" val="1.0"/>
  <p:tag name="KSO_WM_BEAUTIFY_FLAG" val="#wm#"/>
  <p:tag name="KSO_WM_UNIT_BLOCK" val="0"/>
  <p:tag name="KSO_WM_UNIT_SM_LIMIT_TYPE" val="1"/>
  <p:tag name="KSO_WM_UNIT_DEC_AREA_ID" val="57dadeb95ab44bae952665e5e2adc44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true},&quot;DecorateInfoH&quot;:{&quot;IsAbs&quot;:true},&quot;whChangeMode&quot;:0}"/>
  <p:tag name="KSO_WM_CHIP_GROUPID" val="5ef20bd7a491bb0086638afb"/>
  <p:tag name="KSO_WM_CHIP_XID" val="5ef20bd7a491bb0086638afc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VALUE" val="12"/>
  <p:tag name="KSO_WM_TEMPLATE_ASSEMBLE_XID" val="5fd0a51a1fa9d42129dcdd86"/>
  <p:tag name="KSO_WM_TEMPLATE_ASSEMBLE_GROUPID" val="5fd0a51a1fa9d42129dcdd86"/>
  <p:tag name="KSO_WM_FULL_TEXT_BEAUTIFY_COPY_ID" val="9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8609_1*i*2"/>
  <p:tag name="KSO_WM_TEMPLATE_CATEGORY" val="diagram"/>
  <p:tag name="KSO_WM_TEMPLATE_INDEX" val="20208609"/>
  <p:tag name="KSO_WM_UNIT_LAYERLEVEL" val="1"/>
  <p:tag name="KSO_WM_TAG_VERSION" val="1.0"/>
  <p:tag name="KSO_WM_BEAUTIFY_FLAG" val="#wm#"/>
  <p:tag name="KSO_WM_UNIT_BLOCK" val="0"/>
  <p:tag name="KSO_WM_UNIT_SM_LIMIT_TYPE" val="1"/>
  <p:tag name="KSO_WM_UNIT_DEC_AREA_ID" val="5ed7bbdef93b417f8597839bfceeb682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true},&quot;DecorateInfoH&quot;:{&quot;IsAbs&quot;:true},&quot;whChangeMode&quot;:0}"/>
  <p:tag name="KSO_WM_CHIP_GROUPID" val="5ef20bd7a491bb0086638afb"/>
  <p:tag name="KSO_WM_CHIP_XID" val="5ef20bd7a491bb0086638afc"/>
  <p:tag name="KSO_WM_UNIT_FILL_FORE_SCHEMECOLOR_INDEX_BRIGHTNESS" val="0.8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112"/>
  <p:tag name="KSO_WM_TEMPLATE_ASSEMBLE_XID" val="5fd0a51a1fa9d42129dcdd86"/>
  <p:tag name="KSO_WM_TEMPLATE_ASSEMBLE_GROUPID" val="5fd0a51a1fa9d42129dcdd86"/>
  <p:tag name="KSO_WM_FULL_TEXT_BEAUTIFY_COPY_ID" val="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8609_1*i*3"/>
  <p:tag name="KSO_WM_TEMPLATE_CATEGORY" val="diagram"/>
  <p:tag name="KSO_WM_TEMPLATE_INDEX" val="20208609"/>
  <p:tag name="KSO_WM_UNIT_LAYERLEVEL" val="1"/>
  <p:tag name="KSO_WM_TAG_VERSION" val="1.0"/>
  <p:tag name="KSO_WM_BEAUTIFY_FLAG" val="#wm#"/>
  <p:tag name="KSO_WM_UNIT_BLOCK" val="0"/>
  <p:tag name="KSO_WM_UNIT_SM_LIMIT_TYPE" val="1"/>
  <p:tag name="KSO_WM_UNIT_DEC_AREA_ID" val="9365081e87b648178ddc3d515a88a6a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true},&quot;DecorateInfoH&quot;:{&quot;IsAbs&quot;:true},&quot;whChangeMode&quot;:0}"/>
  <p:tag name="KSO_WM_CHIP_GROUPID" val="5ef20bd7a491bb0086638afb"/>
  <p:tag name="KSO_WM_CHIP_XID" val="5ef20bd7a491bb0086638afc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300"/>
  <p:tag name="KSO_WM_TEMPLATE_ASSEMBLE_XID" val="5fd0a51a1fa9d42129dcdd86"/>
  <p:tag name="KSO_WM_TEMPLATE_ASSEMBLE_GROUPID" val="5fd0a51a1fa9d42129dcdd86"/>
  <p:tag name="KSO_WM_FULL_TEXT_BEAUTIFY_COPY_ID" val="1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208609_1*i*7"/>
  <p:tag name="KSO_WM_TEMPLATE_CATEGORY" val="diagram"/>
  <p:tag name="KSO_WM_TEMPLATE_INDEX" val="20208609"/>
  <p:tag name="KSO_WM_UNIT_LAYERLEVEL" val="1"/>
  <p:tag name="KSO_WM_TAG_VERSION" val="1.0"/>
  <p:tag name="KSO_WM_BEAUTIFY_FLAG" val="#wm#"/>
  <p:tag name="KSO_WM_UNIT_BLOCK" val="0"/>
  <p:tag name="KSO_WM_UNIT_SM_LIMIT_TYPE" val="1"/>
  <p:tag name="KSO_WM_UNIT_DEC_AREA_ID" val="c441230aa17b467882c9a069d83bb11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true},&quot;DecorateInfoH&quot;:{&quot;IsAbs&quot;:true},&quot;whChangeMode&quot;:0}"/>
  <p:tag name="KSO_WM_CHIP_GROUPID" val="5ef20bd7a491bb0086638afb"/>
  <p:tag name="KSO_WM_CHIP_XID" val="5ef20bd7a491bb0086638afc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112"/>
  <p:tag name="KSO_WM_TEMPLATE_ASSEMBLE_XID" val="5fd0a51a1fa9d42129dcdd86"/>
  <p:tag name="KSO_WM_TEMPLATE_ASSEMBLE_GROUPID" val="5fd0a51a1fa9d42129dcdd86"/>
  <p:tag name="KSO_WM_FULL_TEXT_BEAUTIFY_COPY_ID" val="2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8609_1*a*1"/>
  <p:tag name="KSO_WM_TEMPLATE_CATEGORY" val="diagram"/>
  <p:tag name="KSO_WM_TEMPLATE_INDEX" val="20208609"/>
  <p:tag name="KSO_WM_UNIT_LAYERLEVEL" val="1"/>
  <p:tag name="KSO_WM_TAG_VERSION" val="1.0"/>
  <p:tag name="KSO_WM_BEAUTIFY_FLAG" val="#wm#"/>
  <p:tag name="KSO_WM_UNIT_PRESET_TEXT" val="单击添加大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1834800cc80c48a6a04ec5804769ad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4247443a86424c3b813d3dc3842ff905"/>
  <p:tag name="KSO_WM_UNIT_TEXT_FILL_FORE_SCHEMECOLOR_INDEX_BRIGHTNESS" val="0"/>
  <p:tag name="KSO_WM_UNIT_TEXT_FILL_FORE_SCHEMECOLOR_INDEX" val="13"/>
  <p:tag name="KSO_WM_UNIT_TEXT_FILL_TYPE" val="1"/>
  <p:tag name="KSO_WM_TEMPLATE_ASSEMBLE_XID" val="5fd0a51a1fa9d42129dcdd86"/>
  <p:tag name="KSO_WM_TEMPLATE_ASSEMBLE_GROUPID" val="5fd0a51a1fa9d42129dcdd86"/>
  <p:tag name="KSO_WM_FULL_TEXT_BEAUTIFY_COPY_ID" val="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9_1*f*1"/>
  <p:tag name="KSO_WM_TEMPLATE_CATEGORY" val="diagram"/>
  <p:tag name="KSO_WM_TEMPLATE_INDEX" val="20208609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38"/>
  <p:tag name="KSO_WM_UNIT_SHOW_EDIT_AREA_INDICATION" val="1"/>
  <p:tag name="KSO_WM_CHIP_GROUPID" val="5e6b05596848fb12bee65ac8"/>
  <p:tag name="KSO_WM_CHIP_XID" val="5e6b05596848fb12bee65aca"/>
  <p:tag name="KSO_WM_UNIT_DEC_AREA_ID" val="4ac8f81d0e30402a82c87fec8a2a6a3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2a43f7a9394f455c9494bc9882bad942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5fd0a51a1fa9d42129dcdd86"/>
  <p:tag name="KSO_WM_TEMPLATE_ASSEMBLE_GROUPID" val="5fd0a51a1fa9d42129dcdd86"/>
  <p:tag name="KSO_WM_FULL_TEXT_BEAUTIFY_COPY_ID" val="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150995391"/>
  <p:tag name="KSO_WM_SLIDE_ID" val="diagram202128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64*444"/>
  <p:tag name="KSO_WM_SLIDE_POSITION" val="48*48"/>
  <p:tag name="KSO_WM_TAG_VERSION" val="1.0"/>
  <p:tag name="KSO_WM_BEAUTIFY_FLAG" val="#wm#"/>
  <p:tag name="KSO_WM_TEMPLATE_CATEGORY" val="diagram"/>
  <p:tag name="KSO_WM_TEMPLATE_INDEX" val="20212890"/>
  <p:tag name="KSO_WM_SLIDE_LAYOUT" val="a_d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0-12-09T20:38:00&quot;,&quot;maxSize&quot;:{&quot;size1&quot;:31.100000000000001},&quot;minSize&quot;:{&quot;size1&quot;:20.100000000000001},&quot;normalSize&quot;:{&quot;size1&quot;:20.100000000000001},&quot;subLayout&quot;:[{&quot;id&quot;:&quot;2020-12-09T20:38:00&quot;,&quot;margin&quot;:{&quot;bottom&quot;:0.026000002399086952,&quot;left&quot;:1.6929999589920044,&quot;right&quot;:1.6929999589920044,&quot;top&quot;:1.6929999589920044},&quot;type&quot;:0},{&quot;id&quot;:&quot;2020-12-09T20:38:00&quot;,&quot;margin&quot;:{&quot;bottom&quot;:1.6929999589920044,&quot;left&quot;:1.6929999589920044,&quot;right&quot;:1.6929999589920044,&quot;top&quot;:0.81999999284744263},&quot;type&quot;:0}],&quot;type&quot;:0}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6d96349c98c299aacc02c7"/>
  <p:tag name="KSO_WM_CHIP_FILLPROP" val="[[{&quot;text_align&quot;:&quot;lm&quot;,&quot;text_direction&quot;:&quot;horizontal&quot;,&quot;support_big_font&quot;:false,&quot;picture_toward&quot;:0,&quot;picture_dockside&quot;:[],&quot;fill_id&quot;:&quot;511b1c75f1234b9e8830a0fc8507d58d&quot;,&quot;fill_align&quot;:&quot;lm&quot;,&quot;chip_types&quot;:[&quot;text&quot;,&quot;header&quot;]},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f59f3e6f069b43bf81b59d708180a1f2&quot;,&quot;fill_align&quot;:&quot;cm&quot;,&quot;chip_types&quot;:[&quot;diagram&quot;,&quot;text&quot;,&quot;picture&quot;,&quot;chart&quot;,&quot;table&quot;,&quot;video&quot;]}]]"/>
  <p:tag name="KSO_WM_CHIP_DECFILLPROP" val="[]"/>
  <p:tag name="KSO_WM_SLIDE_CAN_ADD_NAVIGATION" val="1"/>
  <p:tag name="KSO_WM_CHIP_GROUPID" val="5f6c93987b7ee298d401b017"/>
  <p:tag name="KSO_WM_SLIDE_BK_DARK_LIGHT" val="2"/>
  <p:tag name="KSO_WM_SLIDE_BACKGROUND_TYPE" val="general"/>
  <p:tag name="KSO_WM_SLIDE_SUPPORT_FEATURE_TYPE" val="3"/>
  <p:tag name="KSO_WM_TEMPLATE_ASSEMBLE_XID" val="5fd0c5281fa9d42129dd6fd1"/>
  <p:tag name="KSO_WM_TEMPLATE_ASSEMBLE_GROUPID" val="5fd0c5281fa9d42129dd6fd1"/>
  <p:tag name="KSO_WM_SPECIAL_SOURCE" val="bdnul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2890_1*a*1"/>
  <p:tag name="KSO_WM_TEMPLATE_CATEGORY" val="diagram"/>
  <p:tag name="KSO_WM_TEMPLATE_INDEX" val="20212890"/>
  <p:tag name="KSO_WM_UNIT_LAYERLEVEL" val="1"/>
  <p:tag name="KSO_WM_TAG_VERSION" val="1.0"/>
  <p:tag name="KSO_WM_BEAUTIFY_FLAG" val="#wm#"/>
  <p:tag name="KSO_WM_UNIT_PRESET_TEXT" val="单击此处添加大标题内容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0acd38fc75de463a9bad827655297cad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tru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8a07cbdab320434fb0267f170ea65714"/>
  <p:tag name="KSO_WM_UNIT_TEXT_FILL_FORE_SCHEMECOLOR_INDEX_BRIGHTNESS" val="0"/>
  <p:tag name="KSO_WM_UNIT_TEXT_FILL_FORE_SCHEMECOLOR_INDEX" val="13"/>
  <p:tag name="KSO_WM_UNIT_TEXT_FILL_TYPE" val="1"/>
  <p:tag name="KSO_WM_TEMPLATE_ASSEMBLE_XID" val="5fd0c5281fa9d42129dd6fd1"/>
  <p:tag name="KSO_WM_TEMPLATE_ASSEMBLE_GROUPID" val="5fd0c5281fa9d42129dd6fd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20213676_1"/>
  <p:tag name="KSO_WM_TEMPLATE_SUBCATEGORY" val="2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13676"/>
  <p:tag name="KSO_WM_SLIDE_LAYOUT" val="a_d"/>
  <p:tag name="KSO_WM_SLIDE_LAYOUT_CNT" val="1_1"/>
  <p:tag name="KSO_WM_SLIDE_TYPE" val="text"/>
  <p:tag name="KSO_WM_SLIDE_SUBTYPE" val="picTxt"/>
  <p:tag name="KSO_WM_SLIDE_SIZE" val="864*396"/>
  <p:tag name="KSO_WM_SLIDE_POSITION" val="48*48"/>
  <p:tag name="KSO_WM_TEMPLATE_MASTER_TYPE" val="0"/>
  <p:tag name="KSO_WM_TEMPLATE_COLOR_TYPE" val="1"/>
  <p:tag name="KSO_WM_SLIDE_CAN_ADD_NAVIGATION" val="1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t&quot;,&quot;text_direction&quot;:&quot;horizontal&quot;,&quot;support_big_font&quot;:false,&quot;fill_id&quot;:&quot;fbc1d1c81b9c4bca8f09873cfc4ac6db&quot;,&quot;fill_align&quot;:&quot;lt&quot;,&quot;chip_types&quot;:[&quot;header&quot;]},{&quot;text_align&quot;:&quot;lt&quot;,&quot;text_direction&quot;:&quot;horizontal&quot;,&quot;support_big_font&quot;:false,&quot;fill_id&quot;:&quot;736496b0653343f1bfd4c6dc9c47e1b4&quot;,&quot;fill_align&quot;:&quot;lt&quot;,&quot;chip_types&quot;:[&quot;text&quot;]}],[{&quot;text_align&quot;:&quot;lt&quot;,&quot;text_direction&quot;:&quot;horizontal&quot;,&quot;support_big_font&quot;:false,&quot;fill_id&quot;:&quot;fbc1d1c81b9c4bca8f09873cfc4ac6db&quot;,&quot;fill_align&quot;:&quot;lt&quot;,&quot;chip_types&quot;:[&quot;header&quot;]},{&quot;text_align&quot;:&quot;lm&quot;,&quot;text_direction&quot;:&quot;horizontal&quot;,&quot;support_features&quot;:[&quot;collage&quot;,&quot;carousel&quot;],&quot;support_big_font&quot;:false,&quot;fill_id&quot;:&quot;736496b0653343f1bfd4c6dc9c47e1b4&quot;,&quot;fill_align&quot;:&quot;cm&quot;,&quot;chip_types&quot;:[&quot;diagram&quot;,&quot;pictext&quot;,&quot;picture&quot;,&quot;chart&quot;,&quot;table&quot;,&quot;video&quot;]}]]"/>
  <p:tag name="KSO_WM_CHIP_XID" val="5f696419553136823a5e6172"/>
  <p:tag name="KSO_WM_CHIP_GROUPID" val="5f5ee1ca4d6848d78f644aec"/>
  <p:tag name="KSO_WM_SLIDE_BK_DARK_LIGHT" val="2"/>
  <p:tag name="KSO_WM_SLIDE_BACKGROUND_TYPE" val="general"/>
  <p:tag name="KSO_WM_SLIDE_SUPPORT_FEATURE_TYPE" val="3"/>
  <p:tag name="KSO_WM_TEMPLATE_ASSEMBLE_XID" val="5fd0b9141fa9d42129dd4ca5"/>
  <p:tag name="KSO_WM_TEMPLATE_ASSEMBLE_GROUPID" val="5fd0b9141fa9d42129dd4ca5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0-12-09T19:46:28&quot;,&quot;maxSize&quot;:{&quot;size1&quot;:26.699999999999999},&quot;minSize&quot;:{&quot;size1&quot;:17.800000000000001},&quot;normalSize&quot;:{&quot;size1&quot;:17.800000000000001},&quot;subLayout&quot;:[{&quot;id&quot;:&quot;2020-12-09T19:46:28&quot;,&quot;margin&quot;:{&quot;bottom&quot;:0,&quot;left&quot;:1.6929999589920044,&quot;right&quot;:1.6929999589920044,&quot;top&quot;:1.6929999589920044},&quot;type&quot;:0},{&quot;id&quot;:&quot;2020-12-09T19:46:28&quot;,&quot;margin&quot;:{&quot;bottom&quot;:1.6929999589920044,&quot;left&quot;:1.6929999589920044,&quot;right&quot;:1.6929999589920044,&quot;top&quot;:0.84700000286102295},&quot;type&quot;:0}],&quot;type&quot;:0}"/>
  <p:tag name="FIXED_XID_TMP" val="5f5ee1ca4d6848d78f644aec"/>
  <p:tag name="KSO_WM_CHIP_DECFILLPROP" val="[]"/>
  <p:tag name="KSO_WM_FULL_TEXT_BEAUTIFY_COPY_ID" val="150995514"/>
  <p:tag name="KSO_WM_SPECIAL_SOURCE" val="bdnul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3676_1*a*1"/>
  <p:tag name="KSO_WM_TEMPLATE_CATEGORY" val="diagram"/>
  <p:tag name="KSO_WM_TEMPLATE_INDEX" val="20213676"/>
  <p:tag name="KSO_WM_UNIT_LAYERLEVEL" val="1"/>
  <p:tag name="KSO_WM_TAG_VERSION" val="1.0"/>
  <p:tag name="KSO_WM_BEAUTIFY_FLAG" val="#wm#"/>
  <p:tag name="KSO_WM_UNIT_PRESET_TEXT" val="单击此处添加大标题内容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761b91491ab34d0986903b94552322e2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d7d2bd0a60e34835badc2d84fd8f1268"/>
  <p:tag name="KSO_WM_UNIT_TEXT_FILL_FORE_SCHEMECOLOR_INDEX_BRIGHTNESS" val="0"/>
  <p:tag name="KSO_WM_UNIT_TEXT_FILL_FORE_SCHEMECOLOR_INDEX" val="13"/>
  <p:tag name="KSO_WM_UNIT_TEXT_FILL_TYPE" val="1"/>
  <p:tag name="KSO_WM_TEMPLATE_ASSEMBLE_XID" val="5fd0b9141fa9d42129dd4ca5"/>
  <p:tag name="KSO_WM_TEMPLATE_ASSEMBLE_GROUPID" val="5fd0b9141fa9d42129dd4ca5"/>
  <p:tag name="KSO_WM_FULL_TEXT_BEAUTIFY_COPY_ID" val="2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正文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174805_5*l_h_f*1_2_1"/>
  <p:tag name="KSO_WM_TEMPLATE_CATEGORY" val="diagram"/>
  <p:tag name="KSO_WM_TEMPLATE_INDEX" val="2017480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  <p:tag name="KSO_WM_UNIT_USESOURCEFORMAT_APPLY" val="1"/>
  <p:tag name="KSO_WM_FULL_TEXT_BEAUTIFY_COPY_ID" val="5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正文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174805_5*l_h_f*1_3_1"/>
  <p:tag name="KSO_WM_TEMPLATE_CATEGORY" val="diagram"/>
  <p:tag name="KSO_WM_TEMPLATE_INDEX" val="2017480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  <p:tag name="KSO_WM_UNIT_USESOURCEFORMAT_APPLY" val="1"/>
  <p:tag name="KSO_WM_FULL_TEXT_BEAUTIFY_COPY_ID" val="7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正文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174805_5*l_h_f*1_4_1"/>
  <p:tag name="KSO_WM_TEMPLATE_CATEGORY" val="diagram"/>
  <p:tag name="KSO_WM_TEMPLATE_INDEX" val="2017480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  <p:tag name="KSO_WM_UNIT_USESOURCEFORMAT_APPLY" val="1"/>
  <p:tag name="KSO_WM_FULL_TEXT_BEAUTIFY_COPY_ID" val="77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正文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5_1"/>
  <p:tag name="KSO_WM_UNIT_ID" val="diagram20174805_5*l_h_f*1_5_1"/>
  <p:tag name="KSO_WM_TEMPLATE_CATEGORY" val="diagram"/>
  <p:tag name="KSO_WM_TEMPLATE_INDEX" val="2017480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  <p:tag name="KSO_WM_UNIT_USESOURCEFORMAT_APPLY" val="1"/>
  <p:tag name="KSO_WM_FULL_TEXT_BEAUTIFY_COPY_ID" val="8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正文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174805_5*l_h_f*1_1_1"/>
  <p:tag name="KSO_WM_TEMPLATE_CATEGORY" val="diagram"/>
  <p:tag name="KSO_WM_TEMPLATE_INDEX" val="2017480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  <p:tag name="KSO_WM_UNIT_USESOURCEFORMAT_APPLY" val="1"/>
  <p:tag name="KSO_WM_FULL_TEXT_BEAUTIFY_COPY_ID" val="8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150995214"/>
  <p:tag name="KSO_WM_SPECIAL_SOURCE" val="bdnul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614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9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1135</Words>
  <Application>WPS 演示</Application>
  <PresentationFormat>自定义</PresentationFormat>
  <Paragraphs>65</Paragraphs>
  <Slides>12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6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Office 主题</vt:lpstr>
      <vt:lpstr>1_Office 主题</vt:lpstr>
      <vt:lpstr>5_Office 主题</vt:lpstr>
      <vt:lpstr>7_Office 主题</vt:lpstr>
      <vt:lpstr>9_Office 主题</vt:lpstr>
      <vt:lpstr>6_Office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聂</cp:lastModifiedBy>
  <cp:revision>454</cp:revision>
  <dcterms:created xsi:type="dcterms:W3CDTF">2013-10-25T14:41:00Z</dcterms:created>
  <dcterms:modified xsi:type="dcterms:W3CDTF">2021-08-18T04:04:46Z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KSOSaveFontToCloudKey">
    <vt:lpwstr>511122308_cloud</vt:lpwstr>
  </property>
  <property fmtid="{D5CDD505-2E9C-101B-9397-08002B2CF9AE}" pid="4" name="ICV">
    <vt:lpwstr>DD8ABEA23AB9442FAED8D06129718C52</vt:lpwstr>
  </property>
</Properties>
</file>