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ags/tag8.xml" ContentType="application/vnd.openxmlformats-officedocument.presentationml.tags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Layouts/slideLayout17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ags/tag38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45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docProps/custom.xml" ContentType="application/vnd.openxmlformats-officedocument.custom-properties+xml"/>
  <Override PartName="/ppt/tags/tag34.xml" ContentType="application/vnd.openxmlformats-officedocument.presentationml.tags+xml"/>
  <Override PartName="/ppt/tags/tag52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41.xml" ContentType="application/vnd.openxmlformats-officedocument.presentationml.tags+xml"/>
  <Override PartName="/ppt/tags/tag70.xml" ContentType="application/vnd.openxmlformats-officedocument.presentationml.tags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heme/theme6.xml" ContentType="application/vnd.openxmlformats-officedocument.theme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slideLayouts/slideLayout16.xml" ContentType="application/vnd.openxmlformats-officedocument.presentationml.slideLayout+xml"/>
  <Override PartName="/ppt/tags/tag39.xml" ContentType="application/vnd.openxmlformats-officedocument.presentationml.tags+xml"/>
  <Override PartName="/ppt/tags/tag59.xml" ContentType="application/vnd.openxmlformats-officedocument.presentationml.tags+xml"/>
  <Override PartName="/ppt/tags/tag68.xml" ContentType="application/vnd.openxmlformats-officedocument.presentationml.tag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14.xml" ContentType="application/vnd.openxmlformats-officedocument.presentationml.slideLayout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57.xml" ContentType="application/vnd.openxmlformats-officedocument.presentationml.tags+xml"/>
  <Override PartName="/ppt/tags/tag66.xml" ContentType="application/vnd.openxmlformats-officedocument.presentationml.tags+xml"/>
  <Override PartName="/ppt/tags/tag75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55.xml" ContentType="application/vnd.openxmlformats-officedocument.presentationml.tags+xml"/>
  <Override PartName="/ppt/tags/tag64.xml" ContentType="application/vnd.openxmlformats-officedocument.presentationml.tags+xml"/>
  <Override PartName="/ppt/tags/tag73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53.xml" ContentType="application/vnd.openxmlformats-officedocument.presentationml.tags+xml"/>
  <Override PartName="/ppt/tags/tag62.xml" ContentType="application/vnd.openxmlformats-officedocument.presentationml.tags+xml"/>
  <Override PartName="/ppt/tags/tag71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tags/tag42.xml" ContentType="application/vnd.openxmlformats-officedocument.presentationml.tags+xml"/>
  <Override PartName="/ppt/tags/tag51.xml" ContentType="application/vnd.openxmlformats-officedocument.presentationml.tags+xml"/>
  <Override PartName="/ppt/tags/tag60.xml" ContentType="application/vnd.openxmlformats-officedocument.presentationml.tags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1.xml" ContentType="application/vnd.openxmlformats-officedocument.presentationml.tags+xml"/>
  <Override PartName="/ppt/theme/theme7.xml" ContentType="application/vnd.openxmlformats-officedocument.theme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ags/tag2.xml" ContentType="application/vnd.openxmlformats-officedocument.presentationml.tags+xml"/>
  <Override PartName="/ppt/slideLayouts/slideLayout15.xml" ContentType="application/vnd.openxmlformats-officedocument.presentationml.slideLayout+xml"/>
  <Override PartName="/ppt/tags/tag58.xml" ContentType="application/vnd.openxmlformats-officedocument.presentationml.tags+xml"/>
  <Override PartName="/ppt/tags/tag69.xml" ContentType="application/vnd.openxmlformats-officedocument.presentationml.tags+xml"/>
  <Default Extension="rels" ContentType="application/vnd.openxmlformats-package.relationships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commentAuthors.xml" ContentType="application/vnd.openxmlformats-officedocument.presentationml.commentAuthor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tags/tag32.xml" ContentType="application/vnd.openxmlformats-officedocument.presentationml.tags+xml"/>
  <Override PartName="/ppt/tags/tag50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6" r:id="rId2"/>
    <p:sldMasterId id="2147483660" r:id="rId3"/>
    <p:sldMasterId id="2147483663" r:id="rId4"/>
    <p:sldMasterId id="2147483666" r:id="rId5"/>
    <p:sldMasterId id="2147483669" r:id="rId6"/>
  </p:sldMasterIdLst>
  <p:notesMasterIdLst>
    <p:notesMasterId r:id="rId19"/>
  </p:notesMasterIdLst>
  <p:handoutMasterIdLst>
    <p:handoutMasterId r:id="rId20"/>
  </p:handoutMasterIdLst>
  <p:sldIdLst>
    <p:sldId id="729" r:id="rId7"/>
    <p:sldId id="527" r:id="rId8"/>
    <p:sldId id="565" r:id="rId9"/>
    <p:sldId id="730" r:id="rId10"/>
    <p:sldId id="732" r:id="rId11"/>
    <p:sldId id="568" r:id="rId12"/>
    <p:sldId id="597" r:id="rId13"/>
    <p:sldId id="598" r:id="rId14"/>
    <p:sldId id="731" r:id="rId15"/>
    <p:sldId id="570" r:id="rId16"/>
    <p:sldId id="733" r:id="rId17"/>
    <p:sldId id="270" r:id="rId18"/>
  </p:sldIdLst>
  <p:sldSz cx="12192000" cy="6858000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李东生" initials="李东生" lastIdx="1" clrIdx="0"/>
  <p:cmAuthor id="2" name="作者" initials="A" lastIdx="0" clrIdx="1"/>
  <p:cmAuthor id="3" name="Administrator" initials="A" lastIdx="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4F8EFA"/>
    <a:srgbClr val="0000CC"/>
    <a:srgbClr val="00724D"/>
    <a:srgbClr val="CAF6DF"/>
    <a:srgbClr val="5DEFA9"/>
    <a:srgbClr val="003300"/>
    <a:srgbClr val="006600"/>
    <a:srgbClr val="F2FCF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230"/>
    <p:restoredTop sz="88296" autoAdjust="0"/>
  </p:normalViewPr>
  <p:slideViewPr>
    <p:cSldViewPr snapToGrid="0" showGuides="1">
      <p:cViewPr varScale="1">
        <p:scale>
          <a:sx n="78" d="100"/>
          <a:sy n="78" d="100"/>
        </p:scale>
        <p:origin x="-1194" y="-72"/>
      </p:cViewPr>
      <p:guideLst>
        <p:guide orient="horz" pos="2115"/>
        <p:guide pos="388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pPr/>
              <a:t>2021/8/18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页眉占位符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1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 typeface="Arial" panose="020B0604020202020204" pitchFamily="34" charset="0"/>
              <a:buNone/>
              <a:defRPr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6AF8F9E-BBF4-4FC3-B441-59CC92440747}" type="datetime1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2021/8/18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172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noFill/>
          </a:ln>
        </p:spPr>
      </p:sp>
      <p:sp>
        <p:nvSpPr>
          <p:cNvPr id="2053" name="备注占位符 4"/>
          <p:cNvSpPr>
            <a:spLocks noGrp="1" noRot="1" noChangeAspect="1" noChangeArrowheads="1"/>
          </p:cNvSpPr>
          <p:nvPr/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第二级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第三级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第四级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第五级</a:t>
            </a:r>
          </a:p>
        </p:txBody>
      </p:sp>
      <p:sp>
        <p:nvSpPr>
          <p:cNvPr id="2054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5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>
              <a:buNone/>
            </a:pPr>
            <a:fld id="{9A0DB2DC-4C9A-4742-B13C-FB6460FD3503}" type="slidenum">
              <a:rPr lang="zh-CN" altLang="en-US" dirty="0"/>
              <a:pPr lvl="0" algn="r" eaLnBrk="1" hangingPunct="1">
                <a:buNone/>
              </a:pPr>
              <a:t>‹#›</a:t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51D9C-74F3-4A50-80CE-FCA0A0469843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6AF8F9E-BBF4-4FC3-B441-59CC92440747}" type="datetime1">
              <a: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2021/8/18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4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图片 2" descr="01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39700" y="0"/>
            <a:ext cx="12331700" cy="69357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887" y="80827"/>
            <a:ext cx="12158731" cy="6697227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>
          <a:xfrm>
            <a:off x="879742" y="6349833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2021/8/18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4116000" y="6349833"/>
            <a:ext cx="3960000" cy="316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8610600" y="6349833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>
          <a:xfrm>
            <a:off x="879742" y="6349833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2021/8/18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4116000" y="6349833"/>
            <a:ext cx="3960000" cy="316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8610600" y="6349833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>
          <a:xfrm>
            <a:off x="879742" y="6349833"/>
            <a:ext cx="2700000" cy="3168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pPr/>
              <a:t>2021/8/18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4116000" y="6349833"/>
            <a:ext cx="3960000" cy="3168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8610600" y="6349833"/>
            <a:ext cx="2700000" cy="3168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>
          <a:xfrm>
            <a:off x="879742" y="6349833"/>
            <a:ext cx="2700000" cy="3168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pPr/>
              <a:t>2021/8/18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4116000" y="6349833"/>
            <a:ext cx="3960000" cy="3168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8610600" y="6349833"/>
            <a:ext cx="2700000" cy="3168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图片 5" descr="01c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11125" y="0"/>
            <a:ext cx="12303125" cy="69199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EA7A3100-DE3C-46DE-A901-464DE630C16B}" type="datetimeFigureOut">
              <a:rPr lang="zh-CN" altLang="en-US" smtClean="0"/>
              <a:pPr/>
              <a:t>2021/8/18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775A56D-B246-4D3E-BAE7-937263F86FD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眉头"/>
          <p:cNvSpPr txBox="1"/>
          <p:nvPr userDrawn="1"/>
        </p:nvSpPr>
        <p:spPr>
          <a:xfrm>
            <a:off x="648498" y="97276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200"/>
            <a:r>
              <a:rPr lang="zh-CN" altLang="en-US" sz="1600" kern="0">
                <a:solidFill>
                  <a:schemeClr val="bg1"/>
                </a:solidFill>
                <a:latin typeface="方正正黑简体" pitchFamily="2" charset="-122"/>
                <a:ea typeface="方正正黑简体" pitchFamily="2" charset="-122"/>
              </a:rPr>
              <a:t>章节标题一</a:t>
            </a:r>
          </a:p>
        </p:txBody>
      </p:sp>
      <p:sp>
        <p:nvSpPr>
          <p:cNvPr id="9" name="眉头"/>
          <p:cNvSpPr txBox="1"/>
          <p:nvPr userDrawn="1"/>
        </p:nvSpPr>
        <p:spPr>
          <a:xfrm>
            <a:off x="2478497" y="97276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200"/>
            <a:r>
              <a:rPr lang="zh-CN" altLang="en-US" sz="1600" kern="0">
                <a:solidFill>
                  <a:schemeClr val="bg1"/>
                </a:solidFill>
                <a:latin typeface="方正正黑简体" pitchFamily="2" charset="-122"/>
                <a:ea typeface="方正正黑简体" pitchFamily="2" charset="-122"/>
              </a:rPr>
              <a:t>章节标题二</a:t>
            </a:r>
          </a:p>
        </p:txBody>
      </p:sp>
      <p:sp>
        <p:nvSpPr>
          <p:cNvPr id="10" name="眉头"/>
          <p:cNvSpPr txBox="1"/>
          <p:nvPr userDrawn="1"/>
        </p:nvSpPr>
        <p:spPr>
          <a:xfrm>
            <a:off x="4324930" y="97276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200"/>
            <a:r>
              <a:rPr lang="zh-CN" altLang="en-US" sz="1600" kern="0">
                <a:solidFill>
                  <a:schemeClr val="bg1"/>
                </a:solidFill>
                <a:latin typeface="方正正黑简体" pitchFamily="2" charset="-122"/>
                <a:ea typeface="方正正黑简体" pitchFamily="2" charset="-122"/>
              </a:rPr>
              <a:t>章节标题三</a:t>
            </a:r>
          </a:p>
        </p:txBody>
      </p:sp>
      <p:sp>
        <p:nvSpPr>
          <p:cNvPr id="11" name="眉头"/>
          <p:cNvSpPr txBox="1"/>
          <p:nvPr userDrawn="1"/>
        </p:nvSpPr>
        <p:spPr>
          <a:xfrm>
            <a:off x="6145876" y="97276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200"/>
            <a:r>
              <a:rPr lang="zh-CN" altLang="en-US" sz="1600" kern="0">
                <a:solidFill>
                  <a:schemeClr val="bg1"/>
                </a:solidFill>
                <a:latin typeface="方正正黑简体" pitchFamily="2" charset="-122"/>
                <a:ea typeface="方正正黑简体" pitchFamily="2" charset="-122"/>
              </a:rPr>
              <a:t>章节标题四</a:t>
            </a:r>
          </a:p>
        </p:txBody>
      </p:sp>
      <p:sp>
        <p:nvSpPr>
          <p:cNvPr id="12" name="眉头"/>
          <p:cNvSpPr txBox="1"/>
          <p:nvPr userDrawn="1"/>
        </p:nvSpPr>
        <p:spPr>
          <a:xfrm>
            <a:off x="7966821" y="97276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200"/>
            <a:r>
              <a:rPr lang="zh-CN" altLang="en-US" sz="1600" kern="0">
                <a:solidFill>
                  <a:schemeClr val="bg1"/>
                </a:solidFill>
                <a:latin typeface="方正正黑简体" pitchFamily="2" charset="-122"/>
                <a:ea typeface="方正正黑简体" pitchFamily="2" charset="-122"/>
              </a:rPr>
              <a:t>章节标题五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2021/8/18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图片 2" descr="01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39700" y="0"/>
            <a:ext cx="12331700" cy="69357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>
          <a:xfrm>
            <a:off x="879742" y="6349833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2021/8/18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4116000" y="6349833"/>
            <a:ext cx="3960000" cy="316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8610600" y="6349833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jpe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.jpe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" descr="01b"/>
          <p:cNvPicPr>
            <a:picLocks noChangeAspect="1"/>
          </p:cNvPicPr>
          <p:nvPr userDrawn="1"/>
        </p:nvPicPr>
        <p:blipFill>
          <a:blip r:embed="rId9" cstate="print"/>
          <a:stretch>
            <a:fillRect/>
          </a:stretch>
        </p:blipFill>
        <p:spPr>
          <a:xfrm>
            <a:off x="-93662" y="0"/>
            <a:ext cx="12285662" cy="6910388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sldNum="0" hdr="0" ftr="0" dt="0"/>
  <p:txStyles>
    <p:titleStyle>
      <a:lvl1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 Light" panose="020F0302020204030204" pitchFamily="34" charset="0"/>
        </a:defRPr>
      </a:lvl1pPr>
      <a:lvl2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2pPr>
      <a:lvl3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3pPr>
      <a:lvl4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4pPr>
      <a:lvl5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5pPr>
      <a:lvl6pPr marL="13716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6pPr>
      <a:lvl7pPr marL="18288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7pPr>
      <a:lvl8pPr marL="22860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8pPr>
      <a:lvl9pPr marL="27432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" descr="01b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-93662" y="0"/>
            <a:ext cx="12285662" cy="6910388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</p:sldLayoutIdLst>
  <p:hf sldNum="0" hdr="0" ftr="0" dt="0"/>
  <p:txStyles>
    <p:titleStyle>
      <a:lvl1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 Light" panose="020F0302020204030204" pitchFamily="34" charset="0"/>
        </a:defRPr>
      </a:lvl1pPr>
      <a:lvl2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2pPr>
      <a:lvl3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3pPr>
      <a:lvl4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4pPr>
      <a:lvl5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5pPr>
      <a:lvl6pPr marL="13716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6pPr>
      <a:lvl7pPr marL="18288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7pPr>
      <a:lvl8pPr marL="22860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8pPr>
      <a:lvl9pPr marL="27432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" descr="01b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-93662" y="0"/>
            <a:ext cx="12285662" cy="6910388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sldNum="0" hdr="0" ftr="0" dt="0"/>
  <p:txStyles>
    <p:titleStyle>
      <a:lvl1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 Light" panose="020F0302020204030204" pitchFamily="34" charset="0"/>
        </a:defRPr>
      </a:lvl1pPr>
      <a:lvl2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2pPr>
      <a:lvl3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3pPr>
      <a:lvl4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4pPr>
      <a:lvl5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5pPr>
      <a:lvl6pPr marL="13716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6pPr>
      <a:lvl7pPr marL="18288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7pPr>
      <a:lvl8pPr marL="22860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8pPr>
      <a:lvl9pPr marL="27432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" descr="01b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-93662" y="0"/>
            <a:ext cx="12285662" cy="6910388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hf sldNum="0" hdr="0" ftr="0" dt="0"/>
  <p:txStyles>
    <p:titleStyle>
      <a:lvl1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 Light" panose="020F0302020204030204" pitchFamily="34" charset="0"/>
        </a:defRPr>
      </a:lvl1pPr>
      <a:lvl2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2pPr>
      <a:lvl3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3pPr>
      <a:lvl4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4pPr>
      <a:lvl5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5pPr>
      <a:lvl6pPr marL="13716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6pPr>
      <a:lvl7pPr marL="18288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7pPr>
      <a:lvl8pPr marL="22860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8pPr>
      <a:lvl9pPr marL="27432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" descr="01b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-93662" y="0"/>
            <a:ext cx="12285662" cy="6910388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hf sldNum="0" hdr="0" ftr="0" dt="0"/>
  <p:txStyles>
    <p:titleStyle>
      <a:lvl1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 Light" panose="020F0302020204030204" pitchFamily="34" charset="0"/>
        </a:defRPr>
      </a:lvl1pPr>
      <a:lvl2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2pPr>
      <a:lvl3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3pPr>
      <a:lvl4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4pPr>
      <a:lvl5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5pPr>
      <a:lvl6pPr marL="13716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6pPr>
      <a:lvl7pPr marL="18288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7pPr>
      <a:lvl8pPr marL="22860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8pPr>
      <a:lvl9pPr marL="27432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" descr="01b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-93662" y="0"/>
            <a:ext cx="12285662" cy="6910388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</p:sldLayoutIdLst>
  <p:hf sldNum="0" hdr="0" ftr="0" dt="0"/>
  <p:txStyles>
    <p:titleStyle>
      <a:lvl1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 Light" panose="020F0302020204030204" pitchFamily="34" charset="0"/>
        </a:defRPr>
      </a:lvl1pPr>
      <a:lvl2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2pPr>
      <a:lvl3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3pPr>
      <a:lvl4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4pPr>
      <a:lvl5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5pPr>
      <a:lvl6pPr marL="13716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6pPr>
      <a:lvl7pPr marL="18288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7pPr>
      <a:lvl8pPr marL="22860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8pPr>
      <a:lvl9pPr marL="27432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ags" Target="../tags/tag1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tags" Target="../tags/tag69.xml"/><Relationship Id="rId7" Type="http://schemas.openxmlformats.org/officeDocument/2006/relationships/tags" Target="../tags/tag73.xml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6" Type="http://schemas.openxmlformats.org/officeDocument/2006/relationships/tags" Target="../tags/tag72.xml"/><Relationship Id="rId5" Type="http://schemas.openxmlformats.org/officeDocument/2006/relationships/tags" Target="../tags/tag71.xml"/><Relationship Id="rId4" Type="http://schemas.openxmlformats.org/officeDocument/2006/relationships/tags" Target="../tags/tag7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75.xml"/><Relationship Id="rId1" Type="http://schemas.openxmlformats.org/officeDocument/2006/relationships/tags" Target="../tags/tag7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24.xml"/><Relationship Id="rId13" Type="http://schemas.openxmlformats.org/officeDocument/2006/relationships/tags" Target="../tags/tag29.xml"/><Relationship Id="rId18" Type="http://schemas.openxmlformats.org/officeDocument/2006/relationships/tags" Target="../tags/tag34.xml"/><Relationship Id="rId26" Type="http://schemas.openxmlformats.org/officeDocument/2006/relationships/tags" Target="../tags/tag42.xml"/><Relationship Id="rId3" Type="http://schemas.openxmlformats.org/officeDocument/2006/relationships/tags" Target="../tags/tag19.xml"/><Relationship Id="rId21" Type="http://schemas.openxmlformats.org/officeDocument/2006/relationships/tags" Target="../tags/tag37.xml"/><Relationship Id="rId34" Type="http://schemas.openxmlformats.org/officeDocument/2006/relationships/tags" Target="../tags/tag50.xml"/><Relationship Id="rId7" Type="http://schemas.openxmlformats.org/officeDocument/2006/relationships/tags" Target="../tags/tag23.xml"/><Relationship Id="rId12" Type="http://schemas.openxmlformats.org/officeDocument/2006/relationships/tags" Target="../tags/tag28.xml"/><Relationship Id="rId17" Type="http://schemas.openxmlformats.org/officeDocument/2006/relationships/tags" Target="../tags/tag33.xml"/><Relationship Id="rId25" Type="http://schemas.openxmlformats.org/officeDocument/2006/relationships/tags" Target="../tags/tag41.xml"/><Relationship Id="rId33" Type="http://schemas.openxmlformats.org/officeDocument/2006/relationships/tags" Target="../tags/tag49.xml"/><Relationship Id="rId2" Type="http://schemas.openxmlformats.org/officeDocument/2006/relationships/tags" Target="../tags/tag18.xml"/><Relationship Id="rId16" Type="http://schemas.openxmlformats.org/officeDocument/2006/relationships/tags" Target="../tags/tag32.xml"/><Relationship Id="rId20" Type="http://schemas.openxmlformats.org/officeDocument/2006/relationships/tags" Target="../tags/tag36.xml"/><Relationship Id="rId29" Type="http://schemas.openxmlformats.org/officeDocument/2006/relationships/tags" Target="../tags/tag45.xml"/><Relationship Id="rId1" Type="http://schemas.openxmlformats.org/officeDocument/2006/relationships/tags" Target="../tags/tag17.xml"/><Relationship Id="rId6" Type="http://schemas.openxmlformats.org/officeDocument/2006/relationships/tags" Target="../tags/tag22.xml"/><Relationship Id="rId11" Type="http://schemas.openxmlformats.org/officeDocument/2006/relationships/tags" Target="../tags/tag27.xml"/><Relationship Id="rId24" Type="http://schemas.openxmlformats.org/officeDocument/2006/relationships/tags" Target="../tags/tag40.xml"/><Relationship Id="rId32" Type="http://schemas.openxmlformats.org/officeDocument/2006/relationships/tags" Target="../tags/tag48.xml"/><Relationship Id="rId5" Type="http://schemas.openxmlformats.org/officeDocument/2006/relationships/tags" Target="../tags/tag21.xml"/><Relationship Id="rId15" Type="http://schemas.openxmlformats.org/officeDocument/2006/relationships/tags" Target="../tags/tag31.xml"/><Relationship Id="rId23" Type="http://schemas.openxmlformats.org/officeDocument/2006/relationships/tags" Target="../tags/tag39.xml"/><Relationship Id="rId28" Type="http://schemas.openxmlformats.org/officeDocument/2006/relationships/tags" Target="../tags/tag44.xml"/><Relationship Id="rId36" Type="http://schemas.openxmlformats.org/officeDocument/2006/relationships/notesSlide" Target="../notesSlides/notesSlide1.xml"/><Relationship Id="rId10" Type="http://schemas.openxmlformats.org/officeDocument/2006/relationships/tags" Target="../tags/tag26.xml"/><Relationship Id="rId19" Type="http://schemas.openxmlformats.org/officeDocument/2006/relationships/tags" Target="../tags/tag35.xml"/><Relationship Id="rId31" Type="http://schemas.openxmlformats.org/officeDocument/2006/relationships/tags" Target="../tags/tag47.xml"/><Relationship Id="rId4" Type="http://schemas.openxmlformats.org/officeDocument/2006/relationships/tags" Target="../tags/tag20.xml"/><Relationship Id="rId9" Type="http://schemas.openxmlformats.org/officeDocument/2006/relationships/tags" Target="../tags/tag25.xml"/><Relationship Id="rId14" Type="http://schemas.openxmlformats.org/officeDocument/2006/relationships/tags" Target="../tags/tag30.xml"/><Relationship Id="rId22" Type="http://schemas.openxmlformats.org/officeDocument/2006/relationships/tags" Target="../tags/tag38.xml"/><Relationship Id="rId27" Type="http://schemas.openxmlformats.org/officeDocument/2006/relationships/tags" Target="../tags/tag43.xml"/><Relationship Id="rId30" Type="http://schemas.openxmlformats.org/officeDocument/2006/relationships/tags" Target="../tags/tag46.xml"/><Relationship Id="rId35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4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4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tags" Target="../tags/tag59.xml"/><Relationship Id="rId7" Type="http://schemas.openxmlformats.org/officeDocument/2006/relationships/tags" Target="../tags/tag63.xml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6" Type="http://schemas.openxmlformats.org/officeDocument/2006/relationships/tags" Target="../tags/tag62.xml"/><Relationship Id="rId5" Type="http://schemas.openxmlformats.org/officeDocument/2006/relationships/tags" Target="../tags/tag61.xml"/><Relationship Id="rId4" Type="http://schemas.openxmlformats.org/officeDocument/2006/relationships/tags" Target="../tags/tag60.xml"/><Relationship Id="rId9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tags" Target="../tags/tag66.xml"/><Relationship Id="rId1" Type="http://schemas.openxmlformats.org/officeDocument/2006/relationships/tags" Target="../tags/tag6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直接连接符 17"/>
          <p:cNvSpPr/>
          <p:nvPr/>
        </p:nvSpPr>
        <p:spPr>
          <a:xfrm>
            <a:off x="4776788" y="4632325"/>
            <a:ext cx="2622550" cy="1588"/>
          </a:xfrm>
          <a:prstGeom prst="line">
            <a:avLst/>
          </a:prstGeom>
          <a:ln w="6350">
            <a:noFill/>
          </a:ln>
        </p:spPr>
      </p:sp>
      <p:sp>
        <p:nvSpPr>
          <p:cNvPr id="27650" name="文本框 24"/>
          <p:cNvSpPr/>
          <p:nvPr/>
        </p:nvSpPr>
        <p:spPr>
          <a:xfrm>
            <a:off x="3581400" y="5280025"/>
            <a:ext cx="6681788" cy="1135054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charset="0"/>
              </a:rPr>
              <a:t>报告人：杨小斌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charset="0"/>
              </a:rPr>
              <a:t>单   位：北京市十一学校</a:t>
            </a:r>
          </a:p>
        </p:txBody>
      </p:sp>
      <p:sp>
        <p:nvSpPr>
          <p:cNvPr id="27651" name="矩形 2"/>
          <p:cNvSpPr/>
          <p:nvPr/>
        </p:nvSpPr>
        <p:spPr>
          <a:xfrm>
            <a:off x="1036638" y="1647825"/>
            <a:ext cx="11155362" cy="20113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>
              <a:buFont typeface="Arial" panose="020B0604020202020204" pitchFamily="34" charset="0"/>
            </a:pP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  <a:sym typeface="Calibri" panose="020F0502020204030204" charset="0"/>
            </a:endParaRPr>
          </a:p>
        </p:txBody>
      </p:sp>
      <p:sp>
        <p:nvSpPr>
          <p:cNvPr id="27652" name="文本框 22"/>
          <p:cNvSpPr/>
          <p:nvPr/>
        </p:nvSpPr>
        <p:spPr>
          <a:xfrm>
            <a:off x="-152400" y="2336800"/>
            <a:ext cx="12344400" cy="2123658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>
              <a:buFont typeface="Arial" panose="020B0604020202020204" pitchFamily="34" charset="0"/>
            </a:pPr>
            <a:r>
              <a:rPr lang="zh-CN" altLang="en-US" sz="4400" b="1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第</a:t>
            </a:r>
            <a:r>
              <a:rPr lang="en-US" altLang="zh-CN" sz="4400" b="1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5</a:t>
            </a:r>
            <a:r>
              <a:rPr lang="zh-CN" altLang="en-US" sz="4400" b="1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讲  法治兴则国家兴</a:t>
            </a:r>
            <a:endParaRPr lang="en-US" altLang="zh-CN" sz="4400" b="1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algn="ctr">
              <a:buFont typeface="Arial" panose="020B0604020202020204" pitchFamily="34" charset="0"/>
            </a:pPr>
            <a:r>
              <a:rPr lang="en-US" altLang="zh-CN" sz="4400" b="1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          </a:t>
            </a:r>
          </a:p>
          <a:p>
            <a:pPr algn="ctr">
              <a:buFont typeface="Arial" panose="020B0604020202020204" pitchFamily="34" charset="0"/>
            </a:pPr>
            <a:r>
              <a:rPr lang="zh-CN" altLang="en-US" sz="4400" b="1" dirty="0">
                <a:latin typeface="华文仿宋" panose="02010600040101010101" pitchFamily="2" charset="-122"/>
                <a:ea typeface="华文仿宋" panose="02010600040101010101" pitchFamily="2" charset="-122"/>
                <a:sym typeface="微软雅黑" panose="020B0503020204020204" pitchFamily="34" charset="-122"/>
              </a:rPr>
              <a:t>内容解读</a:t>
            </a:r>
          </a:p>
        </p:txBody>
      </p:sp>
      <p:sp>
        <p:nvSpPr>
          <p:cNvPr id="27654" name="文本框 99"/>
          <p:cNvSpPr txBox="1"/>
          <p:nvPr/>
        </p:nvSpPr>
        <p:spPr>
          <a:xfrm>
            <a:off x="23813" y="1290638"/>
            <a:ext cx="10739437" cy="5238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zh-CN" sz="2800" b="1" dirty="0">
                <a:solidFill>
                  <a:srgbClr val="264457"/>
                </a:solidFill>
                <a:latin typeface="黑体" panose="02010609060101010101" charset="-122"/>
                <a:ea typeface="黑体" panose="02010609060101010101" charset="-122"/>
              </a:rPr>
              <a:t>《习近平新时代中国特色社会主义思想学生读本》</a:t>
            </a:r>
            <a:r>
              <a:rPr lang="zh-CN" altLang="en-US" sz="2800" b="1" dirty="0">
                <a:solidFill>
                  <a:srgbClr val="264457"/>
                </a:solidFill>
                <a:latin typeface="黑体" panose="02010609060101010101" charset="-122"/>
                <a:ea typeface="黑体" panose="02010609060101010101" charset="-122"/>
              </a:rPr>
              <a:t>（初中）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文本框 21"/>
          <p:cNvSpPr txBox="1"/>
          <p:nvPr>
            <p:custDataLst>
              <p:tags r:id="rId2"/>
            </p:custDataLst>
          </p:nvPr>
        </p:nvSpPr>
        <p:spPr>
          <a:xfrm>
            <a:off x="609562" y="802010"/>
            <a:ext cx="10972876" cy="609600"/>
          </a:xfrm>
          <a:prstGeom prst="rect">
            <a:avLst/>
          </a:prstGeom>
          <a:noFill/>
        </p:spPr>
        <p:txBody>
          <a:bodyPr wrap="square" lIns="63500" tIns="25400" rIns="63500" bIns="25400" rtlCol="0" anchor="t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zh-CN" altLang="en-US" sz="4000" b="1" spc="240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五、教学难点</a:t>
            </a:r>
          </a:p>
        </p:txBody>
      </p:sp>
      <p:sp>
        <p:nvSpPr>
          <p:cNvPr id="57" name="TextBox 174"/>
          <p:cNvSpPr txBox="1"/>
          <p:nvPr>
            <p:custDataLst>
              <p:tags r:id="rId3"/>
            </p:custDataLst>
          </p:nvPr>
        </p:nvSpPr>
        <p:spPr>
          <a:xfrm>
            <a:off x="2326005" y="1523365"/>
            <a:ext cx="2851785" cy="1441450"/>
          </a:xfrm>
          <a:prstGeom prst="rect">
            <a:avLst/>
          </a:prstGeom>
          <a:noFill/>
        </p:spPr>
        <p:txBody>
          <a:bodyPr wrap="square" lIns="90000" tIns="46800" rIns="90000" bIns="46800" rtlCol="0">
            <a:normAutofit/>
          </a:bodyPr>
          <a:lstStyle>
            <a:defPPr>
              <a:defRPr lang="zh-CN"/>
            </a:defPPr>
            <a:lvl1pPr algn="ctr">
              <a:lnSpc>
                <a:spcPts val="1600"/>
              </a:lnSpc>
              <a:spcAft>
                <a:spcPts val="1600"/>
              </a:spcAft>
              <a:defRPr>
                <a:latin typeface="Arial" panose="020B0604020202020204" pitchFamily="34" charset="0"/>
                <a:ea typeface="微软雅黑" panose="020B0503020204020204" pitchFamily="34" charset="-122"/>
                <a:cs typeface="Lato Light"/>
              </a:defRPr>
            </a:lvl1pPr>
          </a:lstStyle>
          <a:p>
            <a:pPr marL="0" lvl="0" indent="-285750" algn="ctr" fontAlgn="ctr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Wingdings" panose="05000000000000000000" charset="0"/>
              <a:buNone/>
            </a:pPr>
            <a:endParaRPr lang="zh-CN" altLang="en-US" sz="2400" b="1" u="none" spc="80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  <a:sym typeface="+mn-ea"/>
            </a:endParaRPr>
          </a:p>
        </p:txBody>
      </p:sp>
      <p:sp>
        <p:nvSpPr>
          <p:cNvPr id="74" name="TextBox 174"/>
          <p:cNvSpPr txBox="1"/>
          <p:nvPr>
            <p:custDataLst>
              <p:tags r:id="rId4"/>
            </p:custDataLst>
          </p:nvPr>
        </p:nvSpPr>
        <p:spPr>
          <a:xfrm>
            <a:off x="4894580" y="1287145"/>
            <a:ext cx="2519680" cy="1441450"/>
          </a:xfrm>
          <a:prstGeom prst="rect">
            <a:avLst/>
          </a:prstGeom>
          <a:noFill/>
        </p:spPr>
        <p:txBody>
          <a:bodyPr wrap="square" lIns="90000" tIns="46800" rIns="90000" bIns="46800" rtlCol="0">
            <a:normAutofit/>
          </a:bodyPr>
          <a:lstStyle>
            <a:defPPr>
              <a:defRPr lang="zh-CN"/>
            </a:defPPr>
            <a:lvl1pPr algn="ctr">
              <a:lnSpc>
                <a:spcPts val="1600"/>
              </a:lnSpc>
              <a:spcAft>
                <a:spcPts val="1600"/>
              </a:spcAft>
              <a:defRPr>
                <a:latin typeface="Arial" panose="020B0604020202020204" pitchFamily="34" charset="0"/>
                <a:ea typeface="微软雅黑" panose="020B0503020204020204" pitchFamily="34" charset="-122"/>
                <a:cs typeface="Lato Light"/>
              </a:defRPr>
            </a:lvl1pPr>
          </a:lstStyle>
          <a:p>
            <a:pPr marL="0" lvl="0" indent="-285750" algn="ctr" fontAlgn="ctr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Wingdings" panose="05000000000000000000" charset="0"/>
              <a:buNone/>
            </a:pPr>
            <a:endParaRPr lang="zh-CN" altLang="en-US" sz="2400" b="1" u="none" spc="80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  <a:sym typeface="+mn-ea"/>
            </a:endParaRPr>
          </a:p>
        </p:txBody>
      </p:sp>
      <p:sp>
        <p:nvSpPr>
          <p:cNvPr id="77" name="TextBox 174"/>
          <p:cNvSpPr txBox="1"/>
          <p:nvPr>
            <p:custDataLst>
              <p:tags r:id="rId5"/>
            </p:custDataLst>
          </p:nvPr>
        </p:nvSpPr>
        <p:spPr>
          <a:xfrm>
            <a:off x="7160260" y="1696085"/>
            <a:ext cx="2829560" cy="1441450"/>
          </a:xfrm>
          <a:prstGeom prst="rect">
            <a:avLst/>
          </a:prstGeom>
          <a:noFill/>
        </p:spPr>
        <p:txBody>
          <a:bodyPr wrap="square" lIns="90000" tIns="46800" rIns="90000" bIns="46800" rtlCol="0">
            <a:normAutofit/>
          </a:bodyPr>
          <a:lstStyle>
            <a:defPPr>
              <a:defRPr lang="zh-CN"/>
            </a:defPPr>
            <a:lvl1pPr algn="ctr">
              <a:lnSpc>
                <a:spcPts val="1600"/>
              </a:lnSpc>
              <a:spcAft>
                <a:spcPts val="1600"/>
              </a:spcAft>
              <a:defRPr>
                <a:latin typeface="Arial" panose="020B0604020202020204" pitchFamily="34" charset="0"/>
                <a:ea typeface="微软雅黑" panose="020B0503020204020204" pitchFamily="34" charset="-122"/>
                <a:cs typeface="Lato Light"/>
              </a:defRPr>
            </a:lvl1pPr>
          </a:lstStyle>
          <a:p>
            <a:pPr marL="0" lvl="0" indent="-285750" algn="ctr" fontAlgn="ctr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Wingdings" panose="05000000000000000000" charset="0"/>
              <a:buNone/>
            </a:pPr>
            <a:endParaRPr lang="zh-CN" altLang="en-US" sz="2400" b="1" u="none" spc="80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  <a:sym typeface="+mn-ea"/>
            </a:endParaRPr>
          </a:p>
        </p:txBody>
      </p:sp>
      <p:sp>
        <p:nvSpPr>
          <p:cNvPr id="80" name="TextBox 174"/>
          <p:cNvSpPr txBox="1"/>
          <p:nvPr>
            <p:custDataLst>
              <p:tags r:id="rId6"/>
            </p:custDataLst>
          </p:nvPr>
        </p:nvSpPr>
        <p:spPr>
          <a:xfrm>
            <a:off x="9200515" y="2230755"/>
            <a:ext cx="2883535" cy="1441450"/>
          </a:xfrm>
          <a:prstGeom prst="rect">
            <a:avLst/>
          </a:prstGeom>
          <a:noFill/>
        </p:spPr>
        <p:txBody>
          <a:bodyPr wrap="square" lIns="90000" tIns="46800" rIns="90000" bIns="46800" rtlCol="0">
            <a:normAutofit/>
          </a:bodyPr>
          <a:lstStyle>
            <a:defPPr>
              <a:defRPr lang="zh-CN"/>
            </a:defPPr>
            <a:lvl1pPr algn="ctr">
              <a:lnSpc>
                <a:spcPts val="1600"/>
              </a:lnSpc>
              <a:spcAft>
                <a:spcPts val="1600"/>
              </a:spcAft>
              <a:defRPr>
                <a:latin typeface="Arial" panose="020B0604020202020204" pitchFamily="34" charset="0"/>
                <a:ea typeface="微软雅黑" panose="020B0503020204020204" pitchFamily="34" charset="-122"/>
                <a:cs typeface="Lato Light"/>
              </a:defRPr>
            </a:lvl1pPr>
          </a:lstStyle>
          <a:p>
            <a:pPr marL="0" lvl="0" indent="-285750" algn="ctr" fontAlgn="ctr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Wingdings" panose="05000000000000000000" charset="0"/>
              <a:buNone/>
            </a:pPr>
            <a:endParaRPr lang="zh-CN" altLang="en-US" sz="2400" b="1" u="none" spc="60" dirty="0">
              <a:solidFill>
                <a:srgbClr val="0070C0"/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  <a:sym typeface="+mn-ea"/>
            </a:endParaRPr>
          </a:p>
        </p:txBody>
      </p:sp>
      <p:sp>
        <p:nvSpPr>
          <p:cNvPr id="85" name="TextBox 174"/>
          <p:cNvSpPr txBox="1"/>
          <p:nvPr>
            <p:custDataLst>
              <p:tags r:id="rId7"/>
            </p:custDataLst>
          </p:nvPr>
        </p:nvSpPr>
        <p:spPr>
          <a:xfrm>
            <a:off x="609562" y="1964689"/>
            <a:ext cx="10972876" cy="3197225"/>
          </a:xfrm>
          <a:prstGeom prst="rect">
            <a:avLst/>
          </a:prstGeom>
          <a:noFill/>
        </p:spPr>
        <p:txBody>
          <a:bodyPr wrap="square" lIns="90000" tIns="46800" rIns="90000" bIns="46800" rtlCol="0">
            <a:normAutofit lnSpcReduction="10000"/>
          </a:bodyPr>
          <a:lstStyle>
            <a:defPPr>
              <a:defRPr lang="zh-CN"/>
            </a:defPPr>
            <a:lvl1pPr algn="ctr">
              <a:lnSpc>
                <a:spcPts val="1600"/>
              </a:lnSpc>
              <a:spcAft>
                <a:spcPts val="1600"/>
              </a:spcAft>
              <a:defRPr>
                <a:latin typeface="Arial" panose="020B0604020202020204" pitchFamily="34" charset="0"/>
                <a:ea typeface="微软雅黑" panose="020B0503020204020204" pitchFamily="34" charset="-122"/>
                <a:cs typeface="Lato Light"/>
              </a:defRPr>
            </a:lvl1pPr>
          </a:lstStyle>
          <a:p>
            <a:pPr marL="1028700" lvl="1" indent="-571500">
              <a:buFont typeface="Arial" panose="020B0604020202020204" pitchFamily="34" charset="0"/>
              <a:buChar char="•"/>
              <a:defRPr/>
            </a:pPr>
            <a:r>
              <a:rPr lang="zh-CN" altLang="en-US" sz="3600" dirty="0"/>
              <a:t>全面依法治国的基本要求</a:t>
            </a:r>
            <a:endParaRPr lang="en-US" altLang="zh-CN" sz="3600" dirty="0"/>
          </a:p>
          <a:p>
            <a:pPr lvl="1">
              <a:defRPr/>
            </a:pPr>
            <a:r>
              <a:rPr lang="zh-CN" altLang="en-US" sz="3600" dirty="0"/>
              <a:t>依法治国、依法执政、依法行政共同推进；</a:t>
            </a:r>
          </a:p>
          <a:p>
            <a:pPr lvl="1">
              <a:defRPr/>
            </a:pPr>
            <a:r>
              <a:rPr lang="zh-CN" altLang="en-US" sz="3600" dirty="0"/>
              <a:t>法治国家、法治政府、法治社会一体建设。</a:t>
            </a:r>
          </a:p>
          <a:p>
            <a:pPr lvl="1">
              <a:defRPr/>
            </a:pPr>
            <a:endParaRPr lang="en-US" altLang="zh-CN" sz="3600" dirty="0"/>
          </a:p>
          <a:p>
            <a:pPr lvl="1">
              <a:defRPr/>
            </a:pPr>
            <a:r>
              <a:rPr lang="zh-CN" altLang="en-US" sz="3600" dirty="0"/>
              <a:t>继承中华法律文化精华，</a:t>
            </a:r>
            <a:r>
              <a:rPr lang="zh-CN" altLang="en-US" sz="3600" u="sng" dirty="0">
                <a:solidFill>
                  <a:srgbClr val="FF0000"/>
                </a:solidFill>
              </a:rPr>
              <a:t>学习借鉴</a:t>
            </a:r>
            <a:r>
              <a:rPr lang="zh-CN" altLang="en-US" sz="3600" dirty="0"/>
              <a:t>世界优秀法治文明成果。</a:t>
            </a:r>
            <a:endParaRPr lang="en-US" altLang="zh-CN" sz="36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7" grpId="1"/>
      <p:bldP spid="74" grpId="0"/>
      <p:bldP spid="74" grpId="1"/>
      <p:bldP spid="77" grpId="0"/>
      <p:bldP spid="77" grpId="1"/>
      <p:bldP spid="80" grpId="0"/>
      <p:bldP spid="80" grpId="1"/>
      <p:bldP spid="85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2"/>
          <p:cNvSpPr txBox="1"/>
          <p:nvPr/>
        </p:nvSpPr>
        <p:spPr>
          <a:xfrm>
            <a:off x="551793" y="838200"/>
            <a:ext cx="11098924" cy="5767552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历史和现实都告诉我们，法治兴则国兴，法治强则国强。从我国古代看，凡属盛世都是法制相对健全的时期。春秋战国时期，法家主张“以法而治”，偏在雍州的秦国践而行之，商鞅“立木建信”，强调“法必明、令必行”，使秦国迅速跻身强国之列，最终促成了秦始皇统一六国。汉高祖刘邦同关中百姓“约法三章”，为其一统天下发挥了重要作用。汉武帝时形成的汉律</a:t>
            </a:r>
            <a:r>
              <a:rPr lang="en-US" altLang="zh-CN"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60</a:t>
            </a:r>
            <a:r>
              <a: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篇，两汉沿用近</a:t>
            </a:r>
            <a:r>
              <a:rPr lang="en-US" altLang="zh-CN"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400</a:t>
            </a:r>
            <a:r>
              <a: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年。唐太宗以奉法为治国之重，一部</a:t>
            </a:r>
            <a:r>
              <a:rPr lang="en-US" altLang="zh-CN"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《</a:t>
            </a:r>
            <a:r>
              <a: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贞观律</a:t>
            </a:r>
            <a:r>
              <a:rPr lang="en-US" altLang="zh-CN"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r>
              <a: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成就了“贞观之治”；在</a:t>
            </a:r>
            <a:r>
              <a:rPr lang="en-US" altLang="zh-CN"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《</a:t>
            </a:r>
            <a:r>
              <a: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贞观律</a:t>
            </a:r>
            <a:r>
              <a:rPr lang="en-US" altLang="zh-CN"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r>
              <a: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基础上修订而成的</a:t>
            </a:r>
            <a:r>
              <a:rPr lang="en-US" altLang="zh-CN"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《</a:t>
            </a:r>
            <a:r>
              <a: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唐律疏议</a:t>
            </a:r>
            <a:r>
              <a:rPr lang="en-US" altLang="zh-CN"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r>
              <a: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，为大唐盛世奠定了法律基石。</a:t>
            </a:r>
            <a:endParaRPr lang="en-US" altLang="zh-CN" sz="24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中华法系凝聚了中华民族的精神和智慧，有很多优秀的思想和理念值得我们传承。</a:t>
            </a:r>
            <a:r>
              <a:rPr lang="zh-CN" altLang="en-US" sz="24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出礼入刑、隆礼重法的治国策略，民惟邦本、本固邦宁的民本理念，天下无讼、以和为贵的价值追求，德主刑辅、明德慎罚的慎刑思想，援法断罪、罚当其罪的平等观念，保护鳏寡孤独、老幼妇残的恤刑原则，等等，都彰显了中华优秀传统法律文化的智慧。近代以后，不少人试图在中国照搬西方法治模式，但最终都归于失败。</a:t>
            </a:r>
            <a:r>
              <a: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历史和现实告诉我们，只有传承中华优秀传统法律文化，从我国革命、建设、改革的实践中探索适合自己的法治道路，同时借鉴国外法治有益成果，才能为全面建设社会主义现代化国家、实现中华民族伟大复兴夯实法治基础。</a:t>
            </a:r>
          </a:p>
          <a:p>
            <a:r>
              <a:rPr lang="zh-CN" altLang="en-US" sz="24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有一点要明确，我们推进全面依法治国，决不照搬别国模式和做法，</a:t>
            </a:r>
            <a:r>
              <a:rPr lang="zh-CN" altLang="en-US" sz="2400" b="1" spc="100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决不走西方所谓</a:t>
            </a:r>
            <a:r>
              <a:rPr lang="en-US" altLang="zh-CN" sz="2400" b="1" spc="100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</a:t>
            </a:r>
            <a:r>
              <a:rPr lang="zh-CN" altLang="en-US" sz="24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“宪政”、“三权鼎立”、“司法独立”的路子。</a:t>
            </a:r>
            <a:r>
              <a: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实践证明，我国政治制度和法治</a:t>
            </a:r>
            <a:r>
              <a:rPr lang="zh-CN" altLang="en-US" sz="24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体系是</a:t>
            </a:r>
            <a:r>
              <a: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适合我国国情和实际的制度，具有显著优越性。在这个问题上，我们要有自信、有底气</a:t>
            </a:r>
            <a:r>
              <a:rPr lang="en-US" altLang="zh-CN"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 </a:t>
            </a:r>
            <a:r>
              <a: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、有定力。事实教育了我们的人民群众，人民群众越来越自信。</a:t>
            </a:r>
            <a:r>
              <a:rPr lang="en-US" altLang="zh-CN"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——</a:t>
            </a:r>
            <a:r>
              <a: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</a:rPr>
              <a:t>习近平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文本框 3"/>
          <p:cNvSpPr/>
          <p:nvPr>
            <p:custDataLst>
              <p:tags r:id="rId2"/>
            </p:custDataLst>
          </p:nvPr>
        </p:nvSpPr>
        <p:spPr>
          <a:xfrm>
            <a:off x="3054350" y="2535238"/>
            <a:ext cx="7032625" cy="1568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buFont typeface="Arial" panose="020B0604020202020204" pitchFamily="34" charset="0"/>
            </a:pPr>
            <a:r>
              <a:rPr lang="zh-CN" altLang="en-US" sz="9600" b="1" dirty="0">
                <a:solidFill>
                  <a:srgbClr val="1D629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谢谢</a:t>
            </a:r>
          </a:p>
        </p:txBody>
      </p:sp>
    </p:spTree>
    <p:custDataLst>
      <p:tags r:id="rId1"/>
    </p:custDataLst>
  </p:cSld>
  <p:clrMapOvr>
    <a:masterClrMapping/>
  </p:clrMapOvr>
  <p:transition spd="slow"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" name="椭圆 955"/>
          <p:cNvSpPr/>
          <p:nvPr>
            <p:custDataLst>
              <p:tags r:id="rId2"/>
            </p:custDataLst>
          </p:nvPr>
        </p:nvSpPr>
        <p:spPr>
          <a:xfrm>
            <a:off x="2362815" y="6376121"/>
            <a:ext cx="556564" cy="556564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57" name="椭圆 956"/>
          <p:cNvSpPr/>
          <p:nvPr>
            <p:custDataLst>
              <p:tags r:id="rId3"/>
            </p:custDataLst>
          </p:nvPr>
        </p:nvSpPr>
        <p:spPr>
          <a:xfrm>
            <a:off x="325073" y="2138971"/>
            <a:ext cx="2688299" cy="2688299"/>
          </a:xfrm>
          <a:prstGeom prst="ellipse">
            <a:avLst/>
          </a:prstGeom>
          <a:gradFill flip="none" rotWithShape="1">
            <a:gsLst>
              <a:gs pos="0">
                <a:srgbClr val="BFBFBF"/>
              </a:gs>
              <a:gs pos="37000">
                <a:srgbClr val="FFFFFF"/>
              </a:gs>
              <a:gs pos="100000">
                <a:schemeClr val="accent3">
                  <a:tint val="0"/>
                </a:schemeClr>
              </a:gs>
            </a:gsLst>
            <a:lin ang="2700000" scaled="1"/>
          </a:gradFill>
          <a:ln w="28575" cap="flat" cmpd="sng" algn="ctr">
            <a:solidFill>
              <a:srgbClr val="F2F2F2"/>
            </a:solidFill>
            <a:prstDash val="solid"/>
          </a:ln>
          <a:effectLst>
            <a:outerShdw blurRad="254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58" name="椭圆 957"/>
          <p:cNvSpPr/>
          <p:nvPr>
            <p:custDataLst>
              <p:tags r:id="rId4"/>
            </p:custDataLst>
          </p:nvPr>
        </p:nvSpPr>
        <p:spPr>
          <a:xfrm>
            <a:off x="5059714" y="5928709"/>
            <a:ext cx="621152" cy="621152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59" name="椭圆 958"/>
          <p:cNvSpPr/>
          <p:nvPr>
            <p:custDataLst>
              <p:tags r:id="rId5"/>
            </p:custDataLst>
          </p:nvPr>
        </p:nvSpPr>
        <p:spPr>
          <a:xfrm>
            <a:off x="560971" y="2349468"/>
            <a:ext cx="2267304" cy="2267304"/>
          </a:xfrm>
          <a:prstGeom prst="ellipse">
            <a:avLst/>
          </a:prstGeom>
          <a:solidFill>
            <a:srgbClr val="0070C0"/>
          </a:solidFill>
          <a:ln w="25400" cap="flat" cmpd="sng" algn="ctr">
            <a:noFill/>
            <a:prstDash val="solid"/>
          </a:ln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960" name="椭圆 959"/>
          <p:cNvSpPr/>
          <p:nvPr>
            <p:custDataLst>
              <p:tags r:id="rId6"/>
            </p:custDataLst>
          </p:nvPr>
        </p:nvSpPr>
        <p:spPr>
          <a:xfrm>
            <a:off x="8119625" y="6089914"/>
            <a:ext cx="768085" cy="768085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61" name="椭圆 960"/>
          <p:cNvSpPr/>
          <p:nvPr>
            <p:custDataLst>
              <p:tags r:id="rId7"/>
            </p:custDataLst>
          </p:nvPr>
        </p:nvSpPr>
        <p:spPr>
          <a:xfrm>
            <a:off x="6407315" y="6464046"/>
            <a:ext cx="384043" cy="384043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62" name="椭圆 961"/>
          <p:cNvSpPr/>
          <p:nvPr>
            <p:custDataLst>
              <p:tags r:id="rId8"/>
            </p:custDataLst>
          </p:nvPr>
        </p:nvSpPr>
        <p:spPr>
          <a:xfrm>
            <a:off x="325172" y="6055985"/>
            <a:ext cx="609993" cy="609993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63" name="椭圆 962"/>
          <p:cNvSpPr/>
          <p:nvPr>
            <p:custDataLst>
              <p:tags r:id="rId9"/>
            </p:custDataLst>
          </p:nvPr>
        </p:nvSpPr>
        <p:spPr>
          <a:xfrm>
            <a:off x="3379995" y="6304336"/>
            <a:ext cx="723284" cy="723284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64" name="椭圆 963"/>
          <p:cNvSpPr/>
          <p:nvPr>
            <p:custDataLst>
              <p:tags r:id="rId10"/>
            </p:custDataLst>
          </p:nvPr>
        </p:nvSpPr>
        <p:spPr>
          <a:xfrm>
            <a:off x="7303239" y="6239285"/>
            <a:ext cx="618715" cy="618715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65" name="椭圆 964"/>
          <p:cNvSpPr/>
          <p:nvPr>
            <p:custDataLst>
              <p:tags r:id="rId11"/>
            </p:custDataLst>
          </p:nvPr>
        </p:nvSpPr>
        <p:spPr>
          <a:xfrm>
            <a:off x="2035942" y="6100714"/>
            <a:ext cx="212225" cy="212225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66" name="椭圆 965"/>
          <p:cNvSpPr/>
          <p:nvPr>
            <p:custDataLst>
              <p:tags r:id="rId12"/>
            </p:custDataLst>
          </p:nvPr>
        </p:nvSpPr>
        <p:spPr>
          <a:xfrm>
            <a:off x="1119113" y="6548642"/>
            <a:ext cx="384043" cy="384043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67" name="椭圆 966"/>
          <p:cNvSpPr/>
          <p:nvPr>
            <p:custDataLst>
              <p:tags r:id="rId13"/>
            </p:custDataLst>
          </p:nvPr>
        </p:nvSpPr>
        <p:spPr>
          <a:xfrm>
            <a:off x="10107357" y="6473957"/>
            <a:ext cx="384043" cy="384043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68" name="椭圆 967"/>
          <p:cNvSpPr/>
          <p:nvPr>
            <p:custDataLst>
              <p:tags r:id="rId14"/>
            </p:custDataLst>
          </p:nvPr>
        </p:nvSpPr>
        <p:spPr>
          <a:xfrm>
            <a:off x="4333265" y="6222511"/>
            <a:ext cx="180856" cy="180856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69" name="椭圆 968"/>
          <p:cNvSpPr/>
          <p:nvPr>
            <p:custDataLst>
              <p:tags r:id="rId15"/>
            </p:custDataLst>
          </p:nvPr>
        </p:nvSpPr>
        <p:spPr>
          <a:xfrm>
            <a:off x="11877317" y="6336417"/>
            <a:ext cx="212225" cy="212225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70" name="椭圆 969"/>
          <p:cNvSpPr/>
          <p:nvPr>
            <p:custDataLst>
              <p:tags r:id="rId16"/>
            </p:custDataLst>
          </p:nvPr>
        </p:nvSpPr>
        <p:spPr>
          <a:xfrm>
            <a:off x="9544327" y="6239285"/>
            <a:ext cx="384043" cy="384043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71" name="椭圆 970"/>
          <p:cNvSpPr/>
          <p:nvPr>
            <p:custDataLst>
              <p:tags r:id="rId17"/>
            </p:custDataLst>
          </p:nvPr>
        </p:nvSpPr>
        <p:spPr>
          <a:xfrm>
            <a:off x="10992337" y="6406646"/>
            <a:ext cx="384043" cy="384043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72" name="TextBox 971"/>
          <p:cNvSpPr txBox="1"/>
          <p:nvPr>
            <p:custDataLst>
              <p:tags r:id="rId18"/>
            </p:custDataLst>
          </p:nvPr>
        </p:nvSpPr>
        <p:spPr>
          <a:xfrm>
            <a:off x="840226" y="3110773"/>
            <a:ext cx="1832553" cy="523220"/>
          </a:xfrm>
          <a:prstGeom prst="rect">
            <a:avLst/>
          </a:prstGeom>
          <a:noFill/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spPr>
        <p:txBody>
          <a:bodyPr wrap="none" rtlCol="0">
            <a:spAutoFit/>
          </a:bodyPr>
          <a:lstStyle/>
          <a:p>
            <a:pPr defTabSz="1088390"/>
            <a:r>
              <a:rPr lang="zh-CN" altLang="en-US" sz="2800" b="1" spc="400" dirty="0">
                <a:solidFill>
                  <a:schemeClr val="bg1"/>
                </a:solidFill>
                <a:cs typeface="+mn-ea"/>
                <a:sym typeface="+mn-lt"/>
              </a:rPr>
              <a:t>内容解读</a:t>
            </a:r>
          </a:p>
        </p:txBody>
      </p:sp>
      <p:grpSp>
        <p:nvGrpSpPr>
          <p:cNvPr id="974" name="组合 973"/>
          <p:cNvGrpSpPr/>
          <p:nvPr/>
        </p:nvGrpSpPr>
        <p:grpSpPr>
          <a:xfrm>
            <a:off x="3163834" y="972304"/>
            <a:ext cx="4047251" cy="604838"/>
            <a:chOff x="3818511" y="1079593"/>
            <a:chExt cx="3633809" cy="543051"/>
          </a:xfrm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grpSpPr>
        <p:grpSp>
          <p:nvGrpSpPr>
            <p:cNvPr id="975" name="组合 974"/>
            <p:cNvGrpSpPr/>
            <p:nvPr/>
          </p:nvGrpSpPr>
          <p:grpSpPr>
            <a:xfrm>
              <a:off x="3818511" y="1084860"/>
              <a:ext cx="3633809" cy="483501"/>
              <a:chOff x="2540000" y="1059582"/>
              <a:chExt cx="6108700" cy="812800"/>
            </a:xfrm>
            <a:solidFill>
              <a:srgbClr val="005DA2"/>
            </a:solidFill>
          </p:grpSpPr>
          <p:sp>
            <p:nvSpPr>
              <p:cNvPr id="978" name="Freeform 5"/>
              <p:cNvSpPr>
                <a:spLocks noEditPoints="1"/>
              </p:cNvSpPr>
              <p:nvPr>
                <p:custDataLst>
                  <p:tags r:id="rId33"/>
                </p:custDataLst>
              </p:nvPr>
            </p:nvSpPr>
            <p:spPr bwMode="auto">
              <a:xfrm>
                <a:off x="2540000" y="1069107"/>
                <a:ext cx="6108700" cy="800100"/>
              </a:xfrm>
              <a:custGeom>
                <a:avLst/>
                <a:gdLst>
                  <a:gd name="T0" fmla="*/ 56 w 3848"/>
                  <a:gd name="T1" fmla="*/ 0 h 504"/>
                  <a:gd name="T2" fmla="*/ 720 w 3848"/>
                  <a:gd name="T3" fmla="*/ 0 h 504"/>
                  <a:gd name="T4" fmla="*/ 576 w 3848"/>
                  <a:gd name="T5" fmla="*/ 84 h 504"/>
                  <a:gd name="T6" fmla="*/ 576 w 3848"/>
                  <a:gd name="T7" fmla="*/ 418 h 504"/>
                  <a:gd name="T8" fmla="*/ 726 w 3848"/>
                  <a:gd name="T9" fmla="*/ 504 h 504"/>
                  <a:gd name="T10" fmla="*/ 56 w 3848"/>
                  <a:gd name="T11" fmla="*/ 504 h 504"/>
                  <a:gd name="T12" fmla="*/ 56 w 3848"/>
                  <a:gd name="T13" fmla="*/ 504 h 504"/>
                  <a:gd name="T14" fmla="*/ 44 w 3848"/>
                  <a:gd name="T15" fmla="*/ 504 h 504"/>
                  <a:gd name="T16" fmla="*/ 34 w 3848"/>
                  <a:gd name="T17" fmla="*/ 500 h 504"/>
                  <a:gd name="T18" fmla="*/ 24 w 3848"/>
                  <a:gd name="T19" fmla="*/ 494 h 504"/>
                  <a:gd name="T20" fmla="*/ 16 w 3848"/>
                  <a:gd name="T21" fmla="*/ 488 h 504"/>
                  <a:gd name="T22" fmla="*/ 8 w 3848"/>
                  <a:gd name="T23" fmla="*/ 480 h 504"/>
                  <a:gd name="T24" fmla="*/ 4 w 3848"/>
                  <a:gd name="T25" fmla="*/ 470 h 504"/>
                  <a:gd name="T26" fmla="*/ 0 w 3848"/>
                  <a:gd name="T27" fmla="*/ 460 h 504"/>
                  <a:gd name="T28" fmla="*/ 0 w 3848"/>
                  <a:gd name="T29" fmla="*/ 448 h 504"/>
                  <a:gd name="T30" fmla="*/ 0 w 3848"/>
                  <a:gd name="T31" fmla="*/ 56 h 504"/>
                  <a:gd name="T32" fmla="*/ 0 w 3848"/>
                  <a:gd name="T33" fmla="*/ 56 h 504"/>
                  <a:gd name="T34" fmla="*/ 0 w 3848"/>
                  <a:gd name="T35" fmla="*/ 44 h 504"/>
                  <a:gd name="T36" fmla="*/ 4 w 3848"/>
                  <a:gd name="T37" fmla="*/ 34 h 504"/>
                  <a:gd name="T38" fmla="*/ 8 w 3848"/>
                  <a:gd name="T39" fmla="*/ 24 h 504"/>
                  <a:gd name="T40" fmla="*/ 16 w 3848"/>
                  <a:gd name="T41" fmla="*/ 16 h 504"/>
                  <a:gd name="T42" fmla="*/ 24 w 3848"/>
                  <a:gd name="T43" fmla="*/ 10 h 504"/>
                  <a:gd name="T44" fmla="*/ 34 w 3848"/>
                  <a:gd name="T45" fmla="*/ 4 h 504"/>
                  <a:gd name="T46" fmla="*/ 44 w 3848"/>
                  <a:gd name="T47" fmla="*/ 0 h 504"/>
                  <a:gd name="T48" fmla="*/ 56 w 3848"/>
                  <a:gd name="T49" fmla="*/ 0 h 504"/>
                  <a:gd name="T50" fmla="*/ 56 w 3848"/>
                  <a:gd name="T51" fmla="*/ 0 h 504"/>
                  <a:gd name="T52" fmla="*/ 1010 w 3848"/>
                  <a:gd name="T53" fmla="*/ 0 h 504"/>
                  <a:gd name="T54" fmla="*/ 3792 w 3848"/>
                  <a:gd name="T55" fmla="*/ 0 h 504"/>
                  <a:gd name="T56" fmla="*/ 3792 w 3848"/>
                  <a:gd name="T57" fmla="*/ 0 h 504"/>
                  <a:gd name="T58" fmla="*/ 3804 w 3848"/>
                  <a:gd name="T59" fmla="*/ 0 h 504"/>
                  <a:gd name="T60" fmla="*/ 3814 w 3848"/>
                  <a:gd name="T61" fmla="*/ 4 h 504"/>
                  <a:gd name="T62" fmla="*/ 3824 w 3848"/>
                  <a:gd name="T63" fmla="*/ 10 h 504"/>
                  <a:gd name="T64" fmla="*/ 3832 w 3848"/>
                  <a:gd name="T65" fmla="*/ 16 h 504"/>
                  <a:gd name="T66" fmla="*/ 3838 w 3848"/>
                  <a:gd name="T67" fmla="*/ 24 h 504"/>
                  <a:gd name="T68" fmla="*/ 3844 w 3848"/>
                  <a:gd name="T69" fmla="*/ 34 h 504"/>
                  <a:gd name="T70" fmla="*/ 3848 w 3848"/>
                  <a:gd name="T71" fmla="*/ 44 h 504"/>
                  <a:gd name="T72" fmla="*/ 3848 w 3848"/>
                  <a:gd name="T73" fmla="*/ 56 h 504"/>
                  <a:gd name="T74" fmla="*/ 3848 w 3848"/>
                  <a:gd name="T75" fmla="*/ 448 h 504"/>
                  <a:gd name="T76" fmla="*/ 3848 w 3848"/>
                  <a:gd name="T77" fmla="*/ 448 h 504"/>
                  <a:gd name="T78" fmla="*/ 3848 w 3848"/>
                  <a:gd name="T79" fmla="*/ 460 h 504"/>
                  <a:gd name="T80" fmla="*/ 3844 w 3848"/>
                  <a:gd name="T81" fmla="*/ 470 h 504"/>
                  <a:gd name="T82" fmla="*/ 3838 w 3848"/>
                  <a:gd name="T83" fmla="*/ 480 h 504"/>
                  <a:gd name="T84" fmla="*/ 3832 w 3848"/>
                  <a:gd name="T85" fmla="*/ 488 h 504"/>
                  <a:gd name="T86" fmla="*/ 3824 w 3848"/>
                  <a:gd name="T87" fmla="*/ 494 h 504"/>
                  <a:gd name="T88" fmla="*/ 3814 w 3848"/>
                  <a:gd name="T89" fmla="*/ 500 h 504"/>
                  <a:gd name="T90" fmla="*/ 3804 w 3848"/>
                  <a:gd name="T91" fmla="*/ 504 h 504"/>
                  <a:gd name="T92" fmla="*/ 3792 w 3848"/>
                  <a:gd name="T93" fmla="*/ 504 h 504"/>
                  <a:gd name="T94" fmla="*/ 1004 w 3848"/>
                  <a:gd name="T95" fmla="*/ 504 h 504"/>
                  <a:gd name="T96" fmla="*/ 1154 w 3848"/>
                  <a:gd name="T97" fmla="*/ 418 h 504"/>
                  <a:gd name="T98" fmla="*/ 1154 w 3848"/>
                  <a:gd name="T99" fmla="*/ 84 h 504"/>
                  <a:gd name="T100" fmla="*/ 1010 w 3848"/>
                  <a:gd name="T101" fmla="*/ 0 h 5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848" h="503">
                    <a:moveTo>
                      <a:pt x="56" y="0"/>
                    </a:moveTo>
                    <a:lnTo>
                      <a:pt x="720" y="0"/>
                    </a:lnTo>
                    <a:lnTo>
                      <a:pt x="576" y="84"/>
                    </a:lnTo>
                    <a:lnTo>
                      <a:pt x="576" y="418"/>
                    </a:lnTo>
                    <a:lnTo>
                      <a:pt x="726" y="504"/>
                    </a:lnTo>
                    <a:lnTo>
                      <a:pt x="56" y="504"/>
                    </a:lnTo>
                    <a:lnTo>
                      <a:pt x="56" y="504"/>
                    </a:lnTo>
                    <a:lnTo>
                      <a:pt x="44" y="504"/>
                    </a:lnTo>
                    <a:lnTo>
                      <a:pt x="34" y="500"/>
                    </a:lnTo>
                    <a:lnTo>
                      <a:pt x="24" y="494"/>
                    </a:lnTo>
                    <a:lnTo>
                      <a:pt x="16" y="488"/>
                    </a:lnTo>
                    <a:lnTo>
                      <a:pt x="8" y="480"/>
                    </a:lnTo>
                    <a:lnTo>
                      <a:pt x="4" y="470"/>
                    </a:lnTo>
                    <a:lnTo>
                      <a:pt x="0" y="460"/>
                    </a:lnTo>
                    <a:lnTo>
                      <a:pt x="0" y="448"/>
                    </a:lnTo>
                    <a:lnTo>
                      <a:pt x="0" y="56"/>
                    </a:lnTo>
                    <a:lnTo>
                      <a:pt x="0" y="56"/>
                    </a:lnTo>
                    <a:lnTo>
                      <a:pt x="0" y="44"/>
                    </a:lnTo>
                    <a:lnTo>
                      <a:pt x="4" y="34"/>
                    </a:lnTo>
                    <a:lnTo>
                      <a:pt x="8" y="24"/>
                    </a:lnTo>
                    <a:lnTo>
                      <a:pt x="16" y="16"/>
                    </a:lnTo>
                    <a:lnTo>
                      <a:pt x="24" y="10"/>
                    </a:lnTo>
                    <a:lnTo>
                      <a:pt x="34" y="4"/>
                    </a:lnTo>
                    <a:lnTo>
                      <a:pt x="44" y="0"/>
                    </a:lnTo>
                    <a:lnTo>
                      <a:pt x="56" y="0"/>
                    </a:lnTo>
                    <a:lnTo>
                      <a:pt x="56" y="0"/>
                    </a:lnTo>
                    <a:close/>
                    <a:moveTo>
                      <a:pt x="1010" y="0"/>
                    </a:moveTo>
                    <a:lnTo>
                      <a:pt x="3792" y="0"/>
                    </a:lnTo>
                    <a:lnTo>
                      <a:pt x="3792" y="0"/>
                    </a:lnTo>
                    <a:lnTo>
                      <a:pt x="3804" y="0"/>
                    </a:lnTo>
                    <a:lnTo>
                      <a:pt x="3814" y="4"/>
                    </a:lnTo>
                    <a:lnTo>
                      <a:pt x="3824" y="10"/>
                    </a:lnTo>
                    <a:lnTo>
                      <a:pt x="3832" y="16"/>
                    </a:lnTo>
                    <a:lnTo>
                      <a:pt x="3838" y="24"/>
                    </a:lnTo>
                    <a:lnTo>
                      <a:pt x="3844" y="34"/>
                    </a:lnTo>
                    <a:lnTo>
                      <a:pt x="3848" y="44"/>
                    </a:lnTo>
                    <a:lnTo>
                      <a:pt x="3848" y="56"/>
                    </a:lnTo>
                    <a:lnTo>
                      <a:pt x="3848" y="448"/>
                    </a:lnTo>
                    <a:lnTo>
                      <a:pt x="3848" y="448"/>
                    </a:lnTo>
                    <a:lnTo>
                      <a:pt x="3848" y="460"/>
                    </a:lnTo>
                    <a:lnTo>
                      <a:pt x="3844" y="470"/>
                    </a:lnTo>
                    <a:lnTo>
                      <a:pt x="3838" y="480"/>
                    </a:lnTo>
                    <a:lnTo>
                      <a:pt x="3832" y="488"/>
                    </a:lnTo>
                    <a:lnTo>
                      <a:pt x="3824" y="494"/>
                    </a:lnTo>
                    <a:lnTo>
                      <a:pt x="3814" y="500"/>
                    </a:lnTo>
                    <a:lnTo>
                      <a:pt x="3804" y="504"/>
                    </a:lnTo>
                    <a:lnTo>
                      <a:pt x="3792" y="504"/>
                    </a:lnTo>
                    <a:lnTo>
                      <a:pt x="1004" y="504"/>
                    </a:lnTo>
                    <a:lnTo>
                      <a:pt x="1154" y="418"/>
                    </a:lnTo>
                    <a:lnTo>
                      <a:pt x="1154" y="84"/>
                    </a:lnTo>
                    <a:lnTo>
                      <a:pt x="1010" y="0"/>
                    </a:lnTo>
                    <a:close/>
                  </a:path>
                </a:pathLst>
              </a:custGeom>
              <a:noFill/>
              <a:ln w="12700">
                <a:solidFill>
                  <a:srgbClr val="0070C0"/>
                </a:solidFill>
                <a:prstDash val="sysDot"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1088390">
                  <a:defRPr/>
                </a:pPr>
                <a:endParaRPr lang="zh-CN" altLang="en-US" sz="2800" b="1" kern="0">
                  <a:latin typeface="楷体" panose="02010609060101010101" pitchFamily="49" charset="-122"/>
                  <a:ea typeface="楷体" panose="02010609060101010101" pitchFamily="49" charset="-122"/>
                  <a:cs typeface="+mn-ea"/>
                  <a:sym typeface="+mn-lt"/>
                </a:endParaRPr>
              </a:p>
            </p:txBody>
          </p:sp>
          <p:sp>
            <p:nvSpPr>
              <p:cNvPr id="979" name="Freeform 6"/>
              <p:cNvSpPr/>
              <p:nvPr>
                <p:custDataLst>
                  <p:tags r:id="rId34"/>
                </p:custDataLst>
              </p:nvPr>
            </p:nvSpPr>
            <p:spPr bwMode="auto">
              <a:xfrm>
                <a:off x="3562350" y="1059582"/>
                <a:ext cx="701675" cy="812800"/>
              </a:xfrm>
              <a:custGeom>
                <a:avLst/>
                <a:gdLst>
                  <a:gd name="T0" fmla="*/ 220 w 442"/>
                  <a:gd name="T1" fmla="*/ 0 h 512"/>
                  <a:gd name="T2" fmla="*/ 332 w 442"/>
                  <a:gd name="T3" fmla="*/ 64 h 512"/>
                  <a:gd name="T4" fmla="*/ 442 w 442"/>
                  <a:gd name="T5" fmla="*/ 128 h 512"/>
                  <a:gd name="T6" fmla="*/ 442 w 442"/>
                  <a:gd name="T7" fmla="*/ 256 h 512"/>
                  <a:gd name="T8" fmla="*/ 442 w 442"/>
                  <a:gd name="T9" fmla="*/ 384 h 512"/>
                  <a:gd name="T10" fmla="*/ 332 w 442"/>
                  <a:gd name="T11" fmla="*/ 448 h 512"/>
                  <a:gd name="T12" fmla="*/ 220 w 442"/>
                  <a:gd name="T13" fmla="*/ 512 h 512"/>
                  <a:gd name="T14" fmla="*/ 110 w 442"/>
                  <a:gd name="T15" fmla="*/ 448 h 512"/>
                  <a:gd name="T16" fmla="*/ 0 w 442"/>
                  <a:gd name="T17" fmla="*/ 384 h 512"/>
                  <a:gd name="T18" fmla="*/ 0 w 442"/>
                  <a:gd name="T19" fmla="*/ 256 h 512"/>
                  <a:gd name="T20" fmla="*/ 0 w 442"/>
                  <a:gd name="T21" fmla="*/ 128 h 512"/>
                  <a:gd name="T22" fmla="*/ 110 w 442"/>
                  <a:gd name="T23" fmla="*/ 64 h 512"/>
                  <a:gd name="T24" fmla="*/ 220 w 442"/>
                  <a:gd name="T25" fmla="*/ 0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42" h="512">
                    <a:moveTo>
                      <a:pt x="220" y="0"/>
                    </a:moveTo>
                    <a:lnTo>
                      <a:pt x="332" y="64"/>
                    </a:lnTo>
                    <a:lnTo>
                      <a:pt x="442" y="128"/>
                    </a:lnTo>
                    <a:lnTo>
                      <a:pt x="442" y="256"/>
                    </a:lnTo>
                    <a:lnTo>
                      <a:pt x="442" y="384"/>
                    </a:lnTo>
                    <a:lnTo>
                      <a:pt x="332" y="448"/>
                    </a:lnTo>
                    <a:lnTo>
                      <a:pt x="220" y="512"/>
                    </a:lnTo>
                    <a:lnTo>
                      <a:pt x="110" y="448"/>
                    </a:lnTo>
                    <a:lnTo>
                      <a:pt x="0" y="384"/>
                    </a:lnTo>
                    <a:lnTo>
                      <a:pt x="0" y="256"/>
                    </a:lnTo>
                    <a:lnTo>
                      <a:pt x="0" y="128"/>
                    </a:lnTo>
                    <a:lnTo>
                      <a:pt x="110" y="64"/>
                    </a:lnTo>
                    <a:lnTo>
                      <a:pt x="220" y="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1088390">
                  <a:defRPr/>
                </a:pPr>
                <a:endParaRPr lang="zh-CN" altLang="en-US" sz="2800" b="1" kern="0">
                  <a:latin typeface="楷体" panose="02010609060101010101" pitchFamily="49" charset="-122"/>
                  <a:ea typeface="楷体" panose="02010609060101010101" pitchFamily="49" charset="-122"/>
                  <a:cs typeface="+mn-ea"/>
                  <a:sym typeface="+mn-lt"/>
                </a:endParaRPr>
              </a:p>
            </p:txBody>
          </p:sp>
        </p:grpSp>
        <p:sp>
          <p:nvSpPr>
            <p:cNvPr id="976" name="矩形 975"/>
            <p:cNvSpPr/>
            <p:nvPr>
              <p:custDataLst>
                <p:tags r:id="rId31"/>
              </p:custDataLst>
            </p:nvPr>
          </p:nvSpPr>
          <p:spPr>
            <a:xfrm>
              <a:off x="5113128" y="1090141"/>
              <a:ext cx="1988770" cy="532503"/>
            </a:xfrm>
            <a:prstGeom prst="rect">
              <a:avLst/>
            </a:prstGeom>
          </p:spPr>
          <p:txBody>
            <a:bodyPr wrap="square" lIns="162613" tIns="81307" rIns="162613" bIns="81307">
              <a:spAutoFit/>
            </a:bodyPr>
            <a:lstStyle/>
            <a:p>
              <a:pPr defTabSz="1088390">
                <a:defRPr/>
              </a:pPr>
              <a:endParaRPr lang="zh-CN" altLang="zh-CN" sz="2800" b="1" kern="100" dirty="0"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endParaRPr>
            </a:p>
          </p:txBody>
        </p:sp>
        <p:sp>
          <p:nvSpPr>
            <p:cNvPr id="977" name="文本框 48"/>
            <p:cNvSpPr txBox="1">
              <a:spLocks noChangeArrowheads="1"/>
            </p:cNvSpPr>
            <p:nvPr>
              <p:custDataLst>
                <p:tags r:id="rId32"/>
              </p:custDataLst>
            </p:nvPr>
          </p:nvSpPr>
          <p:spPr bwMode="auto">
            <a:xfrm>
              <a:off x="4459186" y="1079593"/>
              <a:ext cx="501137" cy="46864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defTabSz="1088390">
                <a:defRPr/>
              </a:pPr>
              <a:r>
                <a:rPr lang="en-US" altLang="zh-CN" sz="2800" b="1" kern="0" dirty="0">
                  <a:solidFill>
                    <a:schemeClr val="bg1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+mn-ea"/>
                  <a:sym typeface="+mn-lt"/>
                </a:rPr>
                <a:t>1</a:t>
              </a:r>
            </a:p>
          </p:txBody>
        </p:sp>
      </p:grpSp>
      <p:grpSp>
        <p:nvGrpSpPr>
          <p:cNvPr id="980" name="组合 979"/>
          <p:cNvGrpSpPr/>
          <p:nvPr/>
        </p:nvGrpSpPr>
        <p:grpSpPr>
          <a:xfrm>
            <a:off x="3153076" y="1975615"/>
            <a:ext cx="4047251" cy="538513"/>
            <a:chOff x="3818511" y="1744614"/>
            <a:chExt cx="3633809" cy="483502"/>
          </a:xfrm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grpSpPr>
        <p:grpSp>
          <p:nvGrpSpPr>
            <p:cNvPr id="981" name="组合 980"/>
            <p:cNvGrpSpPr/>
            <p:nvPr/>
          </p:nvGrpSpPr>
          <p:grpSpPr>
            <a:xfrm>
              <a:off x="3818511" y="1744615"/>
              <a:ext cx="3633809" cy="483501"/>
              <a:chOff x="2540000" y="1059582"/>
              <a:chExt cx="6108700" cy="812800"/>
            </a:xfrm>
            <a:solidFill>
              <a:srgbClr val="005DA2"/>
            </a:solidFill>
          </p:grpSpPr>
          <p:sp>
            <p:nvSpPr>
              <p:cNvPr id="984" name="Freeform 5"/>
              <p:cNvSpPr>
                <a:spLocks noEditPoints="1"/>
              </p:cNvSpPr>
              <p:nvPr>
                <p:custDataLst>
                  <p:tags r:id="rId29"/>
                </p:custDataLst>
              </p:nvPr>
            </p:nvSpPr>
            <p:spPr bwMode="auto">
              <a:xfrm>
                <a:off x="2540000" y="1069107"/>
                <a:ext cx="6108700" cy="800100"/>
              </a:xfrm>
              <a:custGeom>
                <a:avLst/>
                <a:gdLst>
                  <a:gd name="T0" fmla="*/ 56 w 3848"/>
                  <a:gd name="T1" fmla="*/ 0 h 504"/>
                  <a:gd name="T2" fmla="*/ 720 w 3848"/>
                  <a:gd name="T3" fmla="*/ 0 h 504"/>
                  <a:gd name="T4" fmla="*/ 576 w 3848"/>
                  <a:gd name="T5" fmla="*/ 84 h 504"/>
                  <a:gd name="T6" fmla="*/ 576 w 3848"/>
                  <a:gd name="T7" fmla="*/ 418 h 504"/>
                  <a:gd name="T8" fmla="*/ 726 w 3848"/>
                  <a:gd name="T9" fmla="*/ 504 h 504"/>
                  <a:gd name="T10" fmla="*/ 56 w 3848"/>
                  <a:gd name="T11" fmla="*/ 504 h 504"/>
                  <a:gd name="T12" fmla="*/ 56 w 3848"/>
                  <a:gd name="T13" fmla="*/ 504 h 504"/>
                  <a:gd name="T14" fmla="*/ 44 w 3848"/>
                  <a:gd name="T15" fmla="*/ 504 h 504"/>
                  <a:gd name="T16" fmla="*/ 34 w 3848"/>
                  <a:gd name="T17" fmla="*/ 500 h 504"/>
                  <a:gd name="T18" fmla="*/ 24 w 3848"/>
                  <a:gd name="T19" fmla="*/ 494 h 504"/>
                  <a:gd name="T20" fmla="*/ 16 w 3848"/>
                  <a:gd name="T21" fmla="*/ 488 h 504"/>
                  <a:gd name="T22" fmla="*/ 8 w 3848"/>
                  <a:gd name="T23" fmla="*/ 480 h 504"/>
                  <a:gd name="T24" fmla="*/ 4 w 3848"/>
                  <a:gd name="T25" fmla="*/ 470 h 504"/>
                  <a:gd name="T26" fmla="*/ 0 w 3848"/>
                  <a:gd name="T27" fmla="*/ 460 h 504"/>
                  <a:gd name="T28" fmla="*/ 0 w 3848"/>
                  <a:gd name="T29" fmla="*/ 448 h 504"/>
                  <a:gd name="T30" fmla="*/ 0 w 3848"/>
                  <a:gd name="T31" fmla="*/ 56 h 504"/>
                  <a:gd name="T32" fmla="*/ 0 w 3848"/>
                  <a:gd name="T33" fmla="*/ 56 h 504"/>
                  <a:gd name="T34" fmla="*/ 0 w 3848"/>
                  <a:gd name="T35" fmla="*/ 44 h 504"/>
                  <a:gd name="T36" fmla="*/ 4 w 3848"/>
                  <a:gd name="T37" fmla="*/ 34 h 504"/>
                  <a:gd name="T38" fmla="*/ 8 w 3848"/>
                  <a:gd name="T39" fmla="*/ 24 h 504"/>
                  <a:gd name="T40" fmla="*/ 16 w 3848"/>
                  <a:gd name="T41" fmla="*/ 16 h 504"/>
                  <a:gd name="T42" fmla="*/ 24 w 3848"/>
                  <a:gd name="T43" fmla="*/ 10 h 504"/>
                  <a:gd name="T44" fmla="*/ 34 w 3848"/>
                  <a:gd name="T45" fmla="*/ 4 h 504"/>
                  <a:gd name="T46" fmla="*/ 44 w 3848"/>
                  <a:gd name="T47" fmla="*/ 0 h 504"/>
                  <a:gd name="T48" fmla="*/ 56 w 3848"/>
                  <a:gd name="T49" fmla="*/ 0 h 504"/>
                  <a:gd name="T50" fmla="*/ 56 w 3848"/>
                  <a:gd name="T51" fmla="*/ 0 h 504"/>
                  <a:gd name="T52" fmla="*/ 1010 w 3848"/>
                  <a:gd name="T53" fmla="*/ 0 h 504"/>
                  <a:gd name="T54" fmla="*/ 3792 w 3848"/>
                  <a:gd name="T55" fmla="*/ 0 h 504"/>
                  <a:gd name="T56" fmla="*/ 3792 w 3848"/>
                  <a:gd name="T57" fmla="*/ 0 h 504"/>
                  <a:gd name="T58" fmla="*/ 3804 w 3848"/>
                  <a:gd name="T59" fmla="*/ 0 h 504"/>
                  <a:gd name="T60" fmla="*/ 3814 w 3848"/>
                  <a:gd name="T61" fmla="*/ 4 h 504"/>
                  <a:gd name="T62" fmla="*/ 3824 w 3848"/>
                  <a:gd name="T63" fmla="*/ 10 h 504"/>
                  <a:gd name="T64" fmla="*/ 3832 w 3848"/>
                  <a:gd name="T65" fmla="*/ 16 h 504"/>
                  <a:gd name="T66" fmla="*/ 3838 w 3848"/>
                  <a:gd name="T67" fmla="*/ 24 h 504"/>
                  <a:gd name="T68" fmla="*/ 3844 w 3848"/>
                  <a:gd name="T69" fmla="*/ 34 h 504"/>
                  <a:gd name="T70" fmla="*/ 3848 w 3848"/>
                  <a:gd name="T71" fmla="*/ 44 h 504"/>
                  <a:gd name="T72" fmla="*/ 3848 w 3848"/>
                  <a:gd name="T73" fmla="*/ 56 h 504"/>
                  <a:gd name="T74" fmla="*/ 3848 w 3848"/>
                  <a:gd name="T75" fmla="*/ 448 h 504"/>
                  <a:gd name="T76" fmla="*/ 3848 w 3848"/>
                  <a:gd name="T77" fmla="*/ 448 h 504"/>
                  <a:gd name="T78" fmla="*/ 3848 w 3848"/>
                  <a:gd name="T79" fmla="*/ 460 h 504"/>
                  <a:gd name="T80" fmla="*/ 3844 w 3848"/>
                  <a:gd name="T81" fmla="*/ 470 h 504"/>
                  <a:gd name="T82" fmla="*/ 3838 w 3848"/>
                  <a:gd name="T83" fmla="*/ 480 h 504"/>
                  <a:gd name="T84" fmla="*/ 3832 w 3848"/>
                  <a:gd name="T85" fmla="*/ 488 h 504"/>
                  <a:gd name="T86" fmla="*/ 3824 w 3848"/>
                  <a:gd name="T87" fmla="*/ 494 h 504"/>
                  <a:gd name="T88" fmla="*/ 3814 w 3848"/>
                  <a:gd name="T89" fmla="*/ 500 h 504"/>
                  <a:gd name="T90" fmla="*/ 3804 w 3848"/>
                  <a:gd name="T91" fmla="*/ 504 h 504"/>
                  <a:gd name="T92" fmla="*/ 3792 w 3848"/>
                  <a:gd name="T93" fmla="*/ 504 h 504"/>
                  <a:gd name="T94" fmla="*/ 1004 w 3848"/>
                  <a:gd name="T95" fmla="*/ 504 h 504"/>
                  <a:gd name="T96" fmla="*/ 1154 w 3848"/>
                  <a:gd name="T97" fmla="*/ 418 h 504"/>
                  <a:gd name="T98" fmla="*/ 1154 w 3848"/>
                  <a:gd name="T99" fmla="*/ 84 h 504"/>
                  <a:gd name="T100" fmla="*/ 1010 w 3848"/>
                  <a:gd name="T101" fmla="*/ 0 h 5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848" h="503">
                    <a:moveTo>
                      <a:pt x="56" y="0"/>
                    </a:moveTo>
                    <a:lnTo>
                      <a:pt x="720" y="0"/>
                    </a:lnTo>
                    <a:lnTo>
                      <a:pt x="576" y="84"/>
                    </a:lnTo>
                    <a:lnTo>
                      <a:pt x="576" y="418"/>
                    </a:lnTo>
                    <a:lnTo>
                      <a:pt x="726" y="504"/>
                    </a:lnTo>
                    <a:lnTo>
                      <a:pt x="56" y="504"/>
                    </a:lnTo>
                    <a:lnTo>
                      <a:pt x="56" y="504"/>
                    </a:lnTo>
                    <a:lnTo>
                      <a:pt x="44" y="504"/>
                    </a:lnTo>
                    <a:lnTo>
                      <a:pt x="34" y="500"/>
                    </a:lnTo>
                    <a:lnTo>
                      <a:pt x="24" y="494"/>
                    </a:lnTo>
                    <a:lnTo>
                      <a:pt x="16" y="488"/>
                    </a:lnTo>
                    <a:lnTo>
                      <a:pt x="8" y="480"/>
                    </a:lnTo>
                    <a:lnTo>
                      <a:pt x="4" y="470"/>
                    </a:lnTo>
                    <a:lnTo>
                      <a:pt x="0" y="460"/>
                    </a:lnTo>
                    <a:lnTo>
                      <a:pt x="0" y="448"/>
                    </a:lnTo>
                    <a:lnTo>
                      <a:pt x="0" y="56"/>
                    </a:lnTo>
                    <a:lnTo>
                      <a:pt x="0" y="56"/>
                    </a:lnTo>
                    <a:lnTo>
                      <a:pt x="0" y="44"/>
                    </a:lnTo>
                    <a:lnTo>
                      <a:pt x="4" y="34"/>
                    </a:lnTo>
                    <a:lnTo>
                      <a:pt x="8" y="24"/>
                    </a:lnTo>
                    <a:lnTo>
                      <a:pt x="16" y="16"/>
                    </a:lnTo>
                    <a:lnTo>
                      <a:pt x="24" y="10"/>
                    </a:lnTo>
                    <a:lnTo>
                      <a:pt x="34" y="4"/>
                    </a:lnTo>
                    <a:lnTo>
                      <a:pt x="44" y="0"/>
                    </a:lnTo>
                    <a:lnTo>
                      <a:pt x="56" y="0"/>
                    </a:lnTo>
                    <a:lnTo>
                      <a:pt x="56" y="0"/>
                    </a:lnTo>
                    <a:close/>
                    <a:moveTo>
                      <a:pt x="1010" y="0"/>
                    </a:moveTo>
                    <a:lnTo>
                      <a:pt x="3792" y="0"/>
                    </a:lnTo>
                    <a:lnTo>
                      <a:pt x="3792" y="0"/>
                    </a:lnTo>
                    <a:lnTo>
                      <a:pt x="3804" y="0"/>
                    </a:lnTo>
                    <a:lnTo>
                      <a:pt x="3814" y="4"/>
                    </a:lnTo>
                    <a:lnTo>
                      <a:pt x="3824" y="10"/>
                    </a:lnTo>
                    <a:lnTo>
                      <a:pt x="3832" y="16"/>
                    </a:lnTo>
                    <a:lnTo>
                      <a:pt x="3838" y="24"/>
                    </a:lnTo>
                    <a:lnTo>
                      <a:pt x="3844" y="34"/>
                    </a:lnTo>
                    <a:lnTo>
                      <a:pt x="3848" y="44"/>
                    </a:lnTo>
                    <a:lnTo>
                      <a:pt x="3848" y="56"/>
                    </a:lnTo>
                    <a:lnTo>
                      <a:pt x="3848" y="448"/>
                    </a:lnTo>
                    <a:lnTo>
                      <a:pt x="3848" y="448"/>
                    </a:lnTo>
                    <a:lnTo>
                      <a:pt x="3848" y="460"/>
                    </a:lnTo>
                    <a:lnTo>
                      <a:pt x="3844" y="470"/>
                    </a:lnTo>
                    <a:lnTo>
                      <a:pt x="3838" y="480"/>
                    </a:lnTo>
                    <a:lnTo>
                      <a:pt x="3832" y="488"/>
                    </a:lnTo>
                    <a:lnTo>
                      <a:pt x="3824" y="494"/>
                    </a:lnTo>
                    <a:lnTo>
                      <a:pt x="3814" y="500"/>
                    </a:lnTo>
                    <a:lnTo>
                      <a:pt x="3804" y="504"/>
                    </a:lnTo>
                    <a:lnTo>
                      <a:pt x="3792" y="504"/>
                    </a:lnTo>
                    <a:lnTo>
                      <a:pt x="1004" y="504"/>
                    </a:lnTo>
                    <a:lnTo>
                      <a:pt x="1154" y="418"/>
                    </a:lnTo>
                    <a:lnTo>
                      <a:pt x="1154" y="84"/>
                    </a:lnTo>
                    <a:lnTo>
                      <a:pt x="1010" y="0"/>
                    </a:lnTo>
                    <a:close/>
                  </a:path>
                </a:pathLst>
              </a:custGeom>
              <a:noFill/>
              <a:ln w="12700">
                <a:solidFill>
                  <a:srgbClr val="0070C0"/>
                </a:solidFill>
                <a:prstDash val="sysDot"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1088390">
                  <a:defRPr/>
                </a:pPr>
                <a:endParaRPr lang="zh-CN" altLang="en-US" sz="2800" b="1" kern="0">
                  <a:latin typeface="楷体" panose="02010609060101010101" pitchFamily="49" charset="-122"/>
                  <a:ea typeface="楷体" panose="02010609060101010101" pitchFamily="49" charset="-122"/>
                  <a:cs typeface="+mn-ea"/>
                  <a:sym typeface="+mn-lt"/>
                </a:endParaRPr>
              </a:p>
            </p:txBody>
          </p:sp>
          <p:sp>
            <p:nvSpPr>
              <p:cNvPr id="985" name="Freeform 6"/>
              <p:cNvSpPr/>
              <p:nvPr>
                <p:custDataLst>
                  <p:tags r:id="rId30"/>
                </p:custDataLst>
              </p:nvPr>
            </p:nvSpPr>
            <p:spPr bwMode="auto">
              <a:xfrm>
                <a:off x="3562350" y="1059582"/>
                <a:ext cx="701675" cy="812800"/>
              </a:xfrm>
              <a:custGeom>
                <a:avLst/>
                <a:gdLst>
                  <a:gd name="T0" fmla="*/ 220 w 442"/>
                  <a:gd name="T1" fmla="*/ 0 h 512"/>
                  <a:gd name="T2" fmla="*/ 332 w 442"/>
                  <a:gd name="T3" fmla="*/ 64 h 512"/>
                  <a:gd name="T4" fmla="*/ 442 w 442"/>
                  <a:gd name="T5" fmla="*/ 128 h 512"/>
                  <a:gd name="T6" fmla="*/ 442 w 442"/>
                  <a:gd name="T7" fmla="*/ 256 h 512"/>
                  <a:gd name="T8" fmla="*/ 442 w 442"/>
                  <a:gd name="T9" fmla="*/ 384 h 512"/>
                  <a:gd name="T10" fmla="*/ 332 w 442"/>
                  <a:gd name="T11" fmla="*/ 448 h 512"/>
                  <a:gd name="T12" fmla="*/ 220 w 442"/>
                  <a:gd name="T13" fmla="*/ 512 h 512"/>
                  <a:gd name="T14" fmla="*/ 110 w 442"/>
                  <a:gd name="T15" fmla="*/ 448 h 512"/>
                  <a:gd name="T16" fmla="*/ 0 w 442"/>
                  <a:gd name="T17" fmla="*/ 384 h 512"/>
                  <a:gd name="T18" fmla="*/ 0 w 442"/>
                  <a:gd name="T19" fmla="*/ 256 h 512"/>
                  <a:gd name="T20" fmla="*/ 0 w 442"/>
                  <a:gd name="T21" fmla="*/ 128 h 512"/>
                  <a:gd name="T22" fmla="*/ 110 w 442"/>
                  <a:gd name="T23" fmla="*/ 64 h 512"/>
                  <a:gd name="T24" fmla="*/ 220 w 442"/>
                  <a:gd name="T25" fmla="*/ 0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42" h="512">
                    <a:moveTo>
                      <a:pt x="220" y="0"/>
                    </a:moveTo>
                    <a:lnTo>
                      <a:pt x="332" y="64"/>
                    </a:lnTo>
                    <a:lnTo>
                      <a:pt x="442" y="128"/>
                    </a:lnTo>
                    <a:lnTo>
                      <a:pt x="442" y="256"/>
                    </a:lnTo>
                    <a:lnTo>
                      <a:pt x="442" y="384"/>
                    </a:lnTo>
                    <a:lnTo>
                      <a:pt x="332" y="448"/>
                    </a:lnTo>
                    <a:lnTo>
                      <a:pt x="220" y="512"/>
                    </a:lnTo>
                    <a:lnTo>
                      <a:pt x="110" y="448"/>
                    </a:lnTo>
                    <a:lnTo>
                      <a:pt x="0" y="384"/>
                    </a:lnTo>
                    <a:lnTo>
                      <a:pt x="0" y="256"/>
                    </a:lnTo>
                    <a:lnTo>
                      <a:pt x="0" y="128"/>
                    </a:lnTo>
                    <a:lnTo>
                      <a:pt x="110" y="64"/>
                    </a:lnTo>
                    <a:lnTo>
                      <a:pt x="220" y="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1088390">
                  <a:defRPr/>
                </a:pPr>
                <a:endParaRPr lang="zh-CN" altLang="en-US" sz="2800" b="1" kern="0">
                  <a:latin typeface="楷体" panose="02010609060101010101" pitchFamily="49" charset="-122"/>
                  <a:ea typeface="楷体" panose="02010609060101010101" pitchFamily="49" charset="-122"/>
                  <a:cs typeface="+mn-ea"/>
                  <a:sym typeface="+mn-lt"/>
                </a:endParaRPr>
              </a:p>
            </p:txBody>
          </p:sp>
        </p:grpSp>
        <p:sp>
          <p:nvSpPr>
            <p:cNvPr id="983" name="文本框 48"/>
            <p:cNvSpPr txBox="1"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4478896" y="1744614"/>
              <a:ext cx="611872" cy="46977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defTabSz="1088390">
                <a:defRPr/>
              </a:pPr>
              <a:r>
                <a:rPr lang="en-US" altLang="zh-CN" sz="2800" b="1" kern="0" dirty="0">
                  <a:solidFill>
                    <a:schemeClr val="bg1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+mn-ea"/>
                  <a:sym typeface="+mn-lt"/>
                </a:rPr>
                <a:t>2</a:t>
              </a: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3207686" y="2963673"/>
            <a:ext cx="4047251" cy="538511"/>
            <a:chOff x="3818511" y="1744615"/>
            <a:chExt cx="3633809" cy="483501"/>
          </a:xfrm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grpSpPr>
        <p:grpSp>
          <p:nvGrpSpPr>
            <p:cNvPr id="11" name="组合 10"/>
            <p:cNvGrpSpPr/>
            <p:nvPr/>
          </p:nvGrpSpPr>
          <p:grpSpPr>
            <a:xfrm>
              <a:off x="3818511" y="1744615"/>
              <a:ext cx="3633809" cy="483501"/>
              <a:chOff x="2540000" y="1059582"/>
              <a:chExt cx="6108700" cy="812800"/>
            </a:xfrm>
            <a:solidFill>
              <a:srgbClr val="005DA2"/>
            </a:solidFill>
          </p:grpSpPr>
          <p:sp>
            <p:nvSpPr>
              <p:cNvPr id="13" name="Freeform 5"/>
              <p:cNvSpPr>
                <a:spLocks noEditPoints="1"/>
              </p:cNvSpPr>
              <p:nvPr>
                <p:custDataLst>
                  <p:tags r:id="rId26"/>
                </p:custDataLst>
              </p:nvPr>
            </p:nvSpPr>
            <p:spPr bwMode="auto">
              <a:xfrm>
                <a:off x="2540000" y="1069107"/>
                <a:ext cx="6108700" cy="800100"/>
              </a:xfrm>
              <a:custGeom>
                <a:avLst/>
                <a:gdLst>
                  <a:gd name="T0" fmla="*/ 56 w 3848"/>
                  <a:gd name="T1" fmla="*/ 0 h 504"/>
                  <a:gd name="T2" fmla="*/ 720 w 3848"/>
                  <a:gd name="T3" fmla="*/ 0 h 504"/>
                  <a:gd name="T4" fmla="*/ 576 w 3848"/>
                  <a:gd name="T5" fmla="*/ 84 h 504"/>
                  <a:gd name="T6" fmla="*/ 576 w 3848"/>
                  <a:gd name="T7" fmla="*/ 418 h 504"/>
                  <a:gd name="T8" fmla="*/ 726 w 3848"/>
                  <a:gd name="T9" fmla="*/ 504 h 504"/>
                  <a:gd name="T10" fmla="*/ 56 w 3848"/>
                  <a:gd name="T11" fmla="*/ 504 h 504"/>
                  <a:gd name="T12" fmla="*/ 56 w 3848"/>
                  <a:gd name="T13" fmla="*/ 504 h 504"/>
                  <a:gd name="T14" fmla="*/ 44 w 3848"/>
                  <a:gd name="T15" fmla="*/ 504 h 504"/>
                  <a:gd name="T16" fmla="*/ 34 w 3848"/>
                  <a:gd name="T17" fmla="*/ 500 h 504"/>
                  <a:gd name="T18" fmla="*/ 24 w 3848"/>
                  <a:gd name="T19" fmla="*/ 494 h 504"/>
                  <a:gd name="T20" fmla="*/ 16 w 3848"/>
                  <a:gd name="T21" fmla="*/ 488 h 504"/>
                  <a:gd name="T22" fmla="*/ 8 w 3848"/>
                  <a:gd name="T23" fmla="*/ 480 h 504"/>
                  <a:gd name="T24" fmla="*/ 4 w 3848"/>
                  <a:gd name="T25" fmla="*/ 470 h 504"/>
                  <a:gd name="T26" fmla="*/ 0 w 3848"/>
                  <a:gd name="T27" fmla="*/ 460 h 504"/>
                  <a:gd name="T28" fmla="*/ 0 w 3848"/>
                  <a:gd name="T29" fmla="*/ 448 h 504"/>
                  <a:gd name="T30" fmla="*/ 0 w 3848"/>
                  <a:gd name="T31" fmla="*/ 56 h 504"/>
                  <a:gd name="T32" fmla="*/ 0 w 3848"/>
                  <a:gd name="T33" fmla="*/ 56 h 504"/>
                  <a:gd name="T34" fmla="*/ 0 w 3848"/>
                  <a:gd name="T35" fmla="*/ 44 h 504"/>
                  <a:gd name="T36" fmla="*/ 4 w 3848"/>
                  <a:gd name="T37" fmla="*/ 34 h 504"/>
                  <a:gd name="T38" fmla="*/ 8 w 3848"/>
                  <a:gd name="T39" fmla="*/ 24 h 504"/>
                  <a:gd name="T40" fmla="*/ 16 w 3848"/>
                  <a:gd name="T41" fmla="*/ 16 h 504"/>
                  <a:gd name="T42" fmla="*/ 24 w 3848"/>
                  <a:gd name="T43" fmla="*/ 10 h 504"/>
                  <a:gd name="T44" fmla="*/ 34 w 3848"/>
                  <a:gd name="T45" fmla="*/ 4 h 504"/>
                  <a:gd name="T46" fmla="*/ 44 w 3848"/>
                  <a:gd name="T47" fmla="*/ 0 h 504"/>
                  <a:gd name="T48" fmla="*/ 56 w 3848"/>
                  <a:gd name="T49" fmla="*/ 0 h 504"/>
                  <a:gd name="T50" fmla="*/ 56 w 3848"/>
                  <a:gd name="T51" fmla="*/ 0 h 504"/>
                  <a:gd name="T52" fmla="*/ 1010 w 3848"/>
                  <a:gd name="T53" fmla="*/ 0 h 504"/>
                  <a:gd name="T54" fmla="*/ 3792 w 3848"/>
                  <a:gd name="T55" fmla="*/ 0 h 504"/>
                  <a:gd name="T56" fmla="*/ 3792 w 3848"/>
                  <a:gd name="T57" fmla="*/ 0 h 504"/>
                  <a:gd name="T58" fmla="*/ 3804 w 3848"/>
                  <a:gd name="T59" fmla="*/ 0 h 504"/>
                  <a:gd name="T60" fmla="*/ 3814 w 3848"/>
                  <a:gd name="T61" fmla="*/ 4 h 504"/>
                  <a:gd name="T62" fmla="*/ 3824 w 3848"/>
                  <a:gd name="T63" fmla="*/ 10 h 504"/>
                  <a:gd name="T64" fmla="*/ 3832 w 3848"/>
                  <a:gd name="T65" fmla="*/ 16 h 504"/>
                  <a:gd name="T66" fmla="*/ 3838 w 3848"/>
                  <a:gd name="T67" fmla="*/ 24 h 504"/>
                  <a:gd name="T68" fmla="*/ 3844 w 3848"/>
                  <a:gd name="T69" fmla="*/ 34 h 504"/>
                  <a:gd name="T70" fmla="*/ 3848 w 3848"/>
                  <a:gd name="T71" fmla="*/ 44 h 504"/>
                  <a:gd name="T72" fmla="*/ 3848 w 3848"/>
                  <a:gd name="T73" fmla="*/ 56 h 504"/>
                  <a:gd name="T74" fmla="*/ 3848 w 3848"/>
                  <a:gd name="T75" fmla="*/ 448 h 504"/>
                  <a:gd name="T76" fmla="*/ 3848 w 3848"/>
                  <a:gd name="T77" fmla="*/ 448 h 504"/>
                  <a:gd name="T78" fmla="*/ 3848 w 3848"/>
                  <a:gd name="T79" fmla="*/ 460 h 504"/>
                  <a:gd name="T80" fmla="*/ 3844 w 3848"/>
                  <a:gd name="T81" fmla="*/ 470 h 504"/>
                  <a:gd name="T82" fmla="*/ 3838 w 3848"/>
                  <a:gd name="T83" fmla="*/ 480 h 504"/>
                  <a:gd name="T84" fmla="*/ 3832 w 3848"/>
                  <a:gd name="T85" fmla="*/ 488 h 504"/>
                  <a:gd name="T86" fmla="*/ 3824 w 3848"/>
                  <a:gd name="T87" fmla="*/ 494 h 504"/>
                  <a:gd name="T88" fmla="*/ 3814 w 3848"/>
                  <a:gd name="T89" fmla="*/ 500 h 504"/>
                  <a:gd name="T90" fmla="*/ 3804 w 3848"/>
                  <a:gd name="T91" fmla="*/ 504 h 504"/>
                  <a:gd name="T92" fmla="*/ 3792 w 3848"/>
                  <a:gd name="T93" fmla="*/ 504 h 504"/>
                  <a:gd name="T94" fmla="*/ 1004 w 3848"/>
                  <a:gd name="T95" fmla="*/ 504 h 504"/>
                  <a:gd name="T96" fmla="*/ 1154 w 3848"/>
                  <a:gd name="T97" fmla="*/ 418 h 504"/>
                  <a:gd name="T98" fmla="*/ 1154 w 3848"/>
                  <a:gd name="T99" fmla="*/ 84 h 504"/>
                  <a:gd name="T100" fmla="*/ 1010 w 3848"/>
                  <a:gd name="T101" fmla="*/ 0 h 5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848" h="503">
                    <a:moveTo>
                      <a:pt x="56" y="0"/>
                    </a:moveTo>
                    <a:lnTo>
                      <a:pt x="720" y="0"/>
                    </a:lnTo>
                    <a:lnTo>
                      <a:pt x="576" y="84"/>
                    </a:lnTo>
                    <a:lnTo>
                      <a:pt x="576" y="418"/>
                    </a:lnTo>
                    <a:lnTo>
                      <a:pt x="726" y="504"/>
                    </a:lnTo>
                    <a:lnTo>
                      <a:pt x="56" y="504"/>
                    </a:lnTo>
                    <a:lnTo>
                      <a:pt x="56" y="504"/>
                    </a:lnTo>
                    <a:lnTo>
                      <a:pt x="44" y="504"/>
                    </a:lnTo>
                    <a:lnTo>
                      <a:pt x="34" y="500"/>
                    </a:lnTo>
                    <a:lnTo>
                      <a:pt x="24" y="494"/>
                    </a:lnTo>
                    <a:lnTo>
                      <a:pt x="16" y="488"/>
                    </a:lnTo>
                    <a:lnTo>
                      <a:pt x="8" y="480"/>
                    </a:lnTo>
                    <a:lnTo>
                      <a:pt x="4" y="470"/>
                    </a:lnTo>
                    <a:lnTo>
                      <a:pt x="0" y="460"/>
                    </a:lnTo>
                    <a:lnTo>
                      <a:pt x="0" y="448"/>
                    </a:lnTo>
                    <a:lnTo>
                      <a:pt x="0" y="56"/>
                    </a:lnTo>
                    <a:lnTo>
                      <a:pt x="0" y="56"/>
                    </a:lnTo>
                    <a:lnTo>
                      <a:pt x="0" y="44"/>
                    </a:lnTo>
                    <a:lnTo>
                      <a:pt x="4" y="34"/>
                    </a:lnTo>
                    <a:lnTo>
                      <a:pt x="8" y="24"/>
                    </a:lnTo>
                    <a:lnTo>
                      <a:pt x="16" y="16"/>
                    </a:lnTo>
                    <a:lnTo>
                      <a:pt x="24" y="10"/>
                    </a:lnTo>
                    <a:lnTo>
                      <a:pt x="34" y="4"/>
                    </a:lnTo>
                    <a:lnTo>
                      <a:pt x="44" y="0"/>
                    </a:lnTo>
                    <a:lnTo>
                      <a:pt x="56" y="0"/>
                    </a:lnTo>
                    <a:lnTo>
                      <a:pt x="56" y="0"/>
                    </a:lnTo>
                    <a:close/>
                    <a:moveTo>
                      <a:pt x="1010" y="0"/>
                    </a:moveTo>
                    <a:lnTo>
                      <a:pt x="3792" y="0"/>
                    </a:lnTo>
                    <a:lnTo>
                      <a:pt x="3792" y="0"/>
                    </a:lnTo>
                    <a:lnTo>
                      <a:pt x="3804" y="0"/>
                    </a:lnTo>
                    <a:lnTo>
                      <a:pt x="3814" y="4"/>
                    </a:lnTo>
                    <a:lnTo>
                      <a:pt x="3824" y="10"/>
                    </a:lnTo>
                    <a:lnTo>
                      <a:pt x="3832" y="16"/>
                    </a:lnTo>
                    <a:lnTo>
                      <a:pt x="3838" y="24"/>
                    </a:lnTo>
                    <a:lnTo>
                      <a:pt x="3844" y="34"/>
                    </a:lnTo>
                    <a:lnTo>
                      <a:pt x="3848" y="44"/>
                    </a:lnTo>
                    <a:lnTo>
                      <a:pt x="3848" y="56"/>
                    </a:lnTo>
                    <a:lnTo>
                      <a:pt x="3848" y="448"/>
                    </a:lnTo>
                    <a:lnTo>
                      <a:pt x="3848" y="448"/>
                    </a:lnTo>
                    <a:lnTo>
                      <a:pt x="3848" y="460"/>
                    </a:lnTo>
                    <a:lnTo>
                      <a:pt x="3844" y="470"/>
                    </a:lnTo>
                    <a:lnTo>
                      <a:pt x="3838" y="480"/>
                    </a:lnTo>
                    <a:lnTo>
                      <a:pt x="3832" y="488"/>
                    </a:lnTo>
                    <a:lnTo>
                      <a:pt x="3824" y="494"/>
                    </a:lnTo>
                    <a:lnTo>
                      <a:pt x="3814" y="500"/>
                    </a:lnTo>
                    <a:lnTo>
                      <a:pt x="3804" y="504"/>
                    </a:lnTo>
                    <a:lnTo>
                      <a:pt x="3792" y="504"/>
                    </a:lnTo>
                    <a:lnTo>
                      <a:pt x="1004" y="504"/>
                    </a:lnTo>
                    <a:lnTo>
                      <a:pt x="1154" y="418"/>
                    </a:lnTo>
                    <a:lnTo>
                      <a:pt x="1154" y="84"/>
                    </a:lnTo>
                    <a:lnTo>
                      <a:pt x="1010" y="0"/>
                    </a:lnTo>
                    <a:close/>
                  </a:path>
                </a:pathLst>
              </a:custGeom>
              <a:noFill/>
              <a:ln w="12700">
                <a:solidFill>
                  <a:srgbClr val="0070C0"/>
                </a:solidFill>
                <a:prstDash val="sysDot"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1088390">
                  <a:defRPr/>
                </a:pPr>
                <a:endParaRPr lang="zh-CN" altLang="en-US" sz="2800" b="1" kern="0">
                  <a:latin typeface="楷体" panose="02010609060101010101" pitchFamily="49" charset="-122"/>
                  <a:ea typeface="楷体" panose="02010609060101010101" pitchFamily="49" charset="-122"/>
                  <a:cs typeface="+mn-ea"/>
                  <a:sym typeface="+mn-lt"/>
                </a:endParaRPr>
              </a:p>
            </p:txBody>
          </p:sp>
          <p:sp>
            <p:nvSpPr>
              <p:cNvPr id="15" name="Freeform 6"/>
              <p:cNvSpPr/>
              <p:nvPr>
                <p:custDataLst>
                  <p:tags r:id="rId27"/>
                </p:custDataLst>
              </p:nvPr>
            </p:nvSpPr>
            <p:spPr bwMode="auto">
              <a:xfrm>
                <a:off x="3562350" y="1059582"/>
                <a:ext cx="701675" cy="812800"/>
              </a:xfrm>
              <a:custGeom>
                <a:avLst/>
                <a:gdLst>
                  <a:gd name="T0" fmla="*/ 220 w 442"/>
                  <a:gd name="T1" fmla="*/ 0 h 512"/>
                  <a:gd name="T2" fmla="*/ 332 w 442"/>
                  <a:gd name="T3" fmla="*/ 64 h 512"/>
                  <a:gd name="T4" fmla="*/ 442 w 442"/>
                  <a:gd name="T5" fmla="*/ 128 h 512"/>
                  <a:gd name="T6" fmla="*/ 442 w 442"/>
                  <a:gd name="T7" fmla="*/ 256 h 512"/>
                  <a:gd name="T8" fmla="*/ 442 w 442"/>
                  <a:gd name="T9" fmla="*/ 384 h 512"/>
                  <a:gd name="T10" fmla="*/ 332 w 442"/>
                  <a:gd name="T11" fmla="*/ 448 h 512"/>
                  <a:gd name="T12" fmla="*/ 220 w 442"/>
                  <a:gd name="T13" fmla="*/ 512 h 512"/>
                  <a:gd name="T14" fmla="*/ 110 w 442"/>
                  <a:gd name="T15" fmla="*/ 448 h 512"/>
                  <a:gd name="T16" fmla="*/ 0 w 442"/>
                  <a:gd name="T17" fmla="*/ 384 h 512"/>
                  <a:gd name="T18" fmla="*/ 0 w 442"/>
                  <a:gd name="T19" fmla="*/ 256 h 512"/>
                  <a:gd name="T20" fmla="*/ 0 w 442"/>
                  <a:gd name="T21" fmla="*/ 128 h 512"/>
                  <a:gd name="T22" fmla="*/ 110 w 442"/>
                  <a:gd name="T23" fmla="*/ 64 h 512"/>
                  <a:gd name="T24" fmla="*/ 220 w 442"/>
                  <a:gd name="T25" fmla="*/ 0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42" h="512">
                    <a:moveTo>
                      <a:pt x="220" y="0"/>
                    </a:moveTo>
                    <a:lnTo>
                      <a:pt x="332" y="64"/>
                    </a:lnTo>
                    <a:lnTo>
                      <a:pt x="442" y="128"/>
                    </a:lnTo>
                    <a:lnTo>
                      <a:pt x="442" y="256"/>
                    </a:lnTo>
                    <a:lnTo>
                      <a:pt x="442" y="384"/>
                    </a:lnTo>
                    <a:lnTo>
                      <a:pt x="332" y="448"/>
                    </a:lnTo>
                    <a:lnTo>
                      <a:pt x="220" y="512"/>
                    </a:lnTo>
                    <a:lnTo>
                      <a:pt x="110" y="448"/>
                    </a:lnTo>
                    <a:lnTo>
                      <a:pt x="0" y="384"/>
                    </a:lnTo>
                    <a:lnTo>
                      <a:pt x="0" y="256"/>
                    </a:lnTo>
                    <a:lnTo>
                      <a:pt x="0" y="128"/>
                    </a:lnTo>
                    <a:lnTo>
                      <a:pt x="110" y="64"/>
                    </a:lnTo>
                    <a:lnTo>
                      <a:pt x="220" y="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1088390">
                  <a:defRPr/>
                </a:pPr>
                <a:endParaRPr lang="zh-CN" altLang="en-US" sz="2800" b="1" kern="0">
                  <a:latin typeface="楷体" panose="02010609060101010101" pitchFamily="49" charset="-122"/>
                  <a:ea typeface="楷体" panose="02010609060101010101" pitchFamily="49" charset="-122"/>
                  <a:cs typeface="+mn-ea"/>
                  <a:sym typeface="+mn-lt"/>
                </a:endParaRPr>
              </a:p>
            </p:txBody>
          </p:sp>
        </p:grpSp>
        <p:sp>
          <p:nvSpPr>
            <p:cNvPr id="17" name="文本框 48"/>
            <p:cNvSpPr txBox="1"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4429864" y="1750471"/>
              <a:ext cx="631582" cy="46865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defTabSz="1088390">
                <a:defRPr/>
              </a:pPr>
              <a:r>
                <a:rPr lang="en-US" altLang="zh-CN" sz="2800" b="1" kern="0" dirty="0">
                  <a:solidFill>
                    <a:schemeClr val="bg1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+mn-ea"/>
                  <a:sym typeface="+mn-lt"/>
                </a:rPr>
                <a:t>3</a:t>
              </a: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3163871" y="3891309"/>
            <a:ext cx="4047251" cy="564646"/>
            <a:chOff x="3818511" y="1721150"/>
            <a:chExt cx="3633809" cy="506966"/>
          </a:xfrm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grpSpPr>
        <p:grpSp>
          <p:nvGrpSpPr>
            <p:cNvPr id="20" name="组合 19"/>
            <p:cNvGrpSpPr/>
            <p:nvPr/>
          </p:nvGrpSpPr>
          <p:grpSpPr>
            <a:xfrm>
              <a:off x="3818511" y="1744615"/>
              <a:ext cx="3633809" cy="483501"/>
              <a:chOff x="2540000" y="1059582"/>
              <a:chExt cx="6108700" cy="812800"/>
            </a:xfrm>
            <a:solidFill>
              <a:srgbClr val="005DA2"/>
            </a:solidFill>
          </p:grpSpPr>
          <p:sp>
            <p:nvSpPr>
              <p:cNvPr id="21" name="Freeform 5"/>
              <p:cNvSpPr>
                <a:spLocks noEditPoints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2540000" y="1069107"/>
                <a:ext cx="6108700" cy="800100"/>
              </a:xfrm>
              <a:custGeom>
                <a:avLst/>
                <a:gdLst>
                  <a:gd name="T0" fmla="*/ 56 w 3848"/>
                  <a:gd name="T1" fmla="*/ 0 h 504"/>
                  <a:gd name="T2" fmla="*/ 720 w 3848"/>
                  <a:gd name="T3" fmla="*/ 0 h 504"/>
                  <a:gd name="T4" fmla="*/ 576 w 3848"/>
                  <a:gd name="T5" fmla="*/ 84 h 504"/>
                  <a:gd name="T6" fmla="*/ 576 w 3848"/>
                  <a:gd name="T7" fmla="*/ 418 h 504"/>
                  <a:gd name="T8" fmla="*/ 726 w 3848"/>
                  <a:gd name="T9" fmla="*/ 504 h 504"/>
                  <a:gd name="T10" fmla="*/ 56 w 3848"/>
                  <a:gd name="T11" fmla="*/ 504 h 504"/>
                  <a:gd name="T12" fmla="*/ 56 w 3848"/>
                  <a:gd name="T13" fmla="*/ 504 h 504"/>
                  <a:gd name="T14" fmla="*/ 44 w 3848"/>
                  <a:gd name="T15" fmla="*/ 504 h 504"/>
                  <a:gd name="T16" fmla="*/ 34 w 3848"/>
                  <a:gd name="T17" fmla="*/ 500 h 504"/>
                  <a:gd name="T18" fmla="*/ 24 w 3848"/>
                  <a:gd name="T19" fmla="*/ 494 h 504"/>
                  <a:gd name="T20" fmla="*/ 16 w 3848"/>
                  <a:gd name="T21" fmla="*/ 488 h 504"/>
                  <a:gd name="T22" fmla="*/ 8 w 3848"/>
                  <a:gd name="T23" fmla="*/ 480 h 504"/>
                  <a:gd name="T24" fmla="*/ 4 w 3848"/>
                  <a:gd name="T25" fmla="*/ 470 h 504"/>
                  <a:gd name="T26" fmla="*/ 0 w 3848"/>
                  <a:gd name="T27" fmla="*/ 460 h 504"/>
                  <a:gd name="T28" fmla="*/ 0 w 3848"/>
                  <a:gd name="T29" fmla="*/ 448 h 504"/>
                  <a:gd name="T30" fmla="*/ 0 w 3848"/>
                  <a:gd name="T31" fmla="*/ 56 h 504"/>
                  <a:gd name="T32" fmla="*/ 0 w 3848"/>
                  <a:gd name="T33" fmla="*/ 56 h 504"/>
                  <a:gd name="T34" fmla="*/ 0 w 3848"/>
                  <a:gd name="T35" fmla="*/ 44 h 504"/>
                  <a:gd name="T36" fmla="*/ 4 w 3848"/>
                  <a:gd name="T37" fmla="*/ 34 h 504"/>
                  <a:gd name="T38" fmla="*/ 8 w 3848"/>
                  <a:gd name="T39" fmla="*/ 24 h 504"/>
                  <a:gd name="T40" fmla="*/ 16 w 3848"/>
                  <a:gd name="T41" fmla="*/ 16 h 504"/>
                  <a:gd name="T42" fmla="*/ 24 w 3848"/>
                  <a:gd name="T43" fmla="*/ 10 h 504"/>
                  <a:gd name="T44" fmla="*/ 34 w 3848"/>
                  <a:gd name="T45" fmla="*/ 4 h 504"/>
                  <a:gd name="T46" fmla="*/ 44 w 3848"/>
                  <a:gd name="T47" fmla="*/ 0 h 504"/>
                  <a:gd name="T48" fmla="*/ 56 w 3848"/>
                  <a:gd name="T49" fmla="*/ 0 h 504"/>
                  <a:gd name="T50" fmla="*/ 56 w 3848"/>
                  <a:gd name="T51" fmla="*/ 0 h 504"/>
                  <a:gd name="T52" fmla="*/ 1010 w 3848"/>
                  <a:gd name="T53" fmla="*/ 0 h 504"/>
                  <a:gd name="T54" fmla="*/ 3792 w 3848"/>
                  <a:gd name="T55" fmla="*/ 0 h 504"/>
                  <a:gd name="T56" fmla="*/ 3792 w 3848"/>
                  <a:gd name="T57" fmla="*/ 0 h 504"/>
                  <a:gd name="T58" fmla="*/ 3804 w 3848"/>
                  <a:gd name="T59" fmla="*/ 0 h 504"/>
                  <a:gd name="T60" fmla="*/ 3814 w 3848"/>
                  <a:gd name="T61" fmla="*/ 4 h 504"/>
                  <a:gd name="T62" fmla="*/ 3824 w 3848"/>
                  <a:gd name="T63" fmla="*/ 10 h 504"/>
                  <a:gd name="T64" fmla="*/ 3832 w 3848"/>
                  <a:gd name="T65" fmla="*/ 16 h 504"/>
                  <a:gd name="T66" fmla="*/ 3838 w 3848"/>
                  <a:gd name="T67" fmla="*/ 24 h 504"/>
                  <a:gd name="T68" fmla="*/ 3844 w 3848"/>
                  <a:gd name="T69" fmla="*/ 34 h 504"/>
                  <a:gd name="T70" fmla="*/ 3848 w 3848"/>
                  <a:gd name="T71" fmla="*/ 44 h 504"/>
                  <a:gd name="T72" fmla="*/ 3848 w 3848"/>
                  <a:gd name="T73" fmla="*/ 56 h 504"/>
                  <a:gd name="T74" fmla="*/ 3848 w 3848"/>
                  <a:gd name="T75" fmla="*/ 448 h 504"/>
                  <a:gd name="T76" fmla="*/ 3848 w 3848"/>
                  <a:gd name="T77" fmla="*/ 448 h 504"/>
                  <a:gd name="T78" fmla="*/ 3848 w 3848"/>
                  <a:gd name="T79" fmla="*/ 460 h 504"/>
                  <a:gd name="T80" fmla="*/ 3844 w 3848"/>
                  <a:gd name="T81" fmla="*/ 470 h 504"/>
                  <a:gd name="T82" fmla="*/ 3838 w 3848"/>
                  <a:gd name="T83" fmla="*/ 480 h 504"/>
                  <a:gd name="T84" fmla="*/ 3832 w 3848"/>
                  <a:gd name="T85" fmla="*/ 488 h 504"/>
                  <a:gd name="T86" fmla="*/ 3824 w 3848"/>
                  <a:gd name="T87" fmla="*/ 494 h 504"/>
                  <a:gd name="T88" fmla="*/ 3814 w 3848"/>
                  <a:gd name="T89" fmla="*/ 500 h 504"/>
                  <a:gd name="T90" fmla="*/ 3804 w 3848"/>
                  <a:gd name="T91" fmla="*/ 504 h 504"/>
                  <a:gd name="T92" fmla="*/ 3792 w 3848"/>
                  <a:gd name="T93" fmla="*/ 504 h 504"/>
                  <a:gd name="T94" fmla="*/ 1004 w 3848"/>
                  <a:gd name="T95" fmla="*/ 504 h 504"/>
                  <a:gd name="T96" fmla="*/ 1154 w 3848"/>
                  <a:gd name="T97" fmla="*/ 418 h 504"/>
                  <a:gd name="T98" fmla="*/ 1154 w 3848"/>
                  <a:gd name="T99" fmla="*/ 84 h 504"/>
                  <a:gd name="T100" fmla="*/ 1010 w 3848"/>
                  <a:gd name="T101" fmla="*/ 0 h 5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848" h="503">
                    <a:moveTo>
                      <a:pt x="56" y="0"/>
                    </a:moveTo>
                    <a:lnTo>
                      <a:pt x="720" y="0"/>
                    </a:lnTo>
                    <a:lnTo>
                      <a:pt x="576" y="84"/>
                    </a:lnTo>
                    <a:lnTo>
                      <a:pt x="576" y="418"/>
                    </a:lnTo>
                    <a:lnTo>
                      <a:pt x="726" y="504"/>
                    </a:lnTo>
                    <a:lnTo>
                      <a:pt x="56" y="504"/>
                    </a:lnTo>
                    <a:lnTo>
                      <a:pt x="56" y="504"/>
                    </a:lnTo>
                    <a:lnTo>
                      <a:pt x="44" y="504"/>
                    </a:lnTo>
                    <a:lnTo>
                      <a:pt x="34" y="500"/>
                    </a:lnTo>
                    <a:lnTo>
                      <a:pt x="24" y="494"/>
                    </a:lnTo>
                    <a:lnTo>
                      <a:pt x="16" y="488"/>
                    </a:lnTo>
                    <a:lnTo>
                      <a:pt x="8" y="480"/>
                    </a:lnTo>
                    <a:lnTo>
                      <a:pt x="4" y="470"/>
                    </a:lnTo>
                    <a:lnTo>
                      <a:pt x="0" y="460"/>
                    </a:lnTo>
                    <a:lnTo>
                      <a:pt x="0" y="448"/>
                    </a:lnTo>
                    <a:lnTo>
                      <a:pt x="0" y="56"/>
                    </a:lnTo>
                    <a:lnTo>
                      <a:pt x="0" y="56"/>
                    </a:lnTo>
                    <a:lnTo>
                      <a:pt x="0" y="44"/>
                    </a:lnTo>
                    <a:lnTo>
                      <a:pt x="4" y="34"/>
                    </a:lnTo>
                    <a:lnTo>
                      <a:pt x="8" y="24"/>
                    </a:lnTo>
                    <a:lnTo>
                      <a:pt x="16" y="16"/>
                    </a:lnTo>
                    <a:lnTo>
                      <a:pt x="24" y="10"/>
                    </a:lnTo>
                    <a:lnTo>
                      <a:pt x="34" y="4"/>
                    </a:lnTo>
                    <a:lnTo>
                      <a:pt x="44" y="0"/>
                    </a:lnTo>
                    <a:lnTo>
                      <a:pt x="56" y="0"/>
                    </a:lnTo>
                    <a:lnTo>
                      <a:pt x="56" y="0"/>
                    </a:lnTo>
                    <a:close/>
                    <a:moveTo>
                      <a:pt x="1010" y="0"/>
                    </a:moveTo>
                    <a:lnTo>
                      <a:pt x="3792" y="0"/>
                    </a:lnTo>
                    <a:lnTo>
                      <a:pt x="3792" y="0"/>
                    </a:lnTo>
                    <a:lnTo>
                      <a:pt x="3804" y="0"/>
                    </a:lnTo>
                    <a:lnTo>
                      <a:pt x="3814" y="4"/>
                    </a:lnTo>
                    <a:lnTo>
                      <a:pt x="3824" y="10"/>
                    </a:lnTo>
                    <a:lnTo>
                      <a:pt x="3832" y="16"/>
                    </a:lnTo>
                    <a:lnTo>
                      <a:pt x="3838" y="24"/>
                    </a:lnTo>
                    <a:lnTo>
                      <a:pt x="3844" y="34"/>
                    </a:lnTo>
                    <a:lnTo>
                      <a:pt x="3848" y="44"/>
                    </a:lnTo>
                    <a:lnTo>
                      <a:pt x="3848" y="56"/>
                    </a:lnTo>
                    <a:lnTo>
                      <a:pt x="3848" y="448"/>
                    </a:lnTo>
                    <a:lnTo>
                      <a:pt x="3848" y="448"/>
                    </a:lnTo>
                    <a:lnTo>
                      <a:pt x="3848" y="460"/>
                    </a:lnTo>
                    <a:lnTo>
                      <a:pt x="3844" y="470"/>
                    </a:lnTo>
                    <a:lnTo>
                      <a:pt x="3838" y="480"/>
                    </a:lnTo>
                    <a:lnTo>
                      <a:pt x="3832" y="488"/>
                    </a:lnTo>
                    <a:lnTo>
                      <a:pt x="3824" y="494"/>
                    </a:lnTo>
                    <a:lnTo>
                      <a:pt x="3814" y="500"/>
                    </a:lnTo>
                    <a:lnTo>
                      <a:pt x="3804" y="504"/>
                    </a:lnTo>
                    <a:lnTo>
                      <a:pt x="3792" y="504"/>
                    </a:lnTo>
                    <a:lnTo>
                      <a:pt x="1004" y="504"/>
                    </a:lnTo>
                    <a:lnTo>
                      <a:pt x="1154" y="418"/>
                    </a:lnTo>
                    <a:lnTo>
                      <a:pt x="1154" y="84"/>
                    </a:lnTo>
                    <a:lnTo>
                      <a:pt x="1010" y="0"/>
                    </a:lnTo>
                    <a:close/>
                  </a:path>
                </a:pathLst>
              </a:custGeom>
              <a:noFill/>
              <a:ln w="12700">
                <a:solidFill>
                  <a:srgbClr val="0070C0"/>
                </a:solidFill>
                <a:prstDash val="sysDot"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1088390">
                  <a:defRPr/>
                </a:pPr>
                <a:endParaRPr lang="zh-CN" altLang="en-US" sz="2800" b="1" kern="0">
                  <a:latin typeface="楷体" panose="02010609060101010101" pitchFamily="49" charset="-122"/>
                  <a:ea typeface="楷体" panose="02010609060101010101" pitchFamily="49" charset="-122"/>
                  <a:cs typeface="+mn-ea"/>
                  <a:sym typeface="+mn-lt"/>
                </a:endParaRPr>
              </a:p>
            </p:txBody>
          </p:sp>
          <p:sp>
            <p:nvSpPr>
              <p:cNvPr id="22" name="Freeform 6"/>
              <p:cNvSpPr/>
              <p:nvPr>
                <p:custDataLst>
                  <p:tags r:id="rId24"/>
                </p:custDataLst>
              </p:nvPr>
            </p:nvSpPr>
            <p:spPr bwMode="auto">
              <a:xfrm>
                <a:off x="3562350" y="1059582"/>
                <a:ext cx="701675" cy="812800"/>
              </a:xfrm>
              <a:custGeom>
                <a:avLst/>
                <a:gdLst>
                  <a:gd name="T0" fmla="*/ 220 w 442"/>
                  <a:gd name="T1" fmla="*/ 0 h 512"/>
                  <a:gd name="T2" fmla="*/ 332 w 442"/>
                  <a:gd name="T3" fmla="*/ 64 h 512"/>
                  <a:gd name="T4" fmla="*/ 442 w 442"/>
                  <a:gd name="T5" fmla="*/ 128 h 512"/>
                  <a:gd name="T6" fmla="*/ 442 w 442"/>
                  <a:gd name="T7" fmla="*/ 256 h 512"/>
                  <a:gd name="T8" fmla="*/ 442 w 442"/>
                  <a:gd name="T9" fmla="*/ 384 h 512"/>
                  <a:gd name="T10" fmla="*/ 332 w 442"/>
                  <a:gd name="T11" fmla="*/ 448 h 512"/>
                  <a:gd name="T12" fmla="*/ 220 w 442"/>
                  <a:gd name="T13" fmla="*/ 512 h 512"/>
                  <a:gd name="T14" fmla="*/ 110 w 442"/>
                  <a:gd name="T15" fmla="*/ 448 h 512"/>
                  <a:gd name="T16" fmla="*/ 0 w 442"/>
                  <a:gd name="T17" fmla="*/ 384 h 512"/>
                  <a:gd name="T18" fmla="*/ 0 w 442"/>
                  <a:gd name="T19" fmla="*/ 256 h 512"/>
                  <a:gd name="T20" fmla="*/ 0 w 442"/>
                  <a:gd name="T21" fmla="*/ 128 h 512"/>
                  <a:gd name="T22" fmla="*/ 110 w 442"/>
                  <a:gd name="T23" fmla="*/ 64 h 512"/>
                  <a:gd name="T24" fmla="*/ 220 w 442"/>
                  <a:gd name="T25" fmla="*/ 0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42" h="512">
                    <a:moveTo>
                      <a:pt x="220" y="0"/>
                    </a:moveTo>
                    <a:lnTo>
                      <a:pt x="332" y="64"/>
                    </a:lnTo>
                    <a:lnTo>
                      <a:pt x="442" y="128"/>
                    </a:lnTo>
                    <a:lnTo>
                      <a:pt x="442" y="256"/>
                    </a:lnTo>
                    <a:lnTo>
                      <a:pt x="442" y="384"/>
                    </a:lnTo>
                    <a:lnTo>
                      <a:pt x="332" y="448"/>
                    </a:lnTo>
                    <a:lnTo>
                      <a:pt x="220" y="512"/>
                    </a:lnTo>
                    <a:lnTo>
                      <a:pt x="110" y="448"/>
                    </a:lnTo>
                    <a:lnTo>
                      <a:pt x="0" y="384"/>
                    </a:lnTo>
                    <a:lnTo>
                      <a:pt x="0" y="256"/>
                    </a:lnTo>
                    <a:lnTo>
                      <a:pt x="0" y="128"/>
                    </a:lnTo>
                    <a:lnTo>
                      <a:pt x="110" y="64"/>
                    </a:lnTo>
                    <a:lnTo>
                      <a:pt x="220" y="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1088390">
                  <a:defRPr/>
                </a:pPr>
                <a:endParaRPr lang="zh-CN" altLang="en-US" sz="2800" b="1" kern="0">
                  <a:latin typeface="楷体" panose="02010609060101010101" pitchFamily="49" charset="-122"/>
                  <a:ea typeface="楷体" panose="02010609060101010101" pitchFamily="49" charset="-122"/>
                  <a:cs typeface="+mn-ea"/>
                  <a:sym typeface="+mn-lt"/>
                </a:endParaRPr>
              </a:p>
            </p:txBody>
          </p:sp>
        </p:grpSp>
        <p:sp>
          <p:nvSpPr>
            <p:cNvPr id="23" name="文本框 48"/>
            <p:cNvSpPr txBox="1"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4444525" y="1721150"/>
              <a:ext cx="631582" cy="46865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defTabSz="1088390">
                <a:defRPr/>
              </a:pPr>
              <a:r>
                <a:rPr lang="en-US" altLang="zh-CN" sz="2800" b="1" kern="0" dirty="0">
                  <a:solidFill>
                    <a:schemeClr val="bg1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+mn-ea"/>
                  <a:sym typeface="+mn-lt"/>
                </a:rPr>
                <a:t>4</a:t>
              </a: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3153076" y="4811243"/>
            <a:ext cx="4047251" cy="548317"/>
            <a:chOff x="3818511" y="1735811"/>
            <a:chExt cx="3633809" cy="492305"/>
          </a:xfrm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grpSpPr>
        <p:grpSp>
          <p:nvGrpSpPr>
            <p:cNvPr id="25" name="组合 24"/>
            <p:cNvGrpSpPr/>
            <p:nvPr/>
          </p:nvGrpSpPr>
          <p:grpSpPr>
            <a:xfrm>
              <a:off x="3818511" y="1744615"/>
              <a:ext cx="3633809" cy="483501"/>
              <a:chOff x="2540000" y="1059582"/>
              <a:chExt cx="6108700" cy="812800"/>
            </a:xfrm>
            <a:solidFill>
              <a:srgbClr val="005DA2"/>
            </a:solidFill>
          </p:grpSpPr>
          <p:sp>
            <p:nvSpPr>
              <p:cNvPr id="26" name="Freeform 5"/>
              <p:cNvSpPr>
                <a:spLocks noEditPoints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2540000" y="1069107"/>
                <a:ext cx="6108700" cy="800100"/>
              </a:xfrm>
              <a:custGeom>
                <a:avLst/>
                <a:gdLst>
                  <a:gd name="T0" fmla="*/ 56 w 3848"/>
                  <a:gd name="T1" fmla="*/ 0 h 504"/>
                  <a:gd name="T2" fmla="*/ 720 w 3848"/>
                  <a:gd name="T3" fmla="*/ 0 h 504"/>
                  <a:gd name="T4" fmla="*/ 576 w 3848"/>
                  <a:gd name="T5" fmla="*/ 84 h 504"/>
                  <a:gd name="T6" fmla="*/ 576 w 3848"/>
                  <a:gd name="T7" fmla="*/ 418 h 504"/>
                  <a:gd name="T8" fmla="*/ 726 w 3848"/>
                  <a:gd name="T9" fmla="*/ 504 h 504"/>
                  <a:gd name="T10" fmla="*/ 56 w 3848"/>
                  <a:gd name="T11" fmla="*/ 504 h 504"/>
                  <a:gd name="T12" fmla="*/ 56 w 3848"/>
                  <a:gd name="T13" fmla="*/ 504 h 504"/>
                  <a:gd name="T14" fmla="*/ 44 w 3848"/>
                  <a:gd name="T15" fmla="*/ 504 h 504"/>
                  <a:gd name="T16" fmla="*/ 34 w 3848"/>
                  <a:gd name="T17" fmla="*/ 500 h 504"/>
                  <a:gd name="T18" fmla="*/ 24 w 3848"/>
                  <a:gd name="T19" fmla="*/ 494 h 504"/>
                  <a:gd name="T20" fmla="*/ 16 w 3848"/>
                  <a:gd name="T21" fmla="*/ 488 h 504"/>
                  <a:gd name="T22" fmla="*/ 8 w 3848"/>
                  <a:gd name="T23" fmla="*/ 480 h 504"/>
                  <a:gd name="T24" fmla="*/ 4 w 3848"/>
                  <a:gd name="T25" fmla="*/ 470 h 504"/>
                  <a:gd name="T26" fmla="*/ 0 w 3848"/>
                  <a:gd name="T27" fmla="*/ 460 h 504"/>
                  <a:gd name="T28" fmla="*/ 0 w 3848"/>
                  <a:gd name="T29" fmla="*/ 448 h 504"/>
                  <a:gd name="T30" fmla="*/ 0 w 3848"/>
                  <a:gd name="T31" fmla="*/ 56 h 504"/>
                  <a:gd name="T32" fmla="*/ 0 w 3848"/>
                  <a:gd name="T33" fmla="*/ 56 h 504"/>
                  <a:gd name="T34" fmla="*/ 0 w 3848"/>
                  <a:gd name="T35" fmla="*/ 44 h 504"/>
                  <a:gd name="T36" fmla="*/ 4 w 3848"/>
                  <a:gd name="T37" fmla="*/ 34 h 504"/>
                  <a:gd name="T38" fmla="*/ 8 w 3848"/>
                  <a:gd name="T39" fmla="*/ 24 h 504"/>
                  <a:gd name="T40" fmla="*/ 16 w 3848"/>
                  <a:gd name="T41" fmla="*/ 16 h 504"/>
                  <a:gd name="T42" fmla="*/ 24 w 3848"/>
                  <a:gd name="T43" fmla="*/ 10 h 504"/>
                  <a:gd name="T44" fmla="*/ 34 w 3848"/>
                  <a:gd name="T45" fmla="*/ 4 h 504"/>
                  <a:gd name="T46" fmla="*/ 44 w 3848"/>
                  <a:gd name="T47" fmla="*/ 0 h 504"/>
                  <a:gd name="T48" fmla="*/ 56 w 3848"/>
                  <a:gd name="T49" fmla="*/ 0 h 504"/>
                  <a:gd name="T50" fmla="*/ 56 w 3848"/>
                  <a:gd name="T51" fmla="*/ 0 h 504"/>
                  <a:gd name="T52" fmla="*/ 1010 w 3848"/>
                  <a:gd name="T53" fmla="*/ 0 h 504"/>
                  <a:gd name="T54" fmla="*/ 3792 w 3848"/>
                  <a:gd name="T55" fmla="*/ 0 h 504"/>
                  <a:gd name="T56" fmla="*/ 3792 w 3848"/>
                  <a:gd name="T57" fmla="*/ 0 h 504"/>
                  <a:gd name="T58" fmla="*/ 3804 w 3848"/>
                  <a:gd name="T59" fmla="*/ 0 h 504"/>
                  <a:gd name="T60" fmla="*/ 3814 w 3848"/>
                  <a:gd name="T61" fmla="*/ 4 h 504"/>
                  <a:gd name="T62" fmla="*/ 3824 w 3848"/>
                  <a:gd name="T63" fmla="*/ 10 h 504"/>
                  <a:gd name="T64" fmla="*/ 3832 w 3848"/>
                  <a:gd name="T65" fmla="*/ 16 h 504"/>
                  <a:gd name="T66" fmla="*/ 3838 w 3848"/>
                  <a:gd name="T67" fmla="*/ 24 h 504"/>
                  <a:gd name="T68" fmla="*/ 3844 w 3848"/>
                  <a:gd name="T69" fmla="*/ 34 h 504"/>
                  <a:gd name="T70" fmla="*/ 3848 w 3848"/>
                  <a:gd name="T71" fmla="*/ 44 h 504"/>
                  <a:gd name="T72" fmla="*/ 3848 w 3848"/>
                  <a:gd name="T73" fmla="*/ 56 h 504"/>
                  <a:gd name="T74" fmla="*/ 3848 w 3848"/>
                  <a:gd name="T75" fmla="*/ 448 h 504"/>
                  <a:gd name="T76" fmla="*/ 3848 w 3848"/>
                  <a:gd name="T77" fmla="*/ 448 h 504"/>
                  <a:gd name="T78" fmla="*/ 3848 w 3848"/>
                  <a:gd name="T79" fmla="*/ 460 h 504"/>
                  <a:gd name="T80" fmla="*/ 3844 w 3848"/>
                  <a:gd name="T81" fmla="*/ 470 h 504"/>
                  <a:gd name="T82" fmla="*/ 3838 w 3848"/>
                  <a:gd name="T83" fmla="*/ 480 h 504"/>
                  <a:gd name="T84" fmla="*/ 3832 w 3848"/>
                  <a:gd name="T85" fmla="*/ 488 h 504"/>
                  <a:gd name="T86" fmla="*/ 3824 w 3848"/>
                  <a:gd name="T87" fmla="*/ 494 h 504"/>
                  <a:gd name="T88" fmla="*/ 3814 w 3848"/>
                  <a:gd name="T89" fmla="*/ 500 h 504"/>
                  <a:gd name="T90" fmla="*/ 3804 w 3848"/>
                  <a:gd name="T91" fmla="*/ 504 h 504"/>
                  <a:gd name="T92" fmla="*/ 3792 w 3848"/>
                  <a:gd name="T93" fmla="*/ 504 h 504"/>
                  <a:gd name="T94" fmla="*/ 1004 w 3848"/>
                  <a:gd name="T95" fmla="*/ 504 h 504"/>
                  <a:gd name="T96" fmla="*/ 1154 w 3848"/>
                  <a:gd name="T97" fmla="*/ 418 h 504"/>
                  <a:gd name="T98" fmla="*/ 1154 w 3848"/>
                  <a:gd name="T99" fmla="*/ 84 h 504"/>
                  <a:gd name="T100" fmla="*/ 1010 w 3848"/>
                  <a:gd name="T101" fmla="*/ 0 h 5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848" h="503">
                    <a:moveTo>
                      <a:pt x="56" y="0"/>
                    </a:moveTo>
                    <a:lnTo>
                      <a:pt x="720" y="0"/>
                    </a:lnTo>
                    <a:lnTo>
                      <a:pt x="576" y="84"/>
                    </a:lnTo>
                    <a:lnTo>
                      <a:pt x="576" y="418"/>
                    </a:lnTo>
                    <a:lnTo>
                      <a:pt x="726" y="504"/>
                    </a:lnTo>
                    <a:lnTo>
                      <a:pt x="56" y="504"/>
                    </a:lnTo>
                    <a:lnTo>
                      <a:pt x="56" y="504"/>
                    </a:lnTo>
                    <a:lnTo>
                      <a:pt x="44" y="504"/>
                    </a:lnTo>
                    <a:lnTo>
                      <a:pt x="34" y="500"/>
                    </a:lnTo>
                    <a:lnTo>
                      <a:pt x="24" y="494"/>
                    </a:lnTo>
                    <a:lnTo>
                      <a:pt x="16" y="488"/>
                    </a:lnTo>
                    <a:lnTo>
                      <a:pt x="8" y="480"/>
                    </a:lnTo>
                    <a:lnTo>
                      <a:pt x="4" y="470"/>
                    </a:lnTo>
                    <a:lnTo>
                      <a:pt x="0" y="460"/>
                    </a:lnTo>
                    <a:lnTo>
                      <a:pt x="0" y="448"/>
                    </a:lnTo>
                    <a:lnTo>
                      <a:pt x="0" y="56"/>
                    </a:lnTo>
                    <a:lnTo>
                      <a:pt x="0" y="56"/>
                    </a:lnTo>
                    <a:lnTo>
                      <a:pt x="0" y="44"/>
                    </a:lnTo>
                    <a:lnTo>
                      <a:pt x="4" y="34"/>
                    </a:lnTo>
                    <a:lnTo>
                      <a:pt x="8" y="24"/>
                    </a:lnTo>
                    <a:lnTo>
                      <a:pt x="16" y="16"/>
                    </a:lnTo>
                    <a:lnTo>
                      <a:pt x="24" y="10"/>
                    </a:lnTo>
                    <a:lnTo>
                      <a:pt x="34" y="4"/>
                    </a:lnTo>
                    <a:lnTo>
                      <a:pt x="44" y="0"/>
                    </a:lnTo>
                    <a:lnTo>
                      <a:pt x="56" y="0"/>
                    </a:lnTo>
                    <a:lnTo>
                      <a:pt x="56" y="0"/>
                    </a:lnTo>
                    <a:close/>
                    <a:moveTo>
                      <a:pt x="1010" y="0"/>
                    </a:moveTo>
                    <a:lnTo>
                      <a:pt x="3792" y="0"/>
                    </a:lnTo>
                    <a:lnTo>
                      <a:pt x="3792" y="0"/>
                    </a:lnTo>
                    <a:lnTo>
                      <a:pt x="3804" y="0"/>
                    </a:lnTo>
                    <a:lnTo>
                      <a:pt x="3814" y="4"/>
                    </a:lnTo>
                    <a:lnTo>
                      <a:pt x="3824" y="10"/>
                    </a:lnTo>
                    <a:lnTo>
                      <a:pt x="3832" y="16"/>
                    </a:lnTo>
                    <a:lnTo>
                      <a:pt x="3838" y="24"/>
                    </a:lnTo>
                    <a:lnTo>
                      <a:pt x="3844" y="34"/>
                    </a:lnTo>
                    <a:lnTo>
                      <a:pt x="3848" y="44"/>
                    </a:lnTo>
                    <a:lnTo>
                      <a:pt x="3848" y="56"/>
                    </a:lnTo>
                    <a:lnTo>
                      <a:pt x="3848" y="448"/>
                    </a:lnTo>
                    <a:lnTo>
                      <a:pt x="3848" y="448"/>
                    </a:lnTo>
                    <a:lnTo>
                      <a:pt x="3848" y="460"/>
                    </a:lnTo>
                    <a:lnTo>
                      <a:pt x="3844" y="470"/>
                    </a:lnTo>
                    <a:lnTo>
                      <a:pt x="3838" y="480"/>
                    </a:lnTo>
                    <a:lnTo>
                      <a:pt x="3832" y="488"/>
                    </a:lnTo>
                    <a:lnTo>
                      <a:pt x="3824" y="494"/>
                    </a:lnTo>
                    <a:lnTo>
                      <a:pt x="3814" y="500"/>
                    </a:lnTo>
                    <a:lnTo>
                      <a:pt x="3804" y="504"/>
                    </a:lnTo>
                    <a:lnTo>
                      <a:pt x="3792" y="504"/>
                    </a:lnTo>
                    <a:lnTo>
                      <a:pt x="1004" y="504"/>
                    </a:lnTo>
                    <a:lnTo>
                      <a:pt x="1154" y="418"/>
                    </a:lnTo>
                    <a:lnTo>
                      <a:pt x="1154" y="84"/>
                    </a:lnTo>
                    <a:lnTo>
                      <a:pt x="1010" y="0"/>
                    </a:lnTo>
                    <a:close/>
                  </a:path>
                </a:pathLst>
              </a:custGeom>
              <a:noFill/>
              <a:ln w="12700">
                <a:solidFill>
                  <a:srgbClr val="0070C0"/>
                </a:solidFill>
                <a:prstDash val="sysDot"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1088390">
                  <a:defRPr/>
                </a:pPr>
                <a:endParaRPr lang="zh-CN" altLang="en-US" sz="2800" b="1" kern="0">
                  <a:latin typeface="楷体" panose="02010609060101010101" pitchFamily="49" charset="-122"/>
                  <a:ea typeface="楷体" panose="02010609060101010101" pitchFamily="49" charset="-122"/>
                  <a:cs typeface="+mn-ea"/>
                  <a:sym typeface="+mn-lt"/>
                </a:endParaRPr>
              </a:p>
            </p:txBody>
          </p:sp>
          <p:sp>
            <p:nvSpPr>
              <p:cNvPr id="27" name="Freeform 6"/>
              <p:cNvSpPr/>
              <p:nvPr>
                <p:custDataLst>
                  <p:tags r:id="rId21"/>
                </p:custDataLst>
              </p:nvPr>
            </p:nvSpPr>
            <p:spPr bwMode="auto">
              <a:xfrm>
                <a:off x="3562350" y="1059582"/>
                <a:ext cx="701675" cy="812800"/>
              </a:xfrm>
              <a:custGeom>
                <a:avLst/>
                <a:gdLst>
                  <a:gd name="T0" fmla="*/ 220 w 442"/>
                  <a:gd name="T1" fmla="*/ 0 h 512"/>
                  <a:gd name="T2" fmla="*/ 332 w 442"/>
                  <a:gd name="T3" fmla="*/ 64 h 512"/>
                  <a:gd name="T4" fmla="*/ 442 w 442"/>
                  <a:gd name="T5" fmla="*/ 128 h 512"/>
                  <a:gd name="T6" fmla="*/ 442 w 442"/>
                  <a:gd name="T7" fmla="*/ 256 h 512"/>
                  <a:gd name="T8" fmla="*/ 442 w 442"/>
                  <a:gd name="T9" fmla="*/ 384 h 512"/>
                  <a:gd name="T10" fmla="*/ 332 w 442"/>
                  <a:gd name="T11" fmla="*/ 448 h 512"/>
                  <a:gd name="T12" fmla="*/ 220 w 442"/>
                  <a:gd name="T13" fmla="*/ 512 h 512"/>
                  <a:gd name="T14" fmla="*/ 110 w 442"/>
                  <a:gd name="T15" fmla="*/ 448 h 512"/>
                  <a:gd name="T16" fmla="*/ 0 w 442"/>
                  <a:gd name="T17" fmla="*/ 384 h 512"/>
                  <a:gd name="T18" fmla="*/ 0 w 442"/>
                  <a:gd name="T19" fmla="*/ 256 h 512"/>
                  <a:gd name="T20" fmla="*/ 0 w 442"/>
                  <a:gd name="T21" fmla="*/ 128 h 512"/>
                  <a:gd name="T22" fmla="*/ 110 w 442"/>
                  <a:gd name="T23" fmla="*/ 64 h 512"/>
                  <a:gd name="T24" fmla="*/ 220 w 442"/>
                  <a:gd name="T25" fmla="*/ 0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42" h="512">
                    <a:moveTo>
                      <a:pt x="220" y="0"/>
                    </a:moveTo>
                    <a:lnTo>
                      <a:pt x="332" y="64"/>
                    </a:lnTo>
                    <a:lnTo>
                      <a:pt x="442" y="128"/>
                    </a:lnTo>
                    <a:lnTo>
                      <a:pt x="442" y="256"/>
                    </a:lnTo>
                    <a:lnTo>
                      <a:pt x="442" y="384"/>
                    </a:lnTo>
                    <a:lnTo>
                      <a:pt x="332" y="448"/>
                    </a:lnTo>
                    <a:lnTo>
                      <a:pt x="220" y="512"/>
                    </a:lnTo>
                    <a:lnTo>
                      <a:pt x="110" y="448"/>
                    </a:lnTo>
                    <a:lnTo>
                      <a:pt x="0" y="384"/>
                    </a:lnTo>
                    <a:lnTo>
                      <a:pt x="0" y="256"/>
                    </a:lnTo>
                    <a:lnTo>
                      <a:pt x="0" y="128"/>
                    </a:lnTo>
                    <a:lnTo>
                      <a:pt x="110" y="64"/>
                    </a:lnTo>
                    <a:lnTo>
                      <a:pt x="220" y="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1088390">
                  <a:defRPr/>
                </a:pPr>
                <a:endParaRPr lang="zh-CN" altLang="en-US" sz="2800" b="1" kern="0">
                  <a:latin typeface="楷体" panose="02010609060101010101" pitchFamily="49" charset="-122"/>
                  <a:ea typeface="楷体" panose="02010609060101010101" pitchFamily="49" charset="-122"/>
                  <a:cs typeface="+mn-ea"/>
                  <a:sym typeface="+mn-lt"/>
                </a:endParaRPr>
              </a:p>
            </p:txBody>
          </p:sp>
        </p:grpSp>
        <p:sp>
          <p:nvSpPr>
            <p:cNvPr id="28" name="文本框 48"/>
            <p:cNvSpPr txBox="1"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4459186" y="1735811"/>
              <a:ext cx="631582" cy="46865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defTabSz="1088390">
                <a:defRPr/>
              </a:pPr>
              <a:r>
                <a:rPr lang="en-US" altLang="zh-CN" sz="2800" b="1" kern="0" dirty="0">
                  <a:solidFill>
                    <a:schemeClr val="bg1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+mn-ea"/>
                  <a:sym typeface="+mn-lt"/>
                </a:rPr>
                <a:t>5</a:t>
              </a:r>
            </a:p>
          </p:txBody>
        </p:sp>
      </p:grpSp>
      <p:sp>
        <p:nvSpPr>
          <p:cNvPr id="29" name="文本框 28"/>
          <p:cNvSpPr txBox="1"/>
          <p:nvPr/>
        </p:nvSpPr>
        <p:spPr>
          <a:xfrm>
            <a:off x="4747260" y="1072515"/>
            <a:ext cx="21513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本讲逻辑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4794250" y="3035300"/>
            <a:ext cx="1627369" cy="5232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学习目标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4838065" y="4837430"/>
            <a:ext cx="1627369" cy="5232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教学难点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4820920" y="3933825"/>
            <a:ext cx="1620957" cy="5232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 b="1" dirty="0">
                <a:solidFill>
                  <a:srgbClr val="4F8EFA"/>
                </a:solidFill>
              </a:rPr>
              <a:t>教学重点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4758690" y="2047240"/>
            <a:ext cx="1627369" cy="5232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>
              <a:buClrTx/>
              <a:buSzTx/>
              <a:buFontTx/>
            </a:pPr>
            <a:r>
              <a:rPr lang="zh-CN" altLang="en-US" sz="28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主要内容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 advTm="4369">
        <p14:flip dir="r"/>
      </p:transition>
    </mc:Choice>
    <mc:Fallback>
      <p:transition spd="slow" advClick="0" advTm="4369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195072" y="727773"/>
            <a:ext cx="5824474" cy="703922"/>
          </a:xfrm>
          <a:prstGeom prst="rect">
            <a:avLst/>
          </a:prstGeom>
          <a:noFill/>
        </p:spPr>
        <p:txBody>
          <a:bodyPr wrap="square" lIns="63500" tIns="25400" rIns="63500" bIns="25400" rtlCol="0" anchor="b" anchorCtr="0"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zh-CN" altLang="en-US" sz="3800" b="1" spc="220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一、本讲逻辑</a:t>
            </a:r>
          </a:p>
        </p:txBody>
      </p:sp>
      <p:sp>
        <p:nvSpPr>
          <p:cNvPr id="11" name="Title 6"/>
          <p:cNvSpPr txBox="1"/>
          <p:nvPr>
            <p:custDataLst>
              <p:tags r:id="rId3"/>
            </p:custDataLst>
          </p:nvPr>
        </p:nvSpPr>
        <p:spPr>
          <a:xfrm>
            <a:off x="5327650" y="1996440"/>
            <a:ext cx="6121400" cy="286512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t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lvl="0" fontAlgn="auto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</a:pPr>
            <a:endParaRPr lang="zh-CN" altLang="en-US" sz="2400" spc="16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lvl="0" fontAlgn="auto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</a:pPr>
            <a:endParaRPr lang="zh-CN" altLang="en-US" sz="2400" spc="16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89708" y="1702752"/>
            <a:ext cx="8564880" cy="587375"/>
          </a:xfrm>
          <a:prstGeom prst="rect">
            <a:avLst/>
          </a:prstGeom>
        </p:spPr>
        <p:txBody>
          <a:bodyPr/>
          <a:lstStyle>
            <a:lvl1pPr marL="914400" indent="-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  <a:sym typeface="Calibri Light" panose="020F0302020204030204" pitchFamily="34" charset="0"/>
              </a:defRPr>
            </a:lvl1pPr>
            <a:lvl2pPr marL="914400" indent="-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  <a:sym typeface="Calibri Light" panose="020F0302020204030204" pitchFamily="34" charset="0"/>
              </a:defRPr>
            </a:lvl2pPr>
            <a:lvl3pPr marL="914400" indent="-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  <a:sym typeface="Calibri Light" panose="020F0302020204030204" pitchFamily="34" charset="0"/>
              </a:defRPr>
            </a:lvl3pPr>
            <a:lvl4pPr marL="914400" indent="-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  <a:sym typeface="Calibri Light" panose="020F0302020204030204" pitchFamily="34" charset="0"/>
              </a:defRPr>
            </a:lvl4pPr>
            <a:lvl5pPr marL="914400" indent="-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  <a:sym typeface="Calibri Light" panose="020F0302020204030204" pitchFamily="34" charset="0"/>
              </a:defRPr>
            </a:lvl5pPr>
            <a:lvl6pPr marL="1371600" indent="-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  <a:sym typeface="Calibri Light" panose="020F0302020204030204" pitchFamily="34" charset="0"/>
              </a:defRPr>
            </a:lvl6pPr>
            <a:lvl7pPr marL="1828800" indent="-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  <a:sym typeface="Calibri Light" panose="020F0302020204030204" pitchFamily="34" charset="0"/>
              </a:defRPr>
            </a:lvl7pPr>
            <a:lvl8pPr marL="2286000" indent="-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  <a:sym typeface="Calibri Light" panose="020F0302020204030204" pitchFamily="34" charset="0"/>
              </a:defRPr>
            </a:lvl8pPr>
            <a:lvl9pPr marL="2743200" indent="-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  <a:sym typeface="Calibri Light" panose="020F0302020204030204" pitchFamily="34" charset="0"/>
              </a:defRPr>
            </a:lvl9pPr>
          </a:lstStyle>
          <a:p>
            <a:r>
              <a:rPr lang="zh-CN" altLang="en-US" sz="3200" dirty="0">
                <a:solidFill>
                  <a:srgbClr val="3333CC"/>
                </a:solidFill>
              </a:rPr>
              <a:t>第</a:t>
            </a:r>
            <a:r>
              <a:rPr lang="en-US" altLang="zh-CN" sz="3200" dirty="0">
                <a:solidFill>
                  <a:srgbClr val="3333CC"/>
                </a:solidFill>
              </a:rPr>
              <a:t>5</a:t>
            </a:r>
            <a:r>
              <a:rPr lang="zh-CN" altLang="en-US" sz="3200" dirty="0" smtClean="0">
                <a:solidFill>
                  <a:srgbClr val="3333CC"/>
                </a:solidFill>
              </a:rPr>
              <a:t>讲  法治</a:t>
            </a:r>
            <a:r>
              <a:rPr lang="zh-CN" altLang="en-US" sz="3200" dirty="0">
                <a:solidFill>
                  <a:srgbClr val="3333CC"/>
                </a:solidFill>
              </a:rPr>
              <a:t>兴则国家兴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89875" y="2561184"/>
            <a:ext cx="11059342" cy="342900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zh-CN" altLang="en-US" dirty="0"/>
              <a:t>一、奉法者强则国强</a:t>
            </a:r>
            <a:endParaRPr lang="en-US" altLang="zh-CN" dirty="0"/>
          </a:p>
          <a:p>
            <a:pPr lvl="1">
              <a:defRPr/>
            </a:pPr>
            <a:r>
              <a:rPr lang="zh-CN" altLang="en-US" dirty="0"/>
              <a:t>理论叙述</a:t>
            </a:r>
            <a:r>
              <a:rPr lang="en-US" altLang="zh-CN" dirty="0"/>
              <a:t>——</a:t>
            </a:r>
            <a:r>
              <a:rPr lang="zh-CN" altLang="en-US" dirty="0"/>
              <a:t>首先，概述社会主义民主法治建设的历程，介绍了新时代全面推进依法治国的总目标；其次，从微观个体和宏观社会角度阐释了全面依法治国的重要意义。</a:t>
            </a:r>
            <a:endParaRPr lang="en-US" altLang="zh-CN" dirty="0"/>
          </a:p>
          <a:p>
            <a:pPr lvl="1">
              <a:defRPr/>
            </a:pPr>
            <a:r>
              <a:rPr lang="zh-CN" altLang="en-US" dirty="0"/>
              <a:t>价值立意</a:t>
            </a:r>
            <a:r>
              <a:rPr lang="en-US" altLang="zh-CN" dirty="0"/>
              <a:t>——</a:t>
            </a:r>
            <a:r>
              <a:rPr lang="zh-CN" altLang="en-US" dirty="0"/>
              <a:t>法治是人类进入文明社会的重要标志。一方面向学生介绍了新中国依法治国的不懈追求，另一方面引导学生理解法治对于个体和社会的重要意义，进而引导培育学生法治意识。</a:t>
            </a:r>
            <a:endParaRPr lang="en-US" altLang="zh-CN" dirty="0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195072" y="727773"/>
            <a:ext cx="5824474" cy="703922"/>
          </a:xfrm>
          <a:prstGeom prst="rect">
            <a:avLst/>
          </a:prstGeom>
          <a:noFill/>
        </p:spPr>
        <p:txBody>
          <a:bodyPr wrap="square" lIns="63500" tIns="25400" rIns="63500" bIns="25400" rtlCol="0" anchor="b" anchorCtr="0"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zh-CN" altLang="en-US" sz="3800" b="1" spc="220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一、本讲逻辑</a:t>
            </a:r>
          </a:p>
        </p:txBody>
      </p:sp>
      <p:sp>
        <p:nvSpPr>
          <p:cNvPr id="11" name="Title 6"/>
          <p:cNvSpPr txBox="1"/>
          <p:nvPr>
            <p:custDataLst>
              <p:tags r:id="rId3"/>
            </p:custDataLst>
          </p:nvPr>
        </p:nvSpPr>
        <p:spPr>
          <a:xfrm>
            <a:off x="5327650" y="1996440"/>
            <a:ext cx="6121400" cy="286512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t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lvl="0" fontAlgn="auto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</a:pPr>
            <a:endParaRPr lang="zh-CN" altLang="en-US" sz="2400" spc="16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lvl="0" fontAlgn="auto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</a:pPr>
            <a:endParaRPr lang="zh-CN" altLang="en-US" sz="2400" spc="16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89708" y="1702752"/>
            <a:ext cx="8564880" cy="587375"/>
          </a:xfrm>
          <a:prstGeom prst="rect">
            <a:avLst/>
          </a:prstGeom>
        </p:spPr>
        <p:txBody>
          <a:bodyPr/>
          <a:lstStyle>
            <a:lvl1pPr marL="914400" indent="-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  <a:sym typeface="Calibri Light" panose="020F0302020204030204" pitchFamily="34" charset="0"/>
              </a:defRPr>
            </a:lvl1pPr>
            <a:lvl2pPr marL="914400" indent="-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  <a:sym typeface="Calibri Light" panose="020F0302020204030204" pitchFamily="34" charset="0"/>
              </a:defRPr>
            </a:lvl2pPr>
            <a:lvl3pPr marL="914400" indent="-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  <a:sym typeface="Calibri Light" panose="020F0302020204030204" pitchFamily="34" charset="0"/>
              </a:defRPr>
            </a:lvl3pPr>
            <a:lvl4pPr marL="914400" indent="-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  <a:sym typeface="Calibri Light" panose="020F0302020204030204" pitchFamily="34" charset="0"/>
              </a:defRPr>
            </a:lvl4pPr>
            <a:lvl5pPr marL="914400" indent="-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  <a:sym typeface="Calibri Light" panose="020F0302020204030204" pitchFamily="34" charset="0"/>
              </a:defRPr>
            </a:lvl5pPr>
            <a:lvl6pPr marL="1371600" indent="-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  <a:sym typeface="Calibri Light" panose="020F0302020204030204" pitchFamily="34" charset="0"/>
              </a:defRPr>
            </a:lvl6pPr>
            <a:lvl7pPr marL="1828800" indent="-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  <a:sym typeface="Calibri Light" panose="020F0302020204030204" pitchFamily="34" charset="0"/>
              </a:defRPr>
            </a:lvl7pPr>
            <a:lvl8pPr marL="2286000" indent="-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  <a:sym typeface="Calibri Light" panose="020F0302020204030204" pitchFamily="34" charset="0"/>
              </a:defRPr>
            </a:lvl8pPr>
            <a:lvl9pPr marL="2743200" indent="-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  <a:sym typeface="Calibri Light" panose="020F0302020204030204" pitchFamily="34" charset="0"/>
              </a:defRPr>
            </a:lvl9pPr>
          </a:lstStyle>
          <a:p>
            <a:r>
              <a:rPr lang="zh-CN" altLang="en-US" sz="3200" dirty="0">
                <a:solidFill>
                  <a:srgbClr val="3333CC"/>
                </a:solidFill>
              </a:rPr>
              <a:t>第</a:t>
            </a:r>
            <a:r>
              <a:rPr lang="en-US" altLang="zh-CN" sz="3200" dirty="0">
                <a:solidFill>
                  <a:srgbClr val="3333CC"/>
                </a:solidFill>
              </a:rPr>
              <a:t>5</a:t>
            </a:r>
            <a:r>
              <a:rPr lang="zh-CN" altLang="en-US" sz="3200" dirty="0">
                <a:solidFill>
                  <a:srgbClr val="3333CC"/>
                </a:solidFill>
              </a:rPr>
              <a:t>讲 </a:t>
            </a:r>
            <a:r>
              <a:rPr lang="en-US" altLang="zh-CN" sz="3200" dirty="0" smtClean="0">
                <a:solidFill>
                  <a:srgbClr val="3333CC"/>
                </a:solidFill>
              </a:rPr>
              <a:t> </a:t>
            </a:r>
            <a:r>
              <a:rPr lang="zh-CN" altLang="en-US" sz="3200" dirty="0" smtClean="0">
                <a:solidFill>
                  <a:srgbClr val="3333CC"/>
                </a:solidFill>
              </a:rPr>
              <a:t>法治</a:t>
            </a:r>
            <a:r>
              <a:rPr lang="zh-CN" altLang="en-US" sz="3200" dirty="0">
                <a:solidFill>
                  <a:srgbClr val="3333CC"/>
                </a:solidFill>
              </a:rPr>
              <a:t>兴则国家兴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73164" y="2514600"/>
            <a:ext cx="11392265" cy="361562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zh-CN" altLang="en-US" dirty="0"/>
              <a:t>二、密织法律之网和强化法治之力</a:t>
            </a:r>
            <a:endParaRPr lang="en-US" altLang="zh-CN" dirty="0"/>
          </a:p>
          <a:p>
            <a:pPr lvl="1">
              <a:defRPr/>
            </a:pPr>
            <a:r>
              <a:rPr lang="zh-CN" altLang="en-US" dirty="0"/>
              <a:t>理论叙述</a:t>
            </a:r>
            <a:r>
              <a:rPr lang="en-US" altLang="zh-CN" dirty="0"/>
              <a:t>——</a:t>
            </a:r>
            <a:r>
              <a:rPr lang="zh-CN" altLang="en-US" dirty="0"/>
              <a:t>主要围绕新时代全面推进依法治国应该如何做，来进一步展开。一方面介绍了中国特色社会主义法律体系已经形成，另一方面论述了全面推进依法治国，需要着力推进科学立法、严格执法、公正司法、全民守法，坚持依法治国、依法执政、依法行政共同推进，坚持法治国家、法治政府、法治社会一体建设。</a:t>
            </a:r>
            <a:endParaRPr lang="en-US" altLang="zh-CN" dirty="0"/>
          </a:p>
          <a:p>
            <a:pPr lvl="1">
              <a:defRPr/>
            </a:pPr>
            <a:r>
              <a:rPr lang="zh-CN" altLang="en-US" dirty="0"/>
              <a:t>价值立意</a:t>
            </a:r>
            <a:r>
              <a:rPr lang="en-US" altLang="zh-CN" dirty="0"/>
              <a:t>——</a:t>
            </a:r>
            <a:r>
              <a:rPr lang="zh-CN" altLang="en-US" dirty="0"/>
              <a:t>帮助学生宏观上认识和了解新中国在法治方面取得的伟大成就，并通过具体如何进一步</a:t>
            </a:r>
            <a:r>
              <a:rPr lang="zh-CN" altLang="en-US" spc="-100" dirty="0"/>
              <a:t>推进全面依法治国的具体举措，帮助学生坚定四</a:t>
            </a:r>
            <a:r>
              <a:rPr lang="zh-CN" altLang="en-US" spc="-100" dirty="0" smtClean="0"/>
              <a:t>个自信</a:t>
            </a:r>
            <a:r>
              <a:rPr lang="zh-CN" altLang="en-US" dirty="0" smtClean="0"/>
              <a:t>，自觉树立法治意识，提升法治素养。</a:t>
            </a:r>
            <a:endParaRPr lang="en-US" altLang="zh-CN" dirty="0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2"/>
          <p:cNvSpPr txBox="1"/>
          <p:nvPr/>
        </p:nvSpPr>
        <p:spPr>
          <a:xfrm>
            <a:off x="783771" y="1987825"/>
            <a:ext cx="10711543" cy="3910055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200" dirty="0">
                <a:latin typeface="华文楷体" panose="02010600040101010101" pitchFamily="2" charset="-122"/>
                <a:ea typeface="华文楷体" panose="02010600040101010101" pitchFamily="2" charset="-122"/>
              </a:rPr>
              <a:t>国际国内环境越是复杂，改革开放和社会主义现代化建设任务越是繁重，</a:t>
            </a:r>
            <a:r>
              <a:rPr lang="zh-CN" altLang="en-US" sz="32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越要运用法治思维和法治手段巩固执政地位、改善执政方式、提高执政能力，</a:t>
            </a:r>
            <a:r>
              <a:rPr lang="zh-CN" altLang="en-US" sz="3200" dirty="0">
                <a:latin typeface="华文楷体" panose="02010600040101010101" pitchFamily="2" charset="-122"/>
                <a:ea typeface="华文楷体" panose="02010600040101010101" pitchFamily="2" charset="-122"/>
              </a:rPr>
              <a:t>保证党和国家长治久安。</a:t>
            </a:r>
            <a:r>
              <a:rPr lang="en-US" altLang="zh-CN" sz="32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——</a:t>
            </a:r>
            <a:r>
              <a:rPr lang="zh-CN" altLang="en-US" sz="32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习</a:t>
            </a:r>
            <a:r>
              <a:rPr lang="zh-CN" altLang="en-US" sz="3200" dirty="0">
                <a:latin typeface="华文楷体" panose="02010600040101010101" pitchFamily="2" charset="-122"/>
                <a:ea typeface="华文楷体" panose="02010600040101010101" pitchFamily="2" charset="-122"/>
              </a:rPr>
              <a:t>近平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任意多边形: 形状 7"/>
          <p:cNvSpPr/>
          <p:nvPr>
            <p:custDataLst>
              <p:tags r:id="rId2"/>
            </p:custDataLst>
          </p:nvPr>
        </p:nvSpPr>
        <p:spPr>
          <a:xfrm>
            <a:off x="11073282" y="5893070"/>
            <a:ext cx="1116566" cy="968113"/>
          </a:xfrm>
          <a:custGeom>
            <a:avLst/>
            <a:gdLst>
              <a:gd name="connsiteX0" fmla="*/ 0 w 1116566"/>
              <a:gd name="connsiteY0" fmla="*/ 968113 h 968113"/>
              <a:gd name="connsiteX1" fmla="*/ 1116566 w 1116566"/>
              <a:gd name="connsiteY1" fmla="*/ 968113 h 968113"/>
              <a:gd name="connsiteX2" fmla="*/ 1116566 w 1116566"/>
              <a:gd name="connsiteY2" fmla="*/ 0 h 968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16566" h="968113">
                <a:moveTo>
                  <a:pt x="0" y="968113"/>
                </a:moveTo>
                <a:lnTo>
                  <a:pt x="1116566" y="968113"/>
                </a:lnTo>
                <a:lnTo>
                  <a:pt x="1116566" y="0"/>
                </a:lnTo>
                <a:close/>
              </a:path>
            </a:pathLst>
          </a:custGeom>
          <a:solidFill>
            <a:schemeClr val="accent3"/>
          </a:solidFill>
          <a:ln w="6340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 sz="180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任意多边形: 形状 10"/>
          <p:cNvSpPr/>
          <p:nvPr>
            <p:custDataLst>
              <p:tags r:id="rId3"/>
            </p:custDataLst>
          </p:nvPr>
        </p:nvSpPr>
        <p:spPr>
          <a:xfrm>
            <a:off x="143781" y="0"/>
            <a:ext cx="994611" cy="6858001"/>
          </a:xfrm>
          <a:custGeom>
            <a:avLst/>
            <a:gdLst>
              <a:gd name="connsiteX0" fmla="*/ 0 w 1634832"/>
              <a:gd name="connsiteY0" fmla="*/ 0 h 6858001"/>
              <a:gd name="connsiteX1" fmla="*/ 261030 w 1634832"/>
              <a:gd name="connsiteY1" fmla="*/ 0 h 6858001"/>
              <a:gd name="connsiteX2" fmla="*/ 1634832 w 1634832"/>
              <a:gd name="connsiteY2" fmla="*/ 6858001 h 6858001"/>
              <a:gd name="connsiteX3" fmla="*/ 0 w 1634832"/>
              <a:gd name="connsiteY3" fmla="*/ 685800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34832" h="6858001">
                <a:moveTo>
                  <a:pt x="0" y="0"/>
                </a:moveTo>
                <a:lnTo>
                  <a:pt x="261030" y="0"/>
                </a:lnTo>
                <a:lnTo>
                  <a:pt x="1634832" y="6858001"/>
                </a:lnTo>
                <a:lnTo>
                  <a:pt x="0" y="6858001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en-US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zh-CN" altLang="en-US" sz="1600" b="1" dirty="0">
              <a:solidFill>
                <a:schemeClr val="lt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直角三角形 11"/>
          <p:cNvSpPr/>
          <p:nvPr>
            <p:custDataLst>
              <p:tags r:id="rId4"/>
            </p:custDataLst>
          </p:nvPr>
        </p:nvSpPr>
        <p:spPr>
          <a:xfrm flipH="1">
            <a:off x="-600" y="5516409"/>
            <a:ext cx="12193200" cy="1341592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zh-CN" altLang="en-US" sz="1600" b="1" dirty="0">
              <a:solidFill>
                <a:schemeClr val="lt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" name="任意多边形: 形状 11"/>
          <p:cNvSpPr/>
          <p:nvPr>
            <p:custDataLst>
              <p:tags r:id="rId5"/>
            </p:custDataLst>
          </p:nvPr>
        </p:nvSpPr>
        <p:spPr>
          <a:xfrm>
            <a:off x="-598" y="0"/>
            <a:ext cx="994611" cy="6858001"/>
          </a:xfrm>
          <a:custGeom>
            <a:avLst/>
            <a:gdLst>
              <a:gd name="connsiteX0" fmla="*/ 0 w 1634832"/>
              <a:gd name="connsiteY0" fmla="*/ 0 h 6858001"/>
              <a:gd name="connsiteX1" fmla="*/ 261030 w 1634832"/>
              <a:gd name="connsiteY1" fmla="*/ 0 h 6858001"/>
              <a:gd name="connsiteX2" fmla="*/ 1634832 w 1634832"/>
              <a:gd name="connsiteY2" fmla="*/ 6858001 h 6858001"/>
              <a:gd name="connsiteX3" fmla="*/ 0 w 1634832"/>
              <a:gd name="connsiteY3" fmla="*/ 685800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34832" h="6858001">
                <a:moveTo>
                  <a:pt x="0" y="0"/>
                </a:moveTo>
                <a:lnTo>
                  <a:pt x="261030" y="0"/>
                </a:lnTo>
                <a:lnTo>
                  <a:pt x="1634832" y="6858001"/>
                </a:lnTo>
                <a:lnTo>
                  <a:pt x="0" y="6858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en-US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zh-CN" altLang="en-US" sz="1600" b="1" dirty="0">
              <a:solidFill>
                <a:schemeClr val="lt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6"/>
            </p:custDataLst>
          </p:nvPr>
        </p:nvSpPr>
        <p:spPr>
          <a:xfrm>
            <a:off x="313342" y="617089"/>
            <a:ext cx="7924864" cy="762000"/>
          </a:xfrm>
          <a:prstGeom prst="rect">
            <a:avLst/>
          </a:prstGeom>
          <a:noFill/>
        </p:spPr>
        <p:txBody>
          <a:bodyPr wrap="square" lIns="63500" tIns="25400" rIns="63500" bIns="25400" rtlCol="0" anchor="ctr" anchorCtr="0"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zh-CN" altLang="en-US" sz="4000" b="1" spc="240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二、主要内容</a:t>
            </a:r>
          </a:p>
        </p:txBody>
      </p:sp>
      <p:sp>
        <p:nvSpPr>
          <p:cNvPr id="4" name="Title 6"/>
          <p:cNvSpPr txBox="1"/>
          <p:nvPr>
            <p:custDataLst>
              <p:tags r:id="rId7"/>
            </p:custDataLst>
          </p:nvPr>
        </p:nvSpPr>
        <p:spPr>
          <a:xfrm>
            <a:off x="732850" y="1264920"/>
            <a:ext cx="10697149" cy="5201193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14000"/>
              </a:lnSpc>
              <a:defRPr/>
            </a:pPr>
            <a:r>
              <a:rPr lang="zh-CN" altLang="en-US" sz="2400" b="1" dirty="0"/>
              <a:t>第</a:t>
            </a:r>
            <a:r>
              <a:rPr lang="en-US" altLang="zh-CN" sz="2400" b="1" dirty="0"/>
              <a:t>5</a:t>
            </a:r>
            <a:r>
              <a:rPr lang="zh-CN" altLang="en-US" sz="2400" b="1" dirty="0" smtClean="0"/>
              <a:t>讲   法治</a:t>
            </a:r>
            <a:r>
              <a:rPr lang="zh-CN" altLang="en-US" sz="2400" b="1" dirty="0"/>
              <a:t>兴则国家兴</a:t>
            </a:r>
            <a:endParaRPr lang="en-US" altLang="zh-CN" sz="2400" b="1" dirty="0"/>
          </a:p>
          <a:p>
            <a:pPr lvl="1">
              <a:lnSpc>
                <a:spcPct val="114000"/>
              </a:lnSpc>
              <a:defRPr/>
            </a:pPr>
            <a:r>
              <a:rPr lang="zh-CN" altLang="en-US" sz="2400" b="1" dirty="0"/>
              <a:t>一、奉法者强则国强</a:t>
            </a:r>
            <a:endParaRPr lang="en-US" altLang="zh-CN" sz="2400" b="1" dirty="0"/>
          </a:p>
          <a:p>
            <a:pPr marL="419100" lvl="1">
              <a:lnSpc>
                <a:spcPct val="114000"/>
              </a:lnSpc>
              <a:defRPr/>
            </a:pPr>
            <a:r>
              <a:rPr lang="en-US" altLang="zh-CN" sz="2000" dirty="0"/>
              <a:t>1. </a:t>
            </a:r>
            <a:r>
              <a:rPr lang="zh-CN" altLang="zh-CN" sz="2000" dirty="0"/>
              <a:t>依法治国的追求历程</a:t>
            </a:r>
            <a:endParaRPr lang="en-US" altLang="zh-CN" sz="2000" dirty="0"/>
          </a:p>
          <a:p>
            <a:pPr marL="419100" lvl="1">
              <a:lnSpc>
                <a:spcPct val="114000"/>
              </a:lnSpc>
              <a:defRPr/>
            </a:pPr>
            <a:r>
              <a:rPr lang="zh-CN" altLang="en-US" sz="2000" dirty="0"/>
              <a:t>社会主义民主法治建设的历程、新时代全面推进依法治国的总目标：建设中国特色社会主义法治体系，建设社会主义法治国家。</a:t>
            </a:r>
            <a:endParaRPr lang="en-US" altLang="zh-CN" sz="2000" dirty="0"/>
          </a:p>
          <a:p>
            <a:pPr marL="419100" lvl="1">
              <a:lnSpc>
                <a:spcPct val="114000"/>
              </a:lnSpc>
              <a:defRPr/>
            </a:pPr>
            <a:r>
              <a:rPr lang="en-US" altLang="zh-CN" sz="2000" dirty="0"/>
              <a:t>2. </a:t>
            </a:r>
            <a:r>
              <a:rPr lang="zh-CN" altLang="zh-CN" sz="2000" dirty="0"/>
              <a:t>全面依法治国的意义</a:t>
            </a:r>
            <a:endParaRPr lang="en-US" altLang="zh-CN" sz="2000" dirty="0"/>
          </a:p>
          <a:p>
            <a:pPr marL="419100" lvl="1">
              <a:lnSpc>
                <a:spcPct val="114000"/>
              </a:lnSpc>
              <a:defRPr/>
            </a:pPr>
            <a:r>
              <a:rPr lang="zh-CN" altLang="en-US" sz="2000" dirty="0"/>
              <a:t>事关人民幸福安康、事关党和国家事业发展，是党执政兴国的要务。</a:t>
            </a:r>
            <a:endParaRPr lang="en-US" altLang="zh-CN" sz="2000" dirty="0"/>
          </a:p>
          <a:p>
            <a:pPr lvl="1">
              <a:lnSpc>
                <a:spcPct val="114000"/>
              </a:lnSpc>
              <a:defRPr/>
            </a:pPr>
            <a:r>
              <a:rPr lang="zh-CN" altLang="en-US" sz="2400" b="1" dirty="0"/>
              <a:t>二、密织法律之网和强化法治之力</a:t>
            </a:r>
            <a:endParaRPr lang="en-US" altLang="zh-CN" sz="2400" b="1" dirty="0"/>
          </a:p>
          <a:p>
            <a:pPr marL="419100" lvl="1">
              <a:lnSpc>
                <a:spcPct val="114000"/>
              </a:lnSpc>
              <a:defRPr/>
            </a:pPr>
            <a:r>
              <a:rPr lang="en-US" altLang="zh-CN" sz="2000" dirty="0"/>
              <a:t>1. </a:t>
            </a:r>
            <a:r>
              <a:rPr lang="zh-CN" altLang="zh-CN" sz="2000" dirty="0"/>
              <a:t>中国特色社会主义法治体系</a:t>
            </a:r>
            <a:endParaRPr lang="en-US" altLang="zh-CN" sz="2000" dirty="0"/>
          </a:p>
          <a:p>
            <a:pPr marL="419100" lvl="1">
              <a:lnSpc>
                <a:spcPct val="114000"/>
              </a:lnSpc>
              <a:defRPr/>
            </a:pPr>
            <a:r>
              <a:rPr lang="zh-CN" altLang="en-US" sz="2000" dirty="0"/>
              <a:t>全面推进依法治国的总抓手，国家治理体系的骨干工程；始终坚持，不断完善和发展</a:t>
            </a:r>
            <a:endParaRPr lang="en-US" altLang="zh-CN" sz="2000" dirty="0"/>
          </a:p>
          <a:p>
            <a:pPr marL="419100" lvl="1">
              <a:lnSpc>
                <a:spcPct val="114000"/>
              </a:lnSpc>
              <a:defRPr/>
            </a:pPr>
            <a:r>
              <a:rPr lang="en-US" altLang="zh-CN" sz="2000" dirty="0"/>
              <a:t>2. </a:t>
            </a:r>
            <a:r>
              <a:rPr lang="zh-CN" altLang="zh-CN" sz="2000" dirty="0"/>
              <a:t>全面依法治国的基本要求</a:t>
            </a:r>
            <a:endParaRPr lang="en-US" altLang="zh-CN" sz="2000" dirty="0"/>
          </a:p>
          <a:p>
            <a:pPr marL="419100" lvl="1">
              <a:lnSpc>
                <a:spcPct val="114000"/>
              </a:lnSpc>
              <a:defRPr/>
            </a:pPr>
            <a:r>
              <a:rPr lang="zh-CN" altLang="en-US" sz="2000" dirty="0"/>
              <a:t>依法治国、依法执政、依法行政共同推进；法治国家、法治政府、法治社会一体建设；科学立法、严格执法、公正司法、全民守法；继承与借鉴</a:t>
            </a:r>
            <a:endParaRPr lang="en-US" altLang="zh-CN" sz="2000" dirty="0"/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724535" y="779780"/>
            <a:ext cx="3447098" cy="707886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4000" b="1" spc="240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三、学习目标</a:t>
            </a:r>
          </a:p>
        </p:txBody>
      </p:sp>
      <p:sp>
        <p:nvSpPr>
          <p:cNvPr id="2" name="矩形 1"/>
          <p:cNvSpPr/>
          <p:nvPr/>
        </p:nvSpPr>
        <p:spPr>
          <a:xfrm>
            <a:off x="391886" y="1807029"/>
            <a:ext cx="1132114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n"/>
              <a:defRPr/>
            </a:pPr>
            <a:r>
              <a:rPr lang="zh-CN" altLang="en-US" sz="2800" dirty="0"/>
              <a:t>通过了解社会主义民主法治建设的历程，认同我们党历来重视法治建设；</a:t>
            </a:r>
            <a:endParaRPr lang="en-US" altLang="zh-CN" sz="2800" dirty="0"/>
          </a:p>
          <a:p>
            <a:pPr marL="914400" lvl="1" indent="-457200">
              <a:buFont typeface="Wingdings" panose="05000000000000000000" pitchFamily="2" charset="2"/>
              <a:buChar char="n"/>
              <a:defRPr/>
            </a:pPr>
            <a:r>
              <a:rPr lang="zh-CN" altLang="en-US" sz="2800" dirty="0"/>
              <a:t>知道全面依法治国的重要意义，理解依法治国事关人民幸福安康、事关党和国家事业发展，能够为中华民族伟大复兴提供法律保障；</a:t>
            </a:r>
            <a:endParaRPr lang="en-US" altLang="zh-CN" sz="2800" dirty="0"/>
          </a:p>
          <a:p>
            <a:pPr marL="914400" lvl="1" indent="-457200">
              <a:buFont typeface="Wingdings" panose="05000000000000000000" pitchFamily="2" charset="2"/>
              <a:buChar char="n"/>
              <a:defRPr/>
            </a:pPr>
            <a:r>
              <a:rPr lang="zh-CN" altLang="en-US" sz="2800" dirty="0"/>
              <a:t>能够列举与学生生活密切相关的法律法规，了解中国特色社会主义法治体系；</a:t>
            </a:r>
            <a:endParaRPr lang="en-US" altLang="zh-CN" sz="2800" dirty="0"/>
          </a:p>
          <a:p>
            <a:pPr marL="914400" lvl="1" indent="-457200">
              <a:buFont typeface="Wingdings" panose="05000000000000000000" pitchFamily="2" charset="2"/>
              <a:buChar char="n"/>
              <a:defRPr/>
            </a:pPr>
            <a:r>
              <a:rPr lang="zh-CN" altLang="en-US" sz="2800" dirty="0"/>
              <a:t>能够结合立法、执法、司法、守法的具体案例，阐明全面推进依法治国的具体努力；</a:t>
            </a:r>
            <a:endParaRPr lang="en-US" altLang="zh-CN" sz="2800" dirty="0"/>
          </a:p>
          <a:p>
            <a:pPr marL="914400" lvl="1" indent="-457200">
              <a:buFont typeface="Wingdings" panose="05000000000000000000" pitchFamily="2" charset="2"/>
              <a:buChar char="n"/>
              <a:defRPr/>
            </a:pPr>
            <a:r>
              <a:rPr lang="zh-CN" altLang="en-US" sz="2800" dirty="0"/>
              <a:t>自觉尊法学法守法用法，提高法治素养，参与法治国家、法治政府和法治社会建设。</a:t>
            </a:r>
            <a:endParaRPr lang="en-US" altLang="zh-CN" sz="2800" dirty="0"/>
          </a:p>
        </p:txBody>
      </p:sp>
    </p:spTree>
    <p:custDataLst>
      <p:tags r:id="rId1"/>
    </p:custDataLst>
  </p:cSld>
  <p:clrMapOvr>
    <a:masterClrMapping/>
  </p:clrMapOvr>
  <p:transition spd="slow">
    <p:comb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609605" y="967110"/>
            <a:ext cx="10972876" cy="762000"/>
          </a:xfrm>
          <a:prstGeom prst="rect">
            <a:avLst/>
          </a:prstGeom>
          <a:noFill/>
        </p:spPr>
        <p:txBody>
          <a:bodyPr wrap="square" lIns="63500" tIns="25400" rIns="63500" bIns="25400" rtlCol="0" anchor="ctr" anchorCtr="0"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zh-CN" altLang="en-US" sz="4000" b="1" spc="240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四、教学重点</a:t>
            </a:r>
          </a:p>
        </p:txBody>
      </p:sp>
      <p:sp>
        <p:nvSpPr>
          <p:cNvPr id="6" name="矩形 5"/>
          <p:cNvSpPr/>
          <p:nvPr/>
        </p:nvSpPr>
        <p:spPr>
          <a:xfrm>
            <a:off x="111125" y="2127885"/>
            <a:ext cx="11341735" cy="3538220"/>
          </a:xfrm>
          <a:prstGeom prst="rect">
            <a:avLst/>
          </a:prstGeom>
        </p:spPr>
        <p:txBody>
          <a:bodyPr wrap="square" anchor="t" anchorCtr="0">
            <a:spAutoFit/>
          </a:bodyPr>
          <a:lstStyle/>
          <a:p>
            <a:pPr lvl="1"/>
            <a:r>
              <a:rPr lang="zh-CN" altLang="en-US" sz="2800" dirty="0"/>
              <a:t>（</a:t>
            </a:r>
            <a:r>
              <a:rPr lang="en-US" altLang="zh-CN" sz="2800" dirty="0"/>
              <a:t>1</a:t>
            </a:r>
            <a:r>
              <a:rPr lang="zh-CN" altLang="en-US" sz="2800" dirty="0"/>
              <a:t>）全面依法治国的意义</a:t>
            </a:r>
          </a:p>
          <a:p>
            <a:pPr lvl="1"/>
            <a:r>
              <a:rPr lang="en-US" altLang="zh-CN" sz="2800" dirty="0">
                <a:sym typeface="+mn-ea"/>
              </a:rPr>
              <a:t>  </a:t>
            </a:r>
            <a:r>
              <a:rPr lang="zh-CN" altLang="en-US" sz="2800" dirty="0"/>
              <a:t>事关人民幸福安康、事关党和国家事业发展，是党执政兴国的要务。</a:t>
            </a:r>
          </a:p>
          <a:p>
            <a:pPr lvl="1"/>
            <a:r>
              <a:rPr lang="en-US" altLang="zh-CN" sz="2800" dirty="0"/>
              <a:t>  </a:t>
            </a:r>
            <a:r>
              <a:rPr lang="zh-CN" altLang="en-US" sz="2800" dirty="0"/>
              <a:t>既是国家要务，又与个人关切。</a:t>
            </a:r>
          </a:p>
          <a:p>
            <a:pPr lvl="1"/>
            <a:endParaRPr lang="zh-CN" altLang="en-US" sz="2800" dirty="0"/>
          </a:p>
          <a:p>
            <a:pPr lvl="1"/>
            <a:r>
              <a:rPr lang="zh-CN" altLang="en-US" sz="2800" dirty="0"/>
              <a:t>（</a:t>
            </a:r>
            <a:r>
              <a:rPr lang="en-US" altLang="zh-CN" sz="2800" dirty="0"/>
              <a:t>2</a:t>
            </a:r>
            <a:r>
              <a:rPr lang="zh-CN" altLang="en-US" sz="2800" dirty="0"/>
              <a:t>）全面依法治国的基本要求</a:t>
            </a:r>
          </a:p>
          <a:p>
            <a:pPr lvl="1"/>
            <a:r>
              <a:rPr lang="en-US" altLang="zh-CN" sz="2800" dirty="0"/>
              <a:t>  </a:t>
            </a:r>
            <a:r>
              <a:rPr lang="zh-CN" altLang="en-US" sz="2800" dirty="0"/>
              <a:t>依法治国、依法执政、依法行政共同推进；</a:t>
            </a:r>
          </a:p>
          <a:p>
            <a:pPr lvl="1"/>
            <a:r>
              <a:rPr lang="en-US" altLang="zh-CN" sz="2800" dirty="0"/>
              <a:t>  </a:t>
            </a:r>
            <a:r>
              <a:rPr lang="zh-CN" altLang="en-US" sz="2800" dirty="0"/>
              <a:t>法治国家、法治政府、法治社会一体建设；</a:t>
            </a:r>
          </a:p>
          <a:p>
            <a:pPr lvl="1"/>
            <a:r>
              <a:rPr lang="en-US" altLang="zh-CN" sz="2800" dirty="0"/>
              <a:t>  </a:t>
            </a:r>
            <a:r>
              <a:rPr lang="zh-CN" altLang="en-US" sz="2800" dirty="0"/>
              <a:t>科学立法、严格执法、公正司法、全民守法。</a:t>
            </a: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2"/>
          <p:cNvSpPr txBox="1"/>
          <p:nvPr/>
        </p:nvSpPr>
        <p:spPr>
          <a:xfrm>
            <a:off x="402336" y="1654628"/>
            <a:ext cx="11460480" cy="424325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200" dirty="0">
                <a:latin typeface="华文楷体" panose="02010600040101010101" pitchFamily="2" charset="-122"/>
                <a:ea typeface="华文楷体" panose="02010600040101010101" pitchFamily="2" charset="-122"/>
              </a:rPr>
              <a:t>全面依法治国最广泛、最深厚的基础是人民，必须坚持为了人民、依靠人民。</a:t>
            </a:r>
            <a:r>
              <a:rPr lang="zh-CN" altLang="en-US" sz="32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要把体现人民利益、反映人民愿望、维护人民权益、增进人民福祉落实到全面依法治国各领域全过程</a:t>
            </a:r>
            <a:r>
              <a:rPr lang="zh-CN" altLang="en-US" sz="32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，</a:t>
            </a:r>
            <a:r>
              <a:rPr lang="zh-CN" altLang="en-US" sz="3200" dirty="0">
                <a:latin typeface="华文楷体" panose="02010600040101010101" pitchFamily="2" charset="-122"/>
                <a:ea typeface="华文楷体" panose="02010600040101010101" pitchFamily="2" charset="-122"/>
              </a:rPr>
              <a:t>保证人民在党的领导下通过各种途径和形式管理国家</a:t>
            </a:r>
            <a:r>
              <a:rPr lang="zh-CN" altLang="en-US" sz="3200" spc="100" dirty="0">
                <a:latin typeface="华文楷体" panose="02010600040101010101" pitchFamily="2" charset="-122"/>
                <a:ea typeface="华文楷体" panose="02010600040101010101" pitchFamily="2" charset="-122"/>
              </a:rPr>
              <a:t>事务、管理经</a:t>
            </a:r>
            <a:r>
              <a:rPr lang="zh-CN" altLang="en-US" sz="3200" dirty="0">
                <a:latin typeface="华文楷体" panose="02010600040101010101" pitchFamily="2" charset="-122"/>
                <a:ea typeface="华文楷体" panose="02010600040101010101" pitchFamily="2" charset="-122"/>
              </a:rPr>
              <a:t>济文化事业、管理社会事务，保证人民依法享有</a:t>
            </a:r>
            <a:r>
              <a:rPr lang="zh-CN" altLang="en-US" sz="3200" spc="100" dirty="0">
                <a:latin typeface="华文楷体" panose="02010600040101010101" pitchFamily="2" charset="-122"/>
                <a:ea typeface="华文楷体" panose="02010600040101010101" pitchFamily="2" charset="-122"/>
              </a:rPr>
              <a:t>广泛的权利和</a:t>
            </a:r>
            <a:r>
              <a:rPr lang="zh-CN" altLang="en-US" sz="3200" dirty="0">
                <a:latin typeface="华文楷体" panose="02010600040101010101" pitchFamily="2" charset="-122"/>
                <a:ea typeface="华文楷体" panose="02010600040101010101" pitchFamily="2" charset="-122"/>
              </a:rPr>
              <a:t>自由、承担应尽的义务。</a:t>
            </a:r>
            <a:r>
              <a:rPr lang="en-US" altLang="zh-CN" sz="3200" dirty="0">
                <a:latin typeface="华文楷体" panose="02010600040101010101" pitchFamily="2" charset="-122"/>
                <a:ea typeface="华文楷体" panose="02010600040101010101" pitchFamily="2" charset="-122"/>
              </a:rPr>
              <a:t>——</a:t>
            </a:r>
            <a:r>
              <a:rPr lang="zh-CN" altLang="en-US" sz="3200" dirty="0">
                <a:latin typeface="华文楷体" panose="02010600040101010101" pitchFamily="2" charset="-122"/>
                <a:ea typeface="华文楷体" panose="02010600040101010101" pitchFamily="2" charset="-122"/>
              </a:rPr>
              <a:t>习近平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150995471"/>
  <p:tag name="KSO_WM_SPECIAL_SOURCE" val="bdnul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5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5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58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59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6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6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62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63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64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65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66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6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68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69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7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7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7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83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84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85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83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8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85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83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84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85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83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84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85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76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77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7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979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diagram"/>
  <p:tag name="KSO_WM_TEMPLATE_INDEX" val="20217083"/>
  <p:tag name="KSO_WM_SLIDE_ID" val="diagram20217083_1"/>
  <p:tag name="KSO_WM_TEMPLATE_SUBCATEGORY" val="21"/>
  <p:tag name="KSO_WM_TEMPLATE_MASTER_TYPE" val="0"/>
  <p:tag name="KSO_WM_TEMPLATE_COLOR_TYPE" val="1"/>
  <p:tag name="KSO_WM_SLIDE_ITEM_CNT" val="0"/>
  <p:tag name="KSO_WM_SLIDE_INDEX" val="1"/>
  <p:tag name="KSO_WM_TAG_VERSION" val="1.0"/>
  <p:tag name="KSO_WM_SLIDE_LAYOUT" val="a_d_f"/>
  <p:tag name="KSO_WM_SLIDE_LAYOUT_CNT" val="1_1_1"/>
  <p:tag name="KSO_WM_SLIDE_LAYOUT_INFO" val="{&quot;direction&quot;:1,&quot;id&quot;:&quot;2020-12-10T01:14:26&quot;,&quot;maxSize&quot;:{&quot;size1&quot;:62.600000000000001},&quot;minSize&quot;:{&quot;size1&quot;:37.5},&quot;normalSize&quot;:{&quot;size1&quot;:40.256250000000001},&quot;subLayout&quot;:[{&quot;id&quot;:&quot;2020-12-10T01:14:26&quot;,&quot;margin&quot;:{&quot;bottom&quot;:0,&quot;left&quot;:0,&quot;right&quot;:0.026000002399086952,&quot;top&quot;:0},&quot;type&quot;:0},{&quot;id&quot;:&quot;2020-12-10T01:14:26&quot;,&quot;maxSize&quot;:{&quot;size1&quot;:55.185540294647218},&quot;minSize&quot;:{&quot;size1&quot;:19.585540294647217},&quot;normalSize&quot;:{&quot;size1&quot;:32.152206961313887},&quot;subLayout&quot;:[{&quot;id&quot;:&quot;2020-12-10T01:14:26&quot;,&quot;margin&quot;:{&quot;bottom&quot;:0.026000002399086952,&quot;left&quot;:1.6670000553131104,&quot;right&quot;:2.5399999618530273,&quot;top&quot;:1.6929999589920044},&quot;type&quot;:0},{&quot;id&quot;:&quot;2020-12-10T01:14:26&quot;,&quot;margin&quot;:{&quot;bottom&quot;:1.6929999589920044,&quot;left&quot;:1.6670000553131104,&quot;right&quot;:2.5399999618530273,&quot;top&quot;:0.81999999284744263},&quot;type&quot;:0}],&quot;type&quot;:0}],&quot;type&quot;:0}"/>
  <p:tag name="KSO_WM_SLIDE_RATIO" val="1.777778"/>
  <p:tag name="KSO_WM_CHIP_INFOS" val="{&quot;type&quot;:0,&quot;layout_type&quot;:&quot;leftright&quot;,&quot;layout_feature&quot;:1,&quot;aspect_ratio&quot;:&quot;16:9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]},&quot;slide_type&quot;:[&quot;text&quot;]}"/>
  <p:tag name="KSO_WM_CHIP_XID" val="5fadf8d8998712faa657abe0"/>
  <p:tag name="KSO_WM_CHIP_FILLPROP" val="[[{&quot;text_align&quot;:&quot;cm&quot;,&quot;text_direction&quot;:&quot;horizontal&quot;,&quot;support_features&quot;:[&quot;creativepic&quot;],&quot;support_big_font&quot;:false,&quot;picture_toward&quot;:1,&quot;picture_dockside&quot;:[&quot;ct&quot;,&quot;lm&quot;,&quot;cb&quot;],&quot;fill_id&quot;:&quot;183eaf374f714a84b2c54a128e6c3011&quot;,&quot;fill_align&quot;:&quot;cm&quot;,&quot;chip_types&quot;:[&quot;picture&quot;]},{&quot;text_align&quot;:&quot;lb&quot;,&quot;text_direction&quot;:&quot;horizontal&quot;,&quot;support_big_font&quot;:false,&quot;picture_toward&quot;:0,&quot;picture_dockside&quot;:[],&quot;fill_id&quot;:&quot;80f4446c8ea64aa2a1ac5860ca22fbd5&quot;,&quot;fill_align&quot;:&quot;lb&quot;,&quot;chip_types&quot;:[&quot;text&quot;,&quot;header&quot;]},{&quot;text_align&quot;:&quot;lt&quot;,&quot;text_direction&quot;:&quot;horizontal&quot;,&quot;support_big_font&quot;:false,&quot;picture_toward&quot;:0,&quot;picture_dockside&quot;:[],&quot;fill_id&quot;:&quot;1385868f4354430e9671fb4142dbf48b&quot;,&quot;fill_align&quot;:&quot;lt&quot;,&quot;chip_types&quot;:[&quot;text&quot;]}]]"/>
  <p:tag name="KSO_WM_CHIP_DECFILLPROP" val="[]"/>
  <p:tag name="KSO_WM_SLIDE_TYPE" val="text"/>
  <p:tag name="KSO_WM_SLIDE_SIZE" val="888*540"/>
  <p:tag name="KSO_WM_SLIDE_POSITION" val="0*0"/>
  <p:tag name="KSO_WM_CHIP_GROUPID" val="5fadf8d8998712faa657abdf"/>
  <p:tag name="KSO_WM_SLIDE_BK_DARK_LIGHT" val="2"/>
  <p:tag name="KSO_WM_SLIDE_BACKGROUND_TYPE" val="general"/>
  <p:tag name="KSO_WM_SLIDE_SUPPORT_FEATURE_TYPE" val="8"/>
  <p:tag name="KSO_WM_SLIDE_SUBTYPE" val="picTxt"/>
  <p:tag name="KSO_WM_TEMPLATE_ASSEMBLE_XID" val="5fd105f21fa9d42129ddd81e"/>
  <p:tag name="KSO_WM_TEMPLATE_ASSEMBLE_GROUPID" val="5fd105f21fa9d42129ddd81e"/>
  <p:tag name="KSO_WM_FULL_TEXT_BEAUTIFY_COPY_ID" val="150995509"/>
  <p:tag name="KSO_WM_SPECIAL_SOURCE" val="bdnul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NOCLEAR" val="0"/>
  <p:tag name="KSO_WM_UNIT_VALUE" val="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17083_1*a*1"/>
  <p:tag name="KSO_WM_TEMPLATE_CATEGORY" val="diagram"/>
  <p:tag name="KSO_WM_TEMPLATE_INDEX" val="20217083"/>
  <p:tag name="KSO_WM_UNIT_LAYERLEVEL" val="1"/>
  <p:tag name="KSO_WM_TAG_VERSION" val="1.0"/>
  <p:tag name="KSO_WM_BEAUTIFY_FLAG" val="#wm#"/>
  <p:tag name="KSO_WM_UNIT_PRESET_TEXT" val="标题"/>
  <p:tag name="KSO_WM_UNIT_DEFAULT_FONT" val="24;44;4"/>
  <p:tag name="KSO_WM_UNIT_BLOCK" val="0"/>
  <p:tag name="KSO_WM_UNIT_SHOW_EDIT_AREA_INDICATION" val="1"/>
  <p:tag name="KSO_WM_CHIP_GROUPID" val="5e7881253197e252a37019b5"/>
  <p:tag name="KSO_WM_CHIP_XID" val="5e7881253197e252a37019b6"/>
  <p:tag name="KSO_WM_UNIT_DEC_AREA_ID" val="641d419fc9724de79d89cdf15ffee22b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b&quot;,&quot;fill_mode&quot;:&quot;full&quot;,&quot;sacle_strategy&quot;:&quot;smart&quot;}"/>
  <p:tag name="KSO_WM_ASSEMBLE_CHIP_INDEX" val="ad87f7c7c390426fae6574bcf630265d"/>
  <p:tag name="KSO_WM_UNIT_TEXT_FILL_FORE_SCHEMECOLOR_INDEX_BRIGHTNESS" val="0"/>
  <p:tag name="KSO_WM_UNIT_TEXT_FILL_FORE_SCHEMECOLOR_INDEX" val="13"/>
  <p:tag name="KSO_WM_UNIT_TEXT_FILL_TYPE" val="1"/>
  <p:tag name="KSO_WM_TEMPLATE_ASSEMBLE_XID" val="5fd105f21fa9d42129ddd81e"/>
  <p:tag name="KSO_WM_TEMPLATE_ASSEMBLE_GROUPID" val="5fd105f21fa9d42129ddd81e"/>
  <p:tag name="KSO_WM_FULL_TEXT_BEAUTIFY_COPY_ID" val="2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17083_1*f*1"/>
  <p:tag name="KSO_WM_TEMPLATE_CATEGORY" val="diagram"/>
  <p:tag name="KSO_WM_TEMPLATE_INDEX" val="20217083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72"/>
  <p:tag name="KSO_WM_UNIT_SHOW_EDIT_AREA_INDICATION" val="1"/>
  <p:tag name="KSO_WM_CHIP_GROUPID" val="5e6b05596848fb12bee65ac8"/>
  <p:tag name="KSO_WM_CHIP_XID" val="5e6b05596848fb12bee65aca"/>
  <p:tag name="KSO_WM_UNIT_DEC_AREA_ID" val="774009c77584422ead1f699f35f1964c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t&quot;,&quot;fill_mode&quot;:&quot;full&quot;,&quot;sacle_strategy&quot;:&quot;smart&quot;}"/>
  <p:tag name="KSO_WM_ASSEMBLE_CHIP_INDEX" val="298ddb9e4ea5480bb3a9bc4a8ef3944e"/>
  <p:tag name="KSO_WM_UNIT_TEXT_FILL_FORE_SCHEMECOLOR_INDEX_BRIGHTNESS" val="0.25"/>
  <p:tag name="KSO_WM_UNIT_TEXT_FILL_FORE_SCHEMECOLOR_INDEX" val="13"/>
  <p:tag name="KSO_WM_UNIT_TEXT_FILL_TYPE" val="1"/>
  <p:tag name="KSO_WM_TEMPLATE_ASSEMBLE_XID" val="5fd105f21fa9d42129ddd81e"/>
  <p:tag name="KSO_WM_TEMPLATE_ASSEMBLE_GROUPID" val="5fd105f21fa9d42129ddd81e"/>
  <p:tag name="KSO_WM_FULL_TEXT_BEAUTIFY_COPY_ID" val="1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diagram"/>
  <p:tag name="KSO_WM_TEMPLATE_INDEX" val="20217083"/>
  <p:tag name="KSO_WM_SLIDE_ID" val="diagram20217083_1"/>
  <p:tag name="KSO_WM_TEMPLATE_SUBCATEGORY" val="21"/>
  <p:tag name="KSO_WM_TEMPLATE_MASTER_TYPE" val="0"/>
  <p:tag name="KSO_WM_TEMPLATE_COLOR_TYPE" val="1"/>
  <p:tag name="KSO_WM_SLIDE_ITEM_CNT" val="0"/>
  <p:tag name="KSO_WM_SLIDE_INDEX" val="1"/>
  <p:tag name="KSO_WM_TAG_VERSION" val="1.0"/>
  <p:tag name="KSO_WM_SLIDE_LAYOUT" val="a_d_f"/>
  <p:tag name="KSO_WM_SLIDE_LAYOUT_CNT" val="1_1_1"/>
  <p:tag name="KSO_WM_SLIDE_LAYOUT_INFO" val="{&quot;direction&quot;:1,&quot;id&quot;:&quot;2020-12-10T01:14:26&quot;,&quot;maxSize&quot;:{&quot;size1&quot;:62.600000000000001},&quot;minSize&quot;:{&quot;size1&quot;:37.5},&quot;normalSize&quot;:{&quot;size1&quot;:40.256250000000001},&quot;subLayout&quot;:[{&quot;id&quot;:&quot;2020-12-10T01:14:26&quot;,&quot;margin&quot;:{&quot;bottom&quot;:0,&quot;left&quot;:0,&quot;right&quot;:0.026000002399086952,&quot;top&quot;:0},&quot;type&quot;:0},{&quot;id&quot;:&quot;2020-12-10T01:14:26&quot;,&quot;maxSize&quot;:{&quot;size1&quot;:55.185540294647218},&quot;minSize&quot;:{&quot;size1&quot;:19.585540294647217},&quot;normalSize&quot;:{&quot;size1&quot;:32.152206961313887},&quot;subLayout&quot;:[{&quot;id&quot;:&quot;2020-12-10T01:14:26&quot;,&quot;margin&quot;:{&quot;bottom&quot;:0.026000002399086952,&quot;left&quot;:1.6670000553131104,&quot;right&quot;:2.5399999618530273,&quot;top&quot;:1.6929999589920044},&quot;type&quot;:0},{&quot;id&quot;:&quot;2020-12-10T01:14:26&quot;,&quot;margin&quot;:{&quot;bottom&quot;:1.6929999589920044,&quot;left&quot;:1.6670000553131104,&quot;right&quot;:2.5399999618530273,&quot;top&quot;:0.81999999284744263},&quot;type&quot;:0}],&quot;type&quot;:0}],&quot;type&quot;:0}"/>
  <p:tag name="KSO_WM_SLIDE_RATIO" val="1.777778"/>
  <p:tag name="KSO_WM_CHIP_INFOS" val="{&quot;type&quot;:0,&quot;layout_type&quot;:&quot;leftright&quot;,&quot;layout_feature&quot;:1,&quot;aspect_ratio&quot;:&quot;16:9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]},&quot;slide_type&quot;:[&quot;text&quot;]}"/>
  <p:tag name="KSO_WM_CHIP_XID" val="5fadf8d8998712faa657abe0"/>
  <p:tag name="KSO_WM_CHIP_FILLPROP" val="[[{&quot;text_align&quot;:&quot;cm&quot;,&quot;text_direction&quot;:&quot;horizontal&quot;,&quot;support_features&quot;:[&quot;creativepic&quot;],&quot;support_big_font&quot;:false,&quot;picture_toward&quot;:1,&quot;picture_dockside&quot;:[&quot;ct&quot;,&quot;lm&quot;,&quot;cb&quot;],&quot;fill_id&quot;:&quot;183eaf374f714a84b2c54a128e6c3011&quot;,&quot;fill_align&quot;:&quot;cm&quot;,&quot;chip_types&quot;:[&quot;picture&quot;]},{&quot;text_align&quot;:&quot;lb&quot;,&quot;text_direction&quot;:&quot;horizontal&quot;,&quot;support_big_font&quot;:false,&quot;picture_toward&quot;:0,&quot;picture_dockside&quot;:[],&quot;fill_id&quot;:&quot;80f4446c8ea64aa2a1ac5860ca22fbd5&quot;,&quot;fill_align&quot;:&quot;lb&quot;,&quot;chip_types&quot;:[&quot;text&quot;,&quot;header&quot;]},{&quot;text_align&quot;:&quot;lt&quot;,&quot;text_direction&quot;:&quot;horizontal&quot;,&quot;support_big_font&quot;:false,&quot;picture_toward&quot;:0,&quot;picture_dockside&quot;:[],&quot;fill_id&quot;:&quot;1385868f4354430e9671fb4142dbf48b&quot;,&quot;fill_align&quot;:&quot;lt&quot;,&quot;chip_types&quot;:[&quot;text&quot;]}]]"/>
  <p:tag name="KSO_WM_CHIP_DECFILLPROP" val="[]"/>
  <p:tag name="KSO_WM_SLIDE_TYPE" val="text"/>
  <p:tag name="KSO_WM_SLIDE_SIZE" val="888*540"/>
  <p:tag name="KSO_WM_SLIDE_POSITION" val="0*0"/>
  <p:tag name="KSO_WM_CHIP_GROUPID" val="5fadf8d8998712faa657abdf"/>
  <p:tag name="KSO_WM_SLIDE_BK_DARK_LIGHT" val="2"/>
  <p:tag name="KSO_WM_SLIDE_BACKGROUND_TYPE" val="general"/>
  <p:tag name="KSO_WM_SLIDE_SUPPORT_FEATURE_TYPE" val="8"/>
  <p:tag name="KSO_WM_SLIDE_SUBTYPE" val="picTxt"/>
  <p:tag name="KSO_WM_TEMPLATE_ASSEMBLE_XID" val="5fd105f21fa9d42129ddd81e"/>
  <p:tag name="KSO_WM_TEMPLATE_ASSEMBLE_GROUPID" val="5fd105f21fa9d42129ddd81e"/>
  <p:tag name="KSO_WM_FULL_TEXT_BEAUTIFY_COPY_ID" val="150995509"/>
  <p:tag name="KSO_WM_SPECIAL_SOURCE" val="bdnul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NOCLEAR" val="0"/>
  <p:tag name="KSO_WM_UNIT_VALUE" val="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17083_1*a*1"/>
  <p:tag name="KSO_WM_TEMPLATE_CATEGORY" val="diagram"/>
  <p:tag name="KSO_WM_TEMPLATE_INDEX" val="20217083"/>
  <p:tag name="KSO_WM_UNIT_LAYERLEVEL" val="1"/>
  <p:tag name="KSO_WM_TAG_VERSION" val="1.0"/>
  <p:tag name="KSO_WM_BEAUTIFY_FLAG" val="#wm#"/>
  <p:tag name="KSO_WM_UNIT_PRESET_TEXT" val="标题"/>
  <p:tag name="KSO_WM_UNIT_DEFAULT_FONT" val="24;44;4"/>
  <p:tag name="KSO_WM_UNIT_BLOCK" val="0"/>
  <p:tag name="KSO_WM_UNIT_SHOW_EDIT_AREA_INDICATION" val="1"/>
  <p:tag name="KSO_WM_CHIP_GROUPID" val="5e7881253197e252a37019b5"/>
  <p:tag name="KSO_WM_CHIP_XID" val="5e7881253197e252a37019b6"/>
  <p:tag name="KSO_WM_UNIT_DEC_AREA_ID" val="641d419fc9724de79d89cdf15ffee22b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b&quot;,&quot;fill_mode&quot;:&quot;full&quot;,&quot;sacle_strategy&quot;:&quot;smart&quot;}"/>
  <p:tag name="KSO_WM_ASSEMBLE_CHIP_INDEX" val="ad87f7c7c390426fae6574bcf630265d"/>
  <p:tag name="KSO_WM_UNIT_TEXT_FILL_FORE_SCHEMECOLOR_INDEX_BRIGHTNESS" val="0"/>
  <p:tag name="KSO_WM_UNIT_TEXT_FILL_FORE_SCHEMECOLOR_INDEX" val="13"/>
  <p:tag name="KSO_WM_UNIT_TEXT_FILL_TYPE" val="1"/>
  <p:tag name="KSO_WM_TEMPLATE_ASSEMBLE_XID" val="5fd105f21fa9d42129ddd81e"/>
  <p:tag name="KSO_WM_TEMPLATE_ASSEMBLE_GROUPID" val="5fd105f21fa9d42129ddd81e"/>
  <p:tag name="KSO_WM_FULL_TEXT_BEAUTIFY_COPY_ID" val="2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17083_1*f*1"/>
  <p:tag name="KSO_WM_TEMPLATE_CATEGORY" val="diagram"/>
  <p:tag name="KSO_WM_TEMPLATE_INDEX" val="20217083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72"/>
  <p:tag name="KSO_WM_UNIT_SHOW_EDIT_AREA_INDICATION" val="1"/>
  <p:tag name="KSO_WM_CHIP_GROUPID" val="5e6b05596848fb12bee65ac8"/>
  <p:tag name="KSO_WM_CHIP_XID" val="5e6b05596848fb12bee65aca"/>
  <p:tag name="KSO_WM_UNIT_DEC_AREA_ID" val="774009c77584422ead1f699f35f1964c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t&quot;,&quot;fill_mode&quot;:&quot;full&quot;,&quot;sacle_strategy&quot;:&quot;smart&quot;}"/>
  <p:tag name="KSO_WM_ASSEMBLE_CHIP_INDEX" val="298ddb9e4ea5480bb3a9bc4a8ef3944e"/>
  <p:tag name="KSO_WM_UNIT_TEXT_FILL_FORE_SCHEMECOLOR_INDEX_BRIGHTNESS" val="0.25"/>
  <p:tag name="KSO_WM_UNIT_TEXT_FILL_FORE_SCHEMECOLOR_INDEX" val="13"/>
  <p:tag name="KSO_WM_UNIT_TEXT_FILL_TYPE" val="1"/>
  <p:tag name="KSO_WM_TEMPLATE_ASSEMBLE_XID" val="5fd105f21fa9d42129ddd81e"/>
  <p:tag name="KSO_WM_TEMPLATE_ASSEMBLE_GROUPID" val="5fd105f21fa9d42129ddd81e"/>
  <p:tag name="KSO_WM_FULL_TEXT_BEAUTIFY_COPY_ID" val="1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diagram20208609_1"/>
  <p:tag name="KSO_WM_TEMPLATE_SUBCATEGORY" val="21"/>
  <p:tag name="KSO_WM_TEMPLATE_MASTER_TYPE" val="0"/>
  <p:tag name="KSO_WM_TEMPLATE_COLOR_TYPE" val="1"/>
  <p:tag name="KSO_WM_SLIDE_TYPE" val="text"/>
  <p:tag name="KSO_WM_SLIDE_SUBTYPE" val="pureTxt"/>
  <p:tag name="KSO_WM_SLIDE_ITEM_CNT" val="0"/>
  <p:tag name="KSO_WM_SLIDE_INDEX" val="1"/>
  <p:tag name="KSO_WM_SLIDE_SIZE" val="960*540"/>
  <p:tag name="KSO_WM_SLIDE_POSITION" val="0*0"/>
  <p:tag name="KSO_WM_TAG_VERSION" val="1.0"/>
  <p:tag name="KSO_WM_BEAUTIFY_FLAG" val="#wm#"/>
  <p:tag name="KSO_WM_TEMPLATE_CATEGORY" val="diagram"/>
  <p:tag name="KSO_WM_TEMPLATE_INDEX" val="20208609"/>
  <p:tag name="KSO_WM_SLIDE_LAYOUT" val="a_f"/>
  <p:tag name="KSO_WM_SLIDE_LAYOUT_CNT" val="1_1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0-12-09T18:21:14&quot;,&quot;maxSize&quot;:{&quot;size1&quot;:31.100000000000001},&quot;minSize&quot;:{&quot;size1&quot;:26.699999999999999},&quot;normalSize&quot;:{&quot;size1&quot;:28.899999999999999},&quot;subLayout&quot;:[{&quot;id&quot;:&quot;2020-12-09T18:21:14&quot;,&quot;margin&quot;:{&quot;bottom&quot;:0.026000002399086952,&quot;left&quot;:5.0799999237060547,&quot;right&quot;:6.7729997634887695,&quot;top&quot;:2.9630000591278076},&quot;type&quot;:0},{&quot;id&quot;:&quot;2020-12-09T18:21:14&quot;,&quot;margin&quot;:{&quot;bottom&quot;:4.2329998016357422,&quot;left&quot;:5.0799999237060547,&quot;right&quot;:4.6560001373291016,&quot;top&quot;:0.84700000286102295},&quot;type&quot;:0}],&quot;type&quot;:0}"/>
  <p:tag name="KSO_WM_SLIDE_BACKGROUND" val="[&quot;general&quot;]"/>
  <p:tag name="KSO_WM_SLIDE_RATIO" val="1.777778"/>
  <p:tag name="KSO_WM_CHIP_INFOS" val="{&quot;type&quot;:0,&quot;layout_type&quot;:&quot;topbottom&quot;,&quot;layout_feature&quot;:2,&quot;aspect_ratio&quot;:&quot;16:9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]},&quot;slide_type&quot;:[&quot;text&quot;]}"/>
  <p:tag name="KSO_WM_CHIP_FILLPROP" val="[[{&quot;text_align&quot;:&quot;lm&quot;,&quot;text_direction&quot;:&quot;horizontal&quot;,&quot;support_big_font&quot;:false,&quot;fill_id&quot;:&quot;c4c25ca0ca5c40f185466383f79d5c7d&quot;,&quot;fill_align&quot;:&quot;lm&quot;,&quot;chip_types&quot;:[&quot;header&quot;]},{&quot;text_align&quot;:&quot;lm&quot;,&quot;text_direction&quot;:&quot;horizontal&quot;,&quot;support_big_font&quot;:false,&quot;fill_id&quot;:&quot;d48b62735a09469bb829c88fb0d6fc75&quot;,&quot;fill_align&quot;:&quot;lm&quot;,&quot;chip_types&quot;:[&quot;diagram&quot;,&quot;pictext&quot;,&quot;text&quot;,&quot;picture&quot;,&quot;chart&quot;,&quot;table&quot;,&quot;video&quot;]}]]"/>
  <p:tag name="KSO_WM_SLIDE_CAN_ADD_NAVIGATION" val="1"/>
  <p:tag name="KSO_WM_CHIP_XID" val="5ef20bd7a491bb0086638afc"/>
  <p:tag name="KSO_WM_CHIP_DECFILLPROP" val="[]"/>
  <p:tag name="KSO_WM_CHIP_GROUPID" val="5ef20bd7a491bb0086638afb"/>
  <p:tag name="KSO_WM_SLIDE_BK_DARK_LIGHT" val="2"/>
  <p:tag name="KSO_WM_SLIDE_BACKGROUND_TYPE" val="general"/>
  <p:tag name="KSO_WM_SLIDE_SUPPORT_FEATURE_TYPE" val="0"/>
  <p:tag name="KSO_WM_TEMPLATE_ASSEMBLE_XID" val="5fd0a51a1fa9d42129dcdd86"/>
  <p:tag name="KSO_WM_TEMPLATE_ASSEMBLE_GROUPID" val="5fd0a51a1fa9d42129dcdd86"/>
  <p:tag name="KSO_WM_FULL_TEXT_BEAUTIFY_COPY_ID" val="150995512"/>
  <p:tag name="KSO_WM_SPECIAL_SOURCE" val="bdnul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08609_1*i*1"/>
  <p:tag name="KSO_WM_TEMPLATE_CATEGORY" val="diagram"/>
  <p:tag name="KSO_WM_TEMPLATE_INDEX" val="20208609"/>
  <p:tag name="KSO_WM_UNIT_LAYERLEVEL" val="1"/>
  <p:tag name="KSO_WM_TAG_VERSION" val="1.0"/>
  <p:tag name="KSO_WM_BEAUTIFY_FLAG" val="#wm#"/>
  <p:tag name="KSO_WM_UNIT_BLOCK" val="0"/>
  <p:tag name="KSO_WM_UNIT_SM_LIMIT_TYPE" val="1"/>
  <p:tag name="KSO_WM_UNIT_DEC_AREA_ID" val="57dadeb95ab44bae952665e5e2adc445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true},&quot;DecorateInfoH&quot;:{&quot;IsAbs&quot;:true},&quot;whChangeMode&quot;:0}"/>
  <p:tag name="KSO_WM_CHIP_GROUPID" val="5ef20bd7a491bb0086638afb"/>
  <p:tag name="KSO_WM_CHIP_XID" val="5ef20bd7a491bb0086638afc"/>
  <p:tag name="KSO_WM_UNIT_FILL_FORE_SCHEMECOLOR_INDEX_BRIGHTNESS" val="0"/>
  <p:tag name="KSO_WM_UNIT_FILL_FORE_SCHEMECOLOR_INDEX" val="7"/>
  <p:tag name="KSO_WM_UNIT_FILL_TYPE" val="1"/>
  <p:tag name="KSO_WM_UNIT_TEXT_FILL_FORE_SCHEMECOLOR_INDEX_BRIGHTNESS" val="0"/>
  <p:tag name="KSO_WM_UNIT_TEXT_FILL_FORE_SCHEMECOLOR_INDEX" val="13"/>
  <p:tag name="KSO_WM_UNIT_TEXT_FILL_TYPE" val="1"/>
  <p:tag name="KSO_WM_UNIT_VALUE" val="12"/>
  <p:tag name="KSO_WM_TEMPLATE_ASSEMBLE_XID" val="5fd0a51a1fa9d42129dcdd86"/>
  <p:tag name="KSO_WM_TEMPLATE_ASSEMBLE_GROUPID" val="5fd0a51a1fa9d42129dcdd86"/>
  <p:tag name="KSO_WM_FULL_TEXT_BEAUTIFY_COPY_ID" val="9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20208609_1*i*2"/>
  <p:tag name="KSO_WM_TEMPLATE_CATEGORY" val="diagram"/>
  <p:tag name="KSO_WM_TEMPLATE_INDEX" val="20208609"/>
  <p:tag name="KSO_WM_UNIT_LAYERLEVEL" val="1"/>
  <p:tag name="KSO_WM_TAG_VERSION" val="1.0"/>
  <p:tag name="KSO_WM_BEAUTIFY_FLAG" val="#wm#"/>
  <p:tag name="KSO_WM_UNIT_BLOCK" val="0"/>
  <p:tag name="KSO_WM_UNIT_SM_LIMIT_TYPE" val="1"/>
  <p:tag name="KSO_WM_UNIT_DEC_AREA_ID" val="5ed7bbdef93b417f8597839bfceeb682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true},&quot;DecorateInfoH&quot;:{&quot;IsAbs&quot;:true},&quot;whChangeMode&quot;:0}"/>
  <p:tag name="KSO_WM_CHIP_GROUPID" val="5ef20bd7a491bb0086638afb"/>
  <p:tag name="KSO_WM_CHIP_XID" val="5ef20bd7a491bb0086638afc"/>
  <p:tag name="KSO_WM_UNIT_FILL_FORE_SCHEMECOLOR_INDEX_BRIGHTNESS" val="0.8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VALUE" val="112"/>
  <p:tag name="KSO_WM_TEMPLATE_ASSEMBLE_XID" val="5fd0a51a1fa9d42129dcdd86"/>
  <p:tag name="KSO_WM_TEMPLATE_ASSEMBLE_GROUPID" val="5fd0a51a1fa9d42129dcdd86"/>
  <p:tag name="KSO_WM_FULL_TEXT_BEAUTIFY_COPY_ID" val="1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diagram20208609_1*i*3"/>
  <p:tag name="KSO_WM_TEMPLATE_CATEGORY" val="diagram"/>
  <p:tag name="KSO_WM_TEMPLATE_INDEX" val="20208609"/>
  <p:tag name="KSO_WM_UNIT_LAYERLEVEL" val="1"/>
  <p:tag name="KSO_WM_TAG_VERSION" val="1.0"/>
  <p:tag name="KSO_WM_BEAUTIFY_FLAG" val="#wm#"/>
  <p:tag name="KSO_WM_UNIT_BLOCK" val="0"/>
  <p:tag name="KSO_WM_UNIT_SM_LIMIT_TYPE" val="1"/>
  <p:tag name="KSO_WM_UNIT_DEC_AREA_ID" val="9365081e87b648178ddc3d515a88a6a5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true},&quot;DecorateInfoH&quot;:{&quot;IsAbs&quot;:true},&quot;whChangeMode&quot;:0}"/>
  <p:tag name="KSO_WM_CHIP_GROUPID" val="5ef20bd7a491bb0086638afb"/>
  <p:tag name="KSO_WM_CHIP_XID" val="5ef20bd7a491bb0086638afc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VALUE" val="300"/>
  <p:tag name="KSO_WM_TEMPLATE_ASSEMBLE_XID" val="5fd0a51a1fa9d42129dcdd86"/>
  <p:tag name="KSO_WM_TEMPLATE_ASSEMBLE_GROUPID" val="5fd0a51a1fa9d42129dcdd86"/>
  <p:tag name="KSO_WM_FULL_TEXT_BEAUTIFY_COPY_ID" val="12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7"/>
  <p:tag name="KSO_WM_UNIT_ID" val="diagram20208609_1*i*7"/>
  <p:tag name="KSO_WM_TEMPLATE_CATEGORY" val="diagram"/>
  <p:tag name="KSO_WM_TEMPLATE_INDEX" val="20208609"/>
  <p:tag name="KSO_WM_UNIT_LAYERLEVEL" val="1"/>
  <p:tag name="KSO_WM_TAG_VERSION" val="1.0"/>
  <p:tag name="KSO_WM_BEAUTIFY_FLAG" val="#wm#"/>
  <p:tag name="KSO_WM_UNIT_BLOCK" val="0"/>
  <p:tag name="KSO_WM_UNIT_SM_LIMIT_TYPE" val="1"/>
  <p:tag name="KSO_WM_UNIT_DEC_AREA_ID" val="c441230aa17b467882c9a069d83bb114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true},&quot;DecorateInfoH&quot;:{&quot;IsAbs&quot;:true},&quot;whChangeMode&quot;:0}"/>
  <p:tag name="KSO_WM_CHIP_GROUPID" val="5ef20bd7a491bb0086638afb"/>
  <p:tag name="KSO_WM_CHIP_XID" val="5ef20bd7a491bb0086638afc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VALUE" val="112"/>
  <p:tag name="KSO_WM_TEMPLATE_ASSEMBLE_XID" val="5fd0a51a1fa9d42129dcdd86"/>
  <p:tag name="KSO_WM_TEMPLATE_ASSEMBLE_GROUPID" val="5fd0a51a1fa9d42129dcdd86"/>
  <p:tag name="KSO_WM_FULL_TEXT_BEAUTIFY_COPY_ID" val="20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NOCLEAR" val="0"/>
  <p:tag name="KSO_WM_UNIT_VALUE" val="17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08609_1*a*1"/>
  <p:tag name="KSO_WM_TEMPLATE_CATEGORY" val="diagram"/>
  <p:tag name="KSO_WM_TEMPLATE_INDEX" val="20208609"/>
  <p:tag name="KSO_WM_UNIT_LAYERLEVEL" val="1"/>
  <p:tag name="KSO_WM_TAG_VERSION" val="1.0"/>
  <p:tag name="KSO_WM_BEAUTIFY_FLAG" val="#wm#"/>
  <p:tag name="KSO_WM_UNIT_PRESET_TEXT" val="单击添加大标题"/>
  <p:tag name="KSO_WM_UNIT_DEFAULT_FONT" val="24;44;4"/>
  <p:tag name="KSO_WM_UNIT_BLOCK" val="0"/>
  <p:tag name="KSO_WM_UNIT_SHOW_EDIT_AREA_INDICATION" val="1"/>
  <p:tag name="KSO_WM_CHIP_GROUPID" val="5e7881253197e252a37019b5"/>
  <p:tag name="KSO_WM_CHIP_XID" val="5e7881253197e252a37019b6"/>
  <p:tag name="KSO_WM_UNIT_DEC_AREA_ID" val="1834800cc80c48a6a04ec5804769ad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4247443a86424c3b813d3dc3842ff905"/>
  <p:tag name="KSO_WM_UNIT_TEXT_FILL_FORE_SCHEMECOLOR_INDEX_BRIGHTNESS" val="0"/>
  <p:tag name="KSO_WM_UNIT_TEXT_FILL_FORE_SCHEMECOLOR_INDEX" val="13"/>
  <p:tag name="KSO_WM_UNIT_TEXT_FILL_TYPE" val="1"/>
  <p:tag name="KSO_WM_TEMPLATE_ASSEMBLE_XID" val="5fd0a51a1fa9d42129dcdd86"/>
  <p:tag name="KSO_WM_TEMPLATE_ASSEMBLE_GROUPID" val="5fd0a51a1fa9d42129dcdd86"/>
  <p:tag name="KSO_WM_FULL_TEXT_BEAUTIFY_COPY_ID" val="3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8609_1*f*1"/>
  <p:tag name="KSO_WM_TEMPLATE_CATEGORY" val="diagram"/>
  <p:tag name="KSO_WM_TEMPLATE_INDEX" val="20208609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238"/>
  <p:tag name="KSO_WM_UNIT_SHOW_EDIT_AREA_INDICATION" val="1"/>
  <p:tag name="KSO_WM_CHIP_GROUPID" val="5e6b05596848fb12bee65ac8"/>
  <p:tag name="KSO_WM_CHIP_XID" val="5e6b05596848fb12bee65aca"/>
  <p:tag name="KSO_WM_UNIT_DEC_AREA_ID" val="4ac8f81d0e30402a82c87fec8a2a6a3c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2a43f7a9394f455c9494bc9882bad942"/>
  <p:tag name="KSO_WM_UNIT_SUPPORT_UNIT_TYPE" val="[&quot;l&quot;,&quot;m&quot;,&quot;n&quot;,&quot;o&quot;,&quot;p&quot;,&quot;q&quot;,&quot;r&quot;,&quot;δ&quot;,&quot;ε&quot;,&quot;ζ&quot;,&quot;η&quot;,&quot;d&quot;,&quot;α&quot;,&quot;β&quot;,&quot;θ&quot;]"/>
  <p:tag name="KSO_WM_UNIT_TEXT_FILL_FORE_SCHEMECOLOR_INDEX_BRIGHTNESS" val="0.25"/>
  <p:tag name="KSO_WM_UNIT_TEXT_FILL_FORE_SCHEMECOLOR_INDEX" val="13"/>
  <p:tag name="KSO_WM_UNIT_TEXT_FILL_TYPE" val="1"/>
  <p:tag name="KSO_WM_TEMPLATE_ASSEMBLE_XID" val="5fd0a51a1fa9d42129dcdd86"/>
  <p:tag name="KSO_WM_TEMPLATE_ASSEMBLE_GROUPID" val="5fd0a51a1fa9d42129dcdd86"/>
  <p:tag name="KSO_WM_FULL_TEXT_BEAUTIFY_COPY_ID" val="4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150995391"/>
  <p:tag name="KSO_WM_SLIDE_ID" val="diagram20212890_1"/>
  <p:tag name="KSO_WM_TEMPLATE_SUBCATEGORY" val="21"/>
  <p:tag name="KSO_WM_TEMPLATE_MASTER_TYPE" val="0"/>
  <p:tag name="KSO_WM_TEMPLATE_COLOR_TYPE" val="1"/>
  <p:tag name="KSO_WM_SLIDE_TYPE" val="text"/>
  <p:tag name="KSO_WM_SLIDE_SUBTYPE" val="picTxt"/>
  <p:tag name="KSO_WM_SLIDE_ITEM_CNT" val="0"/>
  <p:tag name="KSO_WM_SLIDE_INDEX" val="1"/>
  <p:tag name="KSO_WM_SLIDE_SIZE" val="864*444"/>
  <p:tag name="KSO_WM_SLIDE_POSITION" val="48*48"/>
  <p:tag name="KSO_WM_TAG_VERSION" val="1.0"/>
  <p:tag name="KSO_WM_BEAUTIFY_FLAG" val="#wm#"/>
  <p:tag name="KSO_WM_TEMPLATE_CATEGORY" val="diagram"/>
  <p:tag name="KSO_WM_TEMPLATE_INDEX" val="20212890"/>
  <p:tag name="KSO_WM_SLIDE_LAYOUT" val="a_d"/>
  <p:tag name="KSO_WM_SLIDE_LAYOUT_CNT" val="1_1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0-12-09T20:38:00&quot;,&quot;maxSize&quot;:{&quot;size1&quot;:31.100000000000001},&quot;minSize&quot;:{&quot;size1&quot;:20.100000000000001},&quot;normalSize&quot;:{&quot;size1&quot;:20.100000000000001},&quot;subLayout&quot;:[{&quot;id&quot;:&quot;2020-12-09T20:38:00&quot;,&quot;margin&quot;:{&quot;bottom&quot;:0.026000002399086952,&quot;left&quot;:1.6929999589920044,&quot;right&quot;:1.6929999589920044,&quot;top&quot;:1.6929999589920044},&quot;type&quot;:0},{&quot;id&quot;:&quot;2020-12-09T20:38:00&quot;,&quot;margin&quot;:{&quot;bottom&quot;:1.6929999589920044,&quot;left&quot;:1.6929999589920044,&quot;right&quot;:1.6929999589920044,&quot;top&quot;:0.81999999284744263},&quot;type&quot;:0}],&quot;type&quot;:0}"/>
  <p:tag name="KSO_WM_SLIDE_BACKGROUND" val="[&quot;general&quot;]"/>
  <p:tag name="KSO_WM_SLIDE_RATIO" val="1.777778"/>
  <p:tag name="KSO_WM_CHIP_INFOS" val="{&quot;type&quot;:0,&quot;layout_type&quot;:&quot;topbottom&quot;,&quot;layout_feature&quot;:1,&quot;aspect_ratio&quot;:&quot;16:9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]},&quot;slide_type&quot;:[&quot;text&quot;]}"/>
  <p:tag name="KSO_WM_CHIP_XID" val="5f6d96349c98c299aacc02c7"/>
  <p:tag name="KSO_WM_CHIP_FILLPROP" val="[[{&quot;text_align&quot;:&quot;lm&quot;,&quot;text_direction&quot;:&quot;horizontal&quot;,&quot;support_big_font&quot;:false,&quot;picture_toward&quot;:0,&quot;picture_dockside&quot;:[],&quot;fill_id&quot;:&quot;511b1c75f1234b9e8830a0fc8507d58d&quot;,&quot;fill_align&quot;:&quot;lm&quot;,&quot;chip_types&quot;:[&quot;text&quot;,&quot;header&quot;]},{&quot;text_align&quot;:&quot;lm&quot;,&quot;text_direction&quot;:&quot;horizontal&quot;,&quot;support_features&quot;:[&quot;collage&quot;,&quot;carousel&quot;],&quot;support_big_font&quot;:false,&quot;picture_toward&quot;:0,&quot;picture_dockside&quot;:[],&quot;fill_id&quot;:&quot;f59f3e6f069b43bf81b59d708180a1f2&quot;,&quot;fill_align&quot;:&quot;cm&quot;,&quot;chip_types&quot;:[&quot;diagram&quot;,&quot;text&quot;,&quot;picture&quot;,&quot;chart&quot;,&quot;table&quot;,&quot;video&quot;]}]]"/>
  <p:tag name="KSO_WM_CHIP_DECFILLPROP" val="[]"/>
  <p:tag name="KSO_WM_SLIDE_CAN_ADD_NAVIGATION" val="1"/>
  <p:tag name="KSO_WM_CHIP_GROUPID" val="5f6c93987b7ee298d401b017"/>
  <p:tag name="KSO_WM_SLIDE_BK_DARK_LIGHT" val="2"/>
  <p:tag name="KSO_WM_SLIDE_BACKGROUND_TYPE" val="general"/>
  <p:tag name="KSO_WM_SLIDE_SUPPORT_FEATURE_TYPE" val="3"/>
  <p:tag name="KSO_WM_TEMPLATE_ASSEMBLE_XID" val="5fd0c5281fa9d42129dd6fd1"/>
  <p:tag name="KSO_WM_TEMPLATE_ASSEMBLE_GROUPID" val="5fd0c5281fa9d42129dd6fd1"/>
  <p:tag name="KSO_WM_SPECIAL_SOURCE" val="bdnul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NOCLEAR" val="0"/>
  <p:tag name="KSO_WM_UNIT_VALUE" val="24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12890_1*a*1"/>
  <p:tag name="KSO_WM_TEMPLATE_CATEGORY" val="diagram"/>
  <p:tag name="KSO_WM_TEMPLATE_INDEX" val="20212890"/>
  <p:tag name="KSO_WM_UNIT_LAYERLEVEL" val="1"/>
  <p:tag name="KSO_WM_TAG_VERSION" val="1.0"/>
  <p:tag name="KSO_WM_BEAUTIFY_FLAG" val="#wm#"/>
  <p:tag name="KSO_WM_UNIT_PRESET_TEXT" val="单击此处添加大标题内容"/>
  <p:tag name="KSO_WM_UNIT_DEFAULT_FONT" val="24;44;4"/>
  <p:tag name="KSO_WM_UNIT_BLOCK" val="0"/>
  <p:tag name="KSO_WM_UNIT_SHOW_EDIT_AREA_INDICATION" val="1"/>
  <p:tag name="KSO_WM_CHIP_GROUPID" val="5e7881253197e252a37019b5"/>
  <p:tag name="KSO_WM_CHIP_XID" val="5e7881253197e252a37019b6"/>
  <p:tag name="KSO_WM_UNIT_DEC_AREA_ID" val="0acd38fc75de463a9bad827655297cad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tru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8a07cbdab320434fb0267f170ea65714"/>
  <p:tag name="KSO_WM_UNIT_TEXT_FILL_FORE_SCHEMECOLOR_INDEX_BRIGHTNESS" val="0"/>
  <p:tag name="KSO_WM_UNIT_TEXT_FILL_FORE_SCHEMECOLOR_INDEX" val="13"/>
  <p:tag name="KSO_WM_UNIT_TEXT_FILL_TYPE" val="1"/>
  <p:tag name="KSO_WM_TEMPLATE_ASSEMBLE_XID" val="5fd0c5281fa9d42129dd6fd1"/>
  <p:tag name="KSO_WM_TEMPLATE_ASSEMBLE_GROUPID" val="5fd0c5281fa9d42129dd6fd1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diagram20213676_1"/>
  <p:tag name="KSO_WM_TEMPLATE_SUBCATEGORY" val="21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13676"/>
  <p:tag name="KSO_WM_SLIDE_LAYOUT" val="a_d"/>
  <p:tag name="KSO_WM_SLIDE_LAYOUT_CNT" val="1_1"/>
  <p:tag name="KSO_WM_SLIDE_TYPE" val="text"/>
  <p:tag name="KSO_WM_SLIDE_SUBTYPE" val="picTxt"/>
  <p:tag name="KSO_WM_SLIDE_SIZE" val="864*396"/>
  <p:tag name="KSO_WM_SLIDE_POSITION" val="48*48"/>
  <p:tag name="KSO_WM_TEMPLATE_MASTER_TYPE" val="0"/>
  <p:tag name="KSO_WM_TEMPLATE_COLOR_TYPE" val="1"/>
  <p:tag name="KSO_WM_SLIDE_CAN_ADD_NAVIGATION" val="1"/>
  <p:tag name="KSO_WM_SLIDE_BACKGROUND" val="[&quot;general&quot;]"/>
  <p:tag name="KSO_WM_SLIDE_RATIO" val="1.777778"/>
  <p:tag name="KSO_WM_CHIP_INFOS" val="{&quot;type&quot;:0,&quot;layout_type&quot;:&quot;topbottom&quot;,&quot;layout_feature&quot;:1,&quot;aspect_ratio&quot;:&quot;16:9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]},&quot;slide_type&quot;:[&quot;text&quot;]}"/>
  <p:tag name="KSO_WM_CHIP_FILLPROP" val="[[{&quot;text_align&quot;:&quot;lt&quot;,&quot;text_direction&quot;:&quot;horizontal&quot;,&quot;support_big_font&quot;:false,&quot;fill_id&quot;:&quot;fbc1d1c81b9c4bca8f09873cfc4ac6db&quot;,&quot;fill_align&quot;:&quot;lt&quot;,&quot;chip_types&quot;:[&quot;header&quot;]},{&quot;text_align&quot;:&quot;lt&quot;,&quot;text_direction&quot;:&quot;horizontal&quot;,&quot;support_big_font&quot;:false,&quot;fill_id&quot;:&quot;736496b0653343f1bfd4c6dc9c47e1b4&quot;,&quot;fill_align&quot;:&quot;lt&quot;,&quot;chip_types&quot;:[&quot;text&quot;]}],[{&quot;text_align&quot;:&quot;lt&quot;,&quot;text_direction&quot;:&quot;horizontal&quot;,&quot;support_big_font&quot;:false,&quot;fill_id&quot;:&quot;fbc1d1c81b9c4bca8f09873cfc4ac6db&quot;,&quot;fill_align&quot;:&quot;lt&quot;,&quot;chip_types&quot;:[&quot;header&quot;]},{&quot;text_align&quot;:&quot;lm&quot;,&quot;text_direction&quot;:&quot;horizontal&quot;,&quot;support_features&quot;:[&quot;collage&quot;,&quot;carousel&quot;],&quot;support_big_font&quot;:false,&quot;fill_id&quot;:&quot;736496b0653343f1bfd4c6dc9c47e1b4&quot;,&quot;fill_align&quot;:&quot;cm&quot;,&quot;chip_types&quot;:[&quot;diagram&quot;,&quot;pictext&quot;,&quot;picture&quot;,&quot;chart&quot;,&quot;table&quot;,&quot;video&quot;]}]]"/>
  <p:tag name="KSO_WM_CHIP_XID" val="5f696419553136823a5e6172"/>
  <p:tag name="KSO_WM_CHIP_GROUPID" val="5f5ee1ca4d6848d78f644aec"/>
  <p:tag name="KSO_WM_SLIDE_BK_DARK_LIGHT" val="2"/>
  <p:tag name="KSO_WM_SLIDE_BACKGROUND_TYPE" val="general"/>
  <p:tag name="KSO_WM_SLIDE_SUPPORT_FEATURE_TYPE" val="3"/>
  <p:tag name="KSO_WM_TEMPLATE_ASSEMBLE_XID" val="5fd0b9141fa9d42129dd4ca5"/>
  <p:tag name="KSO_WM_TEMPLATE_ASSEMBLE_GROUPID" val="5fd0b9141fa9d42129dd4ca5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0-12-09T19:46:28&quot;,&quot;maxSize&quot;:{&quot;size1&quot;:26.699999999999999},&quot;minSize&quot;:{&quot;size1&quot;:17.800000000000001},&quot;normalSize&quot;:{&quot;size1&quot;:17.800000000000001},&quot;subLayout&quot;:[{&quot;id&quot;:&quot;2020-12-09T19:46:28&quot;,&quot;margin&quot;:{&quot;bottom&quot;:0,&quot;left&quot;:1.6929999589920044,&quot;right&quot;:1.6929999589920044,&quot;top&quot;:1.6929999589920044},&quot;type&quot;:0},{&quot;id&quot;:&quot;2020-12-09T19:46:28&quot;,&quot;margin&quot;:{&quot;bottom&quot;:1.6929999589920044,&quot;left&quot;:1.6929999589920044,&quot;right&quot;:1.6929999589920044,&quot;top&quot;:0.84700000286102295},&quot;type&quot;:0}],&quot;type&quot;:0}"/>
  <p:tag name="FIXED_XID_TMP" val="5f5ee1ca4d6848d78f644aec"/>
  <p:tag name="KSO_WM_CHIP_DECFILLPROP" val="[]"/>
  <p:tag name="KSO_WM_FULL_TEXT_BEAUTIFY_COPY_ID" val="150995514"/>
  <p:tag name="KSO_WM_SPECIAL_SOURCE" val="bdnul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NOCLEAR" val="0"/>
  <p:tag name="KSO_WM_UNIT_VALUE" val="3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13676_1*a*1"/>
  <p:tag name="KSO_WM_TEMPLATE_CATEGORY" val="diagram"/>
  <p:tag name="KSO_WM_TEMPLATE_INDEX" val="20213676"/>
  <p:tag name="KSO_WM_UNIT_LAYERLEVEL" val="1"/>
  <p:tag name="KSO_WM_TAG_VERSION" val="1.0"/>
  <p:tag name="KSO_WM_BEAUTIFY_FLAG" val="#wm#"/>
  <p:tag name="KSO_WM_UNIT_PRESET_TEXT" val="单击此处添加大标题内容"/>
  <p:tag name="KSO_WM_UNIT_DEFAULT_FONT" val="24;44;4"/>
  <p:tag name="KSO_WM_UNIT_BLOCK" val="0"/>
  <p:tag name="KSO_WM_UNIT_SHOW_EDIT_AREA_INDICATION" val="1"/>
  <p:tag name="KSO_WM_CHIP_GROUPID" val="5e7881253197e252a37019b5"/>
  <p:tag name="KSO_WM_CHIP_XID" val="5e7881253197e252a37019b6"/>
  <p:tag name="KSO_WM_UNIT_DEC_AREA_ID" val="761b91491ab34d0986903b94552322e2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t&quot;,&quot;fill_mode&quot;:&quot;full&quot;,&quot;sacle_strategy&quot;:&quot;smart&quot;}"/>
  <p:tag name="KSO_WM_ASSEMBLE_CHIP_INDEX" val="d7d2bd0a60e34835badc2d84fd8f1268"/>
  <p:tag name="KSO_WM_UNIT_TEXT_FILL_FORE_SCHEMECOLOR_INDEX_BRIGHTNESS" val="0"/>
  <p:tag name="KSO_WM_UNIT_TEXT_FILL_FORE_SCHEMECOLOR_INDEX" val="13"/>
  <p:tag name="KSO_WM_UNIT_TEXT_FILL_TYPE" val="1"/>
  <p:tag name="KSO_WM_TEMPLATE_ASSEMBLE_XID" val="5fd0b9141fa9d42129dd4ca5"/>
  <p:tag name="KSO_WM_TEMPLATE_ASSEMBLE_GROUPID" val="5fd0b9141fa9d42129dd4ca5"/>
  <p:tag name="KSO_WM_FULL_TEXT_BEAUTIFY_COPY_ID" val="22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a"/>
  <p:tag name="KSO_WM_UNIT_PRESET_TEXT" val="单击此处添加正文具体内容"/>
  <p:tag name="KSO_WM_UNIT_NOCLEAR" val="0"/>
  <p:tag name="KSO_WM_UNIT_VALUE" val="36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diagram20174805_5*l_h_f*1_2_1"/>
  <p:tag name="KSO_WM_TEMPLATE_CATEGORY" val="diagram"/>
  <p:tag name="KSO_WM_TEMPLATE_INDEX" val="20174805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13"/>
  <p:tag name="KSO_WM_UNIT_TEXT_FILL_TYPE" val="1"/>
  <p:tag name="KSO_WM_UNIT_USESOURCEFORMAT_APPLY" val="1"/>
  <p:tag name="KSO_WM_FULL_TEXT_BEAUTIFY_COPY_ID" val="5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a"/>
  <p:tag name="KSO_WM_UNIT_PRESET_TEXT" val="单击此处添加正文具体内容"/>
  <p:tag name="KSO_WM_UNIT_NOCLEAR" val="0"/>
  <p:tag name="KSO_WM_UNIT_VALUE" val="36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diagram20174805_5*l_h_f*1_3_1"/>
  <p:tag name="KSO_WM_TEMPLATE_CATEGORY" val="diagram"/>
  <p:tag name="KSO_WM_TEMPLATE_INDEX" val="20174805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13"/>
  <p:tag name="KSO_WM_UNIT_TEXT_FILL_TYPE" val="1"/>
  <p:tag name="KSO_WM_UNIT_USESOURCEFORMAT_APPLY" val="1"/>
  <p:tag name="KSO_WM_FULL_TEXT_BEAUTIFY_COPY_ID" val="74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a"/>
  <p:tag name="KSO_WM_UNIT_PRESET_TEXT" val="单击此处添加正文具体内容"/>
  <p:tag name="KSO_WM_UNIT_NOCLEAR" val="0"/>
  <p:tag name="KSO_WM_UNIT_VALUE" val="36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4_1"/>
  <p:tag name="KSO_WM_UNIT_ID" val="diagram20174805_5*l_h_f*1_4_1"/>
  <p:tag name="KSO_WM_TEMPLATE_CATEGORY" val="diagram"/>
  <p:tag name="KSO_WM_TEMPLATE_INDEX" val="20174805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13"/>
  <p:tag name="KSO_WM_UNIT_TEXT_FILL_TYPE" val="1"/>
  <p:tag name="KSO_WM_UNIT_USESOURCEFORMAT_APPLY" val="1"/>
  <p:tag name="KSO_WM_FULL_TEXT_BEAUTIFY_COPY_ID" val="77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a"/>
  <p:tag name="KSO_WM_UNIT_PRESET_TEXT" val="单击此处添加正文具体内容"/>
  <p:tag name="KSO_WM_UNIT_NOCLEAR" val="0"/>
  <p:tag name="KSO_WM_UNIT_VALUE" val="36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5_1"/>
  <p:tag name="KSO_WM_UNIT_ID" val="diagram20174805_5*l_h_f*1_5_1"/>
  <p:tag name="KSO_WM_TEMPLATE_CATEGORY" val="diagram"/>
  <p:tag name="KSO_WM_TEMPLATE_INDEX" val="20174805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13"/>
  <p:tag name="KSO_WM_UNIT_TEXT_FILL_TYPE" val="1"/>
  <p:tag name="KSO_WM_UNIT_USESOURCEFORMAT_APPLY" val="1"/>
  <p:tag name="KSO_WM_FULL_TEXT_BEAUTIFY_COPY_ID" val="80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a"/>
  <p:tag name="KSO_WM_UNIT_PRESET_TEXT" val="单击此处添加正文具体内容"/>
  <p:tag name="KSO_WM_UNIT_NOCLEAR" val="0"/>
  <p:tag name="KSO_WM_UNIT_VALUE" val="36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diagram20174805_5*l_h_f*1_1_1"/>
  <p:tag name="KSO_WM_TEMPLATE_CATEGORY" val="diagram"/>
  <p:tag name="KSO_WM_TEMPLATE_INDEX" val="20174805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13"/>
  <p:tag name="KSO_WM_UNIT_TEXT_FILL_TYPE" val="1"/>
  <p:tag name="KSO_WM_UNIT_USESOURCEFORMAT_APPLY" val="1"/>
  <p:tag name="KSO_WM_FULL_TEXT_BEAUTIFY_COPY_ID" val="85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150995214"/>
  <p:tag name="KSO_WM_SPECIAL_SOURCE" val="bdnul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614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">
  <a:themeElements>
    <a:clrScheme name="水墨江南">
      <a:dk1>
        <a:srgbClr val="000000"/>
      </a:dk1>
      <a:lt1>
        <a:srgbClr val="FFFFFF"/>
      </a:lt1>
      <a:dk2>
        <a:srgbClr val="DEF8FF"/>
      </a:dk2>
      <a:lt2>
        <a:srgbClr val="B9D2FD"/>
      </a:lt2>
      <a:accent1>
        <a:srgbClr val="99C2FD"/>
      </a:accent1>
      <a:accent2>
        <a:srgbClr val="6C92FD"/>
      </a:accent2>
      <a:accent3>
        <a:srgbClr val="4765D8"/>
      </a:accent3>
      <a:accent4>
        <a:srgbClr val="6771AB"/>
      </a:accent4>
      <a:accent5>
        <a:srgbClr val="2E3B72"/>
      </a:accent5>
      <a:accent6>
        <a:srgbClr val="161B32"/>
      </a:accent6>
      <a:hlink>
        <a:srgbClr val="141E26"/>
      </a:hlink>
      <a:folHlink>
        <a:srgbClr val="4C579B"/>
      </a:folHlink>
    </a:clrScheme>
    <a:fontScheme name="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水墨江南">
      <a:dk1>
        <a:srgbClr val="000000"/>
      </a:dk1>
      <a:lt1>
        <a:srgbClr val="FFFFFF"/>
      </a:lt1>
      <a:dk2>
        <a:srgbClr val="DEF8FF"/>
      </a:dk2>
      <a:lt2>
        <a:srgbClr val="B9D2FD"/>
      </a:lt2>
      <a:accent1>
        <a:srgbClr val="99C2FD"/>
      </a:accent1>
      <a:accent2>
        <a:srgbClr val="6C92FD"/>
      </a:accent2>
      <a:accent3>
        <a:srgbClr val="4765D8"/>
      </a:accent3>
      <a:accent4>
        <a:srgbClr val="6771AB"/>
      </a:accent4>
      <a:accent5>
        <a:srgbClr val="2E3B72"/>
      </a:accent5>
      <a:accent6>
        <a:srgbClr val="161B32"/>
      </a:accent6>
      <a:hlink>
        <a:srgbClr val="141E26"/>
      </a:hlink>
      <a:folHlink>
        <a:srgbClr val="4C579B"/>
      </a:folHlink>
    </a:clrScheme>
    <a:fontScheme name="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5_Office 主题">
  <a:themeElements>
    <a:clrScheme name="水墨江南">
      <a:dk1>
        <a:srgbClr val="000000"/>
      </a:dk1>
      <a:lt1>
        <a:srgbClr val="FFFFFF"/>
      </a:lt1>
      <a:dk2>
        <a:srgbClr val="DEF8FF"/>
      </a:dk2>
      <a:lt2>
        <a:srgbClr val="B9D2FD"/>
      </a:lt2>
      <a:accent1>
        <a:srgbClr val="99C2FD"/>
      </a:accent1>
      <a:accent2>
        <a:srgbClr val="6C92FD"/>
      </a:accent2>
      <a:accent3>
        <a:srgbClr val="4765D8"/>
      </a:accent3>
      <a:accent4>
        <a:srgbClr val="6771AB"/>
      </a:accent4>
      <a:accent5>
        <a:srgbClr val="2E3B72"/>
      </a:accent5>
      <a:accent6>
        <a:srgbClr val="161B32"/>
      </a:accent6>
      <a:hlink>
        <a:srgbClr val="141E26"/>
      </a:hlink>
      <a:folHlink>
        <a:srgbClr val="4C579B"/>
      </a:folHlink>
    </a:clrScheme>
    <a:fontScheme name="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7_Office 主题">
  <a:themeElements>
    <a:clrScheme name="水墨江南">
      <a:dk1>
        <a:srgbClr val="000000"/>
      </a:dk1>
      <a:lt1>
        <a:srgbClr val="FFFFFF"/>
      </a:lt1>
      <a:dk2>
        <a:srgbClr val="DEF8FF"/>
      </a:dk2>
      <a:lt2>
        <a:srgbClr val="B9D2FD"/>
      </a:lt2>
      <a:accent1>
        <a:srgbClr val="99C2FD"/>
      </a:accent1>
      <a:accent2>
        <a:srgbClr val="6C92FD"/>
      </a:accent2>
      <a:accent3>
        <a:srgbClr val="4765D8"/>
      </a:accent3>
      <a:accent4>
        <a:srgbClr val="6771AB"/>
      </a:accent4>
      <a:accent5>
        <a:srgbClr val="2E3B72"/>
      </a:accent5>
      <a:accent6>
        <a:srgbClr val="161B32"/>
      </a:accent6>
      <a:hlink>
        <a:srgbClr val="141E26"/>
      </a:hlink>
      <a:folHlink>
        <a:srgbClr val="4C579B"/>
      </a:folHlink>
    </a:clrScheme>
    <a:fontScheme name="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9_Office 主题">
  <a:themeElements>
    <a:clrScheme name="水墨江南">
      <a:dk1>
        <a:srgbClr val="000000"/>
      </a:dk1>
      <a:lt1>
        <a:srgbClr val="FFFFFF"/>
      </a:lt1>
      <a:dk2>
        <a:srgbClr val="DEF8FF"/>
      </a:dk2>
      <a:lt2>
        <a:srgbClr val="B9D2FD"/>
      </a:lt2>
      <a:accent1>
        <a:srgbClr val="99C2FD"/>
      </a:accent1>
      <a:accent2>
        <a:srgbClr val="6C92FD"/>
      </a:accent2>
      <a:accent3>
        <a:srgbClr val="4765D8"/>
      </a:accent3>
      <a:accent4>
        <a:srgbClr val="6771AB"/>
      </a:accent4>
      <a:accent5>
        <a:srgbClr val="2E3B72"/>
      </a:accent5>
      <a:accent6>
        <a:srgbClr val="161B32"/>
      </a:accent6>
      <a:hlink>
        <a:srgbClr val="141E26"/>
      </a:hlink>
      <a:folHlink>
        <a:srgbClr val="4C579B"/>
      </a:folHlink>
    </a:clrScheme>
    <a:fontScheme name="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6_Office 主题">
  <a:themeElements>
    <a:clrScheme name="水墨江南">
      <a:dk1>
        <a:srgbClr val="000000"/>
      </a:dk1>
      <a:lt1>
        <a:srgbClr val="FFFFFF"/>
      </a:lt1>
      <a:dk2>
        <a:srgbClr val="DEF8FF"/>
      </a:dk2>
      <a:lt2>
        <a:srgbClr val="B9D2FD"/>
      </a:lt2>
      <a:accent1>
        <a:srgbClr val="99C2FD"/>
      </a:accent1>
      <a:accent2>
        <a:srgbClr val="6C92FD"/>
      </a:accent2>
      <a:accent3>
        <a:srgbClr val="4765D8"/>
      </a:accent3>
      <a:accent4>
        <a:srgbClr val="6771AB"/>
      </a:accent4>
      <a:accent5>
        <a:srgbClr val="2E3B72"/>
      </a:accent5>
      <a:accent6>
        <a:srgbClr val="161B32"/>
      </a:accent6>
      <a:hlink>
        <a:srgbClr val="141E26"/>
      </a:hlink>
      <a:folHlink>
        <a:srgbClr val="4C579B"/>
      </a:folHlink>
    </a:clrScheme>
    <a:fontScheme name="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1283</Words>
  <Application>WPS 演示</Application>
  <PresentationFormat>自定义</PresentationFormat>
  <Paragraphs>68</Paragraphs>
  <Slides>12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6</vt:i4>
      </vt:variant>
      <vt:variant>
        <vt:lpstr>幻灯片标题</vt:lpstr>
      </vt:variant>
      <vt:variant>
        <vt:i4>12</vt:i4>
      </vt:variant>
    </vt:vector>
  </HeadingPairs>
  <TitlesOfParts>
    <vt:vector size="18" baseType="lpstr">
      <vt:lpstr>Office 主题</vt:lpstr>
      <vt:lpstr>1_Office 主题</vt:lpstr>
      <vt:lpstr>5_Office 主题</vt:lpstr>
      <vt:lpstr>7_Office 主题</vt:lpstr>
      <vt:lpstr>9_Office 主题</vt:lpstr>
      <vt:lpstr>6_Office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Nee</dc:creator>
  <cp:lastModifiedBy>聂</cp:lastModifiedBy>
  <cp:revision>452</cp:revision>
  <dcterms:created xsi:type="dcterms:W3CDTF">2013-10-25T14:41:00Z</dcterms:created>
  <dcterms:modified xsi:type="dcterms:W3CDTF">2021-08-18T04:00:11Z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2052-11.1.0.10700</vt:lpwstr>
  </property>
  <property fmtid="{D5CDD505-2E9C-101B-9397-08002B2CF9AE}" pid="3" name="KSOSaveFontToCloudKey">
    <vt:lpwstr>511122308_cloud</vt:lpwstr>
  </property>
  <property fmtid="{D5CDD505-2E9C-101B-9397-08002B2CF9AE}" pid="4" name="ICV">
    <vt:lpwstr>9BBC8860475F42219CC55F070573644D</vt:lpwstr>
  </property>
</Properties>
</file>