
<file path=[Content_Types].xml><?xml version="1.0" encoding="utf-8"?>
<Types xmlns="http://schemas.openxmlformats.org/package/2006/content-types">
  <Override PartName="/ppt/slideMasters/slideMaster3.xml" ContentType="application/vnd.openxmlformats-officedocument.presentationml.slideMaster+xml"/>
  <Override PartName="/ppt/tags/tag8.xml" ContentType="application/vnd.openxmlformats-officedocument.presentationml.tags+xml"/>
  <Override PartName="/ppt/theme/theme5.xml" ContentType="application/vnd.openxmlformats-officedocument.theme+xml"/>
  <Override PartName="/ppt/notesSlides/notesSlide2.xml" ContentType="application/vnd.openxmlformats-officedocument.presentationml.notesSlide+xml"/>
  <Override PartName="/ppt/slides/slide4.xml" ContentType="application/vnd.openxmlformats-officedocument.presentationml.slide+xml"/>
  <Override PartName="/ppt/slideLayouts/slideLayout6.xml" ContentType="application/vnd.openxmlformats-officedocument.presentationml.slideLayout+xml"/>
  <Override PartName="/ppt/tags/tag4.xml" ContentType="application/vnd.openxmlformats-officedocument.presentationml.tags+xml"/>
  <Override PartName="/ppt/theme/theme1.xml" ContentType="application/vnd.openxmlformats-officedocument.theme+xml"/>
  <Override PartName="/ppt/slideLayouts/slideLayout2.xml" ContentType="application/vnd.openxmlformats-officedocument.presentationml.slideLayout+xml"/>
  <Override PartName="/ppt/tags/tag49.xml" ContentType="application/vnd.openxmlformats-officedocument.presentationml.tags+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tags/tag38.xml" ContentType="application/vnd.openxmlformats-officedocument.presentationml.tags+xml"/>
  <Override PartName="/ppt/tags/tag56.xml" ContentType="application/vnd.openxmlformats-officedocument.presentationml.tags+xml"/>
  <Override PartName="/ppt/tags/tag67.xml" ContentType="application/vnd.openxmlformats-officedocument.presentationml.tags+xml"/>
  <Override PartName="/ppt/slides/slide10.xml" ContentType="application/vnd.openxmlformats-officedocument.presentationml.slide+xml"/>
  <Override PartName="/ppt/tableStyles.xml" ContentType="application/vnd.openxmlformats-officedocument.presentationml.tableStyles+xml"/>
  <Override PartName="/ppt/tags/tag16.xml" ContentType="application/vnd.openxmlformats-officedocument.presentationml.tags+xml"/>
  <Override PartName="/ppt/tags/tag27.xml" ContentType="application/vnd.openxmlformats-officedocument.presentationml.tags+xml"/>
  <Override PartName="/ppt/tags/tag45.xml" ContentType="application/vnd.openxmlformats-officedocument.presentationml.tags+xml"/>
  <Override PartName="/ppt/tags/tag63.xml" ContentType="application/vnd.openxmlformats-officedocument.presentationml.tags+xml"/>
  <Override PartName="/docProps/custom.xml" ContentType="application/vnd.openxmlformats-officedocument.custom-properties+xml"/>
  <Override PartName="/ppt/tags/tag34.xml" ContentType="application/vnd.openxmlformats-officedocument.presentationml.tags+xml"/>
  <Override PartName="/ppt/tags/tag52.xml" ContentType="application/vnd.openxmlformats-officedocument.presentationml.tags+xml"/>
  <Override PartName="/ppt/tags/tag12.xml" ContentType="application/vnd.openxmlformats-officedocument.presentationml.tags+xml"/>
  <Override PartName="/ppt/tags/tag23.xml" ContentType="application/vnd.openxmlformats-officedocument.presentationml.tags+xml"/>
  <Override PartName="/ppt/tags/tag32.xml" ContentType="application/vnd.openxmlformats-officedocument.presentationml.tags+xml"/>
  <Override PartName="/ppt/tags/tag41.xml" ContentType="application/vnd.openxmlformats-officedocument.presentationml.tags+xml"/>
  <Override PartName="/ppt/tags/tag50.xml" ContentType="application/vnd.openxmlformats-officedocument.presentationml.tags+xml"/>
  <Override PartName="/ppt/slideMasters/slideMaster4.xml" ContentType="application/vnd.openxmlformats-officedocument.presentationml.slideMaster+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tags/tag9.xml" ContentType="application/vnd.openxmlformats-officedocument.presentationml.tags+xml"/>
  <Override PartName="/ppt/theme/theme6.xml" ContentType="application/vnd.openxmlformats-officedocument.theme+xml"/>
  <Override PartName="/ppt/tags/tag10.xml" ContentType="application/vnd.openxmlformats-officedocument.presentationml.tags+xml"/>
  <Override PartName="/ppt/tags/tag21.xml" ContentType="application/vnd.openxmlformats-officedocument.presentationml.tags+xml"/>
  <Override PartName="/ppt/tags/tag30.xml" ContentType="application/vnd.openxmlformats-officedocument.presentationml.tags+xml"/>
  <Override PartName="/ppt/notesSlides/notesSlide5.xml" ContentType="application/vnd.openxmlformats-officedocument.presentationml.notesSlide+xml"/>
  <Override PartName="/ppt/slideMasters/slideMaster2.xml" ContentType="application/vnd.openxmlformats-officedocument.presentationml.slideMaster+xml"/>
  <Override PartName="/ppt/slides/slide5.xml" ContentType="application/vnd.openxmlformats-officedocument.presentationml.slide+xml"/>
  <Override PartName="/ppt/slideLayouts/slideLayout7.xml" ContentType="application/vnd.openxmlformats-officedocument.presentationml.slideLayout+xml"/>
  <Default Extension="png" ContentType="image/png"/>
  <Override PartName="/ppt/theme/theme4.xml" ContentType="application/vnd.openxmlformats-officedocument.theme+xml"/>
  <Override PartName="/ppt/tags/tag7.xml" ContentType="application/vnd.openxmlformats-officedocument.presentationml.tags+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tags/tag5.xml" ContentType="application/vnd.openxmlformats-officedocument.presentationml.tags+xml"/>
  <Override PartName="/ppt/slides/slide1.xml" ContentType="application/vnd.openxmlformats-officedocument.presentationml.slide+xml"/>
  <Override PartName="/ppt/slideLayouts/slideLayout3.xml" ContentType="application/vnd.openxmlformats-officedocument.presentationml.slideLayout+xml"/>
  <Default Extension="jpeg" ContentType="image/jpeg"/>
  <Override PartName="/ppt/tags/tag3.xml" ContentType="application/vnd.openxmlformats-officedocument.presentationml.tags+xml"/>
  <Default Extension="emf" ContentType="image/x-emf"/>
  <Override PartName="/ppt/tags/tag39.xml" ContentType="application/vnd.openxmlformats-officedocument.presentationml.tags+xml"/>
  <Override PartName="/ppt/tags/tag59.xml" ContentType="application/vnd.openxmlformats-officedocument.presentationml.tags+xml"/>
  <Override PartName="/ppt/tags/tag68.xml" ContentType="application/vnd.openxmlformats-officedocument.presentationml.tags+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ppt/tags/tag1.xml" ContentType="application/vnd.openxmlformats-officedocument.presentationml.tags+xml"/>
  <Override PartName="/ppt/slideLayouts/slideLayout14.xml" ContentType="application/vnd.openxmlformats-officedocument.presentationml.slideLayout+xml"/>
  <Override PartName="/ppt/tags/tag19.xml" ContentType="application/vnd.openxmlformats-officedocument.presentationml.tags+xml"/>
  <Override PartName="/ppt/tags/tag28.xml" ContentType="application/vnd.openxmlformats-officedocument.presentationml.tags+xml"/>
  <Override PartName="/ppt/tags/tag37.xml" ContentType="application/vnd.openxmlformats-officedocument.presentationml.tags+xml"/>
  <Override PartName="/ppt/tags/tag48.xml" ContentType="application/vnd.openxmlformats-officedocument.presentationml.tags+xml"/>
  <Override PartName="/ppt/tags/tag57.xml" ContentType="application/vnd.openxmlformats-officedocument.presentationml.tags+xml"/>
  <Override PartName="/ppt/tags/tag66.xml" ContentType="application/vnd.openxmlformats-officedocument.presentationml.tags+xml"/>
  <Override PartName="/docProps/app.xml" ContentType="application/vnd.openxmlformats-officedocument.extended-properties+xml"/>
  <Override PartName="/ppt/slides/slide11.xml" ContentType="application/vnd.openxmlformats-officedocument.presentationml.slide+xml"/>
  <Override PartName="/ppt/slideLayouts/slideLayout12.xml" ContentType="application/vnd.openxmlformats-officedocument.presentationml.slideLayout+xml"/>
  <Override PartName="/ppt/tags/tag17.xml" ContentType="application/vnd.openxmlformats-officedocument.presentationml.tags+xml"/>
  <Override PartName="/ppt/tags/tag26.xml" ContentType="application/vnd.openxmlformats-officedocument.presentationml.tags+xml"/>
  <Override PartName="/ppt/tags/tag35.xml" ContentType="application/vnd.openxmlformats-officedocument.presentationml.tags+xml"/>
  <Override PartName="/ppt/tags/tag46.xml" ContentType="application/vnd.openxmlformats-officedocument.presentationml.tags+xml"/>
  <Override PartName="/ppt/tags/tag55.xml" ContentType="application/vnd.openxmlformats-officedocument.presentationml.tags+xml"/>
  <Override PartName="/ppt/tags/tag64.xml" ContentType="application/vnd.openxmlformats-officedocument.presentationml.tags+xml"/>
  <Override PartName="/ppt/slideLayouts/slideLayout10.xml" ContentType="application/vnd.openxmlformats-officedocument.presentationml.slideLayout+xml"/>
  <Override PartName="/ppt/tags/tag15.xml" ContentType="application/vnd.openxmlformats-officedocument.presentationml.tags+xml"/>
  <Override PartName="/ppt/tags/tag24.xml" ContentType="application/vnd.openxmlformats-officedocument.presentationml.tags+xml"/>
  <Override PartName="/ppt/tags/tag33.xml" ContentType="application/vnd.openxmlformats-officedocument.presentationml.tags+xml"/>
  <Override PartName="/ppt/tags/tag44.xml" ContentType="application/vnd.openxmlformats-officedocument.presentationml.tags+xml"/>
  <Override PartName="/ppt/tags/tag53.xml" ContentType="application/vnd.openxmlformats-officedocument.presentationml.tags+xml"/>
  <Override PartName="/ppt/tags/tag62.xml" ContentType="application/vnd.openxmlformats-officedocument.presentationml.tags+xml"/>
  <Override PartName="/ppt/tags/tag13.xml" ContentType="application/vnd.openxmlformats-officedocument.presentationml.tags+xml"/>
  <Override PartName="/ppt/tags/tag22.xml" ContentType="application/vnd.openxmlformats-officedocument.presentationml.tags+xml"/>
  <Override PartName="/ppt/tags/tag31.xml" ContentType="application/vnd.openxmlformats-officedocument.presentationml.tags+xml"/>
  <Override PartName="/ppt/tags/tag40.xml" ContentType="application/vnd.openxmlformats-officedocument.presentationml.tags+xml"/>
  <Override PartName="/ppt/tags/tag42.xml" ContentType="application/vnd.openxmlformats-officedocument.presentationml.tags+xml"/>
  <Override PartName="/ppt/tags/tag51.xml" ContentType="application/vnd.openxmlformats-officedocument.presentationml.tags+xml"/>
  <Override PartName="/ppt/tags/tag60.xml" ContentType="application/vnd.openxmlformats-officedocument.presentationml.tags+xml"/>
  <Override PartName="/ppt/slides/slide8.xml" ContentType="application/vnd.openxmlformats-officedocument.presentationml.slide+xml"/>
  <Override PartName="/ppt/handoutMasters/handoutMaster1.xml" ContentType="application/vnd.openxmlformats-officedocument.presentationml.handoutMaster+xml"/>
  <Override PartName="/ppt/tags/tag11.xml" ContentType="application/vnd.openxmlformats-officedocument.presentationml.tags+xml"/>
  <Override PartName="/ppt/tags/tag20.xml" ContentType="application/vnd.openxmlformats-officedocument.presentationml.tags+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Layouts/slideLayout8.xml" ContentType="application/vnd.openxmlformats-officedocument.presentationml.slideLayout+xml"/>
  <Override PartName="/ppt/tags/tag6.xml" ContentType="application/vnd.openxmlformats-officedocument.presentationml.tags+xml"/>
  <Override PartName="/ppt/slideMasters/slideMaster1.xml" ContentType="application/vnd.openxmlformats-officedocument.presentationml.slideMaster+xml"/>
  <Override PartName="/ppt/slideLayouts/slideLayout4.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tags/tag2.xml" ContentType="application/vnd.openxmlformats-officedocument.presentationml.tags+xml"/>
  <Override PartName="/ppt/slideLayouts/slideLayout15.xml" ContentType="application/vnd.openxmlformats-officedocument.presentationml.slideLayout+xml"/>
  <Override PartName="/ppt/tags/tag58.xml" ContentType="application/vnd.openxmlformats-officedocument.presentationml.tags+xml"/>
  <Override PartName="/ppt/tags/tag69.xml" ContentType="application/vnd.openxmlformats-officedocument.presentationml.tags+xml"/>
  <Default Extension="rels" ContentType="application/vnd.openxmlformats-package.relationships+xml"/>
  <Override PartName="/ppt/tags/tag29.xml" ContentType="application/vnd.openxmlformats-officedocument.presentationml.tags+xml"/>
  <Override PartName="/ppt/tags/tag47.xml" ContentType="application/vnd.openxmlformats-officedocument.presentationml.tags+xml"/>
  <Override PartName="/ppt/slides/slide12.xml" ContentType="application/vnd.openxmlformats-officedocument.presentationml.slide+xml"/>
  <Override PartName="/ppt/slideLayouts/slideLayout11.xml" ContentType="application/vnd.openxmlformats-officedocument.presentationml.slideLayout+xml"/>
  <Override PartName="/ppt/tags/tag18.xml" ContentType="application/vnd.openxmlformats-officedocument.presentationml.tags+xml"/>
  <Override PartName="/ppt/tags/tag36.xml" ContentType="application/vnd.openxmlformats-officedocument.presentationml.tags+xml"/>
  <Override PartName="/ppt/tags/tag54.xml" ContentType="application/vnd.openxmlformats-officedocument.presentationml.tags+xml"/>
  <Override PartName="/ppt/tags/tag65.xml" ContentType="application/vnd.openxmlformats-officedocument.presentationml.tags+xml"/>
  <Override PartName="/ppt/commentAuthors.xml" ContentType="application/vnd.openxmlformats-officedocument.presentationml.commentAuthors+xml"/>
  <Override PartName="/ppt/tags/tag14.xml" ContentType="application/vnd.openxmlformats-officedocument.presentationml.tags+xml"/>
  <Override PartName="/ppt/tags/tag25.xml" ContentType="application/vnd.openxmlformats-officedocument.presentationml.tags+xml"/>
  <Override PartName="/ppt/tags/tag43.xml" ContentType="application/vnd.openxmlformats-officedocument.presentationml.tags+xml"/>
  <Override PartName="/ppt/tags/tag61.xml" ContentType="application/vnd.openxmlformats-officedocument.presentationml.tag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56" r:id="rId2"/>
    <p:sldMasterId id="2147483661" r:id="rId3"/>
    <p:sldMasterId id="2147483664" r:id="rId4"/>
  </p:sldMasterIdLst>
  <p:notesMasterIdLst>
    <p:notesMasterId r:id="rId19"/>
  </p:notesMasterIdLst>
  <p:handoutMasterIdLst>
    <p:handoutMasterId r:id="rId20"/>
  </p:handoutMasterIdLst>
  <p:sldIdLst>
    <p:sldId id="729" r:id="rId5"/>
    <p:sldId id="743" r:id="rId6"/>
    <p:sldId id="762" r:id="rId7"/>
    <p:sldId id="565" r:id="rId8"/>
    <p:sldId id="739" r:id="rId9"/>
    <p:sldId id="752" r:id="rId10"/>
    <p:sldId id="753" r:id="rId11"/>
    <p:sldId id="754" r:id="rId12"/>
    <p:sldId id="597" r:id="rId13"/>
    <p:sldId id="755" r:id="rId14"/>
    <p:sldId id="756" r:id="rId15"/>
    <p:sldId id="598" r:id="rId16"/>
    <p:sldId id="744" r:id="rId17"/>
    <p:sldId id="270" r:id="rId18"/>
  </p:sldIdLst>
  <p:sldSz cx="12192000" cy="6858000"/>
  <p:notesSz cx="6858000" cy="9144000"/>
  <p:defaultTextStyle>
    <a:defPPr>
      <a:defRPr lang="zh-CN"/>
    </a:defPPr>
    <a:lvl1pPr marL="0" lvl="0"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5pPr>
    <a:lvl6pPr marL="2286000" lvl="5"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6pPr>
    <a:lvl7pPr marL="2743200" lvl="6"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7pPr>
    <a:lvl8pPr marL="3200400" lvl="7"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8pPr>
    <a:lvl9pPr marL="3657600" lvl="8"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李东生" initials="李东生" lastIdx="1" clrIdx="0"/>
  <p:cmAuthor id="1" name="CAT H" initials="CH" lastIdx="1" clrIdx="0"/>
  <p:cmAuthor id="2" name="作者" initials="A" lastIdx="0" clrIdx="1"/>
  <p:cmAuthor id="3" name="Administrator" initials="A" lastIdx="2" clrIdx="2"/>
</p:cmAuthorLst>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clrMru>
    <a:srgbClr val="0000CC"/>
    <a:srgbClr val="00724D"/>
    <a:srgbClr val="CAF6DF"/>
    <a:srgbClr val="5DEFA9"/>
    <a:srgbClr val="003300"/>
    <a:srgbClr val="006600"/>
    <a:srgbClr val="F2FCF7"/>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1230"/>
    <p:restoredTop sz="88296" autoAdjust="0"/>
  </p:normalViewPr>
  <p:slideViewPr>
    <p:cSldViewPr snapToGrid="0" showGuides="1">
      <p:cViewPr varScale="1">
        <p:scale>
          <a:sx n="78" d="100"/>
          <a:sy n="78" d="100"/>
        </p:scale>
        <p:origin x="-1194" y="-72"/>
      </p:cViewPr>
      <p:guideLst>
        <p:guide orient="horz" pos="2094"/>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slideMaster" Target="slideMasters/slideMaster3.xml"/><Relationship Id="rId21" Type="http://schemas.openxmlformats.org/officeDocument/2006/relationships/commentAuthors" Target="commentAuthor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2.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notesMaster" Target="notesMasters/notesMaster1.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0F9B84EA-7D68-4D60-9CB1-D50884785D1C}" type="datetimeFigureOut">
              <a:rPr lang="zh-CN" altLang="en-US" smtClean="0"/>
              <a:pPr/>
              <a:t>2021/8/30</a:t>
            </a:fld>
            <a:endParaRPr lang="zh-CN" altLang="en-US"/>
          </a:p>
        </p:txBody>
      </p:sp>
      <p:sp>
        <p:nvSpPr>
          <p:cNvPr id="4" name="页脚占位符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5" name="灯片编号占位符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8D4E0FC9-F1F8-4FAE-9988-3BA365CFD46F}" type="slidenum">
              <a:rPr lang="zh-CN" altLang="en-US" smtClean="0"/>
              <a:pPr/>
              <a:t>‹#›</a:t>
            </a:fld>
            <a:endParaRPr lang="zh-CN"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页眉占位符 1"/>
          <p:cNvSpPr>
            <a:spLocks noGrp="1" noChangeArrowheads="1"/>
          </p:cNvSpPr>
          <p:nvPr>
            <p:ph type="hdr" sz="quarter" idx="4294967295"/>
          </p:nvPr>
        </p:nvSpPr>
        <p:spPr bwMode="auto">
          <a:xfrm>
            <a:off x="0" y="0"/>
            <a:ext cx="2971800" cy="458788"/>
          </a:xfrm>
          <a:prstGeom prst="rect">
            <a:avLst/>
          </a:prstGeom>
          <a:noFill/>
          <a:ln>
            <a:noFill/>
          </a:ln>
        </p:spPr>
        <p:txBody>
          <a:bodyPr vert="horz" wrap="square" lIns="91440" tIns="45720" rIns="91440" bIns="45720" numCol="1" anchor="t" anchorCtr="0" compatLnSpc="1"/>
          <a:lstStyle>
            <a:lvl1pPr eaLnBrk="1" hangingPunct="1">
              <a:buFont typeface="Arial" panose="020B0604020202020204" pitchFamily="34" charset="0"/>
              <a:buNone/>
              <a:defRPr sz="1200">
                <a:latin typeface="Arial" panose="020B0604020202020204" pitchFamily="34" charset="0"/>
              </a:defRPr>
            </a:lvl1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zh-CN" sz="12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2051" name="日期占位符 2"/>
          <p:cNvSpPr>
            <a:spLocks noGrp="1" noChangeArrowheads="1"/>
          </p:cNvSpPr>
          <p:nvPr>
            <p:ph type="dt" idx="1"/>
          </p:nvPr>
        </p:nvSpPr>
        <p:spPr bwMode="auto">
          <a:xfrm>
            <a:off x="3884613" y="0"/>
            <a:ext cx="2971800" cy="458788"/>
          </a:xfrm>
          <a:prstGeom prst="rect">
            <a:avLst/>
          </a:prstGeom>
          <a:noFill/>
          <a:ln>
            <a:noFill/>
          </a:ln>
        </p:spPr>
        <p:txBody>
          <a:bodyPr vert="horz" wrap="square" lIns="91440" tIns="45720" rIns="91440" bIns="45720" numCol="1" anchor="t" anchorCtr="0" compatLnSpc="1"/>
          <a:lstStyle>
            <a:lvl1pPr algn="r" eaLnBrk="1" hangingPunct="1">
              <a:buFont typeface="Arial" panose="020B0604020202020204" pitchFamily="34" charset="0"/>
              <a:buNone/>
              <a:defRPr>
                <a:latin typeface="Arial" panose="020B0604020202020204" pitchFamily="34" charset="0"/>
              </a:defRPr>
            </a:lvl1pPr>
          </a:lstStyle>
          <a:p>
            <a:pPr marL="0" marR="0" lvl="0" indent="0" algn="r" defTabSz="914400" rtl="0" eaLnBrk="1" fontAlgn="base" latinLnBrk="0" hangingPunct="1">
              <a:lnSpc>
                <a:spcPct val="100000"/>
              </a:lnSpc>
              <a:spcBef>
                <a:spcPct val="0"/>
              </a:spcBef>
              <a:spcAft>
                <a:spcPct val="0"/>
              </a:spcAft>
              <a:buClrTx/>
              <a:buSzTx/>
              <a:buFont typeface="Arial" panose="020B0604020202020204" pitchFamily="34" charset="0"/>
              <a:buNone/>
              <a:defRPr/>
            </a:pPr>
            <a:fld id="{A6AF8F9E-BBF4-4FC3-B441-59CC92440747}" type="datetime1">
              <a:rPr kumimoji="0" lang="zh-CN" altLang="en-US" sz="18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rPr>
              <a:pPr marL="0" marR="0" lvl="0" indent="0" algn="r" defTabSz="914400" rtl="0" eaLnBrk="1" fontAlgn="base" latinLnBrk="0" hangingPunct="1">
                <a:lnSpc>
                  <a:spcPct val="100000"/>
                </a:lnSpc>
                <a:spcBef>
                  <a:spcPct val="0"/>
                </a:spcBef>
                <a:spcAft>
                  <a:spcPct val="0"/>
                </a:spcAft>
                <a:buClrTx/>
                <a:buSzTx/>
                <a:buFont typeface="Arial" panose="020B0604020202020204" pitchFamily="34" charset="0"/>
                <a:buNone/>
                <a:defRPr/>
              </a:pPr>
              <a:t>2021/8/30</a:t>
            </a:fld>
            <a:endParaRPr kumimoji="0" lang="zh-CN" altLang="en-US" sz="12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7172" name="幻灯片图像占位符 3"/>
          <p:cNvSpPr>
            <a:spLocks noGrp="1" noRot="1" noChangeAspect="1"/>
          </p:cNvSpPr>
          <p:nvPr>
            <p:ph type="sldImg"/>
          </p:nvPr>
        </p:nvSpPr>
        <p:spPr>
          <a:xfrm>
            <a:off x="685800" y="1143000"/>
            <a:ext cx="5486400" cy="3086100"/>
          </a:xfrm>
          <a:prstGeom prst="rect">
            <a:avLst/>
          </a:prstGeom>
          <a:noFill/>
          <a:ln w="12700">
            <a:noFill/>
          </a:ln>
        </p:spPr>
      </p:sp>
      <p:sp>
        <p:nvSpPr>
          <p:cNvPr id="2053" name="备注占位符 4"/>
          <p:cNvSpPr>
            <a:spLocks noGrp="1" noRot="1" noChangeAspect="1" noChangeArrowheads="1"/>
          </p:cNvSpPr>
          <p:nvPr/>
        </p:nvSpPr>
        <p:spPr bwMode="auto">
          <a:xfrm>
            <a:off x="685800" y="4400550"/>
            <a:ext cx="5486400" cy="3600450"/>
          </a:xfrm>
          <a:prstGeom prst="rect">
            <a:avLst/>
          </a:prstGeom>
          <a:noFill/>
          <a:ln>
            <a:noFill/>
          </a:ln>
        </p:spPr>
        <p:txBody>
          <a:bodyPr anchor="ctr"/>
          <a:lstStyle>
            <a:lvl1pPr defTabSz="0" eaLnBrk="0" hangingPunct="0">
              <a:spcBef>
                <a:spcPct val="30000"/>
              </a:spcBef>
              <a:defRPr sz="1200">
                <a:solidFill>
                  <a:schemeClr val="tx1"/>
                </a:solidFill>
                <a:latin typeface="Arial" panose="020B0604020202020204" pitchFamily="34" charset="0"/>
              </a:defRPr>
            </a:lvl1pPr>
            <a:lvl2pPr defTabSz="0" eaLnBrk="0" hangingPunct="0">
              <a:spcBef>
                <a:spcPct val="30000"/>
              </a:spcBef>
              <a:defRPr sz="1200">
                <a:solidFill>
                  <a:schemeClr val="tx1"/>
                </a:solidFill>
                <a:latin typeface="Arial" panose="020B0604020202020204" pitchFamily="34" charset="0"/>
              </a:defRPr>
            </a:lvl2pPr>
            <a:lvl3pPr defTabSz="0" eaLnBrk="0" hangingPunct="0">
              <a:spcBef>
                <a:spcPct val="30000"/>
              </a:spcBef>
              <a:defRPr sz="1200">
                <a:solidFill>
                  <a:schemeClr val="tx1"/>
                </a:solidFill>
                <a:latin typeface="Arial" panose="020B0604020202020204" pitchFamily="34" charset="0"/>
              </a:defRPr>
            </a:lvl3pPr>
            <a:lvl4pPr defTabSz="0" eaLnBrk="0" hangingPunct="0">
              <a:spcBef>
                <a:spcPct val="30000"/>
              </a:spcBef>
              <a:defRPr sz="1200">
                <a:solidFill>
                  <a:schemeClr val="tx1"/>
                </a:solidFill>
                <a:latin typeface="Arial" panose="020B0604020202020204" pitchFamily="34" charset="0"/>
              </a:defRPr>
            </a:lvl4pPr>
            <a:lvl5pPr defTabSz="0" eaLnBrk="0" hangingPunct="0">
              <a:spcBef>
                <a:spcPct val="30000"/>
              </a:spcBef>
              <a:defRPr sz="1200">
                <a:solidFill>
                  <a:schemeClr val="tx1"/>
                </a:solidFill>
                <a:latin typeface="Arial" panose="020B0604020202020204" pitchFamily="34" charset="0"/>
              </a:defRPr>
            </a:lvl5pPr>
            <a:lvl6pPr marL="457200" defTabSz="0" eaLnBrk="0" fontAlgn="base" hangingPunct="0">
              <a:spcBef>
                <a:spcPct val="30000"/>
              </a:spcBef>
              <a:spcAft>
                <a:spcPct val="0"/>
              </a:spcAft>
              <a:defRPr sz="1200">
                <a:solidFill>
                  <a:schemeClr val="tx1"/>
                </a:solidFill>
                <a:latin typeface="Arial" panose="020B0604020202020204" pitchFamily="34" charset="0"/>
              </a:defRPr>
            </a:lvl6pPr>
            <a:lvl7pPr marL="914400" defTabSz="0" eaLnBrk="0" fontAlgn="base" hangingPunct="0">
              <a:spcBef>
                <a:spcPct val="30000"/>
              </a:spcBef>
              <a:spcAft>
                <a:spcPct val="0"/>
              </a:spcAft>
              <a:defRPr sz="1200">
                <a:solidFill>
                  <a:schemeClr val="tx1"/>
                </a:solidFill>
                <a:latin typeface="Arial" panose="020B0604020202020204" pitchFamily="34" charset="0"/>
              </a:defRPr>
            </a:lvl7pPr>
            <a:lvl8pPr marL="1371600" defTabSz="0" eaLnBrk="0" fontAlgn="base" hangingPunct="0">
              <a:spcBef>
                <a:spcPct val="30000"/>
              </a:spcBef>
              <a:spcAft>
                <a:spcPct val="0"/>
              </a:spcAft>
              <a:defRPr sz="1200">
                <a:solidFill>
                  <a:schemeClr val="tx1"/>
                </a:solidFill>
                <a:latin typeface="Arial" panose="020B0604020202020204" pitchFamily="34" charset="0"/>
              </a:defRPr>
            </a:lvl8pPr>
            <a:lvl9pPr marL="1828800" defTabSz="0" eaLnBrk="0" fontAlgn="base" hangingPunct="0">
              <a:spcBef>
                <a:spcPct val="30000"/>
              </a:spcBef>
              <a:spcAft>
                <a:spcPct val="0"/>
              </a:spcAft>
              <a:defRPr sz="1200">
                <a:solidFill>
                  <a:schemeClr val="tx1"/>
                </a:solidFill>
                <a:latin typeface="Arial" panose="020B0604020202020204" pitchFamily="34" charset="0"/>
              </a:defRPr>
            </a:lvl9pPr>
          </a:lstStyle>
          <a:p>
            <a:pPr marL="0" marR="0" lvl="0" indent="0" algn="l" defTabSz="0" rtl="0" eaLnBrk="0" fontAlgn="base" latinLnBrk="0" hangingPunct="0">
              <a:lnSpc>
                <a:spcPct val="100000"/>
              </a:lnSpc>
              <a:spcBef>
                <a:spcPct val="30000"/>
              </a:spcBef>
              <a:spcAft>
                <a:spcPct val="0"/>
              </a:spcAft>
              <a:buClrTx/>
              <a:buSzTx/>
              <a:buFontTx/>
              <a:buNone/>
              <a:defRPr/>
            </a:pPr>
            <a:r>
              <a:rPr kumimoji="0" lang="zh-CN" altLang="zh-CN" sz="12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rPr>
              <a:t>单击此处编辑母版文本样式</a:t>
            </a:r>
          </a:p>
          <a:p>
            <a:pPr marL="0" marR="0" lvl="0" indent="0" algn="l" defTabSz="0" rtl="0" eaLnBrk="0" fontAlgn="base" latinLnBrk="0" hangingPunct="0">
              <a:lnSpc>
                <a:spcPct val="100000"/>
              </a:lnSpc>
              <a:spcBef>
                <a:spcPct val="30000"/>
              </a:spcBef>
              <a:spcAft>
                <a:spcPct val="0"/>
              </a:spcAft>
              <a:buClrTx/>
              <a:buSzTx/>
              <a:buFontTx/>
              <a:buNone/>
              <a:defRPr/>
            </a:pPr>
            <a:r>
              <a:rPr kumimoji="0" lang="zh-CN" altLang="zh-CN" sz="12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rPr>
              <a:t>第二级</a:t>
            </a:r>
          </a:p>
          <a:p>
            <a:pPr marL="0" marR="0" lvl="0" indent="0" algn="l" defTabSz="0" rtl="0" eaLnBrk="0" fontAlgn="base" latinLnBrk="0" hangingPunct="0">
              <a:lnSpc>
                <a:spcPct val="100000"/>
              </a:lnSpc>
              <a:spcBef>
                <a:spcPct val="30000"/>
              </a:spcBef>
              <a:spcAft>
                <a:spcPct val="0"/>
              </a:spcAft>
              <a:buClrTx/>
              <a:buSzTx/>
              <a:buFontTx/>
              <a:buNone/>
              <a:defRPr/>
            </a:pPr>
            <a:r>
              <a:rPr kumimoji="0" lang="zh-CN" altLang="zh-CN" sz="12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rPr>
              <a:t>第三级</a:t>
            </a:r>
          </a:p>
          <a:p>
            <a:pPr marL="0" marR="0" lvl="0" indent="0" algn="l" defTabSz="0" rtl="0" eaLnBrk="0" fontAlgn="base" latinLnBrk="0" hangingPunct="0">
              <a:lnSpc>
                <a:spcPct val="100000"/>
              </a:lnSpc>
              <a:spcBef>
                <a:spcPct val="30000"/>
              </a:spcBef>
              <a:spcAft>
                <a:spcPct val="0"/>
              </a:spcAft>
              <a:buClrTx/>
              <a:buSzTx/>
              <a:buFontTx/>
              <a:buNone/>
              <a:defRPr/>
            </a:pPr>
            <a:r>
              <a:rPr kumimoji="0" lang="zh-CN" altLang="zh-CN" sz="12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rPr>
              <a:t>第四级</a:t>
            </a:r>
          </a:p>
          <a:p>
            <a:pPr marL="0" marR="0" lvl="0" indent="0" algn="l" defTabSz="0" rtl="0" eaLnBrk="0" fontAlgn="base" latinLnBrk="0" hangingPunct="0">
              <a:lnSpc>
                <a:spcPct val="100000"/>
              </a:lnSpc>
              <a:spcBef>
                <a:spcPct val="30000"/>
              </a:spcBef>
              <a:spcAft>
                <a:spcPct val="0"/>
              </a:spcAft>
              <a:buClrTx/>
              <a:buSzTx/>
              <a:buFontTx/>
              <a:buNone/>
              <a:defRPr/>
            </a:pPr>
            <a:r>
              <a:rPr kumimoji="0" lang="zh-CN" altLang="zh-CN" sz="12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rPr>
              <a:t>第五级</a:t>
            </a:r>
          </a:p>
        </p:txBody>
      </p:sp>
      <p:sp>
        <p:nvSpPr>
          <p:cNvPr id="2054" name="页脚占位符 5"/>
          <p:cNvSpPr>
            <a:spLocks noGrp="1" noChangeArrowheads="1"/>
          </p:cNvSpPr>
          <p:nvPr>
            <p:ph type="ftr" sz="quarter" idx="4"/>
          </p:nvPr>
        </p:nvSpPr>
        <p:spPr bwMode="auto">
          <a:xfrm>
            <a:off x="0" y="8685213"/>
            <a:ext cx="2971800" cy="458788"/>
          </a:xfrm>
          <a:prstGeom prst="rect">
            <a:avLst/>
          </a:prstGeom>
          <a:noFill/>
          <a:ln>
            <a:noFill/>
          </a:ln>
        </p:spPr>
        <p:txBody>
          <a:bodyPr vert="horz" wrap="square" lIns="91440" tIns="45720" rIns="91440" bIns="45720" numCol="1" anchor="b" anchorCtr="0" compatLnSpc="1"/>
          <a:lstStyle>
            <a:lvl1pPr eaLnBrk="1" hangingPunct="1">
              <a:buFont typeface="Arial" panose="020B0604020202020204" pitchFamily="34" charset="0"/>
              <a:buNone/>
              <a:defRPr sz="1200">
                <a:latin typeface="Arial" panose="020B0604020202020204" pitchFamily="34" charset="0"/>
              </a:defRPr>
            </a:lvl1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zh-CN" sz="12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2055" name="灯片编号占位符 6"/>
          <p:cNvSpPr>
            <a:spLocks noGrp="1" noChangeArrowheads="1"/>
          </p:cNvSpPr>
          <p:nvPr>
            <p:ph type="sldNum" sz="quarter" idx="5"/>
          </p:nvPr>
        </p:nvSpPr>
        <p:spPr bwMode="auto">
          <a:xfrm>
            <a:off x="3884613" y="8685213"/>
            <a:ext cx="2971800" cy="458788"/>
          </a:xfrm>
          <a:prstGeom prst="rect">
            <a:avLst/>
          </a:prstGeom>
          <a:noFill/>
          <a:ln>
            <a:noFill/>
          </a:ln>
        </p:spPr>
        <p:txBody>
          <a:bodyPr vert="horz" wrap="square" lIns="91440" tIns="45720" rIns="91440" bIns="45720" numCol="1" anchor="b" anchorCtr="0" compatLnSpc="1"/>
          <a:lstStyle/>
          <a:p>
            <a:pPr lvl="0" algn="r" eaLnBrk="1" hangingPunct="1">
              <a:buNone/>
            </a:pPr>
            <a:fld id="{9A0DB2DC-4C9A-4742-B13C-FB6460FD3503}" type="slidenum">
              <a:rPr lang="zh-CN" altLang="en-US" dirty="0"/>
              <a:pPr lvl="0" algn="r" eaLnBrk="1" hangingPunct="1">
                <a:buNone/>
              </a:pPr>
              <a:t>‹#›</a:t>
            </a:fld>
            <a:endParaRPr lang="zh-CN" altLang="en-US" sz="1200" dirty="0"/>
          </a:p>
        </p:txBody>
      </p:sp>
    </p:spTree>
  </p:cSld>
  <p:clrMap bg1="lt1" tx1="dk1" bg2="lt2" tx2="dk2" accent1="accent1" accent2="accent2" accent3="accent3" accent4="accent4" accent5="accent5" accent6="accent6" hlink="hlink" folHlink="folHlink"/>
  <p:hf sldNum="0" hdr="0" ftr="0"/>
  <p:notesStyle>
    <a:lvl1pPr algn="l" defTabSz="0"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1pPr>
    <a:lvl2pPr algn="l" defTabSz="0"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2pPr>
    <a:lvl3pPr algn="l" defTabSz="0"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3pPr>
    <a:lvl4pPr algn="l" defTabSz="0"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4pPr>
    <a:lvl5pPr algn="l" defTabSz="0"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49A51D9C-74F3-4A50-80CE-FCA0A0469843}" type="slidenum">
              <a:rPr lang="zh-CN" altLang="en-US" smtClean="0"/>
              <a:pPr/>
              <a:t>3</a:t>
            </a:fld>
            <a:endParaRPr lang="zh-CN"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日期占位符 2"/>
          <p:cNvSpPr>
            <a:spLocks noGrp="1"/>
          </p:cNvSpPr>
          <p:nvPr>
            <p:ph type="dt" idx="1"/>
          </p:nvPr>
        </p:nvSpPr>
        <p:spPr/>
        <p:txBody>
          <a:bodyPr/>
          <a:lstStyle/>
          <a:p>
            <a:pPr marL="0" marR="0" lvl="0" indent="0" algn="r" defTabSz="914400" rtl="0" eaLnBrk="1" fontAlgn="base" latinLnBrk="0" hangingPunct="1">
              <a:lnSpc>
                <a:spcPct val="100000"/>
              </a:lnSpc>
              <a:spcBef>
                <a:spcPct val="0"/>
              </a:spcBef>
              <a:spcAft>
                <a:spcPct val="0"/>
              </a:spcAft>
              <a:buClrTx/>
              <a:buSzTx/>
              <a:buFont typeface="Arial" panose="020B0604020202020204" pitchFamily="34" charset="0"/>
              <a:buNone/>
              <a:defRPr/>
            </a:pPr>
            <a:fld id="{A6AF8F9E-BBF4-4FC3-B441-59CC92440747}" type="datetime1">
              <a:rPr kumimoji="0" lang="zh-CN" altLang="en-US" sz="18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rPr>
              <a:pPr marL="0" marR="0" lvl="0" indent="0" algn="r" defTabSz="914400" rtl="0" eaLnBrk="1" fontAlgn="base" latinLnBrk="0" hangingPunct="1">
                <a:lnSpc>
                  <a:spcPct val="100000"/>
                </a:lnSpc>
                <a:spcBef>
                  <a:spcPct val="0"/>
                </a:spcBef>
                <a:spcAft>
                  <a:spcPct val="0"/>
                </a:spcAft>
                <a:buClrTx/>
                <a:buSzTx/>
                <a:buFont typeface="Arial" panose="020B0604020202020204" pitchFamily="34" charset="0"/>
                <a:buNone/>
                <a:defRPr/>
              </a:pPr>
              <a:t>2021/8/30</a:t>
            </a:fld>
            <a:endParaRPr kumimoji="0" lang="zh-CN" altLang="en-US" sz="12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4" name="文本占位符 3"/>
          <p:cNvSpPr>
            <a:spLocks noGrp="1"/>
          </p:cNvSpPr>
          <p:nvPr>
            <p:ph type="body" sz="quarter"/>
          </p:nvPr>
        </p:nvSpPr>
        <p:spPr>
          <a:xfrm>
            <a:off x="662016" y="3931500"/>
            <a:ext cx="5296132" cy="3216682"/>
          </a:xfrm>
          <a:prstGeom prst="rect">
            <a:avLst/>
          </a:prstGeom>
        </p:spPr>
        <p:txBody>
          <a:bodyPr/>
          <a:lstStyle/>
          <a:p>
            <a:endParaRPr lang="zh-CN"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日期占位符 2"/>
          <p:cNvSpPr>
            <a:spLocks noGrp="1"/>
          </p:cNvSpPr>
          <p:nvPr>
            <p:ph type="dt" idx="1"/>
          </p:nvPr>
        </p:nvSpPr>
        <p:spPr/>
        <p:txBody>
          <a:bodyPr/>
          <a:lstStyle/>
          <a:p>
            <a:pPr marL="0" marR="0" lvl="0" indent="0" algn="r" defTabSz="914400" rtl="0" eaLnBrk="1" fontAlgn="base" latinLnBrk="0" hangingPunct="1">
              <a:lnSpc>
                <a:spcPct val="100000"/>
              </a:lnSpc>
              <a:spcBef>
                <a:spcPct val="0"/>
              </a:spcBef>
              <a:spcAft>
                <a:spcPct val="0"/>
              </a:spcAft>
              <a:buClrTx/>
              <a:buSzTx/>
              <a:buFont typeface="Arial" panose="020B0604020202020204" pitchFamily="34" charset="0"/>
              <a:buNone/>
              <a:defRPr/>
            </a:pPr>
            <a:fld id="{A6AF8F9E-BBF4-4FC3-B441-59CC92440747}" type="datetime1">
              <a:rPr kumimoji="0" lang="zh-CN" altLang="en-US" sz="18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rPr>
              <a:pPr marL="0" marR="0" lvl="0" indent="0" algn="r" defTabSz="914400" rtl="0" eaLnBrk="1" fontAlgn="base" latinLnBrk="0" hangingPunct="1">
                <a:lnSpc>
                  <a:spcPct val="100000"/>
                </a:lnSpc>
                <a:spcBef>
                  <a:spcPct val="0"/>
                </a:spcBef>
                <a:spcAft>
                  <a:spcPct val="0"/>
                </a:spcAft>
                <a:buClrTx/>
                <a:buSzTx/>
                <a:buFont typeface="Arial" panose="020B0604020202020204" pitchFamily="34" charset="0"/>
                <a:buNone/>
                <a:defRPr/>
              </a:pPr>
              <a:t>2021/8/30</a:t>
            </a:fld>
            <a:endParaRPr kumimoji="0" lang="zh-CN" altLang="en-US" sz="12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4" name="文本占位符 3"/>
          <p:cNvSpPr>
            <a:spLocks noGrp="1"/>
          </p:cNvSpPr>
          <p:nvPr>
            <p:ph type="body" sz="quarter"/>
          </p:nvPr>
        </p:nvSpPr>
        <p:spPr>
          <a:xfrm>
            <a:off x="662016" y="3931500"/>
            <a:ext cx="5296132" cy="3216682"/>
          </a:xfrm>
          <a:prstGeom prst="rect">
            <a:avLst/>
          </a:prstGeom>
        </p:spPr>
        <p:txBody>
          <a:bodyPr/>
          <a:lstStyle/>
          <a:p>
            <a:endParaRPr lang="zh-CN"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日期占位符 2"/>
          <p:cNvSpPr>
            <a:spLocks noGrp="1"/>
          </p:cNvSpPr>
          <p:nvPr>
            <p:ph type="dt" idx="1"/>
          </p:nvPr>
        </p:nvSpPr>
        <p:spPr/>
        <p:txBody>
          <a:bodyPr/>
          <a:lstStyle/>
          <a:p>
            <a:pPr marL="0" marR="0" lvl="0" indent="0" algn="r" defTabSz="914400" rtl="0" eaLnBrk="1" fontAlgn="base" latinLnBrk="0" hangingPunct="1">
              <a:lnSpc>
                <a:spcPct val="100000"/>
              </a:lnSpc>
              <a:spcBef>
                <a:spcPct val="0"/>
              </a:spcBef>
              <a:spcAft>
                <a:spcPct val="0"/>
              </a:spcAft>
              <a:buClrTx/>
              <a:buSzTx/>
              <a:buFont typeface="Arial" panose="020B0604020202020204" pitchFamily="34" charset="0"/>
              <a:buNone/>
              <a:defRPr/>
            </a:pPr>
            <a:fld id="{A6AF8F9E-BBF4-4FC3-B441-59CC92440747}" type="datetime1">
              <a:rPr kumimoji="0" lang="zh-CN" altLang="en-US" sz="18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rPr>
              <a:pPr marL="0" marR="0" lvl="0" indent="0" algn="r" defTabSz="914400" rtl="0" eaLnBrk="1" fontAlgn="base" latinLnBrk="0" hangingPunct="1">
                <a:lnSpc>
                  <a:spcPct val="100000"/>
                </a:lnSpc>
                <a:spcBef>
                  <a:spcPct val="0"/>
                </a:spcBef>
                <a:spcAft>
                  <a:spcPct val="0"/>
                </a:spcAft>
                <a:buClrTx/>
                <a:buSzTx/>
                <a:buFont typeface="Arial" panose="020B0604020202020204" pitchFamily="34" charset="0"/>
                <a:buNone/>
                <a:defRPr/>
              </a:pPr>
              <a:t>2021/8/30</a:t>
            </a:fld>
            <a:endParaRPr kumimoji="0" lang="zh-CN" altLang="en-US" sz="12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4" name="文本占位符 3"/>
          <p:cNvSpPr>
            <a:spLocks noGrp="1"/>
          </p:cNvSpPr>
          <p:nvPr>
            <p:ph type="body" sz="quarter"/>
          </p:nvPr>
        </p:nvSpPr>
        <p:spPr>
          <a:xfrm>
            <a:off x="662016" y="3931500"/>
            <a:ext cx="5296132" cy="3216682"/>
          </a:xfrm>
          <a:prstGeom prst="rect">
            <a:avLst/>
          </a:prstGeom>
        </p:spPr>
        <p:txBody>
          <a:bodyPr/>
          <a:lstStyle/>
          <a:p>
            <a:endParaRPr lang="zh-CN"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Rot="1" noChangeAspect="1" noChangeArrowheads="1" noTextEdit="1"/>
          </p:cNvSpPr>
          <p:nvPr>
            <p:ph type="sldImg"/>
          </p:nvPr>
        </p:nvSpPr>
        <p:spPr>
          <a:xfrm>
            <a:off x="381000" y="685800"/>
            <a:ext cx="6096000" cy="3429000"/>
          </a:xfrm>
        </p:spPr>
      </p:sp>
      <p:sp>
        <p:nvSpPr>
          <p:cNvPr id="41987" name="Rectangle 3"/>
          <p:cNvSpPr>
            <a:spLocks noGrp="1" noChangeArrowheads="1"/>
          </p:cNvSpPr>
          <p:nvPr>
            <p:ph type="body" idx="1"/>
          </p:nvPr>
        </p:nvSpPr>
        <p:spPr/>
        <p:txBody>
          <a:bodyPr/>
          <a:lstStyle/>
          <a:p>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image" Target="../media/image5.jpeg"/><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3.xml.rels><?xml version="1.0" encoding="UTF-8" standalone="yes"?>
<Relationships xmlns="http://schemas.openxmlformats.org/package/2006/relationships"><Relationship Id="rId3" Type="http://schemas.openxmlformats.org/officeDocument/2006/relationships/tags" Target="../tags/tag6.xml"/><Relationship Id="rId2" Type="http://schemas.openxmlformats.org/officeDocument/2006/relationships/tags" Target="../tags/tag5.xml"/><Relationship Id="rId1" Type="http://schemas.openxmlformats.org/officeDocument/2006/relationships/tags" Target="../tags/tag4.xml"/><Relationship Id="rId4" Type="http://schemas.openxmlformats.org/officeDocument/2006/relationships/slideMaster" Target="../slideMasters/slideMaster3.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5.xml.rels><?xml version="1.0" encoding="UTF-8" standalone="yes"?>
<Relationships xmlns="http://schemas.openxmlformats.org/package/2006/relationships"><Relationship Id="rId3" Type="http://schemas.openxmlformats.org/officeDocument/2006/relationships/tags" Target="../tags/tag9.xml"/><Relationship Id="rId2" Type="http://schemas.openxmlformats.org/officeDocument/2006/relationships/tags" Target="../tags/tag8.xml"/><Relationship Id="rId1" Type="http://schemas.openxmlformats.org/officeDocument/2006/relationships/tags" Target="../tags/tag7.xml"/><Relationship Id="rId4" Type="http://schemas.openxmlformats.org/officeDocument/2006/relationships/slideMaster" Target="../slideMasters/slideMaster4.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3" Type="http://schemas.openxmlformats.org/officeDocument/2006/relationships/tags" Target="../tags/tag3.xml"/><Relationship Id="rId2" Type="http://schemas.openxmlformats.org/officeDocument/2006/relationships/tags" Target="../tags/tag2.xml"/><Relationship Id="rId1" Type="http://schemas.openxmlformats.org/officeDocument/2006/relationships/tags" Target="../tags/tag1.xml"/><Relationship Id="rId4"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标题">
    <p:bg>
      <p:bgPr>
        <a:solidFill>
          <a:schemeClr val="bg1"/>
        </a:solidFill>
        <a:effectLst/>
      </p:bgPr>
    </p:bg>
    <p:spTree>
      <p:nvGrpSpPr>
        <p:cNvPr id="1" name=""/>
        <p:cNvGrpSpPr/>
        <p:nvPr/>
      </p:nvGrpSpPr>
      <p:grpSpPr>
        <a:xfrm>
          <a:off x="0" y="0"/>
          <a:ext cx="0" cy="0"/>
          <a:chOff x="0" y="0"/>
          <a:chExt cx="0" cy="0"/>
        </a:xfrm>
      </p:grpSpPr>
      <p:pic>
        <p:nvPicPr>
          <p:cNvPr id="2051" name="图片 2" descr="01"/>
          <p:cNvPicPr>
            <a:picLocks noChangeAspect="1"/>
          </p:cNvPicPr>
          <p:nvPr userDrawn="1"/>
        </p:nvPicPr>
        <p:blipFill>
          <a:blip r:embed="rId2" cstate="print"/>
          <a:stretch>
            <a:fillRect/>
          </a:stretch>
        </p:blipFill>
        <p:spPr>
          <a:xfrm>
            <a:off x="-139700" y="0"/>
            <a:ext cx="12331700" cy="6935788"/>
          </a:xfrm>
          <a:prstGeom prst="rect">
            <a:avLst/>
          </a:prstGeom>
          <a:noFill/>
          <a:ln w="9525">
            <a:noFill/>
          </a:ln>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2_节标题">
    <p:spTree>
      <p:nvGrpSpPr>
        <p:cNvPr id="1" name=""/>
        <p:cNvGrpSpPr/>
        <p:nvPr/>
      </p:nvGrpSpPr>
      <p:grpSpPr>
        <a:xfrm>
          <a:off x="0" y="0"/>
          <a:ext cx="0" cy="0"/>
          <a:chOff x="0" y="0"/>
          <a:chExt cx="0" cy="0"/>
        </a:xfrm>
      </p:grpSpPr>
      <p:pic>
        <p:nvPicPr>
          <p:cNvPr id="3" name="图片 2"/>
          <p:cNvPicPr>
            <a:picLocks noChangeAspect="1"/>
          </p:cNvPicPr>
          <p:nvPr userDrawn="1"/>
        </p:nvPicPr>
        <p:blipFill>
          <a:blip r:embed="rId2" cstate="print">
            <a:extLst>
              <a:ext uri="{28A0092B-C50C-407E-A947-70E740481C1C}">
                <a14:useLocalDpi xmlns="" xmlns:a14="http://schemas.microsoft.com/office/drawing/2010/main" val="0"/>
              </a:ext>
            </a:extLst>
          </a:blip>
          <a:stretch>
            <a:fillRect/>
          </a:stretch>
        </p:blipFill>
        <p:spPr>
          <a:xfrm>
            <a:off x="76887" y="80827"/>
            <a:ext cx="12158731" cy="6697227"/>
          </a:xfrm>
          <a:prstGeom prst="rect">
            <a:avLst/>
          </a:prstGeom>
        </p:spPr>
      </p:pic>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obj" preserve="1">
  <p:cSld name="0_标题和内容">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a:xfrm>
            <a:off x="838200" y="658812"/>
            <a:ext cx="8564880" cy="587375"/>
          </a:xfrm>
        </p:spPr>
        <p:txBody>
          <a:bodyPr>
            <a:normAutofit/>
          </a:bodyPr>
          <a:lstStyle>
            <a:lvl1pPr>
              <a:defRPr sz="3000" b="1">
                <a:solidFill>
                  <a:srgbClr val="404040"/>
                </a:solidFill>
              </a:defRPr>
            </a:lvl1pPr>
          </a:lstStyle>
          <a:p>
            <a:r>
              <a:rPr kumimoji="1" lang="zh-CN" altLang="en-US" dirty="0"/>
              <a:t>单击此处编辑母版标题样式</a:t>
            </a:r>
          </a:p>
        </p:txBody>
      </p:sp>
      <p:sp>
        <p:nvSpPr>
          <p:cNvPr id="3" name="内容占位符 2"/>
          <p:cNvSpPr>
            <a:spLocks noGrp="1"/>
          </p:cNvSpPr>
          <p:nvPr>
            <p:ph idx="1"/>
          </p:nvPr>
        </p:nvSpPr>
        <p:spPr>
          <a:xfrm>
            <a:off x="1165860" y="1363981"/>
            <a:ext cx="9791700" cy="4533900"/>
          </a:xfrm>
        </p:spPr>
        <p:txBody>
          <a:bodyPr/>
          <a:lstStyle/>
          <a:p>
            <a:pPr lvl="0"/>
            <a:r>
              <a:rPr kumimoji="1" lang="zh-CN" altLang="en-US"/>
              <a:t>单击此处编辑母版文本样式</a:t>
            </a:r>
          </a:p>
          <a:p>
            <a:pPr lvl="1"/>
            <a:r>
              <a:rPr kumimoji="1" lang="zh-CN" altLang="en-US"/>
              <a:t>二级</a:t>
            </a:r>
          </a:p>
          <a:p>
            <a:pPr lvl="2"/>
            <a:r>
              <a:rPr kumimoji="1" lang="zh-CN" altLang="en-US"/>
              <a:t>三级</a:t>
            </a:r>
          </a:p>
          <a:p>
            <a:pPr lvl="3"/>
            <a:r>
              <a:rPr kumimoji="1" lang="zh-CN" altLang="en-US"/>
              <a:t>四级</a:t>
            </a:r>
          </a:p>
          <a:p>
            <a:pPr lvl="4"/>
            <a:r>
              <a:rPr kumimoji="1" lang="zh-CN" altLang="en-US"/>
              <a:t>五级</a:t>
            </a:r>
          </a:p>
        </p:txBody>
      </p:sp>
      <p:sp>
        <p:nvSpPr>
          <p:cNvPr id="4" name="日期占位符 3"/>
          <p:cNvSpPr>
            <a:spLocks noGrp="1"/>
          </p:cNvSpPr>
          <p:nvPr>
            <p:ph type="dt" sz="half" idx="10"/>
          </p:nvPr>
        </p:nvSpPr>
        <p:spPr>
          <a:xfrm>
            <a:off x="838200" y="6356350"/>
            <a:ext cx="2743200" cy="365125"/>
          </a:xfrm>
        </p:spPr>
        <p:txBody>
          <a:bodyPr/>
          <a:lstStyle/>
          <a:p>
            <a:fld id="{94E39B5B-A962-884D-B916-4D3FAEE48915}" type="datetime1">
              <a:rPr kumimoji="1" lang="zh-CN" altLang="en-US" smtClean="0"/>
              <a:pPr/>
              <a:t>2021/8/30</a:t>
            </a:fld>
            <a:endParaRPr kumimoji="1" lang="zh-CN" altLang="en-US"/>
          </a:p>
        </p:txBody>
      </p:sp>
      <p:pic>
        <p:nvPicPr>
          <p:cNvPr id="8" name="图片 7"/>
          <p:cNvPicPr>
            <a:picLocks noChangeAspect="1"/>
          </p:cNvPicPr>
          <p:nvPr userDrawn="1"/>
        </p:nvPicPr>
        <p:blipFill>
          <a:blip r:embed="rId3"/>
          <a:stretch>
            <a:fillRect/>
          </a:stretch>
        </p:blipFill>
        <p:spPr>
          <a:xfrm>
            <a:off x="4980211" y="6464208"/>
            <a:ext cx="2032000" cy="139700"/>
          </a:xfrm>
          <a:prstGeom prst="rect">
            <a:avLst/>
          </a:prstGeom>
        </p:spPr>
      </p:pic>
      <p:sp>
        <p:nvSpPr>
          <p:cNvPr id="9" name="灯片编号占位符 5"/>
          <p:cNvSpPr>
            <a:spLocks noGrp="1"/>
          </p:cNvSpPr>
          <p:nvPr>
            <p:ph type="sldNum" sz="quarter" idx="12"/>
          </p:nvPr>
        </p:nvSpPr>
        <p:spPr>
          <a:xfrm>
            <a:off x="8610600" y="6356350"/>
            <a:ext cx="2743200" cy="365125"/>
          </a:xfrm>
        </p:spPr>
        <p:txBody>
          <a:bodyPr/>
          <a:lstStyle>
            <a:lvl1pPr>
              <a:defRPr i="1"/>
            </a:lvl1pPr>
          </a:lstStyle>
          <a:p>
            <a:r>
              <a:rPr kumimoji="1" lang="en-US" altLang="zh-CN" dirty="0"/>
              <a:t>Page</a:t>
            </a:r>
            <a:r>
              <a:rPr kumimoji="1" lang="zh-CN" altLang="en-US" dirty="0"/>
              <a:t> </a:t>
            </a:r>
            <a:fld id="{562DC770-FF79-6F43-8302-D9B49950C096}" type="slidenum">
              <a:rPr kumimoji="1" lang="zh-CN" altLang="en-US" dirty="0" smtClean="0"/>
              <a:pPr/>
              <a:t>‹#›</a:t>
            </a:fld>
            <a:endParaRPr kumimoji="1" lang="zh-CN" alt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标题和内容">
    <p:spTree>
      <p:nvGrpSpPr>
        <p:cNvPr id="1" name=""/>
        <p:cNvGrpSpPr/>
        <p:nvPr/>
      </p:nvGrpSpPr>
      <p:grpSpPr>
        <a:xfrm>
          <a:off x="0" y="0"/>
          <a:ext cx="0" cy="0"/>
          <a:chOff x="0" y="0"/>
          <a:chExt cx="0" cy="0"/>
        </a:xfrm>
      </p:grpSpPr>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空白">
    <p:bg>
      <p:bgPr>
        <a:solidFill>
          <a:schemeClr val="bg2"/>
        </a:solidFill>
        <a:effectLst/>
      </p:bgPr>
    </p:bg>
    <p:spTree>
      <p:nvGrpSpPr>
        <p:cNvPr id="1" name=""/>
        <p:cNvGrpSpPr/>
        <p:nvPr/>
      </p:nvGrpSpPr>
      <p:grpSpPr>
        <a:xfrm>
          <a:off x="0" y="0"/>
          <a:ext cx="0" cy="0"/>
          <a:chOff x="0" y="0"/>
          <a:chExt cx="0" cy="0"/>
        </a:xfrm>
      </p:grpSpPr>
      <p:sp>
        <p:nvSpPr>
          <p:cNvPr id="2" name="日期占位符 1"/>
          <p:cNvSpPr>
            <a:spLocks noGrp="1"/>
          </p:cNvSpPr>
          <p:nvPr>
            <p:ph type="dt" sz="half" idx="10"/>
            <p:custDataLst>
              <p:tags r:id="rId1"/>
            </p:custDataLst>
          </p:nvPr>
        </p:nvSpPr>
        <p:spPr>
          <a:xfrm>
            <a:off x="879742" y="6349833"/>
            <a:ext cx="2700000" cy="316800"/>
          </a:xfrm>
        </p:spPr>
        <p:txBody>
          <a:bodyPr/>
          <a:lstStyle/>
          <a:p>
            <a:fld id="{760FBDFE-C587-4B4C-A407-44438C67B59E}" type="datetimeFigureOut">
              <a:rPr lang="zh-CN" altLang="en-US" smtClean="0"/>
              <a:pPr/>
              <a:t>2021/8/30</a:t>
            </a:fld>
            <a:endParaRPr lang="zh-CN" altLang="en-US"/>
          </a:p>
        </p:txBody>
      </p:sp>
      <p:sp>
        <p:nvSpPr>
          <p:cNvPr id="3" name="页脚占位符 2"/>
          <p:cNvSpPr>
            <a:spLocks noGrp="1"/>
          </p:cNvSpPr>
          <p:nvPr>
            <p:ph type="ftr" sz="quarter" idx="11"/>
            <p:custDataLst>
              <p:tags r:id="rId2"/>
            </p:custDataLst>
          </p:nvPr>
        </p:nvSpPr>
        <p:spPr>
          <a:xfrm>
            <a:off x="4116000" y="6349833"/>
            <a:ext cx="3960000" cy="316800"/>
          </a:xfrm>
        </p:spPr>
        <p:txBody>
          <a:bodyPr/>
          <a:lstStyle/>
          <a:p>
            <a:endParaRPr lang="zh-CN" altLang="en-US"/>
          </a:p>
        </p:txBody>
      </p:sp>
      <p:sp>
        <p:nvSpPr>
          <p:cNvPr id="4" name="灯片编号占位符 3"/>
          <p:cNvSpPr>
            <a:spLocks noGrp="1"/>
          </p:cNvSpPr>
          <p:nvPr>
            <p:ph type="sldNum" sz="quarter" idx="12"/>
            <p:custDataLst>
              <p:tags r:id="rId3"/>
            </p:custDataLst>
          </p:nvPr>
        </p:nvSpPr>
        <p:spPr>
          <a:xfrm>
            <a:off x="8610600" y="6349833"/>
            <a:ext cx="2700000" cy="316800"/>
          </a:xfrm>
        </p:spPr>
        <p:txBody>
          <a:bodyPr/>
          <a:lstStyle/>
          <a:p>
            <a:fld id="{49AE70B2-8BF9-45C0-BB95-33D1B9D3A854}" type="slidenum">
              <a:rPr lang="zh-CN" altLang="en-US" smtClean="0"/>
              <a:pPr/>
              <a:t>‹#›</a:t>
            </a:fld>
            <a:endParaRPr lang="zh-CN" alt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标题和内容">
    <p:spTree>
      <p:nvGrpSpPr>
        <p:cNvPr id="1" name=""/>
        <p:cNvGrpSpPr/>
        <p:nvPr/>
      </p:nvGrpSpPr>
      <p:grpSpPr>
        <a:xfrm>
          <a:off x="0" y="0"/>
          <a:ext cx="0" cy="0"/>
          <a:chOff x="0" y="0"/>
          <a:chExt cx="0" cy="0"/>
        </a:xfrm>
      </p:grpSpPr>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blank" preserve="1">
  <p:cSld name="空白">
    <p:bg>
      <p:bgPr>
        <a:solidFill>
          <a:schemeClr val="bg2"/>
        </a:solidFill>
        <a:effectLst/>
      </p:bgPr>
    </p:bg>
    <p:spTree>
      <p:nvGrpSpPr>
        <p:cNvPr id="1" name=""/>
        <p:cNvGrpSpPr/>
        <p:nvPr/>
      </p:nvGrpSpPr>
      <p:grpSpPr>
        <a:xfrm>
          <a:off x="0" y="0"/>
          <a:ext cx="0" cy="0"/>
          <a:chOff x="0" y="0"/>
          <a:chExt cx="0" cy="0"/>
        </a:xfrm>
      </p:grpSpPr>
      <p:sp>
        <p:nvSpPr>
          <p:cNvPr id="2" name="日期占位符 1"/>
          <p:cNvSpPr>
            <a:spLocks noGrp="1"/>
          </p:cNvSpPr>
          <p:nvPr>
            <p:ph type="dt" sz="half" idx="10"/>
            <p:custDataLst>
              <p:tags r:id="rId1"/>
            </p:custDataLst>
          </p:nvPr>
        </p:nvSpPr>
        <p:spPr>
          <a:xfrm>
            <a:off x="879742" y="6349833"/>
            <a:ext cx="2700000" cy="316800"/>
          </a:xfrm>
        </p:spPr>
        <p:txBody>
          <a:bodyPr/>
          <a:lstStyle>
            <a:lvl1pPr>
              <a:defRPr>
                <a:solidFill>
                  <a:schemeClr val="tx1">
                    <a:lumMod val="85000"/>
                    <a:lumOff val="15000"/>
                  </a:schemeClr>
                </a:solidFill>
              </a:defRPr>
            </a:lvl1pPr>
          </a:lstStyle>
          <a:p>
            <a:fld id="{760FBDFE-C587-4B4C-A407-44438C67B59E}" type="datetimeFigureOut">
              <a:rPr lang="zh-CN" altLang="en-US" smtClean="0"/>
              <a:pPr/>
              <a:t>2021/8/30</a:t>
            </a:fld>
            <a:endParaRPr lang="zh-CN" altLang="en-US"/>
          </a:p>
        </p:txBody>
      </p:sp>
      <p:sp>
        <p:nvSpPr>
          <p:cNvPr id="3" name="页脚占位符 2"/>
          <p:cNvSpPr>
            <a:spLocks noGrp="1"/>
          </p:cNvSpPr>
          <p:nvPr>
            <p:ph type="ftr" sz="quarter" idx="11"/>
            <p:custDataLst>
              <p:tags r:id="rId2"/>
            </p:custDataLst>
          </p:nvPr>
        </p:nvSpPr>
        <p:spPr>
          <a:xfrm>
            <a:off x="4116000" y="6349833"/>
            <a:ext cx="3960000" cy="316800"/>
          </a:xfrm>
        </p:spPr>
        <p:txBody>
          <a:bodyPr/>
          <a:lstStyle>
            <a:lvl1pPr>
              <a:defRPr>
                <a:solidFill>
                  <a:schemeClr val="tx1">
                    <a:lumMod val="85000"/>
                    <a:lumOff val="15000"/>
                  </a:schemeClr>
                </a:solidFill>
              </a:defRPr>
            </a:lvl1pPr>
          </a:lstStyle>
          <a:p>
            <a:endParaRPr lang="zh-CN" altLang="en-US"/>
          </a:p>
        </p:txBody>
      </p:sp>
      <p:sp>
        <p:nvSpPr>
          <p:cNvPr id="4" name="灯片编号占位符 3"/>
          <p:cNvSpPr>
            <a:spLocks noGrp="1"/>
          </p:cNvSpPr>
          <p:nvPr>
            <p:ph type="sldNum" sz="quarter" idx="12"/>
            <p:custDataLst>
              <p:tags r:id="rId3"/>
            </p:custDataLst>
          </p:nvPr>
        </p:nvSpPr>
        <p:spPr>
          <a:xfrm>
            <a:off x="8610600" y="6349833"/>
            <a:ext cx="2700000" cy="316800"/>
          </a:xfrm>
        </p:spPr>
        <p:txBody>
          <a:bodyPr/>
          <a:lstStyle>
            <a:lvl1pPr>
              <a:defRPr>
                <a:solidFill>
                  <a:schemeClr val="tx1">
                    <a:lumMod val="85000"/>
                    <a:lumOff val="15000"/>
                  </a:schemeClr>
                </a:solidFill>
              </a:defRPr>
            </a:lvl1pPr>
          </a:lstStyle>
          <a:p>
            <a:fld id="{49AE70B2-8BF9-45C0-BB95-33D1B9D3A854}" type="slidenum">
              <a:rPr lang="zh-CN" altLang="en-US" smtClean="0"/>
              <a:pPr/>
              <a:t>‹#›</a:t>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标题和内容">
    <p:spTree>
      <p:nvGrpSpPr>
        <p:cNvPr id="1" name=""/>
        <p:cNvGrpSpPr/>
        <p:nvPr/>
      </p:nvGrpSpPr>
      <p:grpSpPr>
        <a:xfrm>
          <a:off x="0" y="0"/>
          <a:ext cx="0" cy="0"/>
          <a:chOff x="0" y="0"/>
          <a:chExt cx="0" cy="0"/>
        </a:xfrm>
      </p:grpSpPr>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自定义版式">
    <p:bg>
      <p:bgPr>
        <a:solidFill>
          <a:schemeClr val="bg1"/>
        </a:solidFill>
        <a:effectLst/>
      </p:bgPr>
    </p:bg>
    <p:spTree>
      <p:nvGrpSpPr>
        <p:cNvPr id="1" name=""/>
        <p:cNvGrpSpPr/>
        <p:nvPr/>
      </p:nvGrpSpPr>
      <p:grpSpPr>
        <a:xfrm>
          <a:off x="0" y="0"/>
          <a:ext cx="0" cy="0"/>
          <a:chOff x="0" y="0"/>
          <a:chExt cx="0" cy="0"/>
        </a:xfrm>
      </p:grpSpPr>
      <p:pic>
        <p:nvPicPr>
          <p:cNvPr id="3075" name="图片 5" descr="01c"/>
          <p:cNvPicPr>
            <a:picLocks noChangeAspect="1"/>
          </p:cNvPicPr>
          <p:nvPr userDrawn="1"/>
        </p:nvPicPr>
        <p:blipFill>
          <a:blip r:embed="rId2" cstate="print"/>
          <a:stretch>
            <a:fillRect/>
          </a:stretch>
        </p:blipFill>
        <p:spPr>
          <a:xfrm>
            <a:off x="-111125" y="0"/>
            <a:ext cx="12303125" cy="6919913"/>
          </a:xfrm>
          <a:prstGeom prst="rect">
            <a:avLst/>
          </a:prstGeom>
          <a:noFill/>
          <a:ln w="9525">
            <a:noFill/>
          </a:ln>
        </p:spPr>
      </p:pic>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cSld name="1_标题和内容">
    <p:spTree>
      <p:nvGrpSpPr>
        <p:cNvPr id="1" name=""/>
        <p:cNvGrpSpPr/>
        <p:nvPr/>
      </p:nvGrpSpPr>
      <p:grpSpPr>
        <a:xfrm>
          <a:off x="0" y="0"/>
          <a:ext cx="0" cy="0"/>
          <a:chOff x="0" y="0"/>
          <a:chExt cx="0" cy="0"/>
        </a:xfrm>
      </p:grpSpPr>
      <p:sp>
        <p:nvSpPr>
          <p:cNvPr id="2" name="标题 1"/>
          <p:cNvSpPr>
            <a:spLocks noGrp="1"/>
          </p:cNvSpPr>
          <p:nvPr>
            <p:ph type="title"/>
          </p:nvPr>
        </p:nvSpPr>
        <p:spPr>
          <a:xfrm>
            <a:off x="838200" y="365126"/>
            <a:ext cx="10515600" cy="1325563"/>
          </a:xfrm>
          <a:prstGeom prst="rect">
            <a:avLst/>
          </a:prstGeom>
        </p:spPr>
        <p:txBody>
          <a:bodyPr/>
          <a:lstStyle/>
          <a:p>
            <a:r>
              <a:rPr lang="zh-CN" altLang="en-US"/>
              <a:t>单击此处编辑母版标题样式</a:t>
            </a:r>
          </a:p>
        </p:txBody>
      </p:sp>
      <p:sp>
        <p:nvSpPr>
          <p:cNvPr id="3" name="内容占位符 2"/>
          <p:cNvSpPr>
            <a:spLocks noGrp="1"/>
          </p:cNvSpPr>
          <p:nvPr>
            <p:ph idx="1"/>
          </p:nvPr>
        </p:nvSpPr>
        <p:spPr>
          <a:xfrm>
            <a:off x="838200" y="1825625"/>
            <a:ext cx="10515600" cy="4351338"/>
          </a:xfrm>
          <a:prstGeom prst="rect">
            <a:avLst/>
          </a:prstGeo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a:xfrm>
            <a:off x="838200" y="6356351"/>
            <a:ext cx="2743200" cy="365125"/>
          </a:xfrm>
          <a:prstGeom prst="rect">
            <a:avLst/>
          </a:prstGeom>
        </p:spPr>
        <p:txBody>
          <a:bodyPr/>
          <a:lstStyle/>
          <a:p>
            <a:fld id="{EA7A3100-DE3C-46DE-A901-464DE630C16B}" type="datetimeFigureOut">
              <a:rPr lang="zh-CN" altLang="en-US" smtClean="0"/>
              <a:pPr/>
              <a:t>2021/8/30</a:t>
            </a:fld>
            <a:endParaRPr lang="zh-CN" altLang="en-US"/>
          </a:p>
        </p:txBody>
      </p:sp>
      <p:sp>
        <p:nvSpPr>
          <p:cNvPr id="5" name="页脚占位符 4"/>
          <p:cNvSpPr>
            <a:spLocks noGrp="1"/>
          </p:cNvSpPr>
          <p:nvPr>
            <p:ph type="ftr" sz="quarter" idx="11"/>
          </p:nvPr>
        </p:nvSpPr>
        <p:spPr>
          <a:xfrm>
            <a:off x="4038600" y="6356351"/>
            <a:ext cx="4114800" cy="365125"/>
          </a:xfrm>
          <a:prstGeom prst="rect">
            <a:avLst/>
          </a:prstGeom>
        </p:spPr>
        <p:txBody>
          <a:bodyPr/>
          <a:lstStyle/>
          <a:p>
            <a:endParaRPr lang="zh-CN" altLang="en-US"/>
          </a:p>
        </p:txBody>
      </p:sp>
      <p:sp>
        <p:nvSpPr>
          <p:cNvPr id="6" name="灯片编号占位符 5"/>
          <p:cNvSpPr>
            <a:spLocks noGrp="1"/>
          </p:cNvSpPr>
          <p:nvPr>
            <p:ph type="sldNum" sz="quarter" idx="12"/>
          </p:nvPr>
        </p:nvSpPr>
        <p:spPr>
          <a:xfrm>
            <a:off x="8610600" y="6356351"/>
            <a:ext cx="2743200" cy="365125"/>
          </a:xfrm>
          <a:prstGeom prst="rect">
            <a:avLst/>
          </a:prstGeom>
        </p:spPr>
        <p:txBody>
          <a:bodyPr/>
          <a:lstStyle/>
          <a:p>
            <a:fld id="{A775A56D-B246-4D3E-BAE7-937263F86FD5}" type="slidenum">
              <a:rPr lang="zh-CN" altLang="en-US" smtClean="0"/>
              <a:pPr/>
              <a:t>‹#›</a:t>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标题幻灯片">
    <p:spTree>
      <p:nvGrpSpPr>
        <p:cNvPr id="1" name=""/>
        <p:cNvGrpSpPr/>
        <p:nvPr/>
      </p:nvGrpSpPr>
      <p:grpSpPr>
        <a:xfrm>
          <a:off x="0" y="0"/>
          <a:ext cx="0" cy="0"/>
          <a:chOff x="0" y="0"/>
          <a:chExt cx="0" cy="0"/>
        </a:xfrm>
      </p:grpSpPr>
      <p:sp>
        <p:nvSpPr>
          <p:cNvPr id="2" name="矩形 7"/>
          <p:cNvSpPr/>
          <p:nvPr userDrawn="1"/>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4">
    <p:spTree>
      <p:nvGrpSpPr>
        <p:cNvPr id="1" name=""/>
        <p:cNvGrpSpPr/>
        <p:nvPr/>
      </p:nvGrpSpPr>
      <p:grpSpPr>
        <a:xfrm>
          <a:off x="0" y="0"/>
          <a:ext cx="0" cy="0"/>
          <a:chOff x="0" y="0"/>
          <a:chExt cx="0" cy="0"/>
        </a:xfrm>
      </p:grpSpPr>
      <p:sp>
        <p:nvSpPr>
          <p:cNvPr id="8" name="眉头"/>
          <p:cNvSpPr txBox="1"/>
          <p:nvPr userDrawn="1"/>
        </p:nvSpPr>
        <p:spPr>
          <a:xfrm>
            <a:off x="648498" y="97276"/>
            <a:ext cx="1210588" cy="338554"/>
          </a:xfrm>
          <a:prstGeom prst="rect">
            <a:avLst/>
          </a:prstGeom>
          <a:noFill/>
        </p:spPr>
        <p:txBody>
          <a:bodyPr wrap="none" rtlCol="0">
            <a:spAutoFit/>
          </a:bodyPr>
          <a:lstStyle/>
          <a:p>
            <a:pPr defTabSz="1219200"/>
            <a:r>
              <a:rPr lang="zh-CN" altLang="en-US" sz="1600" kern="0">
                <a:solidFill>
                  <a:schemeClr val="bg1"/>
                </a:solidFill>
                <a:latin typeface="方正正黑简体" pitchFamily="2" charset="-122"/>
                <a:ea typeface="方正正黑简体" pitchFamily="2" charset="-122"/>
              </a:rPr>
              <a:t>章节标题一</a:t>
            </a:r>
          </a:p>
        </p:txBody>
      </p:sp>
      <p:sp>
        <p:nvSpPr>
          <p:cNvPr id="9" name="眉头"/>
          <p:cNvSpPr txBox="1"/>
          <p:nvPr userDrawn="1"/>
        </p:nvSpPr>
        <p:spPr>
          <a:xfrm>
            <a:off x="2478497" y="97276"/>
            <a:ext cx="1210588" cy="338554"/>
          </a:xfrm>
          <a:prstGeom prst="rect">
            <a:avLst/>
          </a:prstGeom>
          <a:noFill/>
        </p:spPr>
        <p:txBody>
          <a:bodyPr wrap="none" rtlCol="0">
            <a:spAutoFit/>
          </a:bodyPr>
          <a:lstStyle/>
          <a:p>
            <a:pPr defTabSz="1219200"/>
            <a:r>
              <a:rPr lang="zh-CN" altLang="en-US" sz="1600" kern="0">
                <a:solidFill>
                  <a:schemeClr val="bg1"/>
                </a:solidFill>
                <a:latin typeface="方正正黑简体" pitchFamily="2" charset="-122"/>
                <a:ea typeface="方正正黑简体" pitchFamily="2" charset="-122"/>
              </a:rPr>
              <a:t>章节标题二</a:t>
            </a:r>
          </a:p>
        </p:txBody>
      </p:sp>
      <p:sp>
        <p:nvSpPr>
          <p:cNvPr id="10" name="眉头"/>
          <p:cNvSpPr txBox="1"/>
          <p:nvPr userDrawn="1"/>
        </p:nvSpPr>
        <p:spPr>
          <a:xfrm>
            <a:off x="4324930" y="97276"/>
            <a:ext cx="1210588" cy="338554"/>
          </a:xfrm>
          <a:prstGeom prst="rect">
            <a:avLst/>
          </a:prstGeom>
          <a:noFill/>
        </p:spPr>
        <p:txBody>
          <a:bodyPr wrap="none" rtlCol="0">
            <a:spAutoFit/>
          </a:bodyPr>
          <a:lstStyle/>
          <a:p>
            <a:pPr defTabSz="1219200"/>
            <a:r>
              <a:rPr lang="zh-CN" altLang="en-US" sz="1600" kern="0">
                <a:solidFill>
                  <a:schemeClr val="bg1"/>
                </a:solidFill>
                <a:latin typeface="方正正黑简体" pitchFamily="2" charset="-122"/>
                <a:ea typeface="方正正黑简体" pitchFamily="2" charset="-122"/>
              </a:rPr>
              <a:t>章节标题三</a:t>
            </a:r>
          </a:p>
        </p:txBody>
      </p:sp>
      <p:sp>
        <p:nvSpPr>
          <p:cNvPr id="11" name="眉头"/>
          <p:cNvSpPr txBox="1"/>
          <p:nvPr userDrawn="1"/>
        </p:nvSpPr>
        <p:spPr>
          <a:xfrm>
            <a:off x="6145876" y="97276"/>
            <a:ext cx="1210588" cy="338554"/>
          </a:xfrm>
          <a:prstGeom prst="rect">
            <a:avLst/>
          </a:prstGeom>
          <a:noFill/>
        </p:spPr>
        <p:txBody>
          <a:bodyPr wrap="none" rtlCol="0">
            <a:spAutoFit/>
          </a:bodyPr>
          <a:lstStyle/>
          <a:p>
            <a:pPr defTabSz="1219200"/>
            <a:r>
              <a:rPr lang="zh-CN" altLang="en-US" sz="1600" kern="0">
                <a:solidFill>
                  <a:schemeClr val="bg1"/>
                </a:solidFill>
                <a:latin typeface="方正正黑简体" pitchFamily="2" charset="-122"/>
                <a:ea typeface="方正正黑简体" pitchFamily="2" charset="-122"/>
              </a:rPr>
              <a:t>章节标题四</a:t>
            </a:r>
          </a:p>
        </p:txBody>
      </p:sp>
      <p:sp>
        <p:nvSpPr>
          <p:cNvPr id="12" name="眉头"/>
          <p:cNvSpPr txBox="1"/>
          <p:nvPr userDrawn="1"/>
        </p:nvSpPr>
        <p:spPr>
          <a:xfrm>
            <a:off x="7966821" y="97276"/>
            <a:ext cx="1210588" cy="338554"/>
          </a:xfrm>
          <a:prstGeom prst="rect">
            <a:avLst/>
          </a:prstGeom>
          <a:noFill/>
        </p:spPr>
        <p:txBody>
          <a:bodyPr wrap="none" rtlCol="0">
            <a:spAutoFit/>
          </a:bodyPr>
          <a:lstStyle/>
          <a:p>
            <a:pPr defTabSz="1219200"/>
            <a:r>
              <a:rPr lang="zh-CN" altLang="en-US" sz="1600" kern="0">
                <a:solidFill>
                  <a:schemeClr val="bg1"/>
                </a:solidFill>
                <a:latin typeface="方正正黑简体" pitchFamily="2" charset="-122"/>
                <a:ea typeface="方正正黑简体" pitchFamily="2" charset="-122"/>
              </a:rPr>
              <a:t>章节标题五</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0-#ppt_w/2"/>
                                          </p:val>
                                        </p:tav>
                                        <p:tav tm="100000">
                                          <p:val>
                                            <p:strVal val="#ppt_x"/>
                                          </p:val>
                                        </p:tav>
                                      </p:tavLst>
                                    </p:anim>
                                    <p:anim calcmode="lin" valueType="num">
                                      <p:cBhvr additive="base">
                                        <p:cTn id="8" dur="500" fill="hold"/>
                                        <p:tgtEl>
                                          <p:spTgt spid="8"/>
                                        </p:tgtEl>
                                        <p:attrNameLst>
                                          <p:attrName>ppt_y</p:attrName>
                                        </p:attrNameLst>
                                      </p:cBhvr>
                                      <p:tavLst>
                                        <p:tav tm="0">
                                          <p:val>
                                            <p:strVal val="#ppt_y"/>
                                          </p:val>
                                        </p:tav>
                                        <p:tav tm="100000">
                                          <p:val>
                                            <p:strVal val="#ppt_y"/>
                                          </p:val>
                                        </p:tav>
                                      </p:tavLst>
                                    </p:anim>
                                  </p:childTnLst>
                                </p:cTn>
                              </p:par>
                              <p:par>
                                <p:cTn id="9" presetID="2" presetClass="entr" presetSubtype="8" fill="hold" grpId="0" nodeType="withEffect">
                                  <p:stCondLst>
                                    <p:cond delay="0"/>
                                  </p:stCondLst>
                                  <p:childTnLst>
                                    <p:set>
                                      <p:cBhvr>
                                        <p:cTn id="10" dur="1" fill="hold">
                                          <p:stCondLst>
                                            <p:cond delay="0"/>
                                          </p:stCondLst>
                                        </p:cTn>
                                        <p:tgtEl>
                                          <p:spTgt spid="9"/>
                                        </p:tgtEl>
                                        <p:attrNameLst>
                                          <p:attrName>style.visibility</p:attrName>
                                        </p:attrNameLst>
                                      </p:cBhvr>
                                      <p:to>
                                        <p:strVal val="visible"/>
                                      </p:to>
                                    </p:set>
                                    <p:anim calcmode="lin" valueType="num">
                                      <p:cBhvr additive="base">
                                        <p:cTn id="11" dur="500" fill="hold"/>
                                        <p:tgtEl>
                                          <p:spTgt spid="9"/>
                                        </p:tgtEl>
                                        <p:attrNameLst>
                                          <p:attrName>ppt_x</p:attrName>
                                        </p:attrNameLst>
                                      </p:cBhvr>
                                      <p:tavLst>
                                        <p:tav tm="0">
                                          <p:val>
                                            <p:strVal val="0-#ppt_w/2"/>
                                          </p:val>
                                        </p:tav>
                                        <p:tav tm="100000">
                                          <p:val>
                                            <p:strVal val="#ppt_x"/>
                                          </p:val>
                                        </p:tav>
                                      </p:tavLst>
                                    </p:anim>
                                    <p:anim calcmode="lin" valueType="num">
                                      <p:cBhvr additive="base">
                                        <p:cTn id="12" dur="500" fill="hold"/>
                                        <p:tgtEl>
                                          <p:spTgt spid="9"/>
                                        </p:tgtEl>
                                        <p:attrNameLst>
                                          <p:attrName>ppt_y</p:attrName>
                                        </p:attrNameLst>
                                      </p:cBhvr>
                                      <p:tavLst>
                                        <p:tav tm="0">
                                          <p:val>
                                            <p:strVal val="#ppt_y"/>
                                          </p:val>
                                        </p:tav>
                                        <p:tav tm="100000">
                                          <p:val>
                                            <p:strVal val="#ppt_y"/>
                                          </p:val>
                                        </p:tav>
                                      </p:tavLst>
                                    </p:anim>
                                  </p:childTnLst>
                                </p:cTn>
                              </p:par>
                              <p:par>
                                <p:cTn id="13" presetID="2" presetClass="entr" presetSubtype="8" fill="hold" grpId="0" nodeType="withEffect">
                                  <p:stCondLst>
                                    <p:cond delay="0"/>
                                  </p:stCondLst>
                                  <p:childTnLst>
                                    <p:set>
                                      <p:cBhvr>
                                        <p:cTn id="14" dur="1" fill="hold">
                                          <p:stCondLst>
                                            <p:cond delay="0"/>
                                          </p:stCondLst>
                                        </p:cTn>
                                        <p:tgtEl>
                                          <p:spTgt spid="10"/>
                                        </p:tgtEl>
                                        <p:attrNameLst>
                                          <p:attrName>style.visibility</p:attrName>
                                        </p:attrNameLst>
                                      </p:cBhvr>
                                      <p:to>
                                        <p:strVal val="visible"/>
                                      </p:to>
                                    </p:set>
                                    <p:anim calcmode="lin" valueType="num">
                                      <p:cBhvr additive="base">
                                        <p:cTn id="15" dur="500" fill="hold"/>
                                        <p:tgtEl>
                                          <p:spTgt spid="10"/>
                                        </p:tgtEl>
                                        <p:attrNameLst>
                                          <p:attrName>ppt_x</p:attrName>
                                        </p:attrNameLst>
                                      </p:cBhvr>
                                      <p:tavLst>
                                        <p:tav tm="0">
                                          <p:val>
                                            <p:strVal val="0-#ppt_w/2"/>
                                          </p:val>
                                        </p:tav>
                                        <p:tav tm="100000">
                                          <p:val>
                                            <p:strVal val="#ppt_x"/>
                                          </p:val>
                                        </p:tav>
                                      </p:tavLst>
                                    </p:anim>
                                    <p:anim calcmode="lin" valueType="num">
                                      <p:cBhvr additive="base">
                                        <p:cTn id="16" dur="500" fill="hold"/>
                                        <p:tgtEl>
                                          <p:spTgt spid="10"/>
                                        </p:tgtEl>
                                        <p:attrNameLst>
                                          <p:attrName>ppt_y</p:attrName>
                                        </p:attrNameLst>
                                      </p:cBhvr>
                                      <p:tavLst>
                                        <p:tav tm="0">
                                          <p:val>
                                            <p:strVal val="#ppt_y"/>
                                          </p:val>
                                        </p:tav>
                                        <p:tav tm="100000">
                                          <p:val>
                                            <p:strVal val="#ppt_y"/>
                                          </p:val>
                                        </p:tav>
                                      </p:tavLst>
                                    </p:anim>
                                  </p:childTnLst>
                                </p:cTn>
                              </p:par>
                              <p:par>
                                <p:cTn id="17" presetID="2" presetClass="entr" presetSubtype="8" fill="hold" grpId="0" nodeType="withEffect">
                                  <p:stCondLst>
                                    <p:cond delay="0"/>
                                  </p:stCondLst>
                                  <p:childTnLst>
                                    <p:set>
                                      <p:cBhvr>
                                        <p:cTn id="18" dur="1" fill="hold">
                                          <p:stCondLst>
                                            <p:cond delay="0"/>
                                          </p:stCondLst>
                                        </p:cTn>
                                        <p:tgtEl>
                                          <p:spTgt spid="11"/>
                                        </p:tgtEl>
                                        <p:attrNameLst>
                                          <p:attrName>style.visibility</p:attrName>
                                        </p:attrNameLst>
                                      </p:cBhvr>
                                      <p:to>
                                        <p:strVal val="visible"/>
                                      </p:to>
                                    </p:set>
                                    <p:anim calcmode="lin" valueType="num">
                                      <p:cBhvr additive="base">
                                        <p:cTn id="19" dur="500" fill="hold"/>
                                        <p:tgtEl>
                                          <p:spTgt spid="11"/>
                                        </p:tgtEl>
                                        <p:attrNameLst>
                                          <p:attrName>ppt_x</p:attrName>
                                        </p:attrNameLst>
                                      </p:cBhvr>
                                      <p:tavLst>
                                        <p:tav tm="0">
                                          <p:val>
                                            <p:strVal val="0-#ppt_w/2"/>
                                          </p:val>
                                        </p:tav>
                                        <p:tav tm="100000">
                                          <p:val>
                                            <p:strVal val="#ppt_x"/>
                                          </p:val>
                                        </p:tav>
                                      </p:tavLst>
                                    </p:anim>
                                    <p:anim calcmode="lin" valueType="num">
                                      <p:cBhvr additive="base">
                                        <p:cTn id="20" dur="500" fill="hold"/>
                                        <p:tgtEl>
                                          <p:spTgt spid="11"/>
                                        </p:tgtEl>
                                        <p:attrNameLst>
                                          <p:attrName>ppt_y</p:attrName>
                                        </p:attrNameLst>
                                      </p:cBhvr>
                                      <p:tavLst>
                                        <p:tav tm="0">
                                          <p:val>
                                            <p:strVal val="#ppt_y"/>
                                          </p:val>
                                        </p:tav>
                                        <p:tav tm="100000">
                                          <p:val>
                                            <p:strVal val="#ppt_y"/>
                                          </p:val>
                                        </p:tav>
                                      </p:tavLst>
                                    </p:anim>
                                  </p:childTnLst>
                                </p:cTn>
                              </p:par>
                              <p:par>
                                <p:cTn id="21" presetID="2" presetClass="entr" presetSubtype="8" fill="hold" grpId="0" nodeType="withEffect">
                                  <p:stCondLst>
                                    <p:cond delay="0"/>
                                  </p:stCondLst>
                                  <p:childTnLst>
                                    <p:set>
                                      <p:cBhvr>
                                        <p:cTn id="22" dur="1" fill="hold">
                                          <p:stCondLst>
                                            <p:cond delay="0"/>
                                          </p:stCondLst>
                                        </p:cTn>
                                        <p:tgtEl>
                                          <p:spTgt spid="12"/>
                                        </p:tgtEl>
                                        <p:attrNameLst>
                                          <p:attrName>style.visibility</p:attrName>
                                        </p:attrNameLst>
                                      </p:cBhvr>
                                      <p:to>
                                        <p:strVal val="visible"/>
                                      </p:to>
                                    </p:set>
                                    <p:anim calcmode="lin" valueType="num">
                                      <p:cBhvr additive="base">
                                        <p:cTn id="23" dur="500" fill="hold"/>
                                        <p:tgtEl>
                                          <p:spTgt spid="12"/>
                                        </p:tgtEl>
                                        <p:attrNameLst>
                                          <p:attrName>ppt_x</p:attrName>
                                        </p:attrNameLst>
                                      </p:cBhvr>
                                      <p:tavLst>
                                        <p:tav tm="0">
                                          <p:val>
                                            <p:strVal val="0-#ppt_w/2"/>
                                          </p:val>
                                        </p:tav>
                                        <p:tav tm="100000">
                                          <p:val>
                                            <p:strVal val="#ppt_x"/>
                                          </p:val>
                                        </p:tav>
                                      </p:tavLst>
                                    </p:anim>
                                    <p:anim calcmode="lin" valueType="num">
                                      <p:cBhvr additive="base">
                                        <p:cTn id="24" dur="500" fill="hold"/>
                                        <p:tgtEl>
                                          <p:spTgt spid="12"/>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P spid="10" grpId="0"/>
      <p:bldP spid="11" grpId="0"/>
      <p:bldP spid="12" grpId="0"/>
    </p:bld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a:xfrm>
            <a:off x="838200" y="6356350"/>
            <a:ext cx="2743200" cy="365125"/>
          </a:xfrm>
        </p:spPr>
        <p:txBody>
          <a:bodyPr/>
          <a:lstStyle/>
          <a:p>
            <a:fld id="{82F288E0-7875-42C4-84C8-98DBBD3BF4D2}" type="datetimeFigureOut">
              <a:rPr lang="zh-CN" altLang="en-US" smtClean="0"/>
              <a:pPr/>
              <a:t>2021/8/30</a:t>
            </a:fld>
            <a:endParaRPr lang="zh-CN" altLang="en-US"/>
          </a:p>
        </p:txBody>
      </p:sp>
      <p:sp>
        <p:nvSpPr>
          <p:cNvPr id="3" name="页脚占位符 2"/>
          <p:cNvSpPr>
            <a:spLocks noGrp="1"/>
          </p:cNvSpPr>
          <p:nvPr>
            <p:ph type="ftr" sz="quarter" idx="11"/>
          </p:nvPr>
        </p:nvSpPr>
        <p:spPr>
          <a:xfrm>
            <a:off x="4038600" y="6356350"/>
            <a:ext cx="4114800" cy="365125"/>
          </a:xfrm>
        </p:spPr>
        <p:txBody>
          <a:bodyPr/>
          <a:lstStyle/>
          <a:p>
            <a:endParaRPr lang="zh-CN" altLang="en-US"/>
          </a:p>
        </p:txBody>
      </p:sp>
      <p:sp>
        <p:nvSpPr>
          <p:cNvPr id="4" name="灯片编号占位符 3"/>
          <p:cNvSpPr>
            <a:spLocks noGrp="1"/>
          </p:cNvSpPr>
          <p:nvPr>
            <p:ph type="sldNum" sz="quarter" idx="12"/>
          </p:nvPr>
        </p:nvSpPr>
        <p:spPr>
          <a:xfrm>
            <a:off x="8610600" y="6356350"/>
            <a:ext cx="2743200" cy="365125"/>
          </a:xfrm>
        </p:spPr>
        <p:txBody>
          <a:bodyPr/>
          <a:lstStyle/>
          <a:p>
            <a:fld id="{7D9BB5D0-35E4-459D-AEF3-FE4D7C45CC19}" type="slidenum">
              <a:rPr lang="zh-CN" altLang="en-US" smtClean="0"/>
              <a:pPr/>
              <a:t>‹#›</a:t>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标题">
    <p:bg>
      <p:bgPr>
        <a:solidFill>
          <a:schemeClr val="bg1"/>
        </a:solidFill>
        <a:effectLst/>
      </p:bgPr>
    </p:bg>
    <p:spTree>
      <p:nvGrpSpPr>
        <p:cNvPr id="1" name=""/>
        <p:cNvGrpSpPr/>
        <p:nvPr/>
      </p:nvGrpSpPr>
      <p:grpSpPr>
        <a:xfrm>
          <a:off x="0" y="0"/>
          <a:ext cx="0" cy="0"/>
          <a:chOff x="0" y="0"/>
          <a:chExt cx="0" cy="0"/>
        </a:xfrm>
      </p:grpSpPr>
      <p:pic>
        <p:nvPicPr>
          <p:cNvPr id="2051" name="图片 2" descr="01"/>
          <p:cNvPicPr>
            <a:picLocks noChangeAspect="1"/>
          </p:cNvPicPr>
          <p:nvPr userDrawn="1"/>
        </p:nvPicPr>
        <p:blipFill>
          <a:blip r:embed="rId2" cstate="print"/>
          <a:stretch>
            <a:fillRect/>
          </a:stretch>
        </p:blipFill>
        <p:spPr>
          <a:xfrm>
            <a:off x="-139700" y="0"/>
            <a:ext cx="12331700" cy="6935788"/>
          </a:xfrm>
          <a:prstGeom prst="rect">
            <a:avLst/>
          </a:prstGeom>
          <a:noFill/>
          <a:ln w="9525">
            <a:noFill/>
          </a:ln>
        </p:spPr>
      </p:pic>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空白">
    <p:bg>
      <p:bgPr>
        <a:solidFill>
          <a:schemeClr val="bg2"/>
        </a:solidFill>
        <a:effectLst/>
      </p:bgPr>
    </p:bg>
    <p:spTree>
      <p:nvGrpSpPr>
        <p:cNvPr id="1" name=""/>
        <p:cNvGrpSpPr/>
        <p:nvPr/>
      </p:nvGrpSpPr>
      <p:grpSpPr>
        <a:xfrm>
          <a:off x="0" y="0"/>
          <a:ext cx="0" cy="0"/>
          <a:chOff x="0" y="0"/>
          <a:chExt cx="0" cy="0"/>
        </a:xfrm>
      </p:grpSpPr>
      <p:sp>
        <p:nvSpPr>
          <p:cNvPr id="2" name="日期占位符 1"/>
          <p:cNvSpPr>
            <a:spLocks noGrp="1"/>
          </p:cNvSpPr>
          <p:nvPr>
            <p:ph type="dt" sz="half" idx="10"/>
            <p:custDataLst>
              <p:tags r:id="rId1"/>
            </p:custDataLst>
          </p:nvPr>
        </p:nvSpPr>
        <p:spPr>
          <a:xfrm>
            <a:off x="879742" y="6349833"/>
            <a:ext cx="2700000" cy="316800"/>
          </a:xfrm>
        </p:spPr>
        <p:txBody>
          <a:bodyPr/>
          <a:lstStyle/>
          <a:p>
            <a:fld id="{760FBDFE-C587-4B4C-A407-44438C67B59E}" type="datetimeFigureOut">
              <a:rPr lang="zh-CN" altLang="en-US" smtClean="0"/>
              <a:pPr/>
              <a:t>2021/8/30</a:t>
            </a:fld>
            <a:endParaRPr lang="zh-CN" altLang="en-US"/>
          </a:p>
        </p:txBody>
      </p:sp>
      <p:sp>
        <p:nvSpPr>
          <p:cNvPr id="3" name="页脚占位符 2"/>
          <p:cNvSpPr>
            <a:spLocks noGrp="1"/>
          </p:cNvSpPr>
          <p:nvPr>
            <p:ph type="ftr" sz="quarter" idx="11"/>
            <p:custDataLst>
              <p:tags r:id="rId2"/>
            </p:custDataLst>
          </p:nvPr>
        </p:nvSpPr>
        <p:spPr>
          <a:xfrm>
            <a:off x="4116000" y="6349833"/>
            <a:ext cx="3960000" cy="316800"/>
          </a:xfrm>
        </p:spPr>
        <p:txBody>
          <a:bodyPr/>
          <a:lstStyle/>
          <a:p>
            <a:endParaRPr lang="zh-CN" altLang="en-US"/>
          </a:p>
        </p:txBody>
      </p:sp>
      <p:sp>
        <p:nvSpPr>
          <p:cNvPr id="4" name="灯片编号占位符 3"/>
          <p:cNvSpPr>
            <a:spLocks noGrp="1"/>
          </p:cNvSpPr>
          <p:nvPr>
            <p:ph type="sldNum" sz="quarter" idx="12"/>
            <p:custDataLst>
              <p:tags r:id="rId3"/>
            </p:custDataLst>
          </p:nvPr>
        </p:nvSpPr>
        <p:spPr>
          <a:xfrm>
            <a:off x="8610600" y="6349833"/>
            <a:ext cx="2700000" cy="316800"/>
          </a:xfrm>
        </p:spPr>
        <p:txBody>
          <a:bodyPr/>
          <a:lstStyle/>
          <a:p>
            <a:fld id="{49AE70B2-8BF9-45C0-BB95-33D1B9D3A854}" type="slidenum">
              <a:rPr lang="zh-CN" altLang="en-US" smtClean="0"/>
              <a:pPr/>
              <a:t>‹#›</a:t>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10.xml"/><Relationship Id="rId2" Type="http://schemas.openxmlformats.org/officeDocument/2006/relationships/slideLayout" Target="../slideLayouts/slideLayout9.xml"/><Relationship Id="rId1" Type="http://schemas.openxmlformats.org/officeDocument/2006/relationships/slideLayout" Target="../slideLayouts/slideLayout8.xml"/><Relationship Id="rId6" Type="http://schemas.openxmlformats.org/officeDocument/2006/relationships/image" Target="../media/image1.jpeg"/><Relationship Id="rId5" Type="http://schemas.openxmlformats.org/officeDocument/2006/relationships/theme" Target="../theme/theme2.xml"/><Relationship Id="rId4" Type="http://schemas.openxmlformats.org/officeDocument/2006/relationships/slideLayout" Target="../slideLayouts/slideLayout11.xml"/></Relationships>
</file>

<file path=ppt/slideMasters/_rels/slideMaster3.xml.rels><?xml version="1.0" encoding="UTF-8" standalone="yes"?>
<Relationships xmlns="http://schemas.openxmlformats.org/package/2006/relationships"><Relationship Id="rId3" Type="http://schemas.openxmlformats.org/officeDocument/2006/relationships/theme" Target="../theme/theme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4" Type="http://schemas.openxmlformats.org/officeDocument/2006/relationships/image" Target="../media/image1.jpeg"/></Relationships>
</file>

<file path=ppt/slideMasters/_rels/slideMaster4.xml.rels><?xml version="1.0" encoding="UTF-8" standalone="yes"?>
<Relationships xmlns="http://schemas.openxmlformats.org/package/2006/relationships"><Relationship Id="rId3" Type="http://schemas.openxmlformats.org/officeDocument/2006/relationships/theme" Target="../theme/theme4.xml"/><Relationship Id="rId2" Type="http://schemas.openxmlformats.org/officeDocument/2006/relationships/slideLayout" Target="../slideLayouts/slideLayout15.xml"/><Relationship Id="rId1" Type="http://schemas.openxmlformats.org/officeDocument/2006/relationships/slideLayout" Target="../slideLayouts/slideLayout14.xml"/><Relationship Id="rId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图片 1" descr="01b"/>
          <p:cNvPicPr>
            <a:picLocks noChangeAspect="1"/>
          </p:cNvPicPr>
          <p:nvPr userDrawn="1"/>
        </p:nvPicPr>
        <p:blipFill>
          <a:blip r:embed="rId9" cstate="print"/>
          <a:stretch>
            <a:fillRect/>
          </a:stretch>
        </p:blipFill>
        <p:spPr>
          <a:xfrm>
            <a:off x="-93662" y="0"/>
            <a:ext cx="12285662" cy="6910388"/>
          </a:xfrm>
          <a:prstGeom prst="rect">
            <a:avLst/>
          </a:prstGeom>
          <a:noFill/>
          <a:ln w="9525">
            <a:noFill/>
          </a:ln>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Lst>
  <p:hf sldNum="0" hdr="0" ftr="0" dt="0"/>
  <p:txStyles>
    <p:titleStyle>
      <a:lvl1pPr marL="914400" indent="-914400" algn="l" rtl="0" eaLnBrk="0" fontAlgn="base" hangingPunct="0">
        <a:lnSpc>
          <a:spcPct val="90000"/>
        </a:lnSpc>
        <a:spcBef>
          <a:spcPct val="0"/>
        </a:spcBef>
        <a:spcAft>
          <a:spcPct val="0"/>
        </a:spcAft>
        <a:defRPr sz="4400" kern="1200">
          <a:solidFill>
            <a:schemeClr val="tx1"/>
          </a:solidFill>
          <a:latin typeface="+mj-lt"/>
          <a:ea typeface="+mj-ea"/>
          <a:cs typeface="+mj-cs"/>
          <a:sym typeface="Calibri Light" panose="020F0302020204030204" pitchFamily="34" charset="0"/>
        </a:defRPr>
      </a:lvl1pPr>
      <a:lvl2pPr marL="914400" indent="-914400" algn="l" rtl="0" eaLnBrk="0" fontAlgn="base" hangingPunct="0">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sym typeface="Calibri Light" panose="020F0302020204030204" pitchFamily="34" charset="0"/>
        </a:defRPr>
      </a:lvl2pPr>
      <a:lvl3pPr marL="914400" indent="-914400" algn="l" rtl="0" eaLnBrk="0" fontAlgn="base" hangingPunct="0">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sym typeface="Calibri Light" panose="020F0302020204030204" pitchFamily="34" charset="0"/>
        </a:defRPr>
      </a:lvl3pPr>
      <a:lvl4pPr marL="914400" indent="-914400" algn="l" rtl="0" eaLnBrk="0" fontAlgn="base" hangingPunct="0">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sym typeface="Calibri Light" panose="020F0302020204030204" pitchFamily="34" charset="0"/>
        </a:defRPr>
      </a:lvl4pPr>
      <a:lvl5pPr marL="914400" indent="-914400" algn="l" rtl="0" eaLnBrk="0" fontAlgn="base" hangingPunct="0">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sym typeface="Calibri Light" panose="020F0302020204030204" pitchFamily="34" charset="0"/>
        </a:defRPr>
      </a:lvl5pPr>
      <a:lvl6pPr marL="1371600" indent="-914400" algn="l" rtl="0" fontAlgn="base">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sym typeface="Calibri Light" panose="020F0302020204030204" pitchFamily="34" charset="0"/>
        </a:defRPr>
      </a:lvl6pPr>
      <a:lvl7pPr marL="1828800" indent="-914400" algn="l" rtl="0" fontAlgn="base">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sym typeface="Calibri Light" panose="020F0302020204030204" pitchFamily="34" charset="0"/>
        </a:defRPr>
      </a:lvl7pPr>
      <a:lvl8pPr marL="2286000" indent="-914400" algn="l" rtl="0" fontAlgn="base">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sym typeface="Calibri Light" panose="020F0302020204030204" pitchFamily="34" charset="0"/>
        </a:defRPr>
      </a:lvl8pPr>
      <a:lvl9pPr marL="2743200" indent="-914400" algn="l" rtl="0" fontAlgn="base">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sym typeface="Calibri Light" panose="020F0302020204030204" pitchFamily="34" charset="0"/>
        </a:defRPr>
      </a:lvl9pPr>
    </p:titleStyle>
    <p:body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sym typeface="Calibri" panose="020F0502020204030204" charset="0"/>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sym typeface="Calibri" panose="020F0502020204030204" charset="0"/>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sym typeface="Calibri" panose="020F0502020204030204" charset="0"/>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sym typeface="Calibri" panose="020F0502020204030204" charset="0"/>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sym typeface="Calibri" panose="020F050202020403020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图片 1" descr="01b"/>
          <p:cNvPicPr>
            <a:picLocks noChangeAspect="1"/>
          </p:cNvPicPr>
          <p:nvPr userDrawn="1"/>
        </p:nvPicPr>
        <p:blipFill>
          <a:blip r:embed="rId6" cstate="print"/>
          <a:stretch>
            <a:fillRect/>
          </a:stretch>
        </p:blipFill>
        <p:spPr>
          <a:xfrm>
            <a:off x="-93662" y="0"/>
            <a:ext cx="12285662" cy="6910388"/>
          </a:xfrm>
          <a:prstGeom prst="rect">
            <a:avLst/>
          </a:prstGeom>
          <a:noFill/>
          <a:ln w="9525">
            <a:noFill/>
          </a:ln>
        </p:spPr>
      </p:pic>
    </p:spTree>
  </p:cSld>
  <p:clrMap bg1="lt1" tx1="dk1" bg2="lt2" tx2="dk2" accent1="accent1" accent2="accent2" accent3="accent3" accent4="accent4" accent5="accent5" accent6="accent6" hlink="hlink" folHlink="folHlink"/>
  <p:sldLayoutIdLst>
    <p:sldLayoutId id="2147483657" r:id="rId1"/>
    <p:sldLayoutId id="2147483658" r:id="rId2"/>
    <p:sldLayoutId id="2147483659" r:id="rId3"/>
    <p:sldLayoutId id="2147483660" r:id="rId4"/>
  </p:sldLayoutIdLst>
  <p:hf sldNum="0" hdr="0" ftr="0" dt="0"/>
  <p:txStyles>
    <p:titleStyle>
      <a:lvl1pPr marL="914400" indent="-914400" algn="l" rtl="0" eaLnBrk="0" fontAlgn="base" hangingPunct="0">
        <a:lnSpc>
          <a:spcPct val="90000"/>
        </a:lnSpc>
        <a:spcBef>
          <a:spcPct val="0"/>
        </a:spcBef>
        <a:spcAft>
          <a:spcPct val="0"/>
        </a:spcAft>
        <a:defRPr sz="4400" kern="1200">
          <a:solidFill>
            <a:schemeClr val="tx1"/>
          </a:solidFill>
          <a:latin typeface="+mj-lt"/>
          <a:ea typeface="+mj-ea"/>
          <a:cs typeface="+mj-cs"/>
          <a:sym typeface="Calibri Light" panose="020F0302020204030204" pitchFamily="34" charset="0"/>
        </a:defRPr>
      </a:lvl1pPr>
      <a:lvl2pPr marL="914400" indent="-914400" algn="l" rtl="0" eaLnBrk="0" fontAlgn="base" hangingPunct="0">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sym typeface="Calibri Light" panose="020F0302020204030204" pitchFamily="34" charset="0"/>
        </a:defRPr>
      </a:lvl2pPr>
      <a:lvl3pPr marL="914400" indent="-914400" algn="l" rtl="0" eaLnBrk="0" fontAlgn="base" hangingPunct="0">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sym typeface="Calibri Light" panose="020F0302020204030204" pitchFamily="34" charset="0"/>
        </a:defRPr>
      </a:lvl3pPr>
      <a:lvl4pPr marL="914400" indent="-914400" algn="l" rtl="0" eaLnBrk="0" fontAlgn="base" hangingPunct="0">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sym typeface="Calibri Light" panose="020F0302020204030204" pitchFamily="34" charset="0"/>
        </a:defRPr>
      </a:lvl4pPr>
      <a:lvl5pPr marL="914400" indent="-914400" algn="l" rtl="0" eaLnBrk="0" fontAlgn="base" hangingPunct="0">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sym typeface="Calibri Light" panose="020F0302020204030204" pitchFamily="34" charset="0"/>
        </a:defRPr>
      </a:lvl5pPr>
      <a:lvl6pPr marL="1371600" indent="-914400" algn="l" rtl="0" fontAlgn="base">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sym typeface="Calibri Light" panose="020F0302020204030204" pitchFamily="34" charset="0"/>
        </a:defRPr>
      </a:lvl6pPr>
      <a:lvl7pPr marL="1828800" indent="-914400" algn="l" rtl="0" fontAlgn="base">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sym typeface="Calibri Light" panose="020F0302020204030204" pitchFamily="34" charset="0"/>
        </a:defRPr>
      </a:lvl7pPr>
      <a:lvl8pPr marL="2286000" indent="-914400" algn="l" rtl="0" fontAlgn="base">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sym typeface="Calibri Light" panose="020F0302020204030204" pitchFamily="34" charset="0"/>
        </a:defRPr>
      </a:lvl8pPr>
      <a:lvl9pPr marL="2743200" indent="-914400" algn="l" rtl="0" fontAlgn="base">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sym typeface="Calibri Light" panose="020F0302020204030204" pitchFamily="34" charset="0"/>
        </a:defRPr>
      </a:lvl9pPr>
    </p:titleStyle>
    <p:body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sym typeface="Calibri" panose="020F0502020204030204" charset="0"/>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sym typeface="Calibri" panose="020F0502020204030204" charset="0"/>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sym typeface="Calibri" panose="020F0502020204030204" charset="0"/>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sym typeface="Calibri" panose="020F0502020204030204" charset="0"/>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sym typeface="Calibri" panose="020F050202020403020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图片 1" descr="01b"/>
          <p:cNvPicPr>
            <a:picLocks noChangeAspect="1"/>
          </p:cNvPicPr>
          <p:nvPr userDrawn="1"/>
        </p:nvPicPr>
        <p:blipFill>
          <a:blip r:embed="rId4" cstate="print"/>
          <a:stretch>
            <a:fillRect/>
          </a:stretch>
        </p:blipFill>
        <p:spPr>
          <a:xfrm>
            <a:off x="-93662" y="0"/>
            <a:ext cx="12285662" cy="6910388"/>
          </a:xfrm>
          <a:prstGeom prst="rect">
            <a:avLst/>
          </a:prstGeom>
          <a:noFill/>
          <a:ln w="9525">
            <a:noFill/>
          </a:ln>
        </p:spPr>
      </p:pic>
    </p:spTree>
  </p:cSld>
  <p:clrMap bg1="lt1" tx1="dk1" bg2="lt2" tx2="dk2" accent1="accent1" accent2="accent2" accent3="accent3" accent4="accent4" accent5="accent5" accent6="accent6" hlink="hlink" folHlink="folHlink"/>
  <p:sldLayoutIdLst>
    <p:sldLayoutId id="2147483662" r:id="rId1"/>
    <p:sldLayoutId id="2147483663" r:id="rId2"/>
  </p:sldLayoutIdLst>
  <p:hf sldNum="0" hdr="0" ftr="0" dt="0"/>
  <p:txStyles>
    <p:titleStyle>
      <a:lvl1pPr marL="914400" indent="-914400" algn="l" rtl="0" eaLnBrk="0" fontAlgn="base" hangingPunct="0">
        <a:lnSpc>
          <a:spcPct val="90000"/>
        </a:lnSpc>
        <a:spcBef>
          <a:spcPct val="0"/>
        </a:spcBef>
        <a:spcAft>
          <a:spcPct val="0"/>
        </a:spcAft>
        <a:defRPr sz="4400" kern="1200">
          <a:solidFill>
            <a:schemeClr val="tx1"/>
          </a:solidFill>
          <a:latin typeface="+mj-lt"/>
          <a:ea typeface="+mj-ea"/>
          <a:cs typeface="+mj-cs"/>
          <a:sym typeface="Calibri Light" panose="020F0302020204030204" pitchFamily="34" charset="0"/>
        </a:defRPr>
      </a:lvl1pPr>
      <a:lvl2pPr marL="914400" indent="-914400" algn="l" rtl="0" eaLnBrk="0" fontAlgn="base" hangingPunct="0">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sym typeface="Calibri Light" panose="020F0302020204030204" pitchFamily="34" charset="0"/>
        </a:defRPr>
      </a:lvl2pPr>
      <a:lvl3pPr marL="914400" indent="-914400" algn="l" rtl="0" eaLnBrk="0" fontAlgn="base" hangingPunct="0">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sym typeface="Calibri Light" panose="020F0302020204030204" pitchFamily="34" charset="0"/>
        </a:defRPr>
      </a:lvl3pPr>
      <a:lvl4pPr marL="914400" indent="-914400" algn="l" rtl="0" eaLnBrk="0" fontAlgn="base" hangingPunct="0">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sym typeface="Calibri Light" panose="020F0302020204030204" pitchFamily="34" charset="0"/>
        </a:defRPr>
      </a:lvl4pPr>
      <a:lvl5pPr marL="914400" indent="-914400" algn="l" rtl="0" eaLnBrk="0" fontAlgn="base" hangingPunct="0">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sym typeface="Calibri Light" panose="020F0302020204030204" pitchFamily="34" charset="0"/>
        </a:defRPr>
      </a:lvl5pPr>
      <a:lvl6pPr marL="1371600" indent="-914400" algn="l" rtl="0" fontAlgn="base">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sym typeface="Calibri Light" panose="020F0302020204030204" pitchFamily="34" charset="0"/>
        </a:defRPr>
      </a:lvl6pPr>
      <a:lvl7pPr marL="1828800" indent="-914400" algn="l" rtl="0" fontAlgn="base">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sym typeface="Calibri Light" panose="020F0302020204030204" pitchFamily="34" charset="0"/>
        </a:defRPr>
      </a:lvl7pPr>
      <a:lvl8pPr marL="2286000" indent="-914400" algn="l" rtl="0" fontAlgn="base">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sym typeface="Calibri Light" panose="020F0302020204030204" pitchFamily="34" charset="0"/>
        </a:defRPr>
      </a:lvl8pPr>
      <a:lvl9pPr marL="2743200" indent="-914400" algn="l" rtl="0" fontAlgn="base">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sym typeface="Calibri Light" panose="020F0302020204030204" pitchFamily="34" charset="0"/>
        </a:defRPr>
      </a:lvl9pPr>
    </p:titleStyle>
    <p:body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sym typeface="Calibri" panose="020F0502020204030204" charset="0"/>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sym typeface="Calibri" panose="020F0502020204030204" charset="0"/>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sym typeface="Calibri" panose="020F0502020204030204" charset="0"/>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sym typeface="Calibri" panose="020F0502020204030204" charset="0"/>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sym typeface="Calibri" panose="020F050202020403020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图片 1" descr="01b"/>
          <p:cNvPicPr>
            <a:picLocks noChangeAspect="1"/>
          </p:cNvPicPr>
          <p:nvPr userDrawn="1"/>
        </p:nvPicPr>
        <p:blipFill>
          <a:blip r:embed="rId4" cstate="print"/>
          <a:stretch>
            <a:fillRect/>
          </a:stretch>
        </p:blipFill>
        <p:spPr>
          <a:xfrm>
            <a:off x="-93662" y="0"/>
            <a:ext cx="12285662" cy="6910388"/>
          </a:xfrm>
          <a:prstGeom prst="rect">
            <a:avLst/>
          </a:prstGeom>
          <a:noFill/>
          <a:ln w="9525">
            <a:noFill/>
          </a:ln>
        </p:spPr>
      </p:pic>
    </p:spTree>
  </p:cSld>
  <p:clrMap bg1="lt1" tx1="dk1" bg2="lt2" tx2="dk2" accent1="accent1" accent2="accent2" accent3="accent3" accent4="accent4" accent5="accent5" accent6="accent6" hlink="hlink" folHlink="folHlink"/>
  <p:sldLayoutIdLst>
    <p:sldLayoutId id="2147483665" r:id="rId1"/>
    <p:sldLayoutId id="2147483666" r:id="rId2"/>
  </p:sldLayoutIdLst>
  <p:hf sldNum="0" hdr="0" ftr="0" dt="0"/>
  <p:txStyles>
    <p:titleStyle>
      <a:lvl1pPr marL="914400" indent="-914400" algn="l" rtl="0" eaLnBrk="0" fontAlgn="base" hangingPunct="0">
        <a:lnSpc>
          <a:spcPct val="90000"/>
        </a:lnSpc>
        <a:spcBef>
          <a:spcPct val="0"/>
        </a:spcBef>
        <a:spcAft>
          <a:spcPct val="0"/>
        </a:spcAft>
        <a:defRPr sz="4400" kern="1200">
          <a:solidFill>
            <a:schemeClr val="tx1"/>
          </a:solidFill>
          <a:latin typeface="+mj-lt"/>
          <a:ea typeface="+mj-ea"/>
          <a:cs typeface="+mj-cs"/>
          <a:sym typeface="Calibri Light" panose="020F0302020204030204" pitchFamily="34" charset="0"/>
        </a:defRPr>
      </a:lvl1pPr>
      <a:lvl2pPr marL="914400" indent="-914400" algn="l" rtl="0" eaLnBrk="0" fontAlgn="base" hangingPunct="0">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sym typeface="Calibri Light" panose="020F0302020204030204" pitchFamily="34" charset="0"/>
        </a:defRPr>
      </a:lvl2pPr>
      <a:lvl3pPr marL="914400" indent="-914400" algn="l" rtl="0" eaLnBrk="0" fontAlgn="base" hangingPunct="0">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sym typeface="Calibri Light" panose="020F0302020204030204" pitchFamily="34" charset="0"/>
        </a:defRPr>
      </a:lvl3pPr>
      <a:lvl4pPr marL="914400" indent="-914400" algn="l" rtl="0" eaLnBrk="0" fontAlgn="base" hangingPunct="0">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sym typeface="Calibri Light" panose="020F0302020204030204" pitchFamily="34" charset="0"/>
        </a:defRPr>
      </a:lvl4pPr>
      <a:lvl5pPr marL="914400" indent="-914400" algn="l" rtl="0" eaLnBrk="0" fontAlgn="base" hangingPunct="0">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sym typeface="Calibri Light" panose="020F0302020204030204" pitchFamily="34" charset="0"/>
        </a:defRPr>
      </a:lvl5pPr>
      <a:lvl6pPr marL="1371600" indent="-914400" algn="l" rtl="0" fontAlgn="base">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sym typeface="Calibri Light" panose="020F0302020204030204" pitchFamily="34" charset="0"/>
        </a:defRPr>
      </a:lvl6pPr>
      <a:lvl7pPr marL="1828800" indent="-914400" algn="l" rtl="0" fontAlgn="base">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sym typeface="Calibri Light" panose="020F0302020204030204" pitchFamily="34" charset="0"/>
        </a:defRPr>
      </a:lvl7pPr>
      <a:lvl8pPr marL="2286000" indent="-914400" algn="l" rtl="0" fontAlgn="base">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sym typeface="Calibri Light" panose="020F0302020204030204" pitchFamily="34" charset="0"/>
        </a:defRPr>
      </a:lvl8pPr>
      <a:lvl9pPr marL="2743200" indent="-914400" algn="l" rtl="0" fontAlgn="base">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sym typeface="Calibri Light" panose="020F0302020204030204" pitchFamily="34" charset="0"/>
        </a:defRPr>
      </a:lvl9pPr>
    </p:titleStyle>
    <p:body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sym typeface="Calibri" panose="020F0502020204030204" charset="0"/>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sym typeface="Calibri" panose="020F0502020204030204" charset="0"/>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sym typeface="Calibri" panose="020F0502020204030204" charset="0"/>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sym typeface="Calibri" panose="020F0502020204030204" charset="0"/>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sym typeface="Calibri" panose="020F050202020403020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8.xml"/><Relationship Id="rId1" Type="http://schemas.openxmlformats.org/officeDocument/2006/relationships/tags" Target="../tags/tag10.xml"/></Relationships>
</file>

<file path=ppt/slides/_rels/slide10.xml.rels><?xml version="1.0" encoding="UTF-8" standalone="yes"?>
<Relationships xmlns="http://schemas.openxmlformats.org/package/2006/relationships"><Relationship Id="rId2" Type="http://schemas.openxmlformats.org/officeDocument/2006/relationships/slideLayout" Target="../slideLayouts/slideLayout15.xml"/><Relationship Id="rId1" Type="http://schemas.openxmlformats.org/officeDocument/2006/relationships/tags" Target="../tags/tag57.xml"/></Relationships>
</file>

<file path=ppt/slides/_rels/slide11.xml.rels><?xml version="1.0" encoding="UTF-8" standalone="yes"?>
<Relationships xmlns="http://schemas.openxmlformats.org/package/2006/relationships"><Relationship Id="rId2" Type="http://schemas.openxmlformats.org/officeDocument/2006/relationships/slideLayout" Target="../slideLayouts/slideLayout15.xml"/><Relationship Id="rId1" Type="http://schemas.openxmlformats.org/officeDocument/2006/relationships/tags" Target="../tags/tag58.xml"/></Relationships>
</file>

<file path=ppt/slides/_rels/slide12.xml.rels><?xml version="1.0" encoding="UTF-8" standalone="yes"?>
<Relationships xmlns="http://schemas.openxmlformats.org/package/2006/relationships"><Relationship Id="rId8" Type="http://schemas.openxmlformats.org/officeDocument/2006/relationships/tags" Target="../tags/tag66.xml"/><Relationship Id="rId3" Type="http://schemas.openxmlformats.org/officeDocument/2006/relationships/tags" Target="../tags/tag61.xml"/><Relationship Id="rId7" Type="http://schemas.openxmlformats.org/officeDocument/2006/relationships/tags" Target="../tags/tag65.xml"/><Relationship Id="rId2" Type="http://schemas.openxmlformats.org/officeDocument/2006/relationships/tags" Target="../tags/tag60.xml"/><Relationship Id="rId1" Type="http://schemas.openxmlformats.org/officeDocument/2006/relationships/tags" Target="../tags/tag59.xml"/><Relationship Id="rId6" Type="http://schemas.openxmlformats.org/officeDocument/2006/relationships/tags" Target="../tags/tag64.xml"/><Relationship Id="rId5" Type="http://schemas.openxmlformats.org/officeDocument/2006/relationships/tags" Target="../tags/tag63.xml"/><Relationship Id="rId4" Type="http://schemas.openxmlformats.org/officeDocument/2006/relationships/tags" Target="../tags/tag62.xml"/><Relationship Id="rId9" Type="http://schemas.openxmlformats.org/officeDocument/2006/relationships/slideLayout" Target="../slideLayouts/slideLayout14.xml"/></Relationships>
</file>

<file path=ppt/slides/_rels/slide13.xml.rels><?xml version="1.0" encoding="UTF-8" standalone="yes"?>
<Relationships xmlns="http://schemas.openxmlformats.org/package/2006/relationships"><Relationship Id="rId2" Type="http://schemas.openxmlformats.org/officeDocument/2006/relationships/slideLayout" Target="../slideLayouts/slideLayout15.xml"/><Relationship Id="rId1" Type="http://schemas.openxmlformats.org/officeDocument/2006/relationships/tags" Target="../tags/tag67.xml"/></Relationships>
</file>

<file path=ppt/slides/_rels/slide14.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69.xml"/><Relationship Id="rId1" Type="http://schemas.openxmlformats.org/officeDocument/2006/relationships/tags" Target="../tags/tag6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tags" Target="../tags/tag18.xml"/><Relationship Id="rId13" Type="http://schemas.openxmlformats.org/officeDocument/2006/relationships/tags" Target="../tags/tag23.xml"/><Relationship Id="rId18" Type="http://schemas.openxmlformats.org/officeDocument/2006/relationships/tags" Target="../tags/tag28.xml"/><Relationship Id="rId26" Type="http://schemas.openxmlformats.org/officeDocument/2006/relationships/tags" Target="../tags/tag36.xml"/><Relationship Id="rId3" Type="http://schemas.openxmlformats.org/officeDocument/2006/relationships/tags" Target="../tags/tag13.xml"/><Relationship Id="rId21" Type="http://schemas.openxmlformats.org/officeDocument/2006/relationships/tags" Target="../tags/tag31.xml"/><Relationship Id="rId34" Type="http://schemas.openxmlformats.org/officeDocument/2006/relationships/tags" Target="../tags/tag44.xml"/><Relationship Id="rId7" Type="http://schemas.openxmlformats.org/officeDocument/2006/relationships/tags" Target="../tags/tag17.xml"/><Relationship Id="rId12" Type="http://schemas.openxmlformats.org/officeDocument/2006/relationships/tags" Target="../tags/tag22.xml"/><Relationship Id="rId17" Type="http://schemas.openxmlformats.org/officeDocument/2006/relationships/tags" Target="../tags/tag27.xml"/><Relationship Id="rId25" Type="http://schemas.openxmlformats.org/officeDocument/2006/relationships/tags" Target="../tags/tag35.xml"/><Relationship Id="rId33" Type="http://schemas.openxmlformats.org/officeDocument/2006/relationships/tags" Target="../tags/tag43.xml"/><Relationship Id="rId2" Type="http://schemas.openxmlformats.org/officeDocument/2006/relationships/tags" Target="../tags/tag12.xml"/><Relationship Id="rId16" Type="http://schemas.openxmlformats.org/officeDocument/2006/relationships/tags" Target="../tags/tag26.xml"/><Relationship Id="rId20" Type="http://schemas.openxmlformats.org/officeDocument/2006/relationships/tags" Target="../tags/tag30.xml"/><Relationship Id="rId29" Type="http://schemas.openxmlformats.org/officeDocument/2006/relationships/tags" Target="../tags/tag39.xml"/><Relationship Id="rId1" Type="http://schemas.openxmlformats.org/officeDocument/2006/relationships/tags" Target="../tags/tag11.xml"/><Relationship Id="rId6" Type="http://schemas.openxmlformats.org/officeDocument/2006/relationships/tags" Target="../tags/tag16.xml"/><Relationship Id="rId11" Type="http://schemas.openxmlformats.org/officeDocument/2006/relationships/tags" Target="../tags/tag21.xml"/><Relationship Id="rId24" Type="http://schemas.openxmlformats.org/officeDocument/2006/relationships/tags" Target="../tags/tag34.xml"/><Relationship Id="rId32" Type="http://schemas.openxmlformats.org/officeDocument/2006/relationships/tags" Target="../tags/tag42.xml"/><Relationship Id="rId5" Type="http://schemas.openxmlformats.org/officeDocument/2006/relationships/tags" Target="../tags/tag15.xml"/><Relationship Id="rId15" Type="http://schemas.openxmlformats.org/officeDocument/2006/relationships/tags" Target="../tags/tag25.xml"/><Relationship Id="rId23" Type="http://schemas.openxmlformats.org/officeDocument/2006/relationships/tags" Target="../tags/tag33.xml"/><Relationship Id="rId28" Type="http://schemas.openxmlformats.org/officeDocument/2006/relationships/tags" Target="../tags/tag38.xml"/><Relationship Id="rId36" Type="http://schemas.openxmlformats.org/officeDocument/2006/relationships/notesSlide" Target="../notesSlides/notesSlide1.xml"/><Relationship Id="rId10" Type="http://schemas.openxmlformats.org/officeDocument/2006/relationships/tags" Target="../tags/tag20.xml"/><Relationship Id="rId19" Type="http://schemas.openxmlformats.org/officeDocument/2006/relationships/tags" Target="../tags/tag29.xml"/><Relationship Id="rId31" Type="http://schemas.openxmlformats.org/officeDocument/2006/relationships/tags" Target="../tags/tag41.xml"/><Relationship Id="rId4" Type="http://schemas.openxmlformats.org/officeDocument/2006/relationships/tags" Target="../tags/tag14.xml"/><Relationship Id="rId9" Type="http://schemas.openxmlformats.org/officeDocument/2006/relationships/tags" Target="../tags/tag19.xml"/><Relationship Id="rId14" Type="http://schemas.openxmlformats.org/officeDocument/2006/relationships/tags" Target="../tags/tag24.xml"/><Relationship Id="rId22" Type="http://schemas.openxmlformats.org/officeDocument/2006/relationships/tags" Target="../tags/tag32.xml"/><Relationship Id="rId27" Type="http://schemas.openxmlformats.org/officeDocument/2006/relationships/tags" Target="../tags/tag37.xml"/><Relationship Id="rId30" Type="http://schemas.openxmlformats.org/officeDocument/2006/relationships/tags" Target="../tags/tag40.xml"/><Relationship Id="rId35" Type="http://schemas.openxmlformats.org/officeDocument/2006/relationships/slideLayout" Target="../slideLayouts/slideLayout10.xml"/></Relationships>
</file>

<file path=ppt/slides/_rels/slide4.xml.rels><?xml version="1.0" encoding="UTF-8" standalone="yes"?>
<Relationships xmlns="http://schemas.openxmlformats.org/package/2006/relationships"><Relationship Id="rId3" Type="http://schemas.openxmlformats.org/officeDocument/2006/relationships/tags" Target="../tags/tag47.xml"/><Relationship Id="rId2" Type="http://schemas.openxmlformats.org/officeDocument/2006/relationships/tags" Target="../tags/tag46.xml"/><Relationship Id="rId1" Type="http://schemas.openxmlformats.org/officeDocument/2006/relationships/tags" Target="../tags/tag45.xml"/><Relationship Id="rId5" Type="http://schemas.openxmlformats.org/officeDocument/2006/relationships/notesSlide" Target="../notesSlides/notesSlide2.xml"/><Relationship Id="rId4"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tags" Target="../tags/tag50.xml"/><Relationship Id="rId2" Type="http://schemas.openxmlformats.org/officeDocument/2006/relationships/tags" Target="../tags/tag49.xml"/><Relationship Id="rId1" Type="http://schemas.openxmlformats.org/officeDocument/2006/relationships/tags" Target="../tags/tag48.xml"/><Relationship Id="rId5" Type="http://schemas.openxmlformats.org/officeDocument/2006/relationships/notesSlide" Target="../notesSlides/notesSlide3.xml"/><Relationship Id="rId4"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51.xml"/></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52.xml"/></Relationships>
</file>

<file path=ppt/slides/_rels/slide8.xml.rels><?xml version="1.0" encoding="UTF-8" standalone="yes"?>
<Relationships xmlns="http://schemas.openxmlformats.org/package/2006/relationships"><Relationship Id="rId3" Type="http://schemas.openxmlformats.org/officeDocument/2006/relationships/tags" Target="../tags/tag55.xml"/><Relationship Id="rId2" Type="http://schemas.openxmlformats.org/officeDocument/2006/relationships/tags" Target="../tags/tag54.xml"/><Relationship Id="rId1" Type="http://schemas.openxmlformats.org/officeDocument/2006/relationships/tags" Target="../tags/tag53.xml"/><Relationship Id="rId5" Type="http://schemas.openxmlformats.org/officeDocument/2006/relationships/notesSlide" Target="../notesSlides/notesSlide4.xml"/><Relationship Id="rId4"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4.xml"/><Relationship Id="rId1" Type="http://schemas.openxmlformats.org/officeDocument/2006/relationships/tags" Target="../tags/tag5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直接连接符 17"/>
          <p:cNvSpPr/>
          <p:nvPr/>
        </p:nvSpPr>
        <p:spPr>
          <a:xfrm>
            <a:off x="4776788" y="4632325"/>
            <a:ext cx="2622550" cy="1588"/>
          </a:xfrm>
          <a:prstGeom prst="line">
            <a:avLst/>
          </a:prstGeom>
          <a:ln w="6350">
            <a:noFill/>
          </a:ln>
        </p:spPr>
      </p:sp>
      <p:sp>
        <p:nvSpPr>
          <p:cNvPr id="27650" name="文本框 24"/>
          <p:cNvSpPr/>
          <p:nvPr/>
        </p:nvSpPr>
        <p:spPr>
          <a:xfrm>
            <a:off x="3581400" y="5280025"/>
            <a:ext cx="6681788" cy="1198880"/>
          </a:xfrm>
          <a:prstGeom prst="rect">
            <a:avLst/>
          </a:prstGeom>
          <a:noFill/>
          <a:ln w="9525">
            <a:noFill/>
          </a:ln>
        </p:spPr>
        <p:txBody>
          <a:bodyPr anchor="t">
            <a:spAutoFit/>
          </a:bodyPr>
          <a:lstStyle/>
          <a:p>
            <a:pPr>
              <a:lnSpc>
                <a:spcPct val="150000"/>
              </a:lnSpc>
              <a:buFont typeface="Arial" panose="020B0604020202020204" pitchFamily="34" charset="0"/>
            </a:pPr>
            <a:r>
              <a:rPr lang="zh-CN" altLang="en-US" sz="2400" dirty="0">
                <a:latin typeface="微软雅黑" panose="020B0503020204020204" pitchFamily="34" charset="-122"/>
                <a:ea typeface="微软雅黑" panose="020B0503020204020204" pitchFamily="34" charset="-122"/>
                <a:sym typeface="Calibri" panose="020F0502020204030204" charset="0"/>
              </a:rPr>
              <a:t>报告人</a:t>
            </a:r>
            <a:r>
              <a:rPr lang="zh-CN" altLang="en-US" sz="2400" dirty="0" smtClean="0">
                <a:latin typeface="微软雅黑" panose="020B0503020204020204" pitchFamily="34" charset="-122"/>
                <a:ea typeface="微软雅黑" panose="020B0503020204020204" pitchFamily="34" charset="-122"/>
                <a:sym typeface="Calibri" panose="020F0502020204030204" charset="0"/>
              </a:rPr>
              <a:t>：何志攀</a:t>
            </a:r>
            <a:endParaRPr lang="en-US" altLang="zh-CN" sz="2400" dirty="0">
              <a:latin typeface="微软雅黑" panose="020B0503020204020204" pitchFamily="34" charset="-122"/>
              <a:ea typeface="微软雅黑" panose="020B0503020204020204" pitchFamily="34" charset="-122"/>
              <a:sym typeface="Calibri" panose="020F0502020204030204" charset="0"/>
            </a:endParaRPr>
          </a:p>
          <a:p>
            <a:pPr>
              <a:lnSpc>
                <a:spcPct val="150000"/>
              </a:lnSpc>
              <a:buFont typeface="Arial" panose="020B0604020202020204" pitchFamily="34" charset="0"/>
            </a:pPr>
            <a:r>
              <a:rPr lang="zh-CN" altLang="en-US" sz="2400" dirty="0">
                <a:latin typeface="微软雅黑" panose="020B0503020204020204" pitchFamily="34" charset="-122"/>
                <a:ea typeface="微软雅黑" panose="020B0503020204020204" pitchFamily="34" charset="-122"/>
                <a:sym typeface="Calibri" panose="020F0502020204030204" charset="0"/>
              </a:rPr>
              <a:t>单   位</a:t>
            </a:r>
            <a:r>
              <a:rPr lang="zh-CN" altLang="en-US" sz="2400" dirty="0" smtClean="0">
                <a:latin typeface="微软雅黑" panose="020B0503020204020204" pitchFamily="34" charset="-122"/>
                <a:ea typeface="微软雅黑" panose="020B0503020204020204" pitchFamily="34" charset="-122"/>
                <a:sym typeface="Calibri" panose="020F0502020204030204" charset="0"/>
              </a:rPr>
              <a:t>：北京师范大学附属实验中学</a:t>
            </a:r>
          </a:p>
        </p:txBody>
      </p:sp>
      <p:sp>
        <p:nvSpPr>
          <p:cNvPr id="27651" name="矩形 2"/>
          <p:cNvSpPr/>
          <p:nvPr/>
        </p:nvSpPr>
        <p:spPr>
          <a:xfrm>
            <a:off x="1036638" y="1647825"/>
            <a:ext cx="11155362" cy="2011363"/>
          </a:xfrm>
          <a:prstGeom prst="rect">
            <a:avLst/>
          </a:prstGeom>
          <a:noFill/>
          <a:ln w="9525">
            <a:noFill/>
          </a:ln>
        </p:spPr>
        <p:txBody>
          <a:bodyPr anchor="t"/>
          <a:lstStyle/>
          <a:p>
            <a:pPr>
              <a:buFont typeface="Arial" panose="020B0604020202020204" pitchFamily="34" charset="0"/>
            </a:pPr>
            <a:endParaRPr lang="zh-CN" altLang="en-US" dirty="0">
              <a:latin typeface="Arial" panose="020B0604020202020204" pitchFamily="34" charset="0"/>
              <a:ea typeface="宋体" panose="02010600030101010101" pitchFamily="2" charset="-122"/>
              <a:sym typeface="Calibri" panose="020F0502020204030204" charset="0"/>
            </a:endParaRPr>
          </a:p>
        </p:txBody>
      </p:sp>
      <p:sp>
        <p:nvSpPr>
          <p:cNvPr id="27652" name="文本框 22"/>
          <p:cNvSpPr/>
          <p:nvPr/>
        </p:nvSpPr>
        <p:spPr>
          <a:xfrm>
            <a:off x="-152400" y="2336800"/>
            <a:ext cx="12344400" cy="2122805"/>
          </a:xfrm>
          <a:prstGeom prst="rect">
            <a:avLst/>
          </a:prstGeom>
          <a:noFill/>
          <a:ln w="9525">
            <a:noFill/>
          </a:ln>
        </p:spPr>
        <p:txBody>
          <a:bodyPr wrap="square" anchor="t">
            <a:spAutoFit/>
          </a:bodyPr>
          <a:lstStyle/>
          <a:p>
            <a:pPr algn="ctr">
              <a:buFont typeface="Arial" panose="020B0604020202020204" pitchFamily="34" charset="0"/>
            </a:pPr>
            <a:r>
              <a:rPr lang="zh-CN" altLang="en-US" sz="4400" b="1" dirty="0" smtClean="0">
                <a:latin typeface="微软雅黑" panose="020B0503020204020204" pitchFamily="34" charset="-122"/>
                <a:ea typeface="微软雅黑" panose="020B0503020204020204" pitchFamily="34" charset="-122"/>
                <a:sym typeface="微软雅黑" panose="020B0503020204020204" pitchFamily="34" charset="-122"/>
              </a:rPr>
              <a:t>第</a:t>
            </a:r>
            <a:r>
              <a:rPr lang="en-US" altLang="zh-CN" sz="4400" b="1" dirty="0" smtClean="0">
                <a:latin typeface="微软雅黑" panose="020B0503020204020204" pitchFamily="34" charset="-122"/>
                <a:ea typeface="微软雅黑" panose="020B0503020204020204" pitchFamily="34" charset="-122"/>
                <a:sym typeface="微软雅黑" panose="020B0503020204020204" pitchFamily="34" charset="-122"/>
              </a:rPr>
              <a:t>4</a:t>
            </a:r>
            <a:r>
              <a:rPr lang="zh-CN" altLang="en-US" sz="4400" b="1" dirty="0" smtClean="0">
                <a:latin typeface="微软雅黑" panose="020B0503020204020204" pitchFamily="34" charset="-122"/>
                <a:ea typeface="微软雅黑" panose="020B0503020204020204" pitchFamily="34" charset="-122"/>
                <a:sym typeface="微软雅黑" panose="020B0503020204020204" pitchFamily="34" charset="-122"/>
              </a:rPr>
              <a:t>讲  将全面深化改革进行到底</a:t>
            </a:r>
          </a:p>
          <a:p>
            <a:pPr algn="ctr">
              <a:buFont typeface="Arial" panose="020B0604020202020204" pitchFamily="34" charset="0"/>
            </a:pPr>
            <a:r>
              <a:rPr lang="en-US" altLang="zh-CN" sz="4400" b="1" dirty="0">
                <a:latin typeface="微软雅黑" panose="020B0503020204020204" pitchFamily="34" charset="-122"/>
                <a:ea typeface="微软雅黑" panose="020B0503020204020204" pitchFamily="34" charset="-122"/>
                <a:sym typeface="微软雅黑" panose="020B0503020204020204" pitchFamily="34" charset="-122"/>
              </a:rPr>
              <a:t>           </a:t>
            </a:r>
          </a:p>
          <a:p>
            <a:pPr algn="ctr">
              <a:buFont typeface="Arial" panose="020B0604020202020204" pitchFamily="34" charset="0"/>
            </a:pPr>
            <a:r>
              <a:rPr lang="zh-CN" altLang="en-US" sz="4400" b="1" dirty="0" smtClean="0">
                <a:latin typeface="微软雅黑" panose="020B0503020204020204" pitchFamily="34" charset="-122"/>
                <a:ea typeface="微软雅黑" panose="020B0503020204020204" pitchFamily="34" charset="-122"/>
                <a:sym typeface="微软雅黑" panose="020B0503020204020204" pitchFamily="34" charset="-122"/>
              </a:rPr>
              <a:t>内容解读</a:t>
            </a:r>
            <a:endParaRPr lang="zh-CN" altLang="en-US" sz="4400" b="1" dirty="0">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27654" name="文本框 99"/>
          <p:cNvSpPr txBox="1"/>
          <p:nvPr/>
        </p:nvSpPr>
        <p:spPr>
          <a:xfrm>
            <a:off x="23813" y="1290638"/>
            <a:ext cx="10739437" cy="523875"/>
          </a:xfrm>
          <a:prstGeom prst="rect">
            <a:avLst/>
          </a:prstGeom>
          <a:noFill/>
          <a:ln w="9525">
            <a:noFill/>
          </a:ln>
        </p:spPr>
        <p:txBody>
          <a:bodyPr wrap="square" anchor="t">
            <a:spAutoFit/>
          </a:bodyPr>
          <a:lstStyle/>
          <a:p>
            <a:r>
              <a:rPr lang="zh-CN" altLang="zh-CN" sz="2800" b="1" dirty="0">
                <a:solidFill>
                  <a:srgbClr val="264457"/>
                </a:solidFill>
                <a:latin typeface="黑体" panose="02010609060101010101" charset="-122"/>
                <a:ea typeface="黑体" panose="02010609060101010101" charset="-122"/>
              </a:rPr>
              <a:t>《习近平新时代中国特色社会主义思想学生读本》</a:t>
            </a:r>
            <a:r>
              <a:rPr lang="zh-CN" altLang="en-US" sz="2800" b="1" dirty="0" smtClean="0">
                <a:solidFill>
                  <a:srgbClr val="264457"/>
                </a:solidFill>
                <a:latin typeface="黑体" panose="02010609060101010101" charset="-122"/>
                <a:ea typeface="黑体" panose="02010609060101010101" charset="-122"/>
              </a:rPr>
              <a:t>（初中）</a:t>
            </a:r>
            <a:endParaRPr lang="zh-CN" altLang="en-US" sz="2800" b="1" dirty="0">
              <a:solidFill>
                <a:srgbClr val="264457"/>
              </a:solidFill>
              <a:latin typeface="黑体" panose="02010609060101010101" charset="-122"/>
              <a:ea typeface="黑体" panose="02010609060101010101" charset="-122"/>
            </a:endParaRPr>
          </a:p>
        </p:txBody>
      </p:sp>
    </p:spTree>
    <p:custDataLst>
      <p:tags r:id="rId1"/>
    </p:custDataLst>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nvSpPr>
        <p:spPr>
          <a:xfrm>
            <a:off x="838200" y="637222"/>
            <a:ext cx="8564880" cy="587375"/>
          </a:xfrm>
          <a:prstGeom prst="rect">
            <a:avLst/>
          </a:prstGeom>
        </p:spPr>
        <p:txBody>
          <a:bodyPr vert="horz" lIns="91440" tIns="45720" rIns="91440" bIns="45720" rtlCol="0" anchor="ctr">
            <a:normAutofit fontScale="92500" lnSpcReduction="10000"/>
          </a:bodyPr>
          <a:lstStyle>
            <a:lvl1pPr algn="l" defTabSz="914400" rtl="0" eaLnBrk="1" latinLnBrk="0" hangingPunct="1">
              <a:lnSpc>
                <a:spcPct val="90000"/>
              </a:lnSpc>
              <a:spcBef>
                <a:spcPct val="0"/>
              </a:spcBef>
              <a:buNone/>
              <a:defRPr sz="3000" b="1" kern="1200">
                <a:solidFill>
                  <a:srgbClr val="404040"/>
                </a:solidFill>
                <a:latin typeface="+mj-lt"/>
                <a:ea typeface="+mj-ea"/>
                <a:cs typeface="+mj-cs"/>
              </a:defRPr>
            </a:lvl1pPr>
          </a:lstStyle>
          <a:p>
            <a:r>
              <a:rPr lang="en-US" altLang="zh-CN" sz="4000" spc="240" dirty="0" err="1" smtClean="0">
                <a:solidFill>
                  <a:schemeClr val="accent1">
                    <a:lumMod val="75000"/>
                  </a:schemeClr>
                </a:solidFill>
                <a:latin typeface="微软雅黑" panose="020B0503020204020204" pitchFamily="34" charset="-122"/>
                <a:ea typeface="微软雅黑" panose="020B0503020204020204" pitchFamily="34" charset="-122"/>
                <a:cs typeface="+mn-cs"/>
              </a:rPr>
              <a:t>制度优势的体现：两大奇迹</a:t>
            </a:r>
          </a:p>
        </p:txBody>
      </p:sp>
      <p:sp>
        <p:nvSpPr>
          <p:cNvPr id="3" name="内容占位符 2"/>
          <p:cNvSpPr>
            <a:spLocks noGrp="1"/>
          </p:cNvSpPr>
          <p:nvPr/>
        </p:nvSpPr>
        <p:spPr>
          <a:xfrm>
            <a:off x="838200" y="1304925"/>
            <a:ext cx="10194925" cy="4780915"/>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altLang="zh-CN" sz="2600" b="1" dirty="0">
                <a:latin typeface="楷体" panose="02010609060101010101" pitchFamily="49" charset="-122"/>
                <a:ea typeface="楷体" panose="02010609060101010101" pitchFamily="49" charset="-122"/>
                <a:cs typeface="楷体" panose="02010609060101010101" pitchFamily="49" charset="-122"/>
              </a:rPr>
              <a:t>    </a:t>
            </a:r>
            <a:r>
              <a:rPr lang="zh-CN" altLang="en-US" sz="2600" b="1" dirty="0">
                <a:latin typeface="楷体" panose="02010609060101010101" pitchFamily="49" charset="-122"/>
                <a:ea typeface="楷体" panose="02010609060101010101" pitchFamily="49" charset="-122"/>
                <a:cs typeface="楷体" panose="02010609060101010101" pitchFamily="49" charset="-122"/>
              </a:rPr>
              <a:t>“听言不如观事，观事不如观行。”我国国家制度和国家治理体系管不管用、有没有效，实践是最好的试金石。</a:t>
            </a:r>
            <a:r>
              <a:rPr lang="zh-CN" altLang="en-US" sz="2600" b="1" dirty="0">
                <a:solidFill>
                  <a:srgbClr val="FF0000"/>
                </a:solidFill>
                <a:latin typeface="楷体" panose="02010609060101010101" pitchFamily="49" charset="-122"/>
                <a:ea typeface="楷体" panose="02010609060101010101" pitchFamily="49" charset="-122"/>
                <a:cs typeface="楷体" panose="02010609060101010101" pitchFamily="49" charset="-122"/>
              </a:rPr>
              <a:t>新中国成立</a:t>
            </a:r>
            <a:r>
              <a:rPr lang="en-US" altLang="zh-CN" sz="2600" b="1" dirty="0">
                <a:solidFill>
                  <a:srgbClr val="FF0000"/>
                </a:solidFill>
                <a:latin typeface="楷体" panose="02010609060101010101" pitchFamily="49" charset="-122"/>
                <a:ea typeface="楷体" panose="02010609060101010101" pitchFamily="49" charset="-122"/>
                <a:cs typeface="楷体" panose="02010609060101010101" pitchFamily="49" charset="-122"/>
              </a:rPr>
              <a:t>70</a:t>
            </a:r>
            <a:r>
              <a:rPr lang="zh-CN" altLang="en-US" sz="2600" b="1" dirty="0">
                <a:solidFill>
                  <a:srgbClr val="FF0000"/>
                </a:solidFill>
                <a:latin typeface="楷体" panose="02010609060101010101" pitchFamily="49" charset="-122"/>
                <a:ea typeface="楷体" panose="02010609060101010101" pitchFamily="49" charset="-122"/>
                <a:cs typeface="楷体" panose="02010609060101010101" pitchFamily="49" charset="-122"/>
              </a:rPr>
              <a:t>年来，我们党领导人民创造了世所罕见的两大奇迹。</a:t>
            </a:r>
            <a:r>
              <a:rPr lang="zh-CN" altLang="en-US" sz="2600" b="1" dirty="0">
                <a:latin typeface="楷体" panose="02010609060101010101" pitchFamily="49" charset="-122"/>
                <a:ea typeface="楷体" panose="02010609060101010101" pitchFamily="49" charset="-122"/>
                <a:cs typeface="楷体" panose="02010609060101010101" pitchFamily="49" charset="-122"/>
              </a:rPr>
              <a:t>一是经济快速发展奇迹。我国大踏步赶上时代，用几十年时间走完了发达国家几百年走过的工业化进程，跃升为世界第二大经济体，综合国力、科技实力、国防实力、文化影响力、国际影响力显著提升，人民生活显著改善，中华民族以崭新姿态屹立于世界的东方。二是社会长期稳定奇迹。我国长期保持社会和谐稳定、人民安居乐业，成为国际社会公认的最有安全感的国家之一。可以说，在人类文明发展史上，除了中国特色社会主义制度和国家治理体系外，没有任何一种国家制度和国家治理体系能够在这样短的历史时期内创造出我国取得的经济快速发展、社会长期稳定这样的奇迹。</a:t>
            </a:r>
          </a:p>
          <a:p>
            <a:pPr marL="0" indent="0">
              <a:buNone/>
            </a:pPr>
            <a:r>
              <a:rPr lang="zh-CN" altLang="en-US" sz="2600" b="1" dirty="0">
                <a:latin typeface="楷体" panose="02010609060101010101" pitchFamily="49" charset="-122"/>
                <a:ea typeface="楷体" panose="02010609060101010101" pitchFamily="49" charset="-122"/>
                <a:cs typeface="楷体" panose="02010609060101010101" pitchFamily="49" charset="-122"/>
              </a:rPr>
              <a:t> </a:t>
            </a:r>
            <a:r>
              <a:rPr lang="en-US" altLang="zh-CN" sz="2600" b="1" dirty="0">
                <a:latin typeface="楷体" panose="02010609060101010101" pitchFamily="49" charset="-122"/>
                <a:ea typeface="楷体" panose="02010609060101010101" pitchFamily="49" charset="-122"/>
                <a:cs typeface="楷体" panose="02010609060101010101" pitchFamily="49" charset="-122"/>
              </a:rPr>
              <a:t>   ——</a:t>
            </a:r>
            <a:r>
              <a:rPr lang="zh-CN" altLang="en-US" sz="2600" b="1" dirty="0">
                <a:latin typeface="楷体" panose="02010609060101010101" pitchFamily="49" charset="-122"/>
                <a:ea typeface="楷体" panose="02010609060101010101" pitchFamily="49" charset="-122"/>
                <a:cs typeface="楷体" panose="02010609060101010101" pitchFamily="49" charset="-122"/>
              </a:rPr>
              <a:t>习近平《坚持和完善中国特色社会主义制度、推进国家治理体系和治理能力现代化》（2019年10月31日）</a:t>
            </a:r>
          </a:p>
        </p:txBody>
      </p:sp>
    </p:spTree>
    <p:custDataLst>
      <p:tags r:id="rId1"/>
    </p:custData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nvSpPr>
        <p:spPr>
          <a:xfrm>
            <a:off x="838200" y="658812"/>
            <a:ext cx="8564880" cy="587375"/>
          </a:xfrm>
          <a:prstGeom prst="rect">
            <a:avLst/>
          </a:prstGeom>
        </p:spPr>
        <p:txBody>
          <a:bodyPr vert="horz" lIns="91440" tIns="45720" rIns="91440" bIns="45720" rtlCol="0" anchor="ctr">
            <a:normAutofit fontScale="92500" lnSpcReduction="10000"/>
          </a:bodyPr>
          <a:lstStyle>
            <a:lvl1pPr algn="l" defTabSz="914400" rtl="0" eaLnBrk="1" latinLnBrk="0" hangingPunct="1">
              <a:lnSpc>
                <a:spcPct val="90000"/>
              </a:lnSpc>
              <a:spcBef>
                <a:spcPct val="0"/>
              </a:spcBef>
              <a:buNone/>
              <a:defRPr sz="3000" b="1" kern="1200">
                <a:solidFill>
                  <a:srgbClr val="404040"/>
                </a:solidFill>
                <a:latin typeface="+mj-lt"/>
                <a:ea typeface="+mj-ea"/>
                <a:cs typeface="+mj-cs"/>
              </a:defRPr>
            </a:lvl1pPr>
          </a:lstStyle>
          <a:p>
            <a:pPr algn="l">
              <a:buClrTx/>
              <a:buSzTx/>
              <a:buFontTx/>
            </a:pPr>
            <a:r>
              <a:rPr lang="en-US" altLang="zh-CN" sz="4000" spc="240" dirty="0" err="1" smtClean="0">
                <a:solidFill>
                  <a:schemeClr val="accent1">
                    <a:lumMod val="75000"/>
                  </a:schemeClr>
                </a:solidFill>
                <a:latin typeface="微软雅黑" panose="020B0503020204020204" pitchFamily="34" charset="-122"/>
                <a:ea typeface="微软雅黑" panose="020B0503020204020204" pitchFamily="34" charset="-122"/>
                <a:cs typeface="+mn-cs"/>
              </a:rPr>
              <a:t>制度优势的检验标准：</a:t>
            </a:r>
            <a:r>
              <a:rPr lang="zh-CN" altLang="en-US" sz="4000" spc="240" dirty="0" err="1" smtClean="0">
                <a:solidFill>
                  <a:schemeClr val="accent1">
                    <a:lumMod val="75000"/>
                  </a:schemeClr>
                </a:solidFill>
                <a:latin typeface="微软雅黑" panose="020B0503020204020204" pitchFamily="34" charset="-122"/>
                <a:ea typeface="微软雅黑" panose="020B0503020204020204" pitchFamily="34" charset="-122"/>
                <a:cs typeface="+mn-cs"/>
              </a:rPr>
              <a:t>社会</a:t>
            </a:r>
            <a:r>
              <a:rPr lang="en-US" altLang="zh-CN" sz="4000" spc="240" dirty="0" err="1" smtClean="0">
                <a:solidFill>
                  <a:schemeClr val="accent1">
                    <a:lumMod val="75000"/>
                  </a:schemeClr>
                </a:solidFill>
                <a:latin typeface="微软雅黑" panose="020B0503020204020204" pitchFamily="34" charset="-122"/>
                <a:ea typeface="微软雅黑" panose="020B0503020204020204" pitchFamily="34" charset="-122"/>
                <a:cs typeface="+mn-cs"/>
              </a:rPr>
              <a:t>实践</a:t>
            </a:r>
          </a:p>
        </p:txBody>
      </p:sp>
      <p:sp>
        <p:nvSpPr>
          <p:cNvPr id="3" name="内容占位符 2"/>
          <p:cNvSpPr>
            <a:spLocks noGrp="1"/>
          </p:cNvSpPr>
          <p:nvPr/>
        </p:nvSpPr>
        <p:spPr>
          <a:xfrm>
            <a:off x="975995" y="1352550"/>
            <a:ext cx="9981565" cy="4545330"/>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altLang="zh-CN" b="1" dirty="0">
                <a:latin typeface="楷体" panose="02010609060101010101" pitchFamily="49" charset="-122"/>
                <a:ea typeface="楷体" panose="02010609060101010101" pitchFamily="49" charset="-122"/>
                <a:cs typeface="楷体" panose="02010609060101010101" pitchFamily="49" charset="-122"/>
              </a:rPr>
              <a:t>    </a:t>
            </a:r>
            <a:r>
              <a:rPr lang="zh-CN" altLang="en-US" b="1" dirty="0">
                <a:latin typeface="楷体" panose="02010609060101010101" pitchFamily="49" charset="-122"/>
                <a:ea typeface="楷体" panose="02010609060101010101" pitchFamily="49" charset="-122"/>
                <a:cs typeface="楷体" panose="02010609060101010101" pitchFamily="49" charset="-122"/>
              </a:rPr>
              <a:t>我们既要坚持好、巩固好经过长期实践检验的我国国家制度和国家治理体系，又要完善好、发展好我国国家制度和国家治理体系，不断把我国制度优势更好转化为国家治理效能。</a:t>
            </a:r>
          </a:p>
          <a:p>
            <a:pPr marL="0" indent="0">
              <a:buNone/>
            </a:pPr>
            <a:r>
              <a:rPr lang="en-US" altLang="zh-CN" b="1" dirty="0">
                <a:latin typeface="楷体" panose="02010609060101010101" pitchFamily="49" charset="-122"/>
                <a:ea typeface="楷体" panose="02010609060101010101" pitchFamily="49" charset="-122"/>
                <a:cs typeface="楷体" panose="02010609060101010101" pitchFamily="49" charset="-122"/>
              </a:rPr>
              <a:t>    </a:t>
            </a:r>
            <a:r>
              <a:rPr lang="zh-CN" altLang="en-US" b="1" dirty="0">
                <a:latin typeface="楷体" panose="02010609060101010101" pitchFamily="49" charset="-122"/>
                <a:ea typeface="楷体" panose="02010609060101010101" pitchFamily="49" charset="-122"/>
                <a:cs typeface="楷体" panose="02010609060101010101" pitchFamily="49" charset="-122"/>
              </a:rPr>
              <a:t>我反复讲，</a:t>
            </a:r>
            <a:r>
              <a:rPr lang="zh-CN" altLang="en-US" b="1" dirty="0">
                <a:solidFill>
                  <a:srgbClr val="FF0000"/>
                </a:solidFill>
                <a:latin typeface="楷体" panose="02010609060101010101" pitchFamily="49" charset="-122"/>
                <a:ea typeface="楷体" panose="02010609060101010101" pitchFamily="49" charset="-122"/>
                <a:cs typeface="楷体" panose="02010609060101010101" pitchFamily="49" charset="-122"/>
              </a:rPr>
              <a:t>鞋子合不合脚，只有穿的人才知道。中国特色社会主义制度好不好、优越不优越，中国人民最清楚，也最有发言权。我们在这个重大政治问题上一定要有定力、有主见，决不能自失主张、自乱阵脚。</a:t>
            </a:r>
            <a:r>
              <a:rPr lang="zh-CN" altLang="en-US" b="1" dirty="0">
                <a:latin typeface="楷体" panose="02010609060101010101" pitchFamily="49" charset="-122"/>
                <a:ea typeface="楷体" panose="02010609060101010101" pitchFamily="49" charset="-122"/>
                <a:cs typeface="楷体" panose="02010609060101010101" pitchFamily="49" charset="-122"/>
              </a:rPr>
              <a:t>全党同志特别是各级领导干部做政治上的明白人，很重要的一条就是任何时候任何情况下都要坚定中国特色社会主义道路自信、理论自信、制度自信、文化自信，真正做到“千磨万击还坚劲，任尔东西南北风”。</a:t>
            </a:r>
          </a:p>
          <a:p>
            <a:pPr marL="0" indent="0">
              <a:buNone/>
            </a:pPr>
            <a:r>
              <a:rPr lang="zh-CN" altLang="en-US" b="1" dirty="0">
                <a:latin typeface="楷体" panose="02010609060101010101" pitchFamily="49" charset="-122"/>
                <a:ea typeface="楷体" panose="02010609060101010101" pitchFamily="49" charset="-122"/>
                <a:cs typeface="楷体" panose="02010609060101010101" pitchFamily="49" charset="-122"/>
              </a:rPr>
              <a:t> </a:t>
            </a:r>
            <a:r>
              <a:rPr lang="en-US" altLang="zh-CN" b="1" dirty="0">
                <a:latin typeface="楷体" panose="02010609060101010101" pitchFamily="49" charset="-122"/>
                <a:ea typeface="楷体" panose="02010609060101010101" pitchFamily="49" charset="-122"/>
                <a:cs typeface="楷体" panose="02010609060101010101" pitchFamily="49" charset="-122"/>
              </a:rPr>
              <a:t>   ——</a:t>
            </a:r>
            <a:r>
              <a:rPr lang="zh-CN" altLang="en-US" b="1" dirty="0">
                <a:latin typeface="楷体" panose="02010609060101010101" pitchFamily="49" charset="-122"/>
                <a:ea typeface="楷体" panose="02010609060101010101" pitchFamily="49" charset="-122"/>
                <a:cs typeface="楷体" panose="02010609060101010101" pitchFamily="49" charset="-122"/>
              </a:rPr>
              <a:t>习近平《坚持和完善中国特色社会主义制度、推进国家治理体系和治理能力现代化》（2019年10月31日）</a:t>
            </a:r>
          </a:p>
        </p:txBody>
      </p:sp>
    </p:spTree>
    <p:custDataLst>
      <p:tags r:id="rId1"/>
    </p:custData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custDataLst>
              <p:tags r:id="rId2"/>
            </p:custDataLst>
          </p:nvPr>
        </p:nvSpPr>
        <p:spPr>
          <a:xfrm>
            <a:off x="609605" y="967110"/>
            <a:ext cx="10972876" cy="762000"/>
          </a:xfrm>
          <a:prstGeom prst="rect">
            <a:avLst/>
          </a:prstGeom>
          <a:noFill/>
        </p:spPr>
        <p:txBody>
          <a:bodyPr wrap="square" lIns="63500" tIns="25400" rIns="63500" bIns="25400" rtlCol="0" anchor="ctr" anchorCtr="0">
            <a:normAutofit/>
          </a:bodyPr>
          <a:lstStyle/>
          <a:p>
            <a:pPr marL="0" indent="0" algn="l">
              <a:lnSpc>
                <a:spcPct val="100000"/>
              </a:lnSpc>
              <a:spcBef>
                <a:spcPts val="0"/>
              </a:spcBef>
              <a:spcAft>
                <a:spcPts val="0"/>
              </a:spcAft>
              <a:buSzPct val="100000"/>
              <a:buNone/>
            </a:pPr>
            <a:r>
              <a:rPr lang="zh-CN" altLang="en-US" sz="4000" b="1" spc="240" dirty="0">
                <a:solidFill>
                  <a:schemeClr val="accent1">
                    <a:lumMod val="75000"/>
                  </a:schemeClr>
                </a:solidFill>
                <a:latin typeface="微软雅黑" panose="020B0503020204020204" pitchFamily="34" charset="-122"/>
                <a:ea typeface="微软雅黑" panose="020B0503020204020204" pitchFamily="34" charset="-122"/>
              </a:rPr>
              <a:t>四</a:t>
            </a:r>
            <a:r>
              <a:rPr lang="zh-CN" altLang="en-US" sz="4000" b="1" spc="240" dirty="0" smtClean="0">
                <a:solidFill>
                  <a:schemeClr val="accent1">
                    <a:lumMod val="75000"/>
                  </a:schemeClr>
                </a:solidFill>
                <a:latin typeface="微软雅黑" panose="020B0503020204020204" pitchFamily="34" charset="-122"/>
                <a:ea typeface="微软雅黑" panose="020B0503020204020204" pitchFamily="34" charset="-122"/>
              </a:rPr>
              <a:t>、</a:t>
            </a:r>
            <a:r>
              <a:rPr lang="en-US" altLang="zh-CN" sz="4000" b="1" spc="240" dirty="0" err="1" smtClean="0">
                <a:solidFill>
                  <a:schemeClr val="accent1">
                    <a:lumMod val="75000"/>
                  </a:schemeClr>
                </a:solidFill>
                <a:latin typeface="微软雅黑" panose="020B0503020204020204" pitchFamily="34" charset="-122"/>
                <a:ea typeface="微软雅黑" panose="020B0503020204020204" pitchFamily="34" charset="-122"/>
              </a:rPr>
              <a:t>教学难点</a:t>
            </a:r>
          </a:p>
        </p:txBody>
      </p:sp>
      <p:sp>
        <p:nvSpPr>
          <p:cNvPr id="15" name="序号1" descr="e7d195523061f1c08d347f6bf0421bdacd46f3c1815d51b81E1CE79090F8942429A56C6AE2B3163BABA1A3FCE285BEC4FF43A5085572A94AD2C0A17AE448F24FA68DD62479D8C0666FEB6710638384D2ED817A4F5797E348394E13AA4D405A6090FC5A3A108D834694539815BA3508E71FBEF5C49F4C764656C2053DD0B8FEA68254E67435733C3AA675A5DA722F51B5"/>
          <p:cNvSpPr txBox="1"/>
          <p:nvPr>
            <p:custDataLst>
              <p:tags r:id="rId3"/>
            </p:custDataLst>
          </p:nvPr>
        </p:nvSpPr>
        <p:spPr>
          <a:xfrm>
            <a:off x="3043934" y="2964476"/>
            <a:ext cx="880270" cy="784639"/>
          </a:xfrm>
          <a:prstGeom prst="rect">
            <a:avLst/>
          </a:prstGeom>
          <a:noFill/>
        </p:spPr>
        <p:txBody>
          <a:bodyPr wrap="square" rtlCol="0" anchor="ctr">
            <a:normAutofit/>
          </a:bodyPr>
          <a:lstStyle/>
          <a:p>
            <a:pPr marL="0">
              <a:lnSpc>
                <a:spcPct val="100000"/>
              </a:lnSpc>
              <a:spcBef>
                <a:spcPts val="0"/>
              </a:spcBef>
              <a:spcAft>
                <a:spcPts val="800"/>
              </a:spcAft>
            </a:pPr>
            <a:endParaRPr lang="en-US" sz="4200" b="1" spc="340" dirty="0">
              <a:solidFill>
                <a:schemeClr val="dk1"/>
              </a:solidFill>
              <a:latin typeface="Arial" panose="020B0604020202020204" pitchFamily="34" charset="0"/>
              <a:ea typeface="微软雅黑" panose="020B0503020204020204" pitchFamily="34" charset="-122"/>
              <a:cs typeface="Montserrat Black"/>
            </a:endParaRPr>
          </a:p>
        </p:txBody>
      </p:sp>
      <p:sp>
        <p:nvSpPr>
          <p:cNvPr id="17" name="TextBox 21"/>
          <p:cNvSpPr txBox="1"/>
          <p:nvPr>
            <p:custDataLst>
              <p:tags r:id="rId4"/>
            </p:custDataLst>
          </p:nvPr>
        </p:nvSpPr>
        <p:spPr>
          <a:xfrm>
            <a:off x="1656080" y="4341495"/>
            <a:ext cx="4356735" cy="1882775"/>
          </a:xfrm>
          <a:prstGeom prst="rect">
            <a:avLst/>
          </a:prstGeom>
          <a:noFill/>
        </p:spPr>
        <p:txBody>
          <a:bodyPr wrap="square" rtlCol="0" anchor="ctr"/>
          <a:lstStyle/>
          <a:p>
            <a:pPr>
              <a:lnSpc>
                <a:spcPct val="100000"/>
              </a:lnSpc>
            </a:pPr>
            <a:r>
              <a:rPr lang="en-US" altLang="zh-CN" sz="1800" b="1" dirty="0">
                <a:gradFill>
                  <a:gsLst>
                    <a:gs pos="0">
                      <a:srgbClr val="007BD3"/>
                    </a:gs>
                    <a:gs pos="100000">
                      <a:srgbClr val="034373"/>
                    </a:gs>
                  </a:gsLst>
                  <a:lin scaled="0"/>
                </a:gradFill>
                <a:uFillTx/>
                <a:latin typeface="楷体" panose="02010609060101010101" pitchFamily="49" charset="-122"/>
                <a:ea typeface="楷体" panose="02010609060101010101" pitchFamily="49" charset="-122"/>
                <a:sym typeface="+mn-ea"/>
              </a:rPr>
              <a:t>    </a:t>
            </a:r>
            <a:endParaRPr lang="zh-CN" altLang="en-US" sz="2800" b="1" dirty="0">
              <a:gradFill>
                <a:gsLst>
                  <a:gs pos="0">
                    <a:srgbClr val="007BD3"/>
                  </a:gs>
                  <a:gs pos="100000">
                    <a:srgbClr val="034373"/>
                  </a:gs>
                </a:gsLst>
                <a:lin scaled="0"/>
              </a:gradFill>
              <a:latin typeface="楷体" panose="02010609060101010101" pitchFamily="49" charset="-122"/>
              <a:ea typeface="楷体" panose="02010609060101010101" pitchFamily="49" charset="-122"/>
              <a:sym typeface="+mn-ea"/>
            </a:endParaRPr>
          </a:p>
        </p:txBody>
      </p:sp>
      <p:sp>
        <p:nvSpPr>
          <p:cNvPr id="18" name="Rectangle 29"/>
          <p:cNvSpPr/>
          <p:nvPr>
            <p:custDataLst>
              <p:tags r:id="rId5"/>
            </p:custDataLst>
          </p:nvPr>
        </p:nvSpPr>
        <p:spPr>
          <a:xfrm>
            <a:off x="2188411" y="3767868"/>
            <a:ext cx="2592873" cy="573522"/>
          </a:xfrm>
          <a:prstGeom prst="rect">
            <a:avLst/>
          </a:prstGeom>
        </p:spPr>
        <p:txBody>
          <a:bodyPr wrap="square" anchor="ctr">
            <a:norm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indent="0" algn="l">
              <a:lnSpc>
                <a:spcPct val="100000"/>
              </a:lnSpc>
              <a:spcBef>
                <a:spcPts val="0"/>
              </a:spcBef>
              <a:spcAft>
                <a:spcPts val="0"/>
              </a:spcAft>
              <a:buSzPct val="100000"/>
            </a:pPr>
            <a:endParaRPr lang="zh-CN" altLang="en-US" sz="2800" b="1" spc="200" dirty="0">
              <a:solidFill>
                <a:schemeClr val="tx1">
                  <a:lumMod val="75000"/>
                  <a:lumOff val="25000"/>
                </a:schemeClr>
              </a:solidFill>
              <a:uFillTx/>
              <a:latin typeface="Arial" panose="020B0604020202020204" pitchFamily="34" charset="0"/>
              <a:ea typeface="微软雅黑" panose="020B0503020204020204" pitchFamily="34" charset="-122"/>
            </a:endParaRPr>
          </a:p>
        </p:txBody>
      </p:sp>
      <p:sp>
        <p:nvSpPr>
          <p:cNvPr id="30" name="序号1" descr="e7d195523061f1c08d347f6bf0421bdacd46f3c1815d51b81E1CE79090F8942429A56C6AE2B3163BABA1A3FCE285BEC4FF43A5085572A94AD2C0A17AE448F24FA68DD62479D8C0666FEB6710638384D2ED817A4F5797E348394E13AA4D405A6090FC5A3A108D834694539815BA3508E71FBEF5C49F4C764656C2053DD0B8FEA68254E67435733C3AA675A5DA722F51B5"/>
          <p:cNvSpPr txBox="1"/>
          <p:nvPr>
            <p:custDataLst>
              <p:tags r:id="rId6"/>
            </p:custDataLst>
          </p:nvPr>
        </p:nvSpPr>
        <p:spPr>
          <a:xfrm>
            <a:off x="7725518" y="1972510"/>
            <a:ext cx="880270" cy="784639"/>
          </a:xfrm>
          <a:prstGeom prst="rect">
            <a:avLst/>
          </a:prstGeom>
          <a:noFill/>
        </p:spPr>
        <p:txBody>
          <a:bodyPr wrap="square" rtlCol="0" anchor="ctr">
            <a:normAutofit/>
          </a:bodyPr>
          <a:lstStyle/>
          <a:p>
            <a:pPr marL="0">
              <a:lnSpc>
                <a:spcPct val="100000"/>
              </a:lnSpc>
              <a:spcBef>
                <a:spcPts val="0"/>
              </a:spcBef>
              <a:spcAft>
                <a:spcPts val="800"/>
              </a:spcAft>
            </a:pPr>
            <a:endParaRPr lang="en-US" sz="4200" b="1" spc="340" dirty="0">
              <a:solidFill>
                <a:schemeClr val="bg1"/>
              </a:solidFill>
              <a:latin typeface="Arial" panose="020B0604020202020204" pitchFamily="34" charset="0"/>
              <a:ea typeface="微软雅黑" panose="020B0503020204020204" pitchFamily="34" charset="-122"/>
              <a:cs typeface="Montserrat Black"/>
            </a:endParaRPr>
          </a:p>
        </p:txBody>
      </p:sp>
      <p:sp>
        <p:nvSpPr>
          <p:cNvPr id="32" name="TextBox 21"/>
          <p:cNvSpPr txBox="1"/>
          <p:nvPr>
            <p:custDataLst>
              <p:tags r:id="rId7"/>
            </p:custDataLst>
          </p:nvPr>
        </p:nvSpPr>
        <p:spPr>
          <a:xfrm>
            <a:off x="6515100" y="3435350"/>
            <a:ext cx="4493260" cy="2484755"/>
          </a:xfrm>
          <a:prstGeom prst="rect">
            <a:avLst/>
          </a:prstGeom>
          <a:noFill/>
        </p:spPr>
        <p:txBody>
          <a:bodyPr wrap="square" rtlCol="0" anchor="ctr"/>
          <a:lstStyle/>
          <a:p>
            <a:pPr>
              <a:lnSpc>
                <a:spcPct val="150000"/>
              </a:lnSpc>
            </a:pPr>
            <a:endParaRPr lang="zh-CN" altLang="en-US" sz="2800" b="1" dirty="0">
              <a:gradFill>
                <a:gsLst>
                  <a:gs pos="0">
                    <a:srgbClr val="007BD3"/>
                  </a:gs>
                  <a:gs pos="100000">
                    <a:srgbClr val="034373"/>
                  </a:gs>
                </a:gsLst>
                <a:lin scaled="0"/>
              </a:gradFill>
              <a:latin typeface="楷体" panose="02010609060101010101" pitchFamily="49" charset="-122"/>
              <a:ea typeface="楷体" panose="02010609060101010101" pitchFamily="49" charset="-122"/>
              <a:sym typeface="+mn-ea"/>
            </a:endParaRPr>
          </a:p>
        </p:txBody>
      </p:sp>
      <p:sp>
        <p:nvSpPr>
          <p:cNvPr id="33" name="Rectangle 29"/>
          <p:cNvSpPr/>
          <p:nvPr>
            <p:custDataLst>
              <p:tags r:id="rId8"/>
            </p:custDataLst>
          </p:nvPr>
        </p:nvSpPr>
        <p:spPr>
          <a:xfrm>
            <a:off x="6515030" y="2964497"/>
            <a:ext cx="2592873" cy="573522"/>
          </a:xfrm>
          <a:prstGeom prst="rect">
            <a:avLst/>
          </a:prstGeom>
        </p:spPr>
        <p:txBody>
          <a:bodyPr wrap="square" anchor="ctr">
            <a:norm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indent="0" algn="l">
              <a:lnSpc>
                <a:spcPct val="100000"/>
              </a:lnSpc>
              <a:spcBef>
                <a:spcPts val="0"/>
              </a:spcBef>
              <a:spcAft>
                <a:spcPts val="0"/>
              </a:spcAft>
              <a:buSzPct val="100000"/>
            </a:pPr>
            <a:r>
              <a:rPr lang="en-US" altLang="zh-CN" sz="2800" b="1" spc="200" dirty="0">
                <a:solidFill>
                  <a:schemeClr val="tx1">
                    <a:lumMod val="75000"/>
                    <a:lumOff val="25000"/>
                  </a:schemeClr>
                </a:solidFill>
                <a:latin typeface="Arial" panose="020B0604020202020204" pitchFamily="34" charset="0"/>
                <a:ea typeface="微软雅黑" panose="020B0503020204020204" pitchFamily="34" charset="-122"/>
              </a:rPr>
              <a:t>   </a:t>
            </a:r>
            <a:r>
              <a:rPr lang="en-US" altLang="zh-CN" sz="2800" b="1" spc="200" dirty="0" smtClean="0">
                <a:solidFill>
                  <a:schemeClr val="tx1">
                    <a:lumMod val="75000"/>
                    <a:lumOff val="25000"/>
                  </a:schemeClr>
                </a:solidFill>
                <a:latin typeface="Arial" panose="020B0604020202020204" pitchFamily="34" charset="0"/>
                <a:ea typeface="微软雅黑" panose="020B0503020204020204" pitchFamily="34" charset="-122"/>
              </a:rPr>
              <a:t> </a:t>
            </a:r>
            <a:endParaRPr lang="zh-CN" altLang="en-US" sz="2800" b="1" spc="200" dirty="0">
              <a:solidFill>
                <a:schemeClr val="tx1">
                  <a:lumMod val="75000"/>
                  <a:lumOff val="25000"/>
                </a:schemeClr>
              </a:solidFill>
              <a:uFillTx/>
              <a:latin typeface="Arial" panose="020B0604020202020204" pitchFamily="34" charset="0"/>
              <a:ea typeface="微软雅黑" panose="020B0503020204020204" pitchFamily="34" charset="-122"/>
            </a:endParaRPr>
          </a:p>
        </p:txBody>
      </p:sp>
      <p:sp>
        <p:nvSpPr>
          <p:cNvPr id="4" name="内容占位符 3"/>
          <p:cNvSpPr>
            <a:spLocks noGrp="1"/>
          </p:cNvSpPr>
          <p:nvPr/>
        </p:nvSpPr>
        <p:spPr>
          <a:xfrm>
            <a:off x="848995" y="1971675"/>
            <a:ext cx="10504805" cy="4205605"/>
          </a:xfrm>
          <a:prstGeom prst="rect">
            <a:avLst/>
          </a:prstGeom>
        </p:spPr>
        <p:txBody>
          <a:bodyPr>
            <a:normAutofit/>
          </a:bodyP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sym typeface="Calibri" panose="020F0502020204030204" charset="0"/>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sym typeface="Calibri" panose="020F0502020204030204" charset="0"/>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sym typeface="Calibri" panose="020F0502020204030204" charset="0"/>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sym typeface="Calibri" panose="020F0502020204030204" charset="0"/>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sym typeface="Calibri" panose="020F050202020403020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lvl="0">
              <a:lnSpc>
                <a:spcPct val="150000"/>
              </a:lnSpc>
            </a:pPr>
            <a:r>
              <a:rPr lang="zh-CN" altLang="zh-CN" sz="3265" b="1" dirty="0">
                <a:latin typeface="等线" panose="02010600030101010101" charset="-122"/>
                <a:ea typeface="等线" panose="02010600030101010101" charset="-122"/>
                <a:cs typeface="等线" panose="02010600030101010101" charset="-122"/>
              </a:rPr>
              <a:t>全面深化改革的总目标是：完善和发展中国特色社会主义制度，推进国家治理体系和治理能力现代化。</a:t>
            </a:r>
          </a:p>
          <a:p>
            <a:endParaRPr lang="zh-CN" altLang="en-US" sz="3200" dirty="0"/>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nodePh="1">
                                  <p:stCondLst>
                                    <p:cond delay="0"/>
                                  </p:stCondLst>
                                  <p:endCondLst>
                                    <p:cond evt="begin" delay="0">
                                      <p:tn val="5"/>
                                    </p:cond>
                                  </p:endCondLst>
                                  <p:childTnLst>
                                    <p:set>
                                      <p:cBhvr>
                                        <p:cTn id="6" dur="1" fill="hold">
                                          <p:stCondLst>
                                            <p:cond delay="0"/>
                                          </p:stCondLst>
                                        </p:cTn>
                                        <p:tgtEl>
                                          <p:spTgt spid="15"/>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7"/>
                                        </p:tgtEl>
                                        <p:attrNameLst>
                                          <p:attrName>style.visibility</p:attrName>
                                        </p:attrNameLst>
                                      </p:cBhvr>
                                      <p:to>
                                        <p:strVal val="visible"/>
                                      </p:to>
                                    </p:set>
                                  </p:childTnLst>
                                </p:cTn>
                              </p:par>
                              <p:par>
                                <p:cTn id="9" presetID="1" presetClass="entr" presetSubtype="0" fill="hold" grpId="0" nodeType="withEffect" nodePh="1">
                                  <p:stCondLst>
                                    <p:cond delay="0"/>
                                  </p:stCondLst>
                                  <p:endCondLst>
                                    <p:cond evt="begin" delay="0">
                                      <p:tn val="9"/>
                                    </p:cond>
                                  </p:endCondLst>
                                  <p:childTnLst>
                                    <p:set>
                                      <p:cBhvr>
                                        <p:cTn id="10" dur="1" fill="hold">
                                          <p:stCondLst>
                                            <p:cond delay="0"/>
                                          </p:stCondLst>
                                        </p:cTn>
                                        <p:tgtEl>
                                          <p:spTgt spid="18"/>
                                        </p:tgtEl>
                                        <p:attrNameLst>
                                          <p:attrName>style.visibility</p:attrName>
                                        </p:attrNameLst>
                                      </p:cBhvr>
                                      <p:to>
                                        <p:strVal val="visible"/>
                                      </p:to>
                                    </p:set>
                                  </p:childTnLst>
                                </p:cTn>
                              </p:par>
                              <p:par>
                                <p:cTn id="11" presetID="1" presetClass="entr" presetSubtype="0" fill="hold" grpId="0" nodeType="withEffect" nodePh="1">
                                  <p:stCondLst>
                                    <p:cond delay="0"/>
                                  </p:stCondLst>
                                  <p:endCondLst>
                                    <p:cond evt="begin" delay="0">
                                      <p:tn val="11"/>
                                    </p:cond>
                                  </p:endCondLst>
                                  <p:childTnLst>
                                    <p:set>
                                      <p:cBhvr>
                                        <p:cTn id="12" dur="1" fill="hold">
                                          <p:stCondLst>
                                            <p:cond delay="0"/>
                                          </p:stCondLst>
                                        </p:cTn>
                                        <p:tgtEl>
                                          <p:spTgt spid="30"/>
                                        </p:tgtEl>
                                        <p:attrNameLst>
                                          <p:attrName>style.visibility</p:attrName>
                                        </p:attrNameLst>
                                      </p:cBhvr>
                                      <p:to>
                                        <p:strVal val="visible"/>
                                      </p:to>
                                    </p:set>
                                  </p:childTnLst>
                                </p:cTn>
                              </p:par>
                              <p:par>
                                <p:cTn id="13" presetID="1" presetClass="entr" presetSubtype="0" fill="hold" grpId="0" nodeType="withEffect" nodePh="1">
                                  <p:stCondLst>
                                    <p:cond delay="0"/>
                                  </p:stCondLst>
                                  <p:endCondLst>
                                    <p:cond evt="begin" delay="0">
                                      <p:tn val="13"/>
                                    </p:cond>
                                  </p:endCondLst>
                                  <p:childTnLst>
                                    <p:set>
                                      <p:cBhvr>
                                        <p:cTn id="14" dur="1" fill="hold">
                                          <p:stCondLst>
                                            <p:cond delay="0"/>
                                          </p:stCondLst>
                                        </p:cTn>
                                        <p:tgtEl>
                                          <p:spTgt spid="32"/>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P spid="17" grpId="0"/>
      <p:bldP spid="18" grpId="0"/>
      <p:bldP spid="30" grpId="0"/>
      <p:bldP spid="32" grpId="0"/>
      <p:bldP spid="33"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nvSpPr>
        <p:spPr>
          <a:xfrm>
            <a:off x="838200" y="658495"/>
            <a:ext cx="10102850" cy="587375"/>
          </a:xfrm>
          <a:prstGeom prst="rect">
            <a:avLst/>
          </a:prstGeom>
        </p:spPr>
        <p:txBody>
          <a:bodyPr vert="horz" lIns="91440" tIns="45720" rIns="91440" bIns="45720" rtlCol="0" anchor="ctr">
            <a:normAutofit fontScale="92500" lnSpcReduction="20000"/>
          </a:bodyPr>
          <a:lstStyle>
            <a:lvl1pPr algn="l" defTabSz="914400" rtl="0" eaLnBrk="1" latinLnBrk="0" hangingPunct="1">
              <a:lnSpc>
                <a:spcPct val="90000"/>
              </a:lnSpc>
              <a:spcBef>
                <a:spcPct val="0"/>
              </a:spcBef>
              <a:buNone/>
              <a:defRPr sz="3000" b="1" kern="1200">
                <a:solidFill>
                  <a:srgbClr val="404040"/>
                </a:solidFill>
                <a:latin typeface="+mj-lt"/>
                <a:ea typeface="+mj-ea"/>
                <a:cs typeface="+mj-cs"/>
              </a:defRPr>
            </a:lvl1pPr>
          </a:lstStyle>
          <a:p>
            <a:pPr marL="0" algn="l" defTabSz="914400" eaLnBrk="1" hangingPunct="1">
              <a:lnSpc>
                <a:spcPct val="100000"/>
              </a:lnSpc>
              <a:spcBef>
                <a:spcPts val="0"/>
              </a:spcBef>
              <a:spcAft>
                <a:spcPts val="0"/>
              </a:spcAft>
              <a:buClrTx/>
              <a:buSzTx/>
              <a:buFontTx/>
            </a:pPr>
            <a:r>
              <a:rPr lang="zh-CN" altLang="en-US" sz="4000" spc="240" dirty="0" err="1" smtClean="0">
                <a:solidFill>
                  <a:schemeClr val="accent1">
                    <a:lumMod val="75000"/>
                  </a:schemeClr>
                </a:solidFill>
                <a:latin typeface="微软雅黑" panose="020B0503020204020204" pitchFamily="34" charset="-122"/>
                <a:ea typeface="微软雅黑" panose="020B0503020204020204" pitchFamily="34" charset="-122"/>
                <a:cs typeface="+mn-cs"/>
                <a:sym typeface="+mn-ea"/>
              </a:rPr>
              <a:t>五、整体框架</a:t>
            </a:r>
            <a:endParaRPr lang="en-US" altLang="zh-CN" sz="4000" spc="240" dirty="0" err="1" smtClean="0">
              <a:solidFill>
                <a:schemeClr val="accent1">
                  <a:lumMod val="75000"/>
                </a:schemeClr>
              </a:solidFill>
              <a:latin typeface="微软雅黑" panose="020B0503020204020204" pitchFamily="34" charset="-122"/>
              <a:ea typeface="微软雅黑" panose="020B0503020204020204" pitchFamily="34" charset="-122"/>
              <a:cs typeface="+mn-cs"/>
            </a:endParaRPr>
          </a:p>
        </p:txBody>
      </p:sp>
      <p:sp>
        <p:nvSpPr>
          <p:cNvPr id="2" name="Rectangle 3"/>
          <p:cNvSpPr>
            <a:spLocks noGrp="1" noChangeArrowheads="1"/>
          </p:cNvSpPr>
          <p:nvPr/>
        </p:nvSpPr>
        <p:spPr>
          <a:xfrm>
            <a:off x="972820" y="1324610"/>
            <a:ext cx="10517505" cy="5113020"/>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lvl="0">
              <a:buFont typeface="Wingdings" panose="05000000000000000000" charset="0"/>
              <a:buChar char="p"/>
              <a:defRPr/>
            </a:pPr>
            <a:r>
              <a:rPr lang="zh-CN" altLang="en-US" b="1" dirty="0">
                <a:latin typeface="等线" panose="02010600030101010101" charset="-122"/>
                <a:ea typeface="等线" panose="02010600030101010101" charset="-122"/>
                <a:cs typeface="等线" panose="02010600030101010101" charset="-122"/>
              </a:rPr>
              <a:t>一、</a:t>
            </a:r>
            <a:r>
              <a:rPr lang="zh-CN" altLang="en-US" b="1" dirty="0">
                <a:latin typeface="楷体" pitchFamily="49" charset="-122"/>
                <a:ea typeface="楷体" pitchFamily="49" charset="-122"/>
                <a:cs typeface="等线" panose="02010600030101010101" charset="-122"/>
              </a:rPr>
              <a:t>“</a:t>
            </a:r>
            <a:r>
              <a:rPr lang="zh-CN" altLang="en-US" b="1" dirty="0">
                <a:latin typeface="等线" panose="02010600030101010101" charset="-122"/>
                <a:ea typeface="等线" panose="02010600030101010101" charset="-122"/>
                <a:cs typeface="等线" panose="02010600030101010101" charset="-122"/>
              </a:rPr>
              <a:t>涉险滩</a:t>
            </a:r>
            <a:r>
              <a:rPr lang="zh-CN" altLang="en-US" b="1" dirty="0">
                <a:latin typeface="楷体" pitchFamily="49" charset="-122"/>
                <a:ea typeface="楷体" pitchFamily="49" charset="-122"/>
                <a:cs typeface="等线" panose="02010600030101010101" charset="-122"/>
              </a:rPr>
              <a:t>”</a:t>
            </a:r>
            <a:r>
              <a:rPr lang="zh-CN" altLang="en-US" b="1" dirty="0">
                <a:latin typeface="等线" panose="02010600030101010101" charset="-122"/>
                <a:ea typeface="等线" panose="02010600030101010101" charset="-122"/>
                <a:cs typeface="等线" panose="02010600030101010101" charset="-122"/>
              </a:rPr>
              <a:t>与</a:t>
            </a:r>
            <a:r>
              <a:rPr lang="zh-CN" altLang="en-US" b="1" dirty="0">
                <a:latin typeface="楷体" pitchFamily="49" charset="-122"/>
                <a:ea typeface="楷体" pitchFamily="49" charset="-122"/>
                <a:cs typeface="等线" panose="02010600030101010101" charset="-122"/>
              </a:rPr>
              <a:t>“</a:t>
            </a:r>
            <a:r>
              <a:rPr lang="zh-CN" altLang="en-US" b="1" dirty="0">
                <a:latin typeface="等线" panose="02010600030101010101" charset="-122"/>
                <a:ea typeface="等线" panose="02010600030101010101" charset="-122"/>
                <a:cs typeface="等线" panose="02010600030101010101" charset="-122"/>
              </a:rPr>
              <a:t>啃硬骨头</a:t>
            </a:r>
            <a:r>
              <a:rPr lang="zh-CN" altLang="en-US" b="1" dirty="0">
                <a:latin typeface="楷体" pitchFamily="49" charset="-122"/>
                <a:ea typeface="楷体" pitchFamily="49" charset="-122"/>
                <a:cs typeface="等线" panose="02010600030101010101" charset="-122"/>
              </a:rPr>
              <a:t>”</a:t>
            </a:r>
            <a:endParaRPr lang="en-US" altLang="zh-CN" b="1" dirty="0">
              <a:latin typeface="楷体" pitchFamily="49" charset="-122"/>
              <a:ea typeface="楷体" pitchFamily="49" charset="-122"/>
              <a:cs typeface="等线" panose="02010600030101010101" charset="-122"/>
            </a:endParaRPr>
          </a:p>
          <a:p>
            <a:pPr marL="76200" lvl="0" indent="0">
              <a:buNone/>
              <a:defRPr/>
            </a:pPr>
            <a:r>
              <a:rPr lang="en-US" altLang="zh-CN" b="1" dirty="0">
                <a:latin typeface="等线" panose="02010600030101010101" charset="-122"/>
                <a:ea typeface="等线" panose="02010600030101010101" charset="-122"/>
                <a:cs typeface="等线" panose="02010600030101010101" charset="-122"/>
              </a:rPr>
              <a:t>1. </a:t>
            </a:r>
            <a:r>
              <a:rPr lang="zh-CN" altLang="en-US" b="1" dirty="0">
                <a:latin typeface="等线" panose="02010600030101010101" charset="-122"/>
                <a:ea typeface="等线" panose="02010600030101010101" charset="-122"/>
                <a:cs typeface="等线" panose="02010600030101010101" charset="-122"/>
              </a:rPr>
              <a:t>改革开放是</a:t>
            </a:r>
            <a:r>
              <a:rPr lang="zh-CN" altLang="zh-CN" b="1" dirty="0">
                <a:latin typeface="等线" panose="02010600030101010101" charset="-122"/>
                <a:ea typeface="等线" panose="02010600030101010101" charset="-122"/>
                <a:cs typeface="等线" panose="02010600030101010101" charset="-122"/>
              </a:rPr>
              <a:t>决定当代中国命运的关键一招</a:t>
            </a:r>
            <a:endParaRPr lang="en-US" altLang="zh-CN" b="1" dirty="0">
              <a:latin typeface="等线" panose="02010600030101010101" charset="-122"/>
              <a:ea typeface="等线" panose="02010600030101010101" charset="-122"/>
              <a:cs typeface="等线" panose="02010600030101010101" charset="-122"/>
            </a:endParaRPr>
          </a:p>
          <a:p>
            <a:pPr marL="457200" lvl="1" indent="0">
              <a:buNone/>
              <a:defRPr/>
            </a:pPr>
            <a:r>
              <a:rPr lang="zh-CN" altLang="en-US" b="1" dirty="0">
                <a:latin typeface="等线" panose="02010600030101010101" charset="-122"/>
                <a:ea typeface="等线" panose="02010600030101010101" charset="-122"/>
                <a:cs typeface="等线" panose="02010600030101010101" charset="-122"/>
              </a:rPr>
              <a:t>改革开放的背景、内容与各方面取得的成就</a:t>
            </a:r>
            <a:endParaRPr lang="en-US" altLang="zh-CN" b="1" dirty="0">
              <a:latin typeface="等线" panose="02010600030101010101" charset="-122"/>
              <a:ea typeface="等线" panose="02010600030101010101" charset="-122"/>
              <a:cs typeface="等线" panose="02010600030101010101" charset="-122"/>
            </a:endParaRPr>
          </a:p>
          <a:p>
            <a:pPr marL="0" lvl="0" indent="0">
              <a:buNone/>
              <a:defRPr/>
            </a:pPr>
            <a:r>
              <a:rPr lang="en-US" altLang="zh-CN" b="1" dirty="0">
                <a:latin typeface="等线" panose="02010600030101010101" charset="-122"/>
                <a:ea typeface="等线" panose="02010600030101010101" charset="-122"/>
                <a:cs typeface="等线" panose="02010600030101010101" charset="-122"/>
              </a:rPr>
              <a:t>2. </a:t>
            </a:r>
            <a:r>
              <a:rPr lang="zh-CN" altLang="en-US" b="1" dirty="0">
                <a:latin typeface="等线" panose="02010600030101010101" charset="-122"/>
                <a:ea typeface="等线" panose="02010600030101010101" charset="-122"/>
                <a:cs typeface="等线" panose="02010600030101010101" charset="-122"/>
              </a:rPr>
              <a:t>改革只有进行时，没有完成时</a:t>
            </a:r>
            <a:endParaRPr lang="en-US" altLang="zh-CN" b="1" dirty="0">
              <a:latin typeface="等线" panose="02010600030101010101" charset="-122"/>
              <a:ea typeface="等线" panose="02010600030101010101" charset="-122"/>
              <a:cs typeface="等线" panose="02010600030101010101" charset="-122"/>
            </a:endParaRPr>
          </a:p>
          <a:p>
            <a:pPr marL="457200" lvl="1" indent="0">
              <a:buNone/>
              <a:defRPr/>
            </a:pPr>
            <a:r>
              <a:rPr lang="zh-CN" altLang="en-US" b="1" dirty="0">
                <a:latin typeface="等线" panose="02010600030101010101" charset="-122"/>
                <a:ea typeface="等线" panose="02010600030101010101" charset="-122"/>
                <a:cs typeface="等线" panose="02010600030101010101" charset="-122"/>
              </a:rPr>
              <a:t>改革进入</a:t>
            </a:r>
            <a:r>
              <a:rPr lang="zh-CN" altLang="en-US" b="1" dirty="0" smtClean="0">
                <a:latin typeface="等线" panose="02010600030101010101" charset="-122"/>
                <a:ea typeface="等线" panose="02010600030101010101" charset="-122"/>
                <a:cs typeface="等线" panose="02010600030101010101" charset="-122"/>
              </a:rPr>
              <a:t>攻坚期和</a:t>
            </a:r>
            <a:r>
              <a:rPr lang="zh-CN" altLang="en-US" b="1" dirty="0">
                <a:latin typeface="等线" panose="02010600030101010101" charset="-122"/>
                <a:ea typeface="等线" panose="02010600030101010101" charset="-122"/>
                <a:cs typeface="等线" panose="02010600030101010101" charset="-122"/>
              </a:rPr>
              <a:t>深水区、将改革开放进行到底</a:t>
            </a:r>
            <a:endParaRPr lang="en-US" altLang="zh-CN" b="1" dirty="0">
              <a:latin typeface="等线" panose="02010600030101010101" charset="-122"/>
              <a:ea typeface="等线" panose="02010600030101010101" charset="-122"/>
              <a:cs typeface="等线" panose="02010600030101010101" charset="-122"/>
            </a:endParaRPr>
          </a:p>
          <a:p>
            <a:pPr lvl="0">
              <a:buFont typeface="Wingdings" panose="05000000000000000000" charset="0"/>
              <a:buChar char="p"/>
              <a:defRPr/>
            </a:pPr>
            <a:r>
              <a:rPr lang="zh-CN" altLang="en-US" b="1" dirty="0">
                <a:latin typeface="等线" panose="02010600030101010101" charset="-122"/>
                <a:ea typeface="等线" panose="02010600030101010101" charset="-122"/>
                <a:cs typeface="等线" panose="02010600030101010101" charset="-122"/>
              </a:rPr>
              <a:t>二、中国之制与中国之治</a:t>
            </a:r>
            <a:endParaRPr lang="en-US" altLang="zh-CN" b="1" dirty="0">
              <a:latin typeface="等线" panose="02010600030101010101" charset="-122"/>
              <a:ea typeface="等线" panose="02010600030101010101" charset="-122"/>
              <a:cs typeface="等线" panose="02010600030101010101" charset="-122"/>
            </a:endParaRPr>
          </a:p>
          <a:p>
            <a:pPr marL="0" lvl="0" indent="0">
              <a:buNone/>
              <a:defRPr/>
            </a:pPr>
            <a:r>
              <a:rPr lang="en-US" altLang="zh-CN" b="1" dirty="0">
                <a:latin typeface="等线" panose="02010600030101010101" charset="-122"/>
                <a:ea typeface="等线" panose="02010600030101010101" charset="-122"/>
                <a:cs typeface="等线" panose="02010600030101010101" charset="-122"/>
              </a:rPr>
              <a:t>1. </a:t>
            </a:r>
            <a:r>
              <a:rPr lang="zh-CN" altLang="zh-CN" b="1" dirty="0">
                <a:latin typeface="等线" panose="02010600030101010101" charset="-122"/>
                <a:ea typeface="等线" panose="02010600030101010101" charset="-122"/>
                <a:cs typeface="等线" panose="02010600030101010101" charset="-122"/>
              </a:rPr>
              <a:t>完善中国之制</a:t>
            </a:r>
            <a:endParaRPr lang="en-US" altLang="zh-CN" b="1" dirty="0">
              <a:latin typeface="等线" panose="02010600030101010101" charset="-122"/>
              <a:ea typeface="等线" panose="02010600030101010101" charset="-122"/>
              <a:cs typeface="等线" panose="02010600030101010101" charset="-122"/>
            </a:endParaRPr>
          </a:p>
          <a:p>
            <a:pPr marL="457200" lvl="1" indent="0">
              <a:buNone/>
              <a:defRPr/>
            </a:pPr>
            <a:r>
              <a:rPr lang="zh-CN" altLang="en-US" b="1" dirty="0">
                <a:latin typeface="等线" panose="02010600030101010101" charset="-122"/>
                <a:ea typeface="等线" panose="02010600030101010101" charset="-122"/>
                <a:cs typeface="等线" panose="02010600030101010101" charset="-122"/>
              </a:rPr>
              <a:t>中国特色社会主义制度的形成与完善；中国特色社会主义制度的科学体系</a:t>
            </a:r>
            <a:endParaRPr lang="en-US" altLang="zh-CN" b="1" dirty="0">
              <a:latin typeface="等线" panose="02010600030101010101" charset="-122"/>
              <a:ea typeface="等线" panose="02010600030101010101" charset="-122"/>
              <a:cs typeface="等线" panose="02010600030101010101" charset="-122"/>
            </a:endParaRPr>
          </a:p>
          <a:p>
            <a:pPr marL="0" lvl="0" indent="0">
              <a:buNone/>
              <a:defRPr/>
            </a:pPr>
            <a:r>
              <a:rPr lang="en-US" altLang="zh-CN" b="1" dirty="0">
                <a:latin typeface="等线" panose="02010600030101010101" charset="-122"/>
                <a:ea typeface="等线" panose="02010600030101010101" charset="-122"/>
                <a:cs typeface="等线" panose="02010600030101010101" charset="-122"/>
              </a:rPr>
              <a:t>2. </a:t>
            </a:r>
            <a:r>
              <a:rPr lang="zh-CN" altLang="en-US" b="1" dirty="0">
                <a:latin typeface="等线" panose="02010600030101010101" charset="-122"/>
                <a:ea typeface="等线" panose="02010600030101010101" charset="-122"/>
                <a:cs typeface="等线" panose="02010600030101010101" charset="-122"/>
              </a:rPr>
              <a:t>实现中国之治</a:t>
            </a:r>
            <a:endParaRPr lang="en-US" altLang="zh-CN" b="1" dirty="0">
              <a:latin typeface="等线" panose="02010600030101010101" charset="-122"/>
              <a:ea typeface="等线" panose="02010600030101010101" charset="-122"/>
              <a:cs typeface="等线" panose="02010600030101010101" charset="-122"/>
            </a:endParaRPr>
          </a:p>
          <a:p>
            <a:pPr marL="457200" lvl="1" indent="0">
              <a:buNone/>
              <a:defRPr/>
            </a:pPr>
            <a:r>
              <a:rPr lang="zh-CN" altLang="en-US" b="1" dirty="0">
                <a:latin typeface="等线" panose="02010600030101010101" charset="-122"/>
                <a:ea typeface="等线" panose="02010600030101010101" charset="-122"/>
                <a:cs typeface="等线" panose="02010600030101010101" charset="-122"/>
              </a:rPr>
              <a:t>两大奇迹：经济快速发展的奇迹、社会长期稳定的奇迹；把制度优势转化为国家治理效能 </a:t>
            </a:r>
          </a:p>
        </p:txBody>
      </p:sp>
    </p:spTree>
    <p:custDataLst>
      <p:tags r:id="rId1"/>
    </p:custData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文本框 3"/>
          <p:cNvSpPr/>
          <p:nvPr>
            <p:custDataLst>
              <p:tags r:id="rId2"/>
            </p:custDataLst>
          </p:nvPr>
        </p:nvSpPr>
        <p:spPr>
          <a:xfrm>
            <a:off x="3054350" y="2535238"/>
            <a:ext cx="7032625" cy="1568450"/>
          </a:xfrm>
          <a:prstGeom prst="rect">
            <a:avLst/>
          </a:prstGeom>
          <a:noFill/>
          <a:ln w="9525">
            <a:noFill/>
          </a:ln>
        </p:spPr>
        <p:txBody>
          <a:bodyPr>
            <a:spAutoFit/>
          </a:bodyPr>
          <a:lstStyle/>
          <a:p>
            <a:pPr algn="ctr">
              <a:buFont typeface="Arial" panose="020B0604020202020204" pitchFamily="34" charset="0"/>
            </a:pPr>
            <a:r>
              <a:rPr lang="zh-CN" altLang="en-US" sz="9600" b="1" dirty="0">
                <a:solidFill>
                  <a:srgbClr val="1D6295"/>
                </a:solidFill>
                <a:latin typeface="微软雅黑" panose="020B0503020204020204" pitchFamily="34" charset="-122"/>
                <a:ea typeface="微软雅黑" panose="020B0503020204020204" pitchFamily="34" charset="-122"/>
                <a:sym typeface="微软雅黑" panose="020B0503020204020204" pitchFamily="34" charset="-122"/>
              </a:rPr>
              <a:t>谢谢</a:t>
            </a:r>
          </a:p>
        </p:txBody>
      </p:sp>
    </p:spTree>
    <p:custDataLst>
      <p:tags r:id="rId1"/>
    </p:custDataLst>
  </p:cSld>
  <p:clrMapOvr>
    <a:masterClrMapping/>
  </p:clrMapOvr>
  <p:transition spd="slow" advClick="0"/>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1"/>
          <p:cNvSpPr>
            <a:spLocks noGrp="1"/>
          </p:cNvSpPr>
          <p:nvPr/>
        </p:nvSpPr>
        <p:spPr>
          <a:xfrm>
            <a:off x="838200" y="658812"/>
            <a:ext cx="8564880" cy="587375"/>
          </a:xfrm>
        </p:spPr>
        <p:txBody>
          <a:bodyPr>
            <a:normAutofit fontScale="87500" lnSpcReduction="10000"/>
          </a:bodyPr>
          <a:lstStyle>
            <a:lvl1pPr marL="914400" indent="-914400" algn="l" rtl="0" eaLnBrk="0" fontAlgn="base" hangingPunct="0">
              <a:lnSpc>
                <a:spcPct val="90000"/>
              </a:lnSpc>
              <a:spcBef>
                <a:spcPct val="0"/>
              </a:spcBef>
              <a:spcAft>
                <a:spcPct val="0"/>
              </a:spcAft>
              <a:defRPr sz="3000" b="1" kern="1200">
                <a:solidFill>
                  <a:srgbClr val="404040"/>
                </a:solidFill>
                <a:latin typeface="+mj-lt"/>
                <a:ea typeface="+mj-ea"/>
                <a:cs typeface="+mj-cs"/>
                <a:sym typeface="Calibri Light" panose="020F0302020204030204" pitchFamily="34" charset="0"/>
              </a:defRPr>
            </a:lvl1pPr>
            <a:lvl2pPr marL="914400" indent="-914400" algn="l" rtl="0" eaLnBrk="0" fontAlgn="base" hangingPunct="0">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sym typeface="Calibri Light" panose="020F0302020204030204" pitchFamily="34" charset="0"/>
              </a:defRPr>
            </a:lvl2pPr>
            <a:lvl3pPr marL="914400" indent="-914400" algn="l" rtl="0" eaLnBrk="0" fontAlgn="base" hangingPunct="0">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sym typeface="Calibri Light" panose="020F0302020204030204" pitchFamily="34" charset="0"/>
              </a:defRPr>
            </a:lvl3pPr>
            <a:lvl4pPr marL="914400" indent="-914400" algn="l" rtl="0" eaLnBrk="0" fontAlgn="base" hangingPunct="0">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sym typeface="Calibri Light" panose="020F0302020204030204" pitchFamily="34" charset="0"/>
              </a:defRPr>
            </a:lvl4pPr>
            <a:lvl5pPr marL="914400" indent="-914400" algn="l" rtl="0" eaLnBrk="0" fontAlgn="base" hangingPunct="0">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sym typeface="Calibri Light" panose="020F0302020204030204" pitchFamily="34" charset="0"/>
              </a:defRPr>
            </a:lvl5pPr>
            <a:lvl6pPr marL="1371600" indent="-914400" algn="l" rtl="0" fontAlgn="base">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sym typeface="Calibri Light" panose="020F0302020204030204" pitchFamily="34" charset="0"/>
              </a:defRPr>
            </a:lvl6pPr>
            <a:lvl7pPr marL="1828800" indent="-914400" algn="l" rtl="0" fontAlgn="base">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sym typeface="Calibri Light" panose="020F0302020204030204" pitchFamily="34" charset="0"/>
              </a:defRPr>
            </a:lvl7pPr>
            <a:lvl8pPr marL="2286000" indent="-914400" algn="l" rtl="0" fontAlgn="base">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sym typeface="Calibri Light" panose="020F0302020204030204" pitchFamily="34" charset="0"/>
              </a:defRPr>
            </a:lvl8pPr>
            <a:lvl9pPr marL="2743200" indent="-914400" algn="l" rtl="0" fontAlgn="base">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sym typeface="Calibri Light" panose="020F0302020204030204" pitchFamily="34" charset="0"/>
              </a:defRPr>
            </a:lvl9pPr>
          </a:lstStyle>
          <a:p>
            <a:pPr marL="0" algn="l" defTabSz="914400" eaLnBrk="1" hangingPunct="1">
              <a:lnSpc>
                <a:spcPct val="100000"/>
              </a:lnSpc>
              <a:spcBef>
                <a:spcPts val="0"/>
              </a:spcBef>
              <a:spcAft>
                <a:spcPts val="0"/>
              </a:spcAft>
              <a:buClrTx/>
              <a:buSzTx/>
              <a:buFontTx/>
            </a:pPr>
            <a:r>
              <a:rPr lang="zh-CN" altLang="en-US" sz="3800" spc="220" dirty="0" smtClean="0">
                <a:solidFill>
                  <a:schemeClr val="accent1">
                    <a:lumMod val="75000"/>
                  </a:schemeClr>
                </a:solidFill>
                <a:latin typeface="微软雅黑" panose="020B0503020204020204" pitchFamily="34" charset="-122"/>
                <a:ea typeface="微软雅黑" panose="020B0503020204020204" pitchFamily="34" charset="-122"/>
                <a:cs typeface="+mn-cs"/>
              </a:rPr>
              <a:t>发展的动力与活力</a:t>
            </a:r>
          </a:p>
        </p:txBody>
      </p:sp>
      <p:sp>
        <p:nvSpPr>
          <p:cNvPr id="5" name="内容占位符 2"/>
          <p:cNvSpPr>
            <a:spLocks noGrp="1"/>
          </p:cNvSpPr>
          <p:nvPr/>
        </p:nvSpPr>
        <p:spPr>
          <a:xfrm>
            <a:off x="953770" y="1644015"/>
            <a:ext cx="10284460" cy="4343400"/>
          </a:xfrm>
        </p:spPr>
        <p:txBody>
          <a:bodyPr>
            <a:noAutofit/>
          </a:bodyP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sym typeface="Calibri" panose="020F0502020204030204" charset="0"/>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sym typeface="Calibri" panose="020F0502020204030204" charset="0"/>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sym typeface="Calibri" panose="020F0502020204030204" charset="0"/>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sym typeface="Calibri" panose="020F0502020204030204" charset="0"/>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sym typeface="Calibri" panose="020F050202020403020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3000" b="1" dirty="0">
                <a:latin typeface="楷体" panose="02010609060101010101" pitchFamily="49" charset="-122"/>
                <a:ea typeface="楷体" panose="02010609060101010101" pitchFamily="49" charset="-122"/>
                <a:cs typeface="楷体" panose="02010609060101010101" pitchFamily="49" charset="-122"/>
                <a:sym typeface="+mn-ea"/>
              </a:rPr>
              <a:t>    </a:t>
            </a:r>
            <a:r>
              <a:rPr sz="3000" b="1" dirty="0">
                <a:latin typeface="楷体" panose="02010609060101010101" pitchFamily="49" charset="-122"/>
                <a:ea typeface="楷体" panose="02010609060101010101" pitchFamily="49" charset="-122"/>
                <a:cs typeface="楷体" panose="02010609060101010101" pitchFamily="49" charset="-122"/>
                <a:sym typeface="+mn-ea"/>
              </a:rPr>
              <a:t>我国改革已经进入</a:t>
            </a:r>
            <a:r>
              <a:rPr sz="3000" b="1" dirty="0">
                <a:solidFill>
                  <a:srgbClr val="FF0000"/>
                </a:solidFill>
                <a:latin typeface="楷体" panose="02010609060101010101" pitchFamily="49" charset="-122"/>
                <a:ea typeface="楷体" panose="02010609060101010101" pitchFamily="49" charset="-122"/>
                <a:cs typeface="楷体" panose="02010609060101010101" pitchFamily="49" charset="-122"/>
                <a:sym typeface="+mn-ea"/>
              </a:rPr>
              <a:t>攻坚期和深水区</a:t>
            </a:r>
            <a:r>
              <a:rPr sz="3000" b="1" dirty="0">
                <a:latin typeface="楷体" panose="02010609060101010101" pitchFamily="49" charset="-122"/>
                <a:ea typeface="楷体" panose="02010609060101010101" pitchFamily="49" charset="-122"/>
                <a:cs typeface="楷体" panose="02010609060101010101" pitchFamily="49" charset="-122"/>
                <a:sym typeface="+mn-ea"/>
              </a:rPr>
              <a:t>，进一步深化改革，必须坚定信心、凝聚共识、统筹谋划、协同推进。要勇于冲破思想观念的障碍和利益固化的藩篱，敢于啃硬骨头，敢于涉险滩，更加尊重市场规律，更好发挥政府作用，以开放的最大优势谋求更大发展空间。</a:t>
            </a:r>
            <a:endParaRPr sz="3000" b="1" dirty="0">
              <a:latin typeface="楷体" panose="02010609060101010101" pitchFamily="49" charset="-122"/>
              <a:ea typeface="楷体" panose="02010609060101010101" pitchFamily="49" charset="-122"/>
              <a:cs typeface="楷体" panose="02010609060101010101" pitchFamily="49" charset="-122"/>
            </a:endParaRPr>
          </a:p>
          <a:p>
            <a:pPr marL="0" indent="0">
              <a:buNone/>
            </a:pPr>
            <a:r>
              <a:rPr lang="en-US" sz="3000" b="1" dirty="0">
                <a:latin typeface="楷体" panose="02010609060101010101" pitchFamily="49" charset="-122"/>
                <a:ea typeface="楷体" panose="02010609060101010101" pitchFamily="49" charset="-122"/>
                <a:cs typeface="楷体" panose="02010609060101010101" pitchFamily="49" charset="-122"/>
                <a:sym typeface="+mn-ea"/>
              </a:rPr>
              <a:t>    </a:t>
            </a:r>
            <a:r>
              <a:rPr sz="3000" b="1" dirty="0">
                <a:latin typeface="楷体" panose="02010609060101010101" pitchFamily="49" charset="-122"/>
                <a:ea typeface="楷体" panose="02010609060101010101" pitchFamily="49" charset="-122"/>
                <a:cs typeface="楷体" panose="02010609060101010101" pitchFamily="49" charset="-122"/>
                <a:sym typeface="+mn-ea"/>
              </a:rPr>
              <a:t>——2013年3月5日，</a:t>
            </a:r>
            <a:r>
              <a:rPr lang="zh-CN" sz="3000" b="1" dirty="0">
                <a:latin typeface="楷体" panose="02010609060101010101" pitchFamily="49" charset="-122"/>
                <a:ea typeface="楷体" panose="02010609060101010101" pitchFamily="49" charset="-122"/>
                <a:cs typeface="楷体" panose="02010609060101010101" pitchFamily="49" charset="-122"/>
                <a:sym typeface="+mn-ea"/>
              </a:rPr>
              <a:t>习近平</a:t>
            </a:r>
            <a:r>
              <a:rPr sz="3000" b="1" dirty="0">
                <a:latin typeface="楷体" panose="02010609060101010101" pitchFamily="49" charset="-122"/>
                <a:ea typeface="楷体" panose="02010609060101010101" pitchFamily="49" charset="-122"/>
                <a:cs typeface="楷体" panose="02010609060101010101" pitchFamily="49" charset="-122"/>
                <a:sym typeface="+mn-ea"/>
              </a:rPr>
              <a:t>在参加十二届全国人大一次会议上海代表团审议时强调</a:t>
            </a:r>
            <a:endParaRPr lang="en-US" altLang="zh-CN" sz="3000" b="1" dirty="0">
              <a:latin typeface="楷体" panose="02010609060101010101" pitchFamily="49" charset="-122"/>
              <a:ea typeface="楷体" panose="02010609060101010101" pitchFamily="49" charset="-122"/>
              <a:cs typeface="楷体" panose="02010609060101010101" pitchFamily="49" charset="-122"/>
            </a:endParaRPr>
          </a:p>
          <a:p>
            <a:pPr marL="0" indent="0">
              <a:buNone/>
            </a:pPr>
            <a:endParaRPr lang="en-US" altLang="zh-CN" sz="3000" b="1" dirty="0">
              <a:latin typeface="楷体" panose="02010609060101010101" pitchFamily="49" charset="-122"/>
              <a:ea typeface="楷体" panose="02010609060101010101" pitchFamily="49" charset="-122"/>
              <a:cs typeface="楷体" panose="02010609060101010101" pitchFamily="49" charset="-122"/>
            </a:endParaRPr>
          </a:p>
          <a:p>
            <a:pPr marL="0" indent="0">
              <a:buNone/>
            </a:pPr>
            <a:endParaRPr lang="zh-CN" altLang="en-US" sz="3000" b="1" dirty="0">
              <a:latin typeface="楷体" panose="02010609060101010101" pitchFamily="49" charset="-122"/>
              <a:ea typeface="楷体" panose="02010609060101010101" pitchFamily="49" charset="-122"/>
              <a:cs typeface="楷体" panose="02010609060101010101" pitchFamily="49" charset="-122"/>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6" name="椭圆 955"/>
          <p:cNvSpPr/>
          <p:nvPr>
            <p:custDataLst>
              <p:tags r:id="rId2"/>
            </p:custDataLst>
          </p:nvPr>
        </p:nvSpPr>
        <p:spPr>
          <a:xfrm>
            <a:off x="2362815" y="6376121"/>
            <a:ext cx="556564" cy="556564"/>
          </a:xfrm>
          <a:prstGeom prst="ellipse">
            <a:avLst/>
          </a:prstGeom>
          <a:solidFill>
            <a:srgbClr val="0070C0"/>
          </a:solidFill>
          <a:ln w="28575" cap="flat" cmpd="sng" algn="ctr">
            <a:solidFill>
              <a:srgbClr val="F2F2F2"/>
            </a:solidFill>
            <a:prstDash val="solid"/>
          </a:ln>
          <a:effectLst>
            <a:outerShdw blurRad="127000" dist="190500" dir="2699997" algn="ctr" rotWithShape="0">
              <a:srgbClr val="000000">
                <a:alpha val="23000"/>
              </a:srgbClr>
            </a:outerShdw>
          </a:effectLst>
        </p:spPr>
        <p:txBody>
          <a:bodyPr rtlCol="0" anchor="ctr"/>
          <a:lstStyle/>
          <a:p>
            <a:pPr algn="ctr" defTabSz="1088390">
              <a:defRPr/>
            </a:pPr>
            <a:endParaRPr lang="zh-CN" altLang="en-US" sz="2135" kern="0">
              <a:solidFill>
                <a:srgbClr val="000000"/>
              </a:solidFill>
              <a:cs typeface="+mn-ea"/>
              <a:sym typeface="+mn-lt"/>
            </a:endParaRPr>
          </a:p>
        </p:txBody>
      </p:sp>
      <p:sp>
        <p:nvSpPr>
          <p:cNvPr id="957" name="椭圆 956"/>
          <p:cNvSpPr/>
          <p:nvPr>
            <p:custDataLst>
              <p:tags r:id="rId3"/>
            </p:custDataLst>
          </p:nvPr>
        </p:nvSpPr>
        <p:spPr>
          <a:xfrm>
            <a:off x="325073" y="2138971"/>
            <a:ext cx="2688299" cy="2688299"/>
          </a:xfrm>
          <a:prstGeom prst="ellipse">
            <a:avLst/>
          </a:prstGeom>
          <a:gradFill flip="none" rotWithShape="1">
            <a:gsLst>
              <a:gs pos="0">
                <a:srgbClr val="BFBFBF"/>
              </a:gs>
              <a:gs pos="37000">
                <a:srgbClr val="FFFFFF"/>
              </a:gs>
              <a:gs pos="100000">
                <a:schemeClr val="accent3">
                  <a:tint val="0"/>
                </a:schemeClr>
              </a:gs>
            </a:gsLst>
            <a:lin ang="2700000" scaled="1"/>
          </a:gradFill>
          <a:ln w="28575" cap="flat" cmpd="sng" algn="ctr">
            <a:solidFill>
              <a:srgbClr val="F2F2F2"/>
            </a:solidFill>
            <a:prstDash val="solid"/>
          </a:ln>
          <a:effectLst>
            <a:outerShdw blurRad="254000" dist="190500" dir="2699997" algn="ctr" rotWithShape="0">
              <a:srgbClr val="000000">
                <a:alpha val="23000"/>
              </a:srgbClr>
            </a:outerShdw>
          </a:effectLst>
        </p:spPr>
        <p:txBody>
          <a:bodyPr rtlCol="0" anchor="ctr"/>
          <a:lstStyle/>
          <a:p>
            <a:pPr algn="ctr" defTabSz="1088390">
              <a:defRPr/>
            </a:pPr>
            <a:endParaRPr lang="zh-CN" altLang="en-US" sz="2135" kern="0">
              <a:solidFill>
                <a:srgbClr val="000000"/>
              </a:solidFill>
              <a:cs typeface="+mn-ea"/>
              <a:sym typeface="+mn-lt"/>
            </a:endParaRPr>
          </a:p>
        </p:txBody>
      </p:sp>
      <p:sp>
        <p:nvSpPr>
          <p:cNvPr id="958" name="椭圆 957"/>
          <p:cNvSpPr/>
          <p:nvPr>
            <p:custDataLst>
              <p:tags r:id="rId4"/>
            </p:custDataLst>
          </p:nvPr>
        </p:nvSpPr>
        <p:spPr>
          <a:xfrm>
            <a:off x="5059714" y="5928709"/>
            <a:ext cx="621152" cy="621152"/>
          </a:xfrm>
          <a:prstGeom prst="ellipse">
            <a:avLst/>
          </a:prstGeom>
          <a:solidFill>
            <a:srgbClr val="0070C0"/>
          </a:solidFill>
          <a:ln w="28575" cap="flat" cmpd="sng" algn="ctr">
            <a:solidFill>
              <a:srgbClr val="F2F2F2"/>
            </a:solidFill>
            <a:prstDash val="solid"/>
          </a:ln>
          <a:effectLst>
            <a:outerShdw blurRad="127000" dist="190500" dir="2699997" algn="ctr" rotWithShape="0">
              <a:srgbClr val="000000">
                <a:alpha val="23000"/>
              </a:srgbClr>
            </a:outerShdw>
          </a:effectLst>
        </p:spPr>
        <p:txBody>
          <a:bodyPr rtlCol="0" anchor="ctr"/>
          <a:lstStyle/>
          <a:p>
            <a:pPr algn="ctr" defTabSz="1088390">
              <a:defRPr/>
            </a:pPr>
            <a:endParaRPr lang="zh-CN" altLang="en-US" sz="2135" kern="0">
              <a:solidFill>
                <a:srgbClr val="000000"/>
              </a:solidFill>
              <a:cs typeface="+mn-ea"/>
              <a:sym typeface="+mn-lt"/>
            </a:endParaRPr>
          </a:p>
        </p:txBody>
      </p:sp>
      <p:sp>
        <p:nvSpPr>
          <p:cNvPr id="959" name="椭圆 958"/>
          <p:cNvSpPr/>
          <p:nvPr>
            <p:custDataLst>
              <p:tags r:id="rId5"/>
            </p:custDataLst>
          </p:nvPr>
        </p:nvSpPr>
        <p:spPr>
          <a:xfrm>
            <a:off x="560971" y="2349468"/>
            <a:ext cx="2267304" cy="2267304"/>
          </a:xfrm>
          <a:prstGeom prst="ellipse">
            <a:avLst/>
          </a:prstGeom>
          <a:solidFill>
            <a:srgbClr val="0070C0"/>
          </a:solidFill>
          <a:ln w="25400" cap="flat" cmpd="sng" algn="ctr">
            <a:noFill/>
            <a:prstDash val="solid"/>
          </a:ln>
          <a:effectLst>
            <a:outerShdw blurRad="127000" dist="127000" dir="5400000" algn="ctr" rotWithShape="0">
              <a:srgbClr val="000000">
                <a:alpha val="43137"/>
              </a:srgbClr>
            </a:outerShdw>
          </a:effectLst>
        </p:spPr>
        <p:txBody>
          <a:bodyPr rtlCol="0" anchor="ctr"/>
          <a:lstStyle/>
          <a:p>
            <a:pPr algn="ctr" defTabSz="1088390">
              <a:defRPr/>
            </a:pPr>
            <a:endParaRPr lang="zh-CN" altLang="en-US" sz="2135" kern="0">
              <a:solidFill>
                <a:schemeClr val="bg1"/>
              </a:solidFill>
              <a:cs typeface="+mn-ea"/>
              <a:sym typeface="+mn-lt"/>
            </a:endParaRPr>
          </a:p>
        </p:txBody>
      </p:sp>
      <p:sp>
        <p:nvSpPr>
          <p:cNvPr id="960" name="椭圆 959"/>
          <p:cNvSpPr/>
          <p:nvPr>
            <p:custDataLst>
              <p:tags r:id="rId6"/>
            </p:custDataLst>
          </p:nvPr>
        </p:nvSpPr>
        <p:spPr>
          <a:xfrm>
            <a:off x="8119625" y="6089914"/>
            <a:ext cx="768085" cy="768085"/>
          </a:xfrm>
          <a:prstGeom prst="ellipse">
            <a:avLst/>
          </a:prstGeom>
          <a:solidFill>
            <a:srgbClr val="0070C0"/>
          </a:solidFill>
          <a:ln w="28575" cap="flat" cmpd="sng" algn="ctr">
            <a:solidFill>
              <a:srgbClr val="F2F2F2"/>
            </a:solidFill>
            <a:prstDash val="solid"/>
          </a:ln>
          <a:effectLst>
            <a:outerShdw blurRad="127000" dist="190500" dir="2699997" algn="ctr" rotWithShape="0">
              <a:srgbClr val="000000">
                <a:alpha val="23000"/>
              </a:srgbClr>
            </a:outerShdw>
          </a:effectLst>
        </p:spPr>
        <p:txBody>
          <a:bodyPr rtlCol="0" anchor="ctr"/>
          <a:lstStyle/>
          <a:p>
            <a:pPr algn="ctr" defTabSz="1088390">
              <a:defRPr/>
            </a:pPr>
            <a:endParaRPr lang="zh-CN" altLang="en-US" sz="2135" kern="0">
              <a:solidFill>
                <a:srgbClr val="000000"/>
              </a:solidFill>
              <a:cs typeface="+mn-ea"/>
              <a:sym typeface="+mn-lt"/>
            </a:endParaRPr>
          </a:p>
        </p:txBody>
      </p:sp>
      <p:sp>
        <p:nvSpPr>
          <p:cNvPr id="961" name="椭圆 960"/>
          <p:cNvSpPr/>
          <p:nvPr>
            <p:custDataLst>
              <p:tags r:id="rId7"/>
            </p:custDataLst>
          </p:nvPr>
        </p:nvSpPr>
        <p:spPr>
          <a:xfrm>
            <a:off x="6407315" y="6464046"/>
            <a:ext cx="384043" cy="384043"/>
          </a:xfrm>
          <a:prstGeom prst="ellipse">
            <a:avLst/>
          </a:prstGeom>
          <a:solidFill>
            <a:srgbClr val="0070C0"/>
          </a:solidFill>
          <a:ln w="28575" cap="flat" cmpd="sng" algn="ctr">
            <a:solidFill>
              <a:srgbClr val="F2F2F2"/>
            </a:solidFill>
            <a:prstDash val="solid"/>
          </a:ln>
          <a:effectLst>
            <a:outerShdw blurRad="127000" dist="190500" dir="2699997" algn="ctr" rotWithShape="0">
              <a:srgbClr val="000000">
                <a:alpha val="23000"/>
              </a:srgbClr>
            </a:outerShdw>
          </a:effectLst>
        </p:spPr>
        <p:txBody>
          <a:bodyPr rtlCol="0" anchor="ctr"/>
          <a:lstStyle/>
          <a:p>
            <a:pPr algn="ctr" defTabSz="1088390">
              <a:defRPr/>
            </a:pPr>
            <a:endParaRPr lang="zh-CN" altLang="en-US" sz="2135" kern="0">
              <a:solidFill>
                <a:srgbClr val="000000"/>
              </a:solidFill>
              <a:cs typeface="+mn-ea"/>
              <a:sym typeface="+mn-lt"/>
            </a:endParaRPr>
          </a:p>
        </p:txBody>
      </p:sp>
      <p:sp>
        <p:nvSpPr>
          <p:cNvPr id="962" name="椭圆 961"/>
          <p:cNvSpPr/>
          <p:nvPr>
            <p:custDataLst>
              <p:tags r:id="rId8"/>
            </p:custDataLst>
          </p:nvPr>
        </p:nvSpPr>
        <p:spPr>
          <a:xfrm>
            <a:off x="325172" y="6055985"/>
            <a:ext cx="609993" cy="609993"/>
          </a:xfrm>
          <a:prstGeom prst="ellipse">
            <a:avLst/>
          </a:prstGeom>
          <a:solidFill>
            <a:srgbClr val="0070C0"/>
          </a:solidFill>
          <a:ln w="28575" cap="flat" cmpd="sng" algn="ctr">
            <a:solidFill>
              <a:srgbClr val="F2F2F2"/>
            </a:solidFill>
            <a:prstDash val="solid"/>
          </a:ln>
          <a:effectLst>
            <a:outerShdw blurRad="127000" dist="190500" dir="2699997" algn="ctr" rotWithShape="0">
              <a:srgbClr val="000000">
                <a:alpha val="23000"/>
              </a:srgbClr>
            </a:outerShdw>
          </a:effectLst>
        </p:spPr>
        <p:txBody>
          <a:bodyPr rtlCol="0" anchor="ctr"/>
          <a:lstStyle/>
          <a:p>
            <a:pPr algn="ctr" defTabSz="1088390">
              <a:defRPr/>
            </a:pPr>
            <a:endParaRPr lang="zh-CN" altLang="en-US" sz="2135" kern="0">
              <a:solidFill>
                <a:srgbClr val="000000"/>
              </a:solidFill>
              <a:cs typeface="+mn-ea"/>
              <a:sym typeface="+mn-lt"/>
            </a:endParaRPr>
          </a:p>
        </p:txBody>
      </p:sp>
      <p:sp>
        <p:nvSpPr>
          <p:cNvPr id="963" name="椭圆 962"/>
          <p:cNvSpPr/>
          <p:nvPr>
            <p:custDataLst>
              <p:tags r:id="rId9"/>
            </p:custDataLst>
          </p:nvPr>
        </p:nvSpPr>
        <p:spPr>
          <a:xfrm>
            <a:off x="3379995" y="6304336"/>
            <a:ext cx="723284" cy="723284"/>
          </a:xfrm>
          <a:prstGeom prst="ellipse">
            <a:avLst/>
          </a:prstGeom>
          <a:solidFill>
            <a:srgbClr val="0070C0"/>
          </a:solidFill>
          <a:ln w="28575" cap="flat" cmpd="sng" algn="ctr">
            <a:solidFill>
              <a:srgbClr val="F2F2F2"/>
            </a:solidFill>
            <a:prstDash val="solid"/>
          </a:ln>
          <a:effectLst>
            <a:outerShdw blurRad="127000" dist="190500" dir="2699997" algn="ctr" rotWithShape="0">
              <a:srgbClr val="000000">
                <a:alpha val="23000"/>
              </a:srgbClr>
            </a:outerShdw>
          </a:effectLst>
        </p:spPr>
        <p:txBody>
          <a:bodyPr rtlCol="0" anchor="ctr"/>
          <a:lstStyle/>
          <a:p>
            <a:pPr algn="ctr" defTabSz="1088390">
              <a:defRPr/>
            </a:pPr>
            <a:endParaRPr lang="zh-CN" altLang="en-US" sz="2135" kern="0">
              <a:solidFill>
                <a:srgbClr val="000000"/>
              </a:solidFill>
              <a:cs typeface="+mn-ea"/>
              <a:sym typeface="+mn-lt"/>
            </a:endParaRPr>
          </a:p>
        </p:txBody>
      </p:sp>
      <p:sp>
        <p:nvSpPr>
          <p:cNvPr id="964" name="椭圆 963"/>
          <p:cNvSpPr/>
          <p:nvPr>
            <p:custDataLst>
              <p:tags r:id="rId10"/>
            </p:custDataLst>
          </p:nvPr>
        </p:nvSpPr>
        <p:spPr>
          <a:xfrm>
            <a:off x="7303239" y="6239285"/>
            <a:ext cx="618715" cy="618715"/>
          </a:xfrm>
          <a:prstGeom prst="ellipse">
            <a:avLst/>
          </a:prstGeom>
          <a:solidFill>
            <a:srgbClr val="0070C0"/>
          </a:solidFill>
          <a:ln w="28575" cap="flat" cmpd="sng" algn="ctr">
            <a:solidFill>
              <a:srgbClr val="F2F2F2"/>
            </a:solidFill>
            <a:prstDash val="solid"/>
          </a:ln>
          <a:effectLst>
            <a:outerShdw blurRad="127000" dist="190500" dir="2699997" algn="ctr" rotWithShape="0">
              <a:srgbClr val="000000">
                <a:alpha val="23000"/>
              </a:srgbClr>
            </a:outerShdw>
          </a:effectLst>
        </p:spPr>
        <p:txBody>
          <a:bodyPr rtlCol="0" anchor="ctr"/>
          <a:lstStyle/>
          <a:p>
            <a:pPr algn="ctr" defTabSz="1088390">
              <a:defRPr/>
            </a:pPr>
            <a:endParaRPr lang="zh-CN" altLang="en-US" sz="2135" kern="0">
              <a:solidFill>
                <a:srgbClr val="000000"/>
              </a:solidFill>
              <a:cs typeface="+mn-ea"/>
              <a:sym typeface="+mn-lt"/>
            </a:endParaRPr>
          </a:p>
        </p:txBody>
      </p:sp>
      <p:sp>
        <p:nvSpPr>
          <p:cNvPr id="965" name="椭圆 964"/>
          <p:cNvSpPr/>
          <p:nvPr>
            <p:custDataLst>
              <p:tags r:id="rId11"/>
            </p:custDataLst>
          </p:nvPr>
        </p:nvSpPr>
        <p:spPr>
          <a:xfrm>
            <a:off x="2035942" y="6100714"/>
            <a:ext cx="212225" cy="212225"/>
          </a:xfrm>
          <a:prstGeom prst="ellipse">
            <a:avLst/>
          </a:prstGeom>
          <a:solidFill>
            <a:srgbClr val="0070C0"/>
          </a:solidFill>
          <a:ln w="28575" cap="flat" cmpd="sng" algn="ctr">
            <a:solidFill>
              <a:srgbClr val="F2F2F2"/>
            </a:solidFill>
            <a:prstDash val="solid"/>
          </a:ln>
          <a:effectLst>
            <a:outerShdw blurRad="127000" dist="190500" dir="2699997" algn="ctr" rotWithShape="0">
              <a:srgbClr val="000000">
                <a:alpha val="23000"/>
              </a:srgbClr>
            </a:outerShdw>
          </a:effectLst>
        </p:spPr>
        <p:txBody>
          <a:bodyPr rtlCol="0" anchor="ctr"/>
          <a:lstStyle/>
          <a:p>
            <a:pPr algn="ctr" defTabSz="1088390">
              <a:defRPr/>
            </a:pPr>
            <a:endParaRPr lang="zh-CN" altLang="en-US" sz="2135" kern="0">
              <a:solidFill>
                <a:srgbClr val="000000"/>
              </a:solidFill>
              <a:cs typeface="+mn-ea"/>
              <a:sym typeface="+mn-lt"/>
            </a:endParaRPr>
          </a:p>
        </p:txBody>
      </p:sp>
      <p:sp>
        <p:nvSpPr>
          <p:cNvPr id="966" name="椭圆 965"/>
          <p:cNvSpPr/>
          <p:nvPr>
            <p:custDataLst>
              <p:tags r:id="rId12"/>
            </p:custDataLst>
          </p:nvPr>
        </p:nvSpPr>
        <p:spPr>
          <a:xfrm>
            <a:off x="1119113" y="6548642"/>
            <a:ext cx="384043" cy="384043"/>
          </a:xfrm>
          <a:prstGeom prst="ellipse">
            <a:avLst/>
          </a:prstGeom>
          <a:solidFill>
            <a:srgbClr val="0070C0"/>
          </a:solidFill>
          <a:ln w="28575" cap="flat" cmpd="sng" algn="ctr">
            <a:solidFill>
              <a:srgbClr val="F2F2F2"/>
            </a:solidFill>
            <a:prstDash val="solid"/>
          </a:ln>
          <a:effectLst>
            <a:outerShdw blurRad="127000" dist="190500" dir="2699997" algn="ctr" rotWithShape="0">
              <a:srgbClr val="000000">
                <a:alpha val="23000"/>
              </a:srgbClr>
            </a:outerShdw>
          </a:effectLst>
        </p:spPr>
        <p:txBody>
          <a:bodyPr rtlCol="0" anchor="ctr"/>
          <a:lstStyle/>
          <a:p>
            <a:pPr algn="ctr" defTabSz="1088390">
              <a:defRPr/>
            </a:pPr>
            <a:endParaRPr lang="zh-CN" altLang="en-US" sz="2135" kern="0">
              <a:solidFill>
                <a:srgbClr val="000000"/>
              </a:solidFill>
              <a:cs typeface="+mn-ea"/>
              <a:sym typeface="+mn-lt"/>
            </a:endParaRPr>
          </a:p>
        </p:txBody>
      </p:sp>
      <p:sp>
        <p:nvSpPr>
          <p:cNvPr id="967" name="椭圆 966"/>
          <p:cNvSpPr/>
          <p:nvPr>
            <p:custDataLst>
              <p:tags r:id="rId13"/>
            </p:custDataLst>
          </p:nvPr>
        </p:nvSpPr>
        <p:spPr>
          <a:xfrm>
            <a:off x="10107357" y="6473957"/>
            <a:ext cx="384043" cy="384043"/>
          </a:xfrm>
          <a:prstGeom prst="ellipse">
            <a:avLst/>
          </a:prstGeom>
          <a:solidFill>
            <a:srgbClr val="0070C0"/>
          </a:solidFill>
          <a:ln w="28575" cap="flat" cmpd="sng" algn="ctr">
            <a:solidFill>
              <a:srgbClr val="F2F2F2"/>
            </a:solidFill>
            <a:prstDash val="solid"/>
          </a:ln>
          <a:effectLst>
            <a:outerShdw blurRad="127000" dist="190500" dir="2699997" algn="ctr" rotWithShape="0">
              <a:srgbClr val="000000">
                <a:alpha val="23000"/>
              </a:srgbClr>
            </a:outerShdw>
          </a:effectLst>
        </p:spPr>
        <p:txBody>
          <a:bodyPr rtlCol="0" anchor="ctr"/>
          <a:lstStyle/>
          <a:p>
            <a:pPr algn="ctr" defTabSz="1088390">
              <a:defRPr/>
            </a:pPr>
            <a:endParaRPr lang="zh-CN" altLang="en-US" sz="2135" kern="0">
              <a:solidFill>
                <a:srgbClr val="000000"/>
              </a:solidFill>
              <a:cs typeface="+mn-ea"/>
              <a:sym typeface="+mn-lt"/>
            </a:endParaRPr>
          </a:p>
        </p:txBody>
      </p:sp>
      <p:sp>
        <p:nvSpPr>
          <p:cNvPr id="968" name="椭圆 967"/>
          <p:cNvSpPr/>
          <p:nvPr>
            <p:custDataLst>
              <p:tags r:id="rId14"/>
            </p:custDataLst>
          </p:nvPr>
        </p:nvSpPr>
        <p:spPr>
          <a:xfrm>
            <a:off x="4333265" y="6222511"/>
            <a:ext cx="180856" cy="180856"/>
          </a:xfrm>
          <a:prstGeom prst="ellipse">
            <a:avLst/>
          </a:prstGeom>
          <a:solidFill>
            <a:srgbClr val="0070C0"/>
          </a:solidFill>
          <a:ln w="28575" cap="flat" cmpd="sng" algn="ctr">
            <a:solidFill>
              <a:srgbClr val="F2F2F2"/>
            </a:solidFill>
            <a:prstDash val="solid"/>
          </a:ln>
          <a:effectLst>
            <a:outerShdw blurRad="127000" dist="190500" dir="2699997" algn="ctr" rotWithShape="0">
              <a:srgbClr val="000000">
                <a:alpha val="23000"/>
              </a:srgbClr>
            </a:outerShdw>
          </a:effectLst>
        </p:spPr>
        <p:txBody>
          <a:bodyPr rtlCol="0" anchor="ctr"/>
          <a:lstStyle/>
          <a:p>
            <a:pPr algn="ctr" defTabSz="1088390">
              <a:defRPr/>
            </a:pPr>
            <a:endParaRPr lang="zh-CN" altLang="en-US" sz="2135" kern="0">
              <a:solidFill>
                <a:srgbClr val="000000"/>
              </a:solidFill>
              <a:cs typeface="+mn-ea"/>
              <a:sym typeface="+mn-lt"/>
            </a:endParaRPr>
          </a:p>
        </p:txBody>
      </p:sp>
      <p:sp>
        <p:nvSpPr>
          <p:cNvPr id="969" name="椭圆 968"/>
          <p:cNvSpPr/>
          <p:nvPr>
            <p:custDataLst>
              <p:tags r:id="rId15"/>
            </p:custDataLst>
          </p:nvPr>
        </p:nvSpPr>
        <p:spPr>
          <a:xfrm>
            <a:off x="11877317" y="6336417"/>
            <a:ext cx="212225" cy="212225"/>
          </a:xfrm>
          <a:prstGeom prst="ellipse">
            <a:avLst/>
          </a:prstGeom>
          <a:solidFill>
            <a:srgbClr val="0070C0"/>
          </a:solidFill>
          <a:ln w="28575" cap="flat" cmpd="sng" algn="ctr">
            <a:solidFill>
              <a:srgbClr val="F2F2F2"/>
            </a:solidFill>
            <a:prstDash val="solid"/>
          </a:ln>
          <a:effectLst>
            <a:outerShdw blurRad="127000" dist="190500" dir="2699997" algn="ctr" rotWithShape="0">
              <a:srgbClr val="000000">
                <a:alpha val="23000"/>
              </a:srgbClr>
            </a:outerShdw>
          </a:effectLst>
        </p:spPr>
        <p:txBody>
          <a:bodyPr rtlCol="0" anchor="ctr"/>
          <a:lstStyle/>
          <a:p>
            <a:pPr algn="ctr" defTabSz="1088390">
              <a:defRPr/>
            </a:pPr>
            <a:endParaRPr lang="zh-CN" altLang="en-US" sz="2135" kern="0">
              <a:solidFill>
                <a:srgbClr val="000000"/>
              </a:solidFill>
              <a:cs typeface="+mn-ea"/>
              <a:sym typeface="+mn-lt"/>
            </a:endParaRPr>
          </a:p>
        </p:txBody>
      </p:sp>
      <p:sp>
        <p:nvSpPr>
          <p:cNvPr id="970" name="椭圆 969"/>
          <p:cNvSpPr/>
          <p:nvPr>
            <p:custDataLst>
              <p:tags r:id="rId16"/>
            </p:custDataLst>
          </p:nvPr>
        </p:nvSpPr>
        <p:spPr>
          <a:xfrm>
            <a:off x="9544327" y="6239285"/>
            <a:ext cx="384043" cy="384043"/>
          </a:xfrm>
          <a:prstGeom prst="ellipse">
            <a:avLst/>
          </a:prstGeom>
          <a:solidFill>
            <a:srgbClr val="0070C0"/>
          </a:solidFill>
          <a:ln w="28575" cap="flat" cmpd="sng" algn="ctr">
            <a:solidFill>
              <a:srgbClr val="F2F2F2"/>
            </a:solidFill>
            <a:prstDash val="solid"/>
          </a:ln>
          <a:effectLst>
            <a:outerShdw blurRad="127000" dist="190500" dir="2699997" algn="ctr" rotWithShape="0">
              <a:srgbClr val="000000">
                <a:alpha val="23000"/>
              </a:srgbClr>
            </a:outerShdw>
          </a:effectLst>
        </p:spPr>
        <p:txBody>
          <a:bodyPr rtlCol="0" anchor="ctr"/>
          <a:lstStyle/>
          <a:p>
            <a:pPr algn="ctr" defTabSz="1088390">
              <a:defRPr/>
            </a:pPr>
            <a:endParaRPr lang="zh-CN" altLang="en-US" sz="2135" kern="0">
              <a:solidFill>
                <a:srgbClr val="000000"/>
              </a:solidFill>
              <a:cs typeface="+mn-ea"/>
              <a:sym typeface="+mn-lt"/>
            </a:endParaRPr>
          </a:p>
        </p:txBody>
      </p:sp>
      <p:sp>
        <p:nvSpPr>
          <p:cNvPr id="971" name="椭圆 970"/>
          <p:cNvSpPr/>
          <p:nvPr>
            <p:custDataLst>
              <p:tags r:id="rId17"/>
            </p:custDataLst>
          </p:nvPr>
        </p:nvSpPr>
        <p:spPr>
          <a:xfrm>
            <a:off x="10992337" y="6406646"/>
            <a:ext cx="384043" cy="384043"/>
          </a:xfrm>
          <a:prstGeom prst="ellipse">
            <a:avLst/>
          </a:prstGeom>
          <a:solidFill>
            <a:srgbClr val="0070C0"/>
          </a:solidFill>
          <a:ln w="28575" cap="flat" cmpd="sng" algn="ctr">
            <a:solidFill>
              <a:srgbClr val="F2F2F2"/>
            </a:solidFill>
            <a:prstDash val="solid"/>
          </a:ln>
          <a:effectLst>
            <a:outerShdw blurRad="127000" dist="190500" dir="2699997" algn="ctr" rotWithShape="0">
              <a:srgbClr val="000000">
                <a:alpha val="23000"/>
              </a:srgbClr>
            </a:outerShdw>
          </a:effectLst>
        </p:spPr>
        <p:txBody>
          <a:bodyPr rtlCol="0" anchor="ctr"/>
          <a:lstStyle/>
          <a:p>
            <a:pPr algn="ctr" defTabSz="1088390">
              <a:defRPr/>
            </a:pPr>
            <a:endParaRPr lang="zh-CN" altLang="en-US" sz="2135" kern="0">
              <a:solidFill>
                <a:srgbClr val="000000"/>
              </a:solidFill>
              <a:cs typeface="+mn-ea"/>
              <a:sym typeface="+mn-lt"/>
            </a:endParaRPr>
          </a:p>
        </p:txBody>
      </p:sp>
      <p:sp>
        <p:nvSpPr>
          <p:cNvPr id="972" name="TextBox 971"/>
          <p:cNvSpPr txBox="1"/>
          <p:nvPr>
            <p:custDataLst>
              <p:tags r:id="rId18"/>
            </p:custDataLst>
          </p:nvPr>
        </p:nvSpPr>
        <p:spPr>
          <a:xfrm>
            <a:off x="840226" y="3110773"/>
            <a:ext cx="1832553" cy="523220"/>
          </a:xfrm>
          <a:prstGeom prst="rect">
            <a:avLst/>
          </a:prstGeom>
          <a:noFill/>
          <a:effectLst>
            <a:outerShdw blurRad="127000" dist="127000" dir="5400000" algn="ctr" rotWithShape="0">
              <a:srgbClr val="000000">
                <a:alpha val="43137"/>
              </a:srgbClr>
            </a:outerShdw>
          </a:effectLst>
        </p:spPr>
        <p:txBody>
          <a:bodyPr wrap="none" rtlCol="0">
            <a:spAutoFit/>
          </a:bodyPr>
          <a:lstStyle/>
          <a:p>
            <a:pPr defTabSz="1088390"/>
            <a:r>
              <a:rPr lang="zh-CN" altLang="en-US" sz="2800" b="1" spc="400" dirty="0" smtClean="0">
                <a:solidFill>
                  <a:schemeClr val="bg1"/>
                </a:solidFill>
                <a:cs typeface="+mn-ea"/>
                <a:sym typeface="+mn-lt"/>
              </a:rPr>
              <a:t>内容解读</a:t>
            </a:r>
            <a:endParaRPr lang="zh-CN" altLang="en-US" sz="2800" b="1" spc="400" dirty="0">
              <a:solidFill>
                <a:schemeClr val="bg1"/>
              </a:solidFill>
              <a:cs typeface="+mn-ea"/>
              <a:sym typeface="+mn-lt"/>
            </a:endParaRPr>
          </a:p>
        </p:txBody>
      </p:sp>
      <p:grpSp>
        <p:nvGrpSpPr>
          <p:cNvPr id="2" name="组合 1"/>
          <p:cNvGrpSpPr/>
          <p:nvPr/>
        </p:nvGrpSpPr>
        <p:grpSpPr>
          <a:xfrm>
            <a:off x="3186059" y="1176774"/>
            <a:ext cx="4047251" cy="604838"/>
            <a:chOff x="3818511" y="1079593"/>
            <a:chExt cx="3633809" cy="543051"/>
          </a:xfrm>
          <a:effectLst>
            <a:outerShdw blurRad="127000" dist="127000" dir="5400000" algn="ctr" rotWithShape="0">
              <a:srgbClr val="000000">
                <a:alpha val="43137"/>
              </a:srgbClr>
            </a:outerShdw>
          </a:effectLst>
        </p:grpSpPr>
        <p:grpSp>
          <p:nvGrpSpPr>
            <p:cNvPr id="3" name="组合 2"/>
            <p:cNvGrpSpPr/>
            <p:nvPr/>
          </p:nvGrpSpPr>
          <p:grpSpPr>
            <a:xfrm>
              <a:off x="3818511" y="1084860"/>
              <a:ext cx="3633809" cy="483501"/>
              <a:chOff x="2540000" y="1059582"/>
              <a:chExt cx="6108700" cy="812800"/>
            </a:xfrm>
            <a:solidFill>
              <a:srgbClr val="005DA2"/>
            </a:solidFill>
          </p:grpSpPr>
          <p:sp>
            <p:nvSpPr>
              <p:cNvPr id="4" name="Freeform 5"/>
              <p:cNvSpPr>
                <a:spLocks noEditPoints="1"/>
              </p:cNvSpPr>
              <p:nvPr>
                <p:custDataLst>
                  <p:tags r:id="rId33"/>
                </p:custDataLst>
              </p:nvPr>
            </p:nvSpPr>
            <p:spPr bwMode="auto">
              <a:xfrm>
                <a:off x="2540000" y="1069107"/>
                <a:ext cx="6108700" cy="800100"/>
              </a:xfrm>
              <a:custGeom>
                <a:avLst/>
                <a:gdLst>
                  <a:gd name="T0" fmla="*/ 56 w 3848"/>
                  <a:gd name="T1" fmla="*/ 0 h 504"/>
                  <a:gd name="T2" fmla="*/ 720 w 3848"/>
                  <a:gd name="T3" fmla="*/ 0 h 504"/>
                  <a:gd name="T4" fmla="*/ 576 w 3848"/>
                  <a:gd name="T5" fmla="*/ 84 h 504"/>
                  <a:gd name="T6" fmla="*/ 576 w 3848"/>
                  <a:gd name="T7" fmla="*/ 418 h 504"/>
                  <a:gd name="T8" fmla="*/ 726 w 3848"/>
                  <a:gd name="T9" fmla="*/ 504 h 504"/>
                  <a:gd name="T10" fmla="*/ 56 w 3848"/>
                  <a:gd name="T11" fmla="*/ 504 h 504"/>
                  <a:gd name="T12" fmla="*/ 56 w 3848"/>
                  <a:gd name="T13" fmla="*/ 504 h 504"/>
                  <a:gd name="T14" fmla="*/ 44 w 3848"/>
                  <a:gd name="T15" fmla="*/ 504 h 504"/>
                  <a:gd name="T16" fmla="*/ 34 w 3848"/>
                  <a:gd name="T17" fmla="*/ 500 h 504"/>
                  <a:gd name="T18" fmla="*/ 24 w 3848"/>
                  <a:gd name="T19" fmla="*/ 494 h 504"/>
                  <a:gd name="T20" fmla="*/ 16 w 3848"/>
                  <a:gd name="T21" fmla="*/ 488 h 504"/>
                  <a:gd name="T22" fmla="*/ 8 w 3848"/>
                  <a:gd name="T23" fmla="*/ 480 h 504"/>
                  <a:gd name="T24" fmla="*/ 4 w 3848"/>
                  <a:gd name="T25" fmla="*/ 470 h 504"/>
                  <a:gd name="T26" fmla="*/ 0 w 3848"/>
                  <a:gd name="T27" fmla="*/ 460 h 504"/>
                  <a:gd name="T28" fmla="*/ 0 w 3848"/>
                  <a:gd name="T29" fmla="*/ 448 h 504"/>
                  <a:gd name="T30" fmla="*/ 0 w 3848"/>
                  <a:gd name="T31" fmla="*/ 56 h 504"/>
                  <a:gd name="T32" fmla="*/ 0 w 3848"/>
                  <a:gd name="T33" fmla="*/ 56 h 504"/>
                  <a:gd name="T34" fmla="*/ 0 w 3848"/>
                  <a:gd name="T35" fmla="*/ 44 h 504"/>
                  <a:gd name="T36" fmla="*/ 4 w 3848"/>
                  <a:gd name="T37" fmla="*/ 34 h 504"/>
                  <a:gd name="T38" fmla="*/ 8 w 3848"/>
                  <a:gd name="T39" fmla="*/ 24 h 504"/>
                  <a:gd name="T40" fmla="*/ 16 w 3848"/>
                  <a:gd name="T41" fmla="*/ 16 h 504"/>
                  <a:gd name="T42" fmla="*/ 24 w 3848"/>
                  <a:gd name="T43" fmla="*/ 10 h 504"/>
                  <a:gd name="T44" fmla="*/ 34 w 3848"/>
                  <a:gd name="T45" fmla="*/ 4 h 504"/>
                  <a:gd name="T46" fmla="*/ 44 w 3848"/>
                  <a:gd name="T47" fmla="*/ 0 h 504"/>
                  <a:gd name="T48" fmla="*/ 56 w 3848"/>
                  <a:gd name="T49" fmla="*/ 0 h 504"/>
                  <a:gd name="T50" fmla="*/ 56 w 3848"/>
                  <a:gd name="T51" fmla="*/ 0 h 504"/>
                  <a:gd name="T52" fmla="*/ 1010 w 3848"/>
                  <a:gd name="T53" fmla="*/ 0 h 504"/>
                  <a:gd name="T54" fmla="*/ 3792 w 3848"/>
                  <a:gd name="T55" fmla="*/ 0 h 504"/>
                  <a:gd name="T56" fmla="*/ 3792 w 3848"/>
                  <a:gd name="T57" fmla="*/ 0 h 504"/>
                  <a:gd name="T58" fmla="*/ 3804 w 3848"/>
                  <a:gd name="T59" fmla="*/ 0 h 504"/>
                  <a:gd name="T60" fmla="*/ 3814 w 3848"/>
                  <a:gd name="T61" fmla="*/ 4 h 504"/>
                  <a:gd name="T62" fmla="*/ 3824 w 3848"/>
                  <a:gd name="T63" fmla="*/ 10 h 504"/>
                  <a:gd name="T64" fmla="*/ 3832 w 3848"/>
                  <a:gd name="T65" fmla="*/ 16 h 504"/>
                  <a:gd name="T66" fmla="*/ 3838 w 3848"/>
                  <a:gd name="T67" fmla="*/ 24 h 504"/>
                  <a:gd name="T68" fmla="*/ 3844 w 3848"/>
                  <a:gd name="T69" fmla="*/ 34 h 504"/>
                  <a:gd name="T70" fmla="*/ 3848 w 3848"/>
                  <a:gd name="T71" fmla="*/ 44 h 504"/>
                  <a:gd name="T72" fmla="*/ 3848 w 3848"/>
                  <a:gd name="T73" fmla="*/ 56 h 504"/>
                  <a:gd name="T74" fmla="*/ 3848 w 3848"/>
                  <a:gd name="T75" fmla="*/ 448 h 504"/>
                  <a:gd name="T76" fmla="*/ 3848 w 3848"/>
                  <a:gd name="T77" fmla="*/ 448 h 504"/>
                  <a:gd name="T78" fmla="*/ 3848 w 3848"/>
                  <a:gd name="T79" fmla="*/ 460 h 504"/>
                  <a:gd name="T80" fmla="*/ 3844 w 3848"/>
                  <a:gd name="T81" fmla="*/ 470 h 504"/>
                  <a:gd name="T82" fmla="*/ 3838 w 3848"/>
                  <a:gd name="T83" fmla="*/ 480 h 504"/>
                  <a:gd name="T84" fmla="*/ 3832 w 3848"/>
                  <a:gd name="T85" fmla="*/ 488 h 504"/>
                  <a:gd name="T86" fmla="*/ 3824 w 3848"/>
                  <a:gd name="T87" fmla="*/ 494 h 504"/>
                  <a:gd name="T88" fmla="*/ 3814 w 3848"/>
                  <a:gd name="T89" fmla="*/ 500 h 504"/>
                  <a:gd name="T90" fmla="*/ 3804 w 3848"/>
                  <a:gd name="T91" fmla="*/ 504 h 504"/>
                  <a:gd name="T92" fmla="*/ 3792 w 3848"/>
                  <a:gd name="T93" fmla="*/ 504 h 504"/>
                  <a:gd name="T94" fmla="*/ 1004 w 3848"/>
                  <a:gd name="T95" fmla="*/ 504 h 504"/>
                  <a:gd name="T96" fmla="*/ 1154 w 3848"/>
                  <a:gd name="T97" fmla="*/ 418 h 504"/>
                  <a:gd name="T98" fmla="*/ 1154 w 3848"/>
                  <a:gd name="T99" fmla="*/ 84 h 504"/>
                  <a:gd name="T100" fmla="*/ 1010 w 3848"/>
                  <a:gd name="T101" fmla="*/ 0 h 5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3848" h="503">
                    <a:moveTo>
                      <a:pt x="56" y="0"/>
                    </a:moveTo>
                    <a:lnTo>
                      <a:pt x="720" y="0"/>
                    </a:lnTo>
                    <a:lnTo>
                      <a:pt x="576" y="84"/>
                    </a:lnTo>
                    <a:lnTo>
                      <a:pt x="576" y="418"/>
                    </a:lnTo>
                    <a:lnTo>
                      <a:pt x="726" y="504"/>
                    </a:lnTo>
                    <a:lnTo>
                      <a:pt x="56" y="504"/>
                    </a:lnTo>
                    <a:lnTo>
                      <a:pt x="56" y="504"/>
                    </a:lnTo>
                    <a:lnTo>
                      <a:pt x="44" y="504"/>
                    </a:lnTo>
                    <a:lnTo>
                      <a:pt x="34" y="500"/>
                    </a:lnTo>
                    <a:lnTo>
                      <a:pt x="24" y="494"/>
                    </a:lnTo>
                    <a:lnTo>
                      <a:pt x="16" y="488"/>
                    </a:lnTo>
                    <a:lnTo>
                      <a:pt x="8" y="480"/>
                    </a:lnTo>
                    <a:lnTo>
                      <a:pt x="4" y="470"/>
                    </a:lnTo>
                    <a:lnTo>
                      <a:pt x="0" y="460"/>
                    </a:lnTo>
                    <a:lnTo>
                      <a:pt x="0" y="448"/>
                    </a:lnTo>
                    <a:lnTo>
                      <a:pt x="0" y="56"/>
                    </a:lnTo>
                    <a:lnTo>
                      <a:pt x="0" y="56"/>
                    </a:lnTo>
                    <a:lnTo>
                      <a:pt x="0" y="44"/>
                    </a:lnTo>
                    <a:lnTo>
                      <a:pt x="4" y="34"/>
                    </a:lnTo>
                    <a:lnTo>
                      <a:pt x="8" y="24"/>
                    </a:lnTo>
                    <a:lnTo>
                      <a:pt x="16" y="16"/>
                    </a:lnTo>
                    <a:lnTo>
                      <a:pt x="24" y="10"/>
                    </a:lnTo>
                    <a:lnTo>
                      <a:pt x="34" y="4"/>
                    </a:lnTo>
                    <a:lnTo>
                      <a:pt x="44" y="0"/>
                    </a:lnTo>
                    <a:lnTo>
                      <a:pt x="56" y="0"/>
                    </a:lnTo>
                    <a:lnTo>
                      <a:pt x="56" y="0"/>
                    </a:lnTo>
                    <a:close/>
                    <a:moveTo>
                      <a:pt x="1010" y="0"/>
                    </a:moveTo>
                    <a:lnTo>
                      <a:pt x="3792" y="0"/>
                    </a:lnTo>
                    <a:lnTo>
                      <a:pt x="3792" y="0"/>
                    </a:lnTo>
                    <a:lnTo>
                      <a:pt x="3804" y="0"/>
                    </a:lnTo>
                    <a:lnTo>
                      <a:pt x="3814" y="4"/>
                    </a:lnTo>
                    <a:lnTo>
                      <a:pt x="3824" y="10"/>
                    </a:lnTo>
                    <a:lnTo>
                      <a:pt x="3832" y="16"/>
                    </a:lnTo>
                    <a:lnTo>
                      <a:pt x="3838" y="24"/>
                    </a:lnTo>
                    <a:lnTo>
                      <a:pt x="3844" y="34"/>
                    </a:lnTo>
                    <a:lnTo>
                      <a:pt x="3848" y="44"/>
                    </a:lnTo>
                    <a:lnTo>
                      <a:pt x="3848" y="56"/>
                    </a:lnTo>
                    <a:lnTo>
                      <a:pt x="3848" y="448"/>
                    </a:lnTo>
                    <a:lnTo>
                      <a:pt x="3848" y="448"/>
                    </a:lnTo>
                    <a:lnTo>
                      <a:pt x="3848" y="460"/>
                    </a:lnTo>
                    <a:lnTo>
                      <a:pt x="3844" y="470"/>
                    </a:lnTo>
                    <a:lnTo>
                      <a:pt x="3838" y="480"/>
                    </a:lnTo>
                    <a:lnTo>
                      <a:pt x="3832" y="488"/>
                    </a:lnTo>
                    <a:lnTo>
                      <a:pt x="3824" y="494"/>
                    </a:lnTo>
                    <a:lnTo>
                      <a:pt x="3814" y="500"/>
                    </a:lnTo>
                    <a:lnTo>
                      <a:pt x="3804" y="504"/>
                    </a:lnTo>
                    <a:lnTo>
                      <a:pt x="3792" y="504"/>
                    </a:lnTo>
                    <a:lnTo>
                      <a:pt x="1004" y="504"/>
                    </a:lnTo>
                    <a:lnTo>
                      <a:pt x="1154" y="418"/>
                    </a:lnTo>
                    <a:lnTo>
                      <a:pt x="1154" y="84"/>
                    </a:lnTo>
                    <a:lnTo>
                      <a:pt x="1010" y="0"/>
                    </a:lnTo>
                    <a:close/>
                  </a:path>
                </a:pathLst>
              </a:custGeom>
              <a:noFill/>
              <a:ln w="12700">
                <a:solidFill>
                  <a:srgbClr val="0070C0"/>
                </a:solidFill>
                <a:prstDash val="sysDot"/>
                <a:round/>
              </a:ln>
            </p:spPr>
            <p:txBody>
              <a:bodyPr vert="horz" wrap="square" lIns="121920" tIns="60960" rIns="121920" bIns="60960" numCol="1" anchor="t" anchorCtr="0" compatLnSpc="1"/>
              <a:lstStyle/>
              <a:p>
                <a:pPr defTabSz="1088390">
                  <a:defRPr/>
                </a:pPr>
                <a:endParaRPr lang="zh-CN" altLang="en-US" sz="2800" b="1" kern="0">
                  <a:latin typeface="楷体" panose="02010609060101010101" pitchFamily="49" charset="-122"/>
                  <a:ea typeface="楷体" panose="02010609060101010101" pitchFamily="49" charset="-122"/>
                  <a:cs typeface="+mn-ea"/>
                  <a:sym typeface="+mn-lt"/>
                </a:endParaRPr>
              </a:p>
            </p:txBody>
          </p:sp>
          <p:sp>
            <p:nvSpPr>
              <p:cNvPr id="5" name="Freeform 6"/>
              <p:cNvSpPr/>
              <p:nvPr>
                <p:custDataLst>
                  <p:tags r:id="rId34"/>
                </p:custDataLst>
              </p:nvPr>
            </p:nvSpPr>
            <p:spPr bwMode="auto">
              <a:xfrm>
                <a:off x="3562350" y="1059582"/>
                <a:ext cx="701675" cy="812800"/>
              </a:xfrm>
              <a:custGeom>
                <a:avLst/>
                <a:gdLst>
                  <a:gd name="T0" fmla="*/ 220 w 442"/>
                  <a:gd name="T1" fmla="*/ 0 h 512"/>
                  <a:gd name="T2" fmla="*/ 332 w 442"/>
                  <a:gd name="T3" fmla="*/ 64 h 512"/>
                  <a:gd name="T4" fmla="*/ 442 w 442"/>
                  <a:gd name="T5" fmla="*/ 128 h 512"/>
                  <a:gd name="T6" fmla="*/ 442 w 442"/>
                  <a:gd name="T7" fmla="*/ 256 h 512"/>
                  <a:gd name="T8" fmla="*/ 442 w 442"/>
                  <a:gd name="T9" fmla="*/ 384 h 512"/>
                  <a:gd name="T10" fmla="*/ 332 w 442"/>
                  <a:gd name="T11" fmla="*/ 448 h 512"/>
                  <a:gd name="T12" fmla="*/ 220 w 442"/>
                  <a:gd name="T13" fmla="*/ 512 h 512"/>
                  <a:gd name="T14" fmla="*/ 110 w 442"/>
                  <a:gd name="T15" fmla="*/ 448 h 512"/>
                  <a:gd name="T16" fmla="*/ 0 w 442"/>
                  <a:gd name="T17" fmla="*/ 384 h 512"/>
                  <a:gd name="T18" fmla="*/ 0 w 442"/>
                  <a:gd name="T19" fmla="*/ 256 h 512"/>
                  <a:gd name="T20" fmla="*/ 0 w 442"/>
                  <a:gd name="T21" fmla="*/ 128 h 512"/>
                  <a:gd name="T22" fmla="*/ 110 w 442"/>
                  <a:gd name="T23" fmla="*/ 64 h 512"/>
                  <a:gd name="T24" fmla="*/ 220 w 442"/>
                  <a:gd name="T25" fmla="*/ 0 h 5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42" h="512">
                    <a:moveTo>
                      <a:pt x="220" y="0"/>
                    </a:moveTo>
                    <a:lnTo>
                      <a:pt x="332" y="64"/>
                    </a:lnTo>
                    <a:lnTo>
                      <a:pt x="442" y="128"/>
                    </a:lnTo>
                    <a:lnTo>
                      <a:pt x="442" y="256"/>
                    </a:lnTo>
                    <a:lnTo>
                      <a:pt x="442" y="384"/>
                    </a:lnTo>
                    <a:lnTo>
                      <a:pt x="332" y="448"/>
                    </a:lnTo>
                    <a:lnTo>
                      <a:pt x="220" y="512"/>
                    </a:lnTo>
                    <a:lnTo>
                      <a:pt x="110" y="448"/>
                    </a:lnTo>
                    <a:lnTo>
                      <a:pt x="0" y="384"/>
                    </a:lnTo>
                    <a:lnTo>
                      <a:pt x="0" y="256"/>
                    </a:lnTo>
                    <a:lnTo>
                      <a:pt x="0" y="128"/>
                    </a:lnTo>
                    <a:lnTo>
                      <a:pt x="110" y="64"/>
                    </a:lnTo>
                    <a:lnTo>
                      <a:pt x="220" y="0"/>
                    </a:lnTo>
                    <a:close/>
                  </a:path>
                </a:pathLst>
              </a:custGeom>
              <a:solidFill>
                <a:srgbClr val="0070C0"/>
              </a:solidFill>
              <a:ln>
                <a:noFill/>
              </a:ln>
              <a:extLst>
                <a:ext uri="{91240B29-F687-4F45-9708-019B960494DF}">
                  <a14:hiddenLine xmlns="" xmlns:a14="http://schemas.microsoft.com/office/drawing/2010/main" w="9525">
                    <a:solidFill>
                      <a:srgbClr val="000000"/>
                    </a:solidFill>
                    <a:round/>
                  </a14:hiddenLine>
                </a:ext>
              </a:extLst>
            </p:spPr>
            <p:txBody>
              <a:bodyPr vert="horz" wrap="square" lIns="121920" tIns="60960" rIns="121920" bIns="60960" numCol="1" anchor="t" anchorCtr="0" compatLnSpc="1"/>
              <a:lstStyle/>
              <a:p>
                <a:pPr defTabSz="1088390">
                  <a:defRPr/>
                </a:pPr>
                <a:endParaRPr lang="zh-CN" altLang="en-US" sz="2800" b="1" kern="0">
                  <a:latin typeface="楷体" panose="02010609060101010101" pitchFamily="49" charset="-122"/>
                  <a:ea typeface="楷体" panose="02010609060101010101" pitchFamily="49" charset="-122"/>
                  <a:cs typeface="+mn-ea"/>
                  <a:sym typeface="+mn-lt"/>
                </a:endParaRPr>
              </a:p>
            </p:txBody>
          </p:sp>
        </p:grpSp>
        <p:sp>
          <p:nvSpPr>
            <p:cNvPr id="6" name="矩形 5"/>
            <p:cNvSpPr/>
            <p:nvPr>
              <p:custDataLst>
                <p:tags r:id="rId31"/>
              </p:custDataLst>
            </p:nvPr>
          </p:nvSpPr>
          <p:spPr>
            <a:xfrm>
              <a:off x="5113128" y="1090141"/>
              <a:ext cx="1988770" cy="532503"/>
            </a:xfrm>
            <a:prstGeom prst="rect">
              <a:avLst/>
            </a:prstGeom>
          </p:spPr>
          <p:txBody>
            <a:bodyPr wrap="square" lIns="162613" tIns="81307" rIns="162613" bIns="81307">
              <a:spAutoFit/>
            </a:bodyPr>
            <a:lstStyle/>
            <a:p>
              <a:pPr defTabSz="1088390">
                <a:defRPr/>
              </a:pPr>
              <a:endParaRPr lang="zh-CN" altLang="zh-CN" sz="2800" b="1" kern="100" dirty="0">
                <a:latin typeface="楷体" panose="02010609060101010101" pitchFamily="49" charset="-122"/>
                <a:ea typeface="楷体" panose="02010609060101010101" pitchFamily="49" charset="-122"/>
                <a:cs typeface="+mn-ea"/>
                <a:sym typeface="+mn-lt"/>
              </a:endParaRPr>
            </a:p>
          </p:txBody>
        </p:sp>
        <p:sp>
          <p:nvSpPr>
            <p:cNvPr id="7" name="文本框 48"/>
            <p:cNvSpPr txBox="1">
              <a:spLocks noChangeArrowheads="1"/>
            </p:cNvSpPr>
            <p:nvPr>
              <p:custDataLst>
                <p:tags r:id="rId32"/>
              </p:custDataLst>
            </p:nvPr>
          </p:nvSpPr>
          <p:spPr bwMode="auto">
            <a:xfrm>
              <a:off x="4459186" y="1079593"/>
              <a:ext cx="501137" cy="468648"/>
            </a:xfrm>
            <a:prstGeom prst="rect">
              <a:avLst/>
            </a:prstGeom>
            <a:noFill/>
            <a:ln w="9525">
              <a:noFill/>
              <a:miter lim="800000"/>
            </a:ln>
          </p:spPr>
          <p:txBody>
            <a:bodyPr>
              <a:spAutoFit/>
            </a:bodyPr>
            <a:lstStyle/>
            <a:p>
              <a:pPr defTabSz="1088390">
                <a:defRPr/>
              </a:pPr>
              <a:r>
                <a:rPr lang="en-US" altLang="zh-CN" sz="2800" b="1" kern="0" dirty="0">
                  <a:solidFill>
                    <a:schemeClr val="bg1"/>
                  </a:solidFill>
                  <a:latin typeface="楷体" panose="02010609060101010101" pitchFamily="49" charset="-122"/>
                  <a:ea typeface="楷体" panose="02010609060101010101" pitchFamily="49" charset="-122"/>
                  <a:cs typeface="+mn-ea"/>
                  <a:sym typeface="+mn-lt"/>
                </a:rPr>
                <a:t>1</a:t>
              </a:r>
            </a:p>
          </p:txBody>
        </p:sp>
      </p:grpSp>
      <p:grpSp>
        <p:nvGrpSpPr>
          <p:cNvPr id="8" name="组合 7"/>
          <p:cNvGrpSpPr/>
          <p:nvPr/>
        </p:nvGrpSpPr>
        <p:grpSpPr>
          <a:xfrm>
            <a:off x="3175301" y="2180084"/>
            <a:ext cx="4047251" cy="561150"/>
            <a:chOff x="3818511" y="1744615"/>
            <a:chExt cx="3633809" cy="503827"/>
          </a:xfrm>
          <a:effectLst>
            <a:outerShdw blurRad="127000" dist="127000" dir="5400000" algn="ctr" rotWithShape="0">
              <a:srgbClr val="000000">
                <a:alpha val="43137"/>
              </a:srgbClr>
            </a:outerShdw>
          </a:effectLst>
        </p:grpSpPr>
        <p:grpSp>
          <p:nvGrpSpPr>
            <p:cNvPr id="10" name="组合 9"/>
            <p:cNvGrpSpPr/>
            <p:nvPr/>
          </p:nvGrpSpPr>
          <p:grpSpPr>
            <a:xfrm>
              <a:off x="3818511" y="1744615"/>
              <a:ext cx="3633809" cy="483501"/>
              <a:chOff x="2540000" y="1059582"/>
              <a:chExt cx="6108700" cy="812800"/>
            </a:xfrm>
            <a:solidFill>
              <a:srgbClr val="005DA2"/>
            </a:solidFill>
          </p:grpSpPr>
          <p:sp>
            <p:nvSpPr>
              <p:cNvPr id="12" name="Freeform 5"/>
              <p:cNvSpPr>
                <a:spLocks noEditPoints="1"/>
              </p:cNvSpPr>
              <p:nvPr>
                <p:custDataLst>
                  <p:tags r:id="rId29"/>
                </p:custDataLst>
              </p:nvPr>
            </p:nvSpPr>
            <p:spPr bwMode="auto">
              <a:xfrm>
                <a:off x="2540000" y="1069107"/>
                <a:ext cx="6108700" cy="800100"/>
              </a:xfrm>
              <a:custGeom>
                <a:avLst/>
                <a:gdLst>
                  <a:gd name="T0" fmla="*/ 56 w 3848"/>
                  <a:gd name="T1" fmla="*/ 0 h 504"/>
                  <a:gd name="T2" fmla="*/ 720 w 3848"/>
                  <a:gd name="T3" fmla="*/ 0 h 504"/>
                  <a:gd name="T4" fmla="*/ 576 w 3848"/>
                  <a:gd name="T5" fmla="*/ 84 h 504"/>
                  <a:gd name="T6" fmla="*/ 576 w 3848"/>
                  <a:gd name="T7" fmla="*/ 418 h 504"/>
                  <a:gd name="T8" fmla="*/ 726 w 3848"/>
                  <a:gd name="T9" fmla="*/ 504 h 504"/>
                  <a:gd name="T10" fmla="*/ 56 w 3848"/>
                  <a:gd name="T11" fmla="*/ 504 h 504"/>
                  <a:gd name="T12" fmla="*/ 56 w 3848"/>
                  <a:gd name="T13" fmla="*/ 504 h 504"/>
                  <a:gd name="T14" fmla="*/ 44 w 3848"/>
                  <a:gd name="T15" fmla="*/ 504 h 504"/>
                  <a:gd name="T16" fmla="*/ 34 w 3848"/>
                  <a:gd name="T17" fmla="*/ 500 h 504"/>
                  <a:gd name="T18" fmla="*/ 24 w 3848"/>
                  <a:gd name="T19" fmla="*/ 494 h 504"/>
                  <a:gd name="T20" fmla="*/ 16 w 3848"/>
                  <a:gd name="T21" fmla="*/ 488 h 504"/>
                  <a:gd name="T22" fmla="*/ 8 w 3848"/>
                  <a:gd name="T23" fmla="*/ 480 h 504"/>
                  <a:gd name="T24" fmla="*/ 4 w 3848"/>
                  <a:gd name="T25" fmla="*/ 470 h 504"/>
                  <a:gd name="T26" fmla="*/ 0 w 3848"/>
                  <a:gd name="T27" fmla="*/ 460 h 504"/>
                  <a:gd name="T28" fmla="*/ 0 w 3848"/>
                  <a:gd name="T29" fmla="*/ 448 h 504"/>
                  <a:gd name="T30" fmla="*/ 0 w 3848"/>
                  <a:gd name="T31" fmla="*/ 56 h 504"/>
                  <a:gd name="T32" fmla="*/ 0 w 3848"/>
                  <a:gd name="T33" fmla="*/ 56 h 504"/>
                  <a:gd name="T34" fmla="*/ 0 w 3848"/>
                  <a:gd name="T35" fmla="*/ 44 h 504"/>
                  <a:gd name="T36" fmla="*/ 4 w 3848"/>
                  <a:gd name="T37" fmla="*/ 34 h 504"/>
                  <a:gd name="T38" fmla="*/ 8 w 3848"/>
                  <a:gd name="T39" fmla="*/ 24 h 504"/>
                  <a:gd name="T40" fmla="*/ 16 w 3848"/>
                  <a:gd name="T41" fmla="*/ 16 h 504"/>
                  <a:gd name="T42" fmla="*/ 24 w 3848"/>
                  <a:gd name="T43" fmla="*/ 10 h 504"/>
                  <a:gd name="T44" fmla="*/ 34 w 3848"/>
                  <a:gd name="T45" fmla="*/ 4 h 504"/>
                  <a:gd name="T46" fmla="*/ 44 w 3848"/>
                  <a:gd name="T47" fmla="*/ 0 h 504"/>
                  <a:gd name="T48" fmla="*/ 56 w 3848"/>
                  <a:gd name="T49" fmla="*/ 0 h 504"/>
                  <a:gd name="T50" fmla="*/ 56 w 3848"/>
                  <a:gd name="T51" fmla="*/ 0 h 504"/>
                  <a:gd name="T52" fmla="*/ 1010 w 3848"/>
                  <a:gd name="T53" fmla="*/ 0 h 504"/>
                  <a:gd name="T54" fmla="*/ 3792 w 3848"/>
                  <a:gd name="T55" fmla="*/ 0 h 504"/>
                  <a:gd name="T56" fmla="*/ 3792 w 3848"/>
                  <a:gd name="T57" fmla="*/ 0 h 504"/>
                  <a:gd name="T58" fmla="*/ 3804 w 3848"/>
                  <a:gd name="T59" fmla="*/ 0 h 504"/>
                  <a:gd name="T60" fmla="*/ 3814 w 3848"/>
                  <a:gd name="T61" fmla="*/ 4 h 504"/>
                  <a:gd name="T62" fmla="*/ 3824 w 3848"/>
                  <a:gd name="T63" fmla="*/ 10 h 504"/>
                  <a:gd name="T64" fmla="*/ 3832 w 3848"/>
                  <a:gd name="T65" fmla="*/ 16 h 504"/>
                  <a:gd name="T66" fmla="*/ 3838 w 3848"/>
                  <a:gd name="T67" fmla="*/ 24 h 504"/>
                  <a:gd name="T68" fmla="*/ 3844 w 3848"/>
                  <a:gd name="T69" fmla="*/ 34 h 504"/>
                  <a:gd name="T70" fmla="*/ 3848 w 3848"/>
                  <a:gd name="T71" fmla="*/ 44 h 504"/>
                  <a:gd name="T72" fmla="*/ 3848 w 3848"/>
                  <a:gd name="T73" fmla="*/ 56 h 504"/>
                  <a:gd name="T74" fmla="*/ 3848 w 3848"/>
                  <a:gd name="T75" fmla="*/ 448 h 504"/>
                  <a:gd name="T76" fmla="*/ 3848 w 3848"/>
                  <a:gd name="T77" fmla="*/ 448 h 504"/>
                  <a:gd name="T78" fmla="*/ 3848 w 3848"/>
                  <a:gd name="T79" fmla="*/ 460 h 504"/>
                  <a:gd name="T80" fmla="*/ 3844 w 3848"/>
                  <a:gd name="T81" fmla="*/ 470 h 504"/>
                  <a:gd name="T82" fmla="*/ 3838 w 3848"/>
                  <a:gd name="T83" fmla="*/ 480 h 504"/>
                  <a:gd name="T84" fmla="*/ 3832 w 3848"/>
                  <a:gd name="T85" fmla="*/ 488 h 504"/>
                  <a:gd name="T86" fmla="*/ 3824 w 3848"/>
                  <a:gd name="T87" fmla="*/ 494 h 504"/>
                  <a:gd name="T88" fmla="*/ 3814 w 3848"/>
                  <a:gd name="T89" fmla="*/ 500 h 504"/>
                  <a:gd name="T90" fmla="*/ 3804 w 3848"/>
                  <a:gd name="T91" fmla="*/ 504 h 504"/>
                  <a:gd name="T92" fmla="*/ 3792 w 3848"/>
                  <a:gd name="T93" fmla="*/ 504 h 504"/>
                  <a:gd name="T94" fmla="*/ 1004 w 3848"/>
                  <a:gd name="T95" fmla="*/ 504 h 504"/>
                  <a:gd name="T96" fmla="*/ 1154 w 3848"/>
                  <a:gd name="T97" fmla="*/ 418 h 504"/>
                  <a:gd name="T98" fmla="*/ 1154 w 3848"/>
                  <a:gd name="T99" fmla="*/ 84 h 504"/>
                  <a:gd name="T100" fmla="*/ 1010 w 3848"/>
                  <a:gd name="T101" fmla="*/ 0 h 5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3848" h="503">
                    <a:moveTo>
                      <a:pt x="56" y="0"/>
                    </a:moveTo>
                    <a:lnTo>
                      <a:pt x="720" y="0"/>
                    </a:lnTo>
                    <a:lnTo>
                      <a:pt x="576" y="84"/>
                    </a:lnTo>
                    <a:lnTo>
                      <a:pt x="576" y="418"/>
                    </a:lnTo>
                    <a:lnTo>
                      <a:pt x="726" y="504"/>
                    </a:lnTo>
                    <a:lnTo>
                      <a:pt x="56" y="504"/>
                    </a:lnTo>
                    <a:lnTo>
                      <a:pt x="56" y="504"/>
                    </a:lnTo>
                    <a:lnTo>
                      <a:pt x="44" y="504"/>
                    </a:lnTo>
                    <a:lnTo>
                      <a:pt x="34" y="500"/>
                    </a:lnTo>
                    <a:lnTo>
                      <a:pt x="24" y="494"/>
                    </a:lnTo>
                    <a:lnTo>
                      <a:pt x="16" y="488"/>
                    </a:lnTo>
                    <a:lnTo>
                      <a:pt x="8" y="480"/>
                    </a:lnTo>
                    <a:lnTo>
                      <a:pt x="4" y="470"/>
                    </a:lnTo>
                    <a:lnTo>
                      <a:pt x="0" y="460"/>
                    </a:lnTo>
                    <a:lnTo>
                      <a:pt x="0" y="448"/>
                    </a:lnTo>
                    <a:lnTo>
                      <a:pt x="0" y="56"/>
                    </a:lnTo>
                    <a:lnTo>
                      <a:pt x="0" y="56"/>
                    </a:lnTo>
                    <a:lnTo>
                      <a:pt x="0" y="44"/>
                    </a:lnTo>
                    <a:lnTo>
                      <a:pt x="4" y="34"/>
                    </a:lnTo>
                    <a:lnTo>
                      <a:pt x="8" y="24"/>
                    </a:lnTo>
                    <a:lnTo>
                      <a:pt x="16" y="16"/>
                    </a:lnTo>
                    <a:lnTo>
                      <a:pt x="24" y="10"/>
                    </a:lnTo>
                    <a:lnTo>
                      <a:pt x="34" y="4"/>
                    </a:lnTo>
                    <a:lnTo>
                      <a:pt x="44" y="0"/>
                    </a:lnTo>
                    <a:lnTo>
                      <a:pt x="56" y="0"/>
                    </a:lnTo>
                    <a:lnTo>
                      <a:pt x="56" y="0"/>
                    </a:lnTo>
                    <a:close/>
                    <a:moveTo>
                      <a:pt x="1010" y="0"/>
                    </a:moveTo>
                    <a:lnTo>
                      <a:pt x="3792" y="0"/>
                    </a:lnTo>
                    <a:lnTo>
                      <a:pt x="3792" y="0"/>
                    </a:lnTo>
                    <a:lnTo>
                      <a:pt x="3804" y="0"/>
                    </a:lnTo>
                    <a:lnTo>
                      <a:pt x="3814" y="4"/>
                    </a:lnTo>
                    <a:lnTo>
                      <a:pt x="3824" y="10"/>
                    </a:lnTo>
                    <a:lnTo>
                      <a:pt x="3832" y="16"/>
                    </a:lnTo>
                    <a:lnTo>
                      <a:pt x="3838" y="24"/>
                    </a:lnTo>
                    <a:lnTo>
                      <a:pt x="3844" y="34"/>
                    </a:lnTo>
                    <a:lnTo>
                      <a:pt x="3848" y="44"/>
                    </a:lnTo>
                    <a:lnTo>
                      <a:pt x="3848" y="56"/>
                    </a:lnTo>
                    <a:lnTo>
                      <a:pt x="3848" y="448"/>
                    </a:lnTo>
                    <a:lnTo>
                      <a:pt x="3848" y="448"/>
                    </a:lnTo>
                    <a:lnTo>
                      <a:pt x="3848" y="460"/>
                    </a:lnTo>
                    <a:lnTo>
                      <a:pt x="3844" y="470"/>
                    </a:lnTo>
                    <a:lnTo>
                      <a:pt x="3838" y="480"/>
                    </a:lnTo>
                    <a:lnTo>
                      <a:pt x="3832" y="488"/>
                    </a:lnTo>
                    <a:lnTo>
                      <a:pt x="3824" y="494"/>
                    </a:lnTo>
                    <a:lnTo>
                      <a:pt x="3814" y="500"/>
                    </a:lnTo>
                    <a:lnTo>
                      <a:pt x="3804" y="504"/>
                    </a:lnTo>
                    <a:lnTo>
                      <a:pt x="3792" y="504"/>
                    </a:lnTo>
                    <a:lnTo>
                      <a:pt x="1004" y="504"/>
                    </a:lnTo>
                    <a:lnTo>
                      <a:pt x="1154" y="418"/>
                    </a:lnTo>
                    <a:lnTo>
                      <a:pt x="1154" y="84"/>
                    </a:lnTo>
                    <a:lnTo>
                      <a:pt x="1010" y="0"/>
                    </a:lnTo>
                    <a:close/>
                  </a:path>
                </a:pathLst>
              </a:custGeom>
              <a:noFill/>
              <a:ln w="12700">
                <a:solidFill>
                  <a:srgbClr val="0070C0"/>
                </a:solidFill>
                <a:prstDash val="sysDot"/>
                <a:round/>
              </a:ln>
            </p:spPr>
            <p:txBody>
              <a:bodyPr vert="horz" wrap="square" lIns="121920" tIns="60960" rIns="121920" bIns="60960" numCol="1" anchor="t" anchorCtr="0" compatLnSpc="1"/>
              <a:lstStyle/>
              <a:p>
                <a:pPr defTabSz="1088390">
                  <a:defRPr/>
                </a:pPr>
                <a:endParaRPr lang="zh-CN" altLang="en-US" sz="2800" b="1" kern="0">
                  <a:latin typeface="楷体" panose="02010609060101010101" pitchFamily="49" charset="-122"/>
                  <a:ea typeface="楷体" panose="02010609060101010101" pitchFamily="49" charset="-122"/>
                  <a:cs typeface="+mn-ea"/>
                  <a:sym typeface="+mn-lt"/>
                </a:endParaRPr>
              </a:p>
            </p:txBody>
          </p:sp>
          <p:sp>
            <p:nvSpPr>
              <p:cNvPr id="14" name="Freeform 6"/>
              <p:cNvSpPr/>
              <p:nvPr>
                <p:custDataLst>
                  <p:tags r:id="rId30"/>
                </p:custDataLst>
              </p:nvPr>
            </p:nvSpPr>
            <p:spPr bwMode="auto">
              <a:xfrm>
                <a:off x="3562350" y="1059582"/>
                <a:ext cx="701675" cy="812800"/>
              </a:xfrm>
              <a:custGeom>
                <a:avLst/>
                <a:gdLst>
                  <a:gd name="T0" fmla="*/ 220 w 442"/>
                  <a:gd name="T1" fmla="*/ 0 h 512"/>
                  <a:gd name="T2" fmla="*/ 332 w 442"/>
                  <a:gd name="T3" fmla="*/ 64 h 512"/>
                  <a:gd name="T4" fmla="*/ 442 w 442"/>
                  <a:gd name="T5" fmla="*/ 128 h 512"/>
                  <a:gd name="T6" fmla="*/ 442 w 442"/>
                  <a:gd name="T7" fmla="*/ 256 h 512"/>
                  <a:gd name="T8" fmla="*/ 442 w 442"/>
                  <a:gd name="T9" fmla="*/ 384 h 512"/>
                  <a:gd name="T10" fmla="*/ 332 w 442"/>
                  <a:gd name="T11" fmla="*/ 448 h 512"/>
                  <a:gd name="T12" fmla="*/ 220 w 442"/>
                  <a:gd name="T13" fmla="*/ 512 h 512"/>
                  <a:gd name="T14" fmla="*/ 110 w 442"/>
                  <a:gd name="T15" fmla="*/ 448 h 512"/>
                  <a:gd name="T16" fmla="*/ 0 w 442"/>
                  <a:gd name="T17" fmla="*/ 384 h 512"/>
                  <a:gd name="T18" fmla="*/ 0 w 442"/>
                  <a:gd name="T19" fmla="*/ 256 h 512"/>
                  <a:gd name="T20" fmla="*/ 0 w 442"/>
                  <a:gd name="T21" fmla="*/ 128 h 512"/>
                  <a:gd name="T22" fmla="*/ 110 w 442"/>
                  <a:gd name="T23" fmla="*/ 64 h 512"/>
                  <a:gd name="T24" fmla="*/ 220 w 442"/>
                  <a:gd name="T25" fmla="*/ 0 h 5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42" h="512">
                    <a:moveTo>
                      <a:pt x="220" y="0"/>
                    </a:moveTo>
                    <a:lnTo>
                      <a:pt x="332" y="64"/>
                    </a:lnTo>
                    <a:lnTo>
                      <a:pt x="442" y="128"/>
                    </a:lnTo>
                    <a:lnTo>
                      <a:pt x="442" y="256"/>
                    </a:lnTo>
                    <a:lnTo>
                      <a:pt x="442" y="384"/>
                    </a:lnTo>
                    <a:lnTo>
                      <a:pt x="332" y="448"/>
                    </a:lnTo>
                    <a:lnTo>
                      <a:pt x="220" y="512"/>
                    </a:lnTo>
                    <a:lnTo>
                      <a:pt x="110" y="448"/>
                    </a:lnTo>
                    <a:lnTo>
                      <a:pt x="0" y="384"/>
                    </a:lnTo>
                    <a:lnTo>
                      <a:pt x="0" y="256"/>
                    </a:lnTo>
                    <a:lnTo>
                      <a:pt x="0" y="128"/>
                    </a:lnTo>
                    <a:lnTo>
                      <a:pt x="110" y="64"/>
                    </a:lnTo>
                    <a:lnTo>
                      <a:pt x="220" y="0"/>
                    </a:lnTo>
                    <a:close/>
                  </a:path>
                </a:pathLst>
              </a:custGeom>
              <a:solidFill>
                <a:srgbClr val="0070C0"/>
              </a:solidFill>
              <a:ln>
                <a:noFill/>
              </a:ln>
              <a:extLst>
                <a:ext uri="{91240B29-F687-4F45-9708-019B960494DF}">
                  <a14:hiddenLine xmlns="" xmlns:a14="http://schemas.microsoft.com/office/drawing/2010/main" w="9525">
                    <a:solidFill>
                      <a:srgbClr val="000000"/>
                    </a:solidFill>
                    <a:round/>
                  </a14:hiddenLine>
                </a:ext>
              </a:extLst>
            </p:spPr>
            <p:txBody>
              <a:bodyPr vert="horz" wrap="square" lIns="121920" tIns="60960" rIns="121920" bIns="60960" numCol="1" anchor="t" anchorCtr="0" compatLnSpc="1"/>
              <a:lstStyle/>
              <a:p>
                <a:pPr defTabSz="1088390">
                  <a:defRPr/>
                </a:pPr>
                <a:endParaRPr lang="zh-CN" altLang="en-US" sz="2800" b="1" kern="0">
                  <a:latin typeface="楷体" panose="02010609060101010101" pitchFamily="49" charset="-122"/>
                  <a:ea typeface="楷体" panose="02010609060101010101" pitchFamily="49" charset="-122"/>
                  <a:cs typeface="+mn-ea"/>
                  <a:sym typeface="+mn-lt"/>
                </a:endParaRPr>
              </a:p>
            </p:txBody>
          </p:sp>
        </p:grpSp>
        <p:sp>
          <p:nvSpPr>
            <p:cNvPr id="16" name="文本框 48"/>
            <p:cNvSpPr txBox="1">
              <a:spLocks noChangeArrowheads="1"/>
            </p:cNvSpPr>
            <p:nvPr>
              <p:custDataLst>
                <p:tags r:id="rId28"/>
              </p:custDataLst>
            </p:nvPr>
          </p:nvSpPr>
          <p:spPr bwMode="auto">
            <a:xfrm>
              <a:off x="4459186" y="1779793"/>
              <a:ext cx="631582" cy="468649"/>
            </a:xfrm>
            <a:prstGeom prst="rect">
              <a:avLst/>
            </a:prstGeom>
            <a:noFill/>
            <a:ln w="9525">
              <a:noFill/>
              <a:miter lim="800000"/>
            </a:ln>
          </p:spPr>
          <p:txBody>
            <a:bodyPr wrap="square">
              <a:spAutoFit/>
            </a:bodyPr>
            <a:lstStyle/>
            <a:p>
              <a:pPr defTabSz="1088390">
                <a:defRPr/>
              </a:pPr>
              <a:r>
                <a:rPr lang="en-US" altLang="zh-CN" sz="2800" b="1" kern="0" dirty="0">
                  <a:solidFill>
                    <a:schemeClr val="bg1"/>
                  </a:solidFill>
                  <a:latin typeface="楷体" panose="02010609060101010101" pitchFamily="49" charset="-122"/>
                  <a:ea typeface="楷体" panose="02010609060101010101" pitchFamily="49" charset="-122"/>
                  <a:cs typeface="+mn-ea"/>
                  <a:sym typeface="+mn-lt"/>
                </a:rPr>
                <a:t>2</a:t>
              </a:r>
            </a:p>
          </p:txBody>
        </p:sp>
      </p:grpSp>
      <p:grpSp>
        <p:nvGrpSpPr>
          <p:cNvPr id="18" name="组合 17"/>
          <p:cNvGrpSpPr/>
          <p:nvPr/>
        </p:nvGrpSpPr>
        <p:grpSpPr>
          <a:xfrm>
            <a:off x="3229911" y="3168143"/>
            <a:ext cx="4047251" cy="538511"/>
            <a:chOff x="3818511" y="1744615"/>
            <a:chExt cx="3633809" cy="483501"/>
          </a:xfrm>
          <a:effectLst>
            <a:outerShdw blurRad="127000" dist="127000" dir="5400000" algn="ctr" rotWithShape="0">
              <a:srgbClr val="000000">
                <a:alpha val="43137"/>
              </a:srgbClr>
            </a:outerShdw>
          </a:effectLst>
        </p:grpSpPr>
        <p:grpSp>
          <p:nvGrpSpPr>
            <p:cNvPr id="31" name="组合 30"/>
            <p:cNvGrpSpPr/>
            <p:nvPr/>
          </p:nvGrpSpPr>
          <p:grpSpPr>
            <a:xfrm>
              <a:off x="3818511" y="1744615"/>
              <a:ext cx="3633809" cy="483501"/>
              <a:chOff x="2540000" y="1059582"/>
              <a:chExt cx="6108700" cy="812800"/>
            </a:xfrm>
            <a:solidFill>
              <a:srgbClr val="005DA2"/>
            </a:solidFill>
          </p:grpSpPr>
          <p:sp>
            <p:nvSpPr>
              <p:cNvPr id="35" name="Freeform 5"/>
              <p:cNvSpPr>
                <a:spLocks noEditPoints="1"/>
              </p:cNvSpPr>
              <p:nvPr>
                <p:custDataLst>
                  <p:tags r:id="rId26"/>
                </p:custDataLst>
              </p:nvPr>
            </p:nvSpPr>
            <p:spPr bwMode="auto">
              <a:xfrm>
                <a:off x="2540000" y="1069107"/>
                <a:ext cx="6108700" cy="800100"/>
              </a:xfrm>
              <a:custGeom>
                <a:avLst/>
                <a:gdLst>
                  <a:gd name="T0" fmla="*/ 56 w 3848"/>
                  <a:gd name="T1" fmla="*/ 0 h 504"/>
                  <a:gd name="T2" fmla="*/ 720 w 3848"/>
                  <a:gd name="T3" fmla="*/ 0 h 504"/>
                  <a:gd name="T4" fmla="*/ 576 w 3848"/>
                  <a:gd name="T5" fmla="*/ 84 h 504"/>
                  <a:gd name="T6" fmla="*/ 576 w 3848"/>
                  <a:gd name="T7" fmla="*/ 418 h 504"/>
                  <a:gd name="T8" fmla="*/ 726 w 3848"/>
                  <a:gd name="T9" fmla="*/ 504 h 504"/>
                  <a:gd name="T10" fmla="*/ 56 w 3848"/>
                  <a:gd name="T11" fmla="*/ 504 h 504"/>
                  <a:gd name="T12" fmla="*/ 56 w 3848"/>
                  <a:gd name="T13" fmla="*/ 504 h 504"/>
                  <a:gd name="T14" fmla="*/ 44 w 3848"/>
                  <a:gd name="T15" fmla="*/ 504 h 504"/>
                  <a:gd name="T16" fmla="*/ 34 w 3848"/>
                  <a:gd name="T17" fmla="*/ 500 h 504"/>
                  <a:gd name="T18" fmla="*/ 24 w 3848"/>
                  <a:gd name="T19" fmla="*/ 494 h 504"/>
                  <a:gd name="T20" fmla="*/ 16 w 3848"/>
                  <a:gd name="T21" fmla="*/ 488 h 504"/>
                  <a:gd name="T22" fmla="*/ 8 w 3848"/>
                  <a:gd name="T23" fmla="*/ 480 h 504"/>
                  <a:gd name="T24" fmla="*/ 4 w 3848"/>
                  <a:gd name="T25" fmla="*/ 470 h 504"/>
                  <a:gd name="T26" fmla="*/ 0 w 3848"/>
                  <a:gd name="T27" fmla="*/ 460 h 504"/>
                  <a:gd name="T28" fmla="*/ 0 w 3848"/>
                  <a:gd name="T29" fmla="*/ 448 h 504"/>
                  <a:gd name="T30" fmla="*/ 0 w 3848"/>
                  <a:gd name="T31" fmla="*/ 56 h 504"/>
                  <a:gd name="T32" fmla="*/ 0 w 3848"/>
                  <a:gd name="T33" fmla="*/ 56 h 504"/>
                  <a:gd name="T34" fmla="*/ 0 w 3848"/>
                  <a:gd name="T35" fmla="*/ 44 h 504"/>
                  <a:gd name="T36" fmla="*/ 4 w 3848"/>
                  <a:gd name="T37" fmla="*/ 34 h 504"/>
                  <a:gd name="T38" fmla="*/ 8 w 3848"/>
                  <a:gd name="T39" fmla="*/ 24 h 504"/>
                  <a:gd name="T40" fmla="*/ 16 w 3848"/>
                  <a:gd name="T41" fmla="*/ 16 h 504"/>
                  <a:gd name="T42" fmla="*/ 24 w 3848"/>
                  <a:gd name="T43" fmla="*/ 10 h 504"/>
                  <a:gd name="T44" fmla="*/ 34 w 3848"/>
                  <a:gd name="T45" fmla="*/ 4 h 504"/>
                  <a:gd name="T46" fmla="*/ 44 w 3848"/>
                  <a:gd name="T47" fmla="*/ 0 h 504"/>
                  <a:gd name="T48" fmla="*/ 56 w 3848"/>
                  <a:gd name="T49" fmla="*/ 0 h 504"/>
                  <a:gd name="T50" fmla="*/ 56 w 3848"/>
                  <a:gd name="T51" fmla="*/ 0 h 504"/>
                  <a:gd name="T52" fmla="*/ 1010 w 3848"/>
                  <a:gd name="T53" fmla="*/ 0 h 504"/>
                  <a:gd name="T54" fmla="*/ 3792 w 3848"/>
                  <a:gd name="T55" fmla="*/ 0 h 504"/>
                  <a:gd name="T56" fmla="*/ 3792 w 3848"/>
                  <a:gd name="T57" fmla="*/ 0 h 504"/>
                  <a:gd name="T58" fmla="*/ 3804 w 3848"/>
                  <a:gd name="T59" fmla="*/ 0 h 504"/>
                  <a:gd name="T60" fmla="*/ 3814 w 3848"/>
                  <a:gd name="T61" fmla="*/ 4 h 504"/>
                  <a:gd name="T62" fmla="*/ 3824 w 3848"/>
                  <a:gd name="T63" fmla="*/ 10 h 504"/>
                  <a:gd name="T64" fmla="*/ 3832 w 3848"/>
                  <a:gd name="T65" fmla="*/ 16 h 504"/>
                  <a:gd name="T66" fmla="*/ 3838 w 3848"/>
                  <a:gd name="T67" fmla="*/ 24 h 504"/>
                  <a:gd name="T68" fmla="*/ 3844 w 3848"/>
                  <a:gd name="T69" fmla="*/ 34 h 504"/>
                  <a:gd name="T70" fmla="*/ 3848 w 3848"/>
                  <a:gd name="T71" fmla="*/ 44 h 504"/>
                  <a:gd name="T72" fmla="*/ 3848 w 3848"/>
                  <a:gd name="T73" fmla="*/ 56 h 504"/>
                  <a:gd name="T74" fmla="*/ 3848 w 3848"/>
                  <a:gd name="T75" fmla="*/ 448 h 504"/>
                  <a:gd name="T76" fmla="*/ 3848 w 3848"/>
                  <a:gd name="T77" fmla="*/ 448 h 504"/>
                  <a:gd name="T78" fmla="*/ 3848 w 3848"/>
                  <a:gd name="T79" fmla="*/ 460 h 504"/>
                  <a:gd name="T80" fmla="*/ 3844 w 3848"/>
                  <a:gd name="T81" fmla="*/ 470 h 504"/>
                  <a:gd name="T82" fmla="*/ 3838 w 3848"/>
                  <a:gd name="T83" fmla="*/ 480 h 504"/>
                  <a:gd name="T84" fmla="*/ 3832 w 3848"/>
                  <a:gd name="T85" fmla="*/ 488 h 504"/>
                  <a:gd name="T86" fmla="*/ 3824 w 3848"/>
                  <a:gd name="T87" fmla="*/ 494 h 504"/>
                  <a:gd name="T88" fmla="*/ 3814 w 3848"/>
                  <a:gd name="T89" fmla="*/ 500 h 504"/>
                  <a:gd name="T90" fmla="*/ 3804 w 3848"/>
                  <a:gd name="T91" fmla="*/ 504 h 504"/>
                  <a:gd name="T92" fmla="*/ 3792 w 3848"/>
                  <a:gd name="T93" fmla="*/ 504 h 504"/>
                  <a:gd name="T94" fmla="*/ 1004 w 3848"/>
                  <a:gd name="T95" fmla="*/ 504 h 504"/>
                  <a:gd name="T96" fmla="*/ 1154 w 3848"/>
                  <a:gd name="T97" fmla="*/ 418 h 504"/>
                  <a:gd name="T98" fmla="*/ 1154 w 3848"/>
                  <a:gd name="T99" fmla="*/ 84 h 504"/>
                  <a:gd name="T100" fmla="*/ 1010 w 3848"/>
                  <a:gd name="T101" fmla="*/ 0 h 5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3848" h="503">
                    <a:moveTo>
                      <a:pt x="56" y="0"/>
                    </a:moveTo>
                    <a:lnTo>
                      <a:pt x="720" y="0"/>
                    </a:lnTo>
                    <a:lnTo>
                      <a:pt x="576" y="84"/>
                    </a:lnTo>
                    <a:lnTo>
                      <a:pt x="576" y="418"/>
                    </a:lnTo>
                    <a:lnTo>
                      <a:pt x="726" y="504"/>
                    </a:lnTo>
                    <a:lnTo>
                      <a:pt x="56" y="504"/>
                    </a:lnTo>
                    <a:lnTo>
                      <a:pt x="56" y="504"/>
                    </a:lnTo>
                    <a:lnTo>
                      <a:pt x="44" y="504"/>
                    </a:lnTo>
                    <a:lnTo>
                      <a:pt x="34" y="500"/>
                    </a:lnTo>
                    <a:lnTo>
                      <a:pt x="24" y="494"/>
                    </a:lnTo>
                    <a:lnTo>
                      <a:pt x="16" y="488"/>
                    </a:lnTo>
                    <a:lnTo>
                      <a:pt x="8" y="480"/>
                    </a:lnTo>
                    <a:lnTo>
                      <a:pt x="4" y="470"/>
                    </a:lnTo>
                    <a:lnTo>
                      <a:pt x="0" y="460"/>
                    </a:lnTo>
                    <a:lnTo>
                      <a:pt x="0" y="448"/>
                    </a:lnTo>
                    <a:lnTo>
                      <a:pt x="0" y="56"/>
                    </a:lnTo>
                    <a:lnTo>
                      <a:pt x="0" y="56"/>
                    </a:lnTo>
                    <a:lnTo>
                      <a:pt x="0" y="44"/>
                    </a:lnTo>
                    <a:lnTo>
                      <a:pt x="4" y="34"/>
                    </a:lnTo>
                    <a:lnTo>
                      <a:pt x="8" y="24"/>
                    </a:lnTo>
                    <a:lnTo>
                      <a:pt x="16" y="16"/>
                    </a:lnTo>
                    <a:lnTo>
                      <a:pt x="24" y="10"/>
                    </a:lnTo>
                    <a:lnTo>
                      <a:pt x="34" y="4"/>
                    </a:lnTo>
                    <a:lnTo>
                      <a:pt x="44" y="0"/>
                    </a:lnTo>
                    <a:lnTo>
                      <a:pt x="56" y="0"/>
                    </a:lnTo>
                    <a:lnTo>
                      <a:pt x="56" y="0"/>
                    </a:lnTo>
                    <a:close/>
                    <a:moveTo>
                      <a:pt x="1010" y="0"/>
                    </a:moveTo>
                    <a:lnTo>
                      <a:pt x="3792" y="0"/>
                    </a:lnTo>
                    <a:lnTo>
                      <a:pt x="3792" y="0"/>
                    </a:lnTo>
                    <a:lnTo>
                      <a:pt x="3804" y="0"/>
                    </a:lnTo>
                    <a:lnTo>
                      <a:pt x="3814" y="4"/>
                    </a:lnTo>
                    <a:lnTo>
                      <a:pt x="3824" y="10"/>
                    </a:lnTo>
                    <a:lnTo>
                      <a:pt x="3832" y="16"/>
                    </a:lnTo>
                    <a:lnTo>
                      <a:pt x="3838" y="24"/>
                    </a:lnTo>
                    <a:lnTo>
                      <a:pt x="3844" y="34"/>
                    </a:lnTo>
                    <a:lnTo>
                      <a:pt x="3848" y="44"/>
                    </a:lnTo>
                    <a:lnTo>
                      <a:pt x="3848" y="56"/>
                    </a:lnTo>
                    <a:lnTo>
                      <a:pt x="3848" y="448"/>
                    </a:lnTo>
                    <a:lnTo>
                      <a:pt x="3848" y="448"/>
                    </a:lnTo>
                    <a:lnTo>
                      <a:pt x="3848" y="460"/>
                    </a:lnTo>
                    <a:lnTo>
                      <a:pt x="3844" y="470"/>
                    </a:lnTo>
                    <a:lnTo>
                      <a:pt x="3838" y="480"/>
                    </a:lnTo>
                    <a:lnTo>
                      <a:pt x="3832" y="488"/>
                    </a:lnTo>
                    <a:lnTo>
                      <a:pt x="3824" y="494"/>
                    </a:lnTo>
                    <a:lnTo>
                      <a:pt x="3814" y="500"/>
                    </a:lnTo>
                    <a:lnTo>
                      <a:pt x="3804" y="504"/>
                    </a:lnTo>
                    <a:lnTo>
                      <a:pt x="3792" y="504"/>
                    </a:lnTo>
                    <a:lnTo>
                      <a:pt x="1004" y="504"/>
                    </a:lnTo>
                    <a:lnTo>
                      <a:pt x="1154" y="418"/>
                    </a:lnTo>
                    <a:lnTo>
                      <a:pt x="1154" y="84"/>
                    </a:lnTo>
                    <a:lnTo>
                      <a:pt x="1010" y="0"/>
                    </a:lnTo>
                    <a:close/>
                  </a:path>
                </a:pathLst>
              </a:custGeom>
              <a:noFill/>
              <a:ln w="12700">
                <a:solidFill>
                  <a:srgbClr val="0070C0"/>
                </a:solidFill>
                <a:prstDash val="sysDot"/>
                <a:round/>
              </a:ln>
            </p:spPr>
            <p:txBody>
              <a:bodyPr vert="horz" wrap="square" lIns="121920" tIns="60960" rIns="121920" bIns="60960" numCol="1" anchor="t" anchorCtr="0" compatLnSpc="1"/>
              <a:lstStyle/>
              <a:p>
                <a:pPr defTabSz="1088390">
                  <a:defRPr/>
                </a:pPr>
                <a:endParaRPr lang="zh-CN" altLang="en-US" sz="2800" b="1" kern="0">
                  <a:latin typeface="楷体" panose="02010609060101010101" pitchFamily="49" charset="-122"/>
                  <a:ea typeface="楷体" panose="02010609060101010101" pitchFamily="49" charset="-122"/>
                  <a:cs typeface="+mn-ea"/>
                  <a:sym typeface="+mn-lt"/>
                </a:endParaRPr>
              </a:p>
            </p:txBody>
          </p:sp>
          <p:sp>
            <p:nvSpPr>
              <p:cNvPr id="36" name="Freeform 6"/>
              <p:cNvSpPr/>
              <p:nvPr>
                <p:custDataLst>
                  <p:tags r:id="rId27"/>
                </p:custDataLst>
              </p:nvPr>
            </p:nvSpPr>
            <p:spPr bwMode="auto">
              <a:xfrm>
                <a:off x="3562350" y="1059582"/>
                <a:ext cx="701675" cy="812800"/>
              </a:xfrm>
              <a:custGeom>
                <a:avLst/>
                <a:gdLst>
                  <a:gd name="T0" fmla="*/ 220 w 442"/>
                  <a:gd name="T1" fmla="*/ 0 h 512"/>
                  <a:gd name="T2" fmla="*/ 332 w 442"/>
                  <a:gd name="T3" fmla="*/ 64 h 512"/>
                  <a:gd name="T4" fmla="*/ 442 w 442"/>
                  <a:gd name="T5" fmla="*/ 128 h 512"/>
                  <a:gd name="T6" fmla="*/ 442 w 442"/>
                  <a:gd name="T7" fmla="*/ 256 h 512"/>
                  <a:gd name="T8" fmla="*/ 442 w 442"/>
                  <a:gd name="T9" fmla="*/ 384 h 512"/>
                  <a:gd name="T10" fmla="*/ 332 w 442"/>
                  <a:gd name="T11" fmla="*/ 448 h 512"/>
                  <a:gd name="T12" fmla="*/ 220 w 442"/>
                  <a:gd name="T13" fmla="*/ 512 h 512"/>
                  <a:gd name="T14" fmla="*/ 110 w 442"/>
                  <a:gd name="T15" fmla="*/ 448 h 512"/>
                  <a:gd name="T16" fmla="*/ 0 w 442"/>
                  <a:gd name="T17" fmla="*/ 384 h 512"/>
                  <a:gd name="T18" fmla="*/ 0 w 442"/>
                  <a:gd name="T19" fmla="*/ 256 h 512"/>
                  <a:gd name="T20" fmla="*/ 0 w 442"/>
                  <a:gd name="T21" fmla="*/ 128 h 512"/>
                  <a:gd name="T22" fmla="*/ 110 w 442"/>
                  <a:gd name="T23" fmla="*/ 64 h 512"/>
                  <a:gd name="T24" fmla="*/ 220 w 442"/>
                  <a:gd name="T25" fmla="*/ 0 h 5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42" h="512">
                    <a:moveTo>
                      <a:pt x="220" y="0"/>
                    </a:moveTo>
                    <a:lnTo>
                      <a:pt x="332" y="64"/>
                    </a:lnTo>
                    <a:lnTo>
                      <a:pt x="442" y="128"/>
                    </a:lnTo>
                    <a:lnTo>
                      <a:pt x="442" y="256"/>
                    </a:lnTo>
                    <a:lnTo>
                      <a:pt x="442" y="384"/>
                    </a:lnTo>
                    <a:lnTo>
                      <a:pt x="332" y="448"/>
                    </a:lnTo>
                    <a:lnTo>
                      <a:pt x="220" y="512"/>
                    </a:lnTo>
                    <a:lnTo>
                      <a:pt x="110" y="448"/>
                    </a:lnTo>
                    <a:lnTo>
                      <a:pt x="0" y="384"/>
                    </a:lnTo>
                    <a:lnTo>
                      <a:pt x="0" y="256"/>
                    </a:lnTo>
                    <a:lnTo>
                      <a:pt x="0" y="128"/>
                    </a:lnTo>
                    <a:lnTo>
                      <a:pt x="110" y="64"/>
                    </a:lnTo>
                    <a:lnTo>
                      <a:pt x="220" y="0"/>
                    </a:lnTo>
                    <a:close/>
                  </a:path>
                </a:pathLst>
              </a:custGeom>
              <a:solidFill>
                <a:srgbClr val="0070C0"/>
              </a:solidFill>
              <a:ln>
                <a:noFill/>
              </a:ln>
              <a:extLst>
                <a:ext uri="{91240B29-F687-4F45-9708-019B960494DF}">
                  <a14:hiddenLine xmlns="" xmlns:a14="http://schemas.microsoft.com/office/drawing/2010/main" w="9525">
                    <a:solidFill>
                      <a:srgbClr val="000000"/>
                    </a:solidFill>
                    <a:round/>
                  </a14:hiddenLine>
                </a:ext>
              </a:extLst>
            </p:spPr>
            <p:txBody>
              <a:bodyPr vert="horz" wrap="square" lIns="121920" tIns="60960" rIns="121920" bIns="60960" numCol="1" anchor="t" anchorCtr="0" compatLnSpc="1"/>
              <a:lstStyle/>
              <a:p>
                <a:pPr defTabSz="1088390">
                  <a:defRPr/>
                </a:pPr>
                <a:endParaRPr lang="zh-CN" altLang="en-US" sz="2800" b="1" kern="0">
                  <a:latin typeface="楷体" panose="02010609060101010101" pitchFamily="49" charset="-122"/>
                  <a:ea typeface="楷体" panose="02010609060101010101" pitchFamily="49" charset="-122"/>
                  <a:cs typeface="+mn-ea"/>
                  <a:sym typeface="+mn-lt"/>
                </a:endParaRPr>
              </a:p>
            </p:txBody>
          </p:sp>
        </p:grpSp>
        <p:sp>
          <p:nvSpPr>
            <p:cNvPr id="37" name="文本框 48"/>
            <p:cNvSpPr txBox="1">
              <a:spLocks noChangeArrowheads="1"/>
            </p:cNvSpPr>
            <p:nvPr>
              <p:custDataLst>
                <p:tags r:id="rId25"/>
              </p:custDataLst>
            </p:nvPr>
          </p:nvSpPr>
          <p:spPr bwMode="auto">
            <a:xfrm>
              <a:off x="4429864" y="1750471"/>
              <a:ext cx="631582" cy="468650"/>
            </a:xfrm>
            <a:prstGeom prst="rect">
              <a:avLst/>
            </a:prstGeom>
            <a:noFill/>
            <a:ln w="9525">
              <a:noFill/>
              <a:miter lim="800000"/>
            </a:ln>
          </p:spPr>
          <p:txBody>
            <a:bodyPr wrap="square">
              <a:spAutoFit/>
            </a:bodyPr>
            <a:lstStyle/>
            <a:p>
              <a:pPr defTabSz="1088390">
                <a:defRPr/>
              </a:pPr>
              <a:r>
                <a:rPr lang="en-US" altLang="zh-CN" sz="2800" b="1" kern="0" dirty="0">
                  <a:solidFill>
                    <a:schemeClr val="bg1"/>
                  </a:solidFill>
                  <a:latin typeface="楷体" panose="02010609060101010101" pitchFamily="49" charset="-122"/>
                  <a:ea typeface="楷体" panose="02010609060101010101" pitchFamily="49" charset="-122"/>
                  <a:cs typeface="+mn-ea"/>
                  <a:sym typeface="+mn-lt"/>
                </a:rPr>
                <a:t>3</a:t>
              </a:r>
            </a:p>
          </p:txBody>
        </p:sp>
      </p:grpSp>
      <p:grpSp>
        <p:nvGrpSpPr>
          <p:cNvPr id="38" name="组合 37"/>
          <p:cNvGrpSpPr/>
          <p:nvPr/>
        </p:nvGrpSpPr>
        <p:grpSpPr>
          <a:xfrm>
            <a:off x="3186096" y="4095779"/>
            <a:ext cx="4047251" cy="564646"/>
            <a:chOff x="3818511" y="1721150"/>
            <a:chExt cx="3633809" cy="506966"/>
          </a:xfrm>
          <a:effectLst>
            <a:outerShdw blurRad="127000" dist="127000" dir="5400000" algn="ctr" rotWithShape="0">
              <a:srgbClr val="000000">
                <a:alpha val="43137"/>
              </a:srgbClr>
            </a:outerShdw>
          </a:effectLst>
        </p:grpSpPr>
        <p:grpSp>
          <p:nvGrpSpPr>
            <p:cNvPr id="39" name="组合 38"/>
            <p:cNvGrpSpPr/>
            <p:nvPr/>
          </p:nvGrpSpPr>
          <p:grpSpPr>
            <a:xfrm>
              <a:off x="3818511" y="1744615"/>
              <a:ext cx="3633809" cy="483501"/>
              <a:chOff x="2540000" y="1059582"/>
              <a:chExt cx="6108700" cy="812800"/>
            </a:xfrm>
            <a:solidFill>
              <a:srgbClr val="005DA2"/>
            </a:solidFill>
          </p:grpSpPr>
          <p:sp>
            <p:nvSpPr>
              <p:cNvPr id="40" name="Freeform 5"/>
              <p:cNvSpPr>
                <a:spLocks noEditPoints="1"/>
              </p:cNvSpPr>
              <p:nvPr>
                <p:custDataLst>
                  <p:tags r:id="rId23"/>
                </p:custDataLst>
              </p:nvPr>
            </p:nvSpPr>
            <p:spPr bwMode="auto">
              <a:xfrm>
                <a:off x="2540000" y="1069107"/>
                <a:ext cx="6108700" cy="800100"/>
              </a:xfrm>
              <a:custGeom>
                <a:avLst/>
                <a:gdLst>
                  <a:gd name="T0" fmla="*/ 56 w 3848"/>
                  <a:gd name="T1" fmla="*/ 0 h 504"/>
                  <a:gd name="T2" fmla="*/ 720 w 3848"/>
                  <a:gd name="T3" fmla="*/ 0 h 504"/>
                  <a:gd name="T4" fmla="*/ 576 w 3848"/>
                  <a:gd name="T5" fmla="*/ 84 h 504"/>
                  <a:gd name="T6" fmla="*/ 576 w 3848"/>
                  <a:gd name="T7" fmla="*/ 418 h 504"/>
                  <a:gd name="T8" fmla="*/ 726 w 3848"/>
                  <a:gd name="T9" fmla="*/ 504 h 504"/>
                  <a:gd name="T10" fmla="*/ 56 w 3848"/>
                  <a:gd name="T11" fmla="*/ 504 h 504"/>
                  <a:gd name="T12" fmla="*/ 56 w 3848"/>
                  <a:gd name="T13" fmla="*/ 504 h 504"/>
                  <a:gd name="T14" fmla="*/ 44 w 3848"/>
                  <a:gd name="T15" fmla="*/ 504 h 504"/>
                  <a:gd name="T16" fmla="*/ 34 w 3848"/>
                  <a:gd name="T17" fmla="*/ 500 h 504"/>
                  <a:gd name="T18" fmla="*/ 24 w 3848"/>
                  <a:gd name="T19" fmla="*/ 494 h 504"/>
                  <a:gd name="T20" fmla="*/ 16 w 3848"/>
                  <a:gd name="T21" fmla="*/ 488 h 504"/>
                  <a:gd name="T22" fmla="*/ 8 w 3848"/>
                  <a:gd name="T23" fmla="*/ 480 h 504"/>
                  <a:gd name="T24" fmla="*/ 4 w 3848"/>
                  <a:gd name="T25" fmla="*/ 470 h 504"/>
                  <a:gd name="T26" fmla="*/ 0 w 3848"/>
                  <a:gd name="T27" fmla="*/ 460 h 504"/>
                  <a:gd name="T28" fmla="*/ 0 w 3848"/>
                  <a:gd name="T29" fmla="*/ 448 h 504"/>
                  <a:gd name="T30" fmla="*/ 0 w 3848"/>
                  <a:gd name="T31" fmla="*/ 56 h 504"/>
                  <a:gd name="T32" fmla="*/ 0 w 3848"/>
                  <a:gd name="T33" fmla="*/ 56 h 504"/>
                  <a:gd name="T34" fmla="*/ 0 w 3848"/>
                  <a:gd name="T35" fmla="*/ 44 h 504"/>
                  <a:gd name="T36" fmla="*/ 4 w 3848"/>
                  <a:gd name="T37" fmla="*/ 34 h 504"/>
                  <a:gd name="T38" fmla="*/ 8 w 3848"/>
                  <a:gd name="T39" fmla="*/ 24 h 504"/>
                  <a:gd name="T40" fmla="*/ 16 w 3848"/>
                  <a:gd name="T41" fmla="*/ 16 h 504"/>
                  <a:gd name="T42" fmla="*/ 24 w 3848"/>
                  <a:gd name="T43" fmla="*/ 10 h 504"/>
                  <a:gd name="T44" fmla="*/ 34 w 3848"/>
                  <a:gd name="T45" fmla="*/ 4 h 504"/>
                  <a:gd name="T46" fmla="*/ 44 w 3848"/>
                  <a:gd name="T47" fmla="*/ 0 h 504"/>
                  <a:gd name="T48" fmla="*/ 56 w 3848"/>
                  <a:gd name="T49" fmla="*/ 0 h 504"/>
                  <a:gd name="T50" fmla="*/ 56 w 3848"/>
                  <a:gd name="T51" fmla="*/ 0 h 504"/>
                  <a:gd name="T52" fmla="*/ 1010 w 3848"/>
                  <a:gd name="T53" fmla="*/ 0 h 504"/>
                  <a:gd name="T54" fmla="*/ 3792 w 3848"/>
                  <a:gd name="T55" fmla="*/ 0 h 504"/>
                  <a:gd name="T56" fmla="*/ 3792 w 3848"/>
                  <a:gd name="T57" fmla="*/ 0 h 504"/>
                  <a:gd name="T58" fmla="*/ 3804 w 3848"/>
                  <a:gd name="T59" fmla="*/ 0 h 504"/>
                  <a:gd name="T60" fmla="*/ 3814 w 3848"/>
                  <a:gd name="T61" fmla="*/ 4 h 504"/>
                  <a:gd name="T62" fmla="*/ 3824 w 3848"/>
                  <a:gd name="T63" fmla="*/ 10 h 504"/>
                  <a:gd name="T64" fmla="*/ 3832 w 3848"/>
                  <a:gd name="T65" fmla="*/ 16 h 504"/>
                  <a:gd name="T66" fmla="*/ 3838 w 3848"/>
                  <a:gd name="T67" fmla="*/ 24 h 504"/>
                  <a:gd name="T68" fmla="*/ 3844 w 3848"/>
                  <a:gd name="T69" fmla="*/ 34 h 504"/>
                  <a:gd name="T70" fmla="*/ 3848 w 3848"/>
                  <a:gd name="T71" fmla="*/ 44 h 504"/>
                  <a:gd name="T72" fmla="*/ 3848 w 3848"/>
                  <a:gd name="T73" fmla="*/ 56 h 504"/>
                  <a:gd name="T74" fmla="*/ 3848 w 3848"/>
                  <a:gd name="T75" fmla="*/ 448 h 504"/>
                  <a:gd name="T76" fmla="*/ 3848 w 3848"/>
                  <a:gd name="T77" fmla="*/ 448 h 504"/>
                  <a:gd name="T78" fmla="*/ 3848 w 3848"/>
                  <a:gd name="T79" fmla="*/ 460 h 504"/>
                  <a:gd name="T80" fmla="*/ 3844 w 3848"/>
                  <a:gd name="T81" fmla="*/ 470 h 504"/>
                  <a:gd name="T82" fmla="*/ 3838 w 3848"/>
                  <a:gd name="T83" fmla="*/ 480 h 504"/>
                  <a:gd name="T84" fmla="*/ 3832 w 3848"/>
                  <a:gd name="T85" fmla="*/ 488 h 504"/>
                  <a:gd name="T86" fmla="*/ 3824 w 3848"/>
                  <a:gd name="T87" fmla="*/ 494 h 504"/>
                  <a:gd name="T88" fmla="*/ 3814 w 3848"/>
                  <a:gd name="T89" fmla="*/ 500 h 504"/>
                  <a:gd name="T90" fmla="*/ 3804 w 3848"/>
                  <a:gd name="T91" fmla="*/ 504 h 504"/>
                  <a:gd name="T92" fmla="*/ 3792 w 3848"/>
                  <a:gd name="T93" fmla="*/ 504 h 504"/>
                  <a:gd name="T94" fmla="*/ 1004 w 3848"/>
                  <a:gd name="T95" fmla="*/ 504 h 504"/>
                  <a:gd name="T96" fmla="*/ 1154 w 3848"/>
                  <a:gd name="T97" fmla="*/ 418 h 504"/>
                  <a:gd name="T98" fmla="*/ 1154 w 3848"/>
                  <a:gd name="T99" fmla="*/ 84 h 504"/>
                  <a:gd name="T100" fmla="*/ 1010 w 3848"/>
                  <a:gd name="T101" fmla="*/ 0 h 5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3848" h="503">
                    <a:moveTo>
                      <a:pt x="56" y="0"/>
                    </a:moveTo>
                    <a:lnTo>
                      <a:pt x="720" y="0"/>
                    </a:lnTo>
                    <a:lnTo>
                      <a:pt x="576" y="84"/>
                    </a:lnTo>
                    <a:lnTo>
                      <a:pt x="576" y="418"/>
                    </a:lnTo>
                    <a:lnTo>
                      <a:pt x="726" y="504"/>
                    </a:lnTo>
                    <a:lnTo>
                      <a:pt x="56" y="504"/>
                    </a:lnTo>
                    <a:lnTo>
                      <a:pt x="56" y="504"/>
                    </a:lnTo>
                    <a:lnTo>
                      <a:pt x="44" y="504"/>
                    </a:lnTo>
                    <a:lnTo>
                      <a:pt x="34" y="500"/>
                    </a:lnTo>
                    <a:lnTo>
                      <a:pt x="24" y="494"/>
                    </a:lnTo>
                    <a:lnTo>
                      <a:pt x="16" y="488"/>
                    </a:lnTo>
                    <a:lnTo>
                      <a:pt x="8" y="480"/>
                    </a:lnTo>
                    <a:lnTo>
                      <a:pt x="4" y="470"/>
                    </a:lnTo>
                    <a:lnTo>
                      <a:pt x="0" y="460"/>
                    </a:lnTo>
                    <a:lnTo>
                      <a:pt x="0" y="448"/>
                    </a:lnTo>
                    <a:lnTo>
                      <a:pt x="0" y="56"/>
                    </a:lnTo>
                    <a:lnTo>
                      <a:pt x="0" y="56"/>
                    </a:lnTo>
                    <a:lnTo>
                      <a:pt x="0" y="44"/>
                    </a:lnTo>
                    <a:lnTo>
                      <a:pt x="4" y="34"/>
                    </a:lnTo>
                    <a:lnTo>
                      <a:pt x="8" y="24"/>
                    </a:lnTo>
                    <a:lnTo>
                      <a:pt x="16" y="16"/>
                    </a:lnTo>
                    <a:lnTo>
                      <a:pt x="24" y="10"/>
                    </a:lnTo>
                    <a:lnTo>
                      <a:pt x="34" y="4"/>
                    </a:lnTo>
                    <a:lnTo>
                      <a:pt x="44" y="0"/>
                    </a:lnTo>
                    <a:lnTo>
                      <a:pt x="56" y="0"/>
                    </a:lnTo>
                    <a:lnTo>
                      <a:pt x="56" y="0"/>
                    </a:lnTo>
                    <a:close/>
                    <a:moveTo>
                      <a:pt x="1010" y="0"/>
                    </a:moveTo>
                    <a:lnTo>
                      <a:pt x="3792" y="0"/>
                    </a:lnTo>
                    <a:lnTo>
                      <a:pt x="3792" y="0"/>
                    </a:lnTo>
                    <a:lnTo>
                      <a:pt x="3804" y="0"/>
                    </a:lnTo>
                    <a:lnTo>
                      <a:pt x="3814" y="4"/>
                    </a:lnTo>
                    <a:lnTo>
                      <a:pt x="3824" y="10"/>
                    </a:lnTo>
                    <a:lnTo>
                      <a:pt x="3832" y="16"/>
                    </a:lnTo>
                    <a:lnTo>
                      <a:pt x="3838" y="24"/>
                    </a:lnTo>
                    <a:lnTo>
                      <a:pt x="3844" y="34"/>
                    </a:lnTo>
                    <a:lnTo>
                      <a:pt x="3848" y="44"/>
                    </a:lnTo>
                    <a:lnTo>
                      <a:pt x="3848" y="56"/>
                    </a:lnTo>
                    <a:lnTo>
                      <a:pt x="3848" y="448"/>
                    </a:lnTo>
                    <a:lnTo>
                      <a:pt x="3848" y="448"/>
                    </a:lnTo>
                    <a:lnTo>
                      <a:pt x="3848" y="460"/>
                    </a:lnTo>
                    <a:lnTo>
                      <a:pt x="3844" y="470"/>
                    </a:lnTo>
                    <a:lnTo>
                      <a:pt x="3838" y="480"/>
                    </a:lnTo>
                    <a:lnTo>
                      <a:pt x="3832" y="488"/>
                    </a:lnTo>
                    <a:lnTo>
                      <a:pt x="3824" y="494"/>
                    </a:lnTo>
                    <a:lnTo>
                      <a:pt x="3814" y="500"/>
                    </a:lnTo>
                    <a:lnTo>
                      <a:pt x="3804" y="504"/>
                    </a:lnTo>
                    <a:lnTo>
                      <a:pt x="3792" y="504"/>
                    </a:lnTo>
                    <a:lnTo>
                      <a:pt x="1004" y="504"/>
                    </a:lnTo>
                    <a:lnTo>
                      <a:pt x="1154" y="418"/>
                    </a:lnTo>
                    <a:lnTo>
                      <a:pt x="1154" y="84"/>
                    </a:lnTo>
                    <a:lnTo>
                      <a:pt x="1010" y="0"/>
                    </a:lnTo>
                    <a:close/>
                  </a:path>
                </a:pathLst>
              </a:custGeom>
              <a:noFill/>
              <a:ln w="12700">
                <a:solidFill>
                  <a:srgbClr val="0070C0"/>
                </a:solidFill>
                <a:prstDash val="sysDot"/>
                <a:round/>
              </a:ln>
            </p:spPr>
            <p:txBody>
              <a:bodyPr vert="horz" wrap="square" lIns="121920" tIns="60960" rIns="121920" bIns="60960" numCol="1" anchor="t" anchorCtr="0" compatLnSpc="1"/>
              <a:lstStyle/>
              <a:p>
                <a:pPr defTabSz="1088390">
                  <a:defRPr/>
                </a:pPr>
                <a:endParaRPr lang="zh-CN" altLang="en-US" sz="2800" b="1" kern="0">
                  <a:latin typeface="楷体" panose="02010609060101010101" pitchFamily="49" charset="-122"/>
                  <a:ea typeface="楷体" panose="02010609060101010101" pitchFamily="49" charset="-122"/>
                  <a:cs typeface="+mn-ea"/>
                  <a:sym typeface="+mn-lt"/>
                </a:endParaRPr>
              </a:p>
            </p:txBody>
          </p:sp>
          <p:sp>
            <p:nvSpPr>
              <p:cNvPr id="41" name="Freeform 6"/>
              <p:cNvSpPr/>
              <p:nvPr>
                <p:custDataLst>
                  <p:tags r:id="rId24"/>
                </p:custDataLst>
              </p:nvPr>
            </p:nvSpPr>
            <p:spPr bwMode="auto">
              <a:xfrm>
                <a:off x="3562350" y="1059582"/>
                <a:ext cx="701675" cy="812800"/>
              </a:xfrm>
              <a:custGeom>
                <a:avLst/>
                <a:gdLst>
                  <a:gd name="T0" fmla="*/ 220 w 442"/>
                  <a:gd name="T1" fmla="*/ 0 h 512"/>
                  <a:gd name="T2" fmla="*/ 332 w 442"/>
                  <a:gd name="T3" fmla="*/ 64 h 512"/>
                  <a:gd name="T4" fmla="*/ 442 w 442"/>
                  <a:gd name="T5" fmla="*/ 128 h 512"/>
                  <a:gd name="T6" fmla="*/ 442 w 442"/>
                  <a:gd name="T7" fmla="*/ 256 h 512"/>
                  <a:gd name="T8" fmla="*/ 442 w 442"/>
                  <a:gd name="T9" fmla="*/ 384 h 512"/>
                  <a:gd name="T10" fmla="*/ 332 w 442"/>
                  <a:gd name="T11" fmla="*/ 448 h 512"/>
                  <a:gd name="T12" fmla="*/ 220 w 442"/>
                  <a:gd name="T13" fmla="*/ 512 h 512"/>
                  <a:gd name="T14" fmla="*/ 110 w 442"/>
                  <a:gd name="T15" fmla="*/ 448 h 512"/>
                  <a:gd name="T16" fmla="*/ 0 w 442"/>
                  <a:gd name="T17" fmla="*/ 384 h 512"/>
                  <a:gd name="T18" fmla="*/ 0 w 442"/>
                  <a:gd name="T19" fmla="*/ 256 h 512"/>
                  <a:gd name="T20" fmla="*/ 0 w 442"/>
                  <a:gd name="T21" fmla="*/ 128 h 512"/>
                  <a:gd name="T22" fmla="*/ 110 w 442"/>
                  <a:gd name="T23" fmla="*/ 64 h 512"/>
                  <a:gd name="T24" fmla="*/ 220 w 442"/>
                  <a:gd name="T25" fmla="*/ 0 h 5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42" h="512">
                    <a:moveTo>
                      <a:pt x="220" y="0"/>
                    </a:moveTo>
                    <a:lnTo>
                      <a:pt x="332" y="64"/>
                    </a:lnTo>
                    <a:lnTo>
                      <a:pt x="442" y="128"/>
                    </a:lnTo>
                    <a:lnTo>
                      <a:pt x="442" y="256"/>
                    </a:lnTo>
                    <a:lnTo>
                      <a:pt x="442" y="384"/>
                    </a:lnTo>
                    <a:lnTo>
                      <a:pt x="332" y="448"/>
                    </a:lnTo>
                    <a:lnTo>
                      <a:pt x="220" y="512"/>
                    </a:lnTo>
                    <a:lnTo>
                      <a:pt x="110" y="448"/>
                    </a:lnTo>
                    <a:lnTo>
                      <a:pt x="0" y="384"/>
                    </a:lnTo>
                    <a:lnTo>
                      <a:pt x="0" y="256"/>
                    </a:lnTo>
                    <a:lnTo>
                      <a:pt x="0" y="128"/>
                    </a:lnTo>
                    <a:lnTo>
                      <a:pt x="110" y="64"/>
                    </a:lnTo>
                    <a:lnTo>
                      <a:pt x="220" y="0"/>
                    </a:lnTo>
                    <a:close/>
                  </a:path>
                </a:pathLst>
              </a:custGeom>
              <a:solidFill>
                <a:srgbClr val="0070C0"/>
              </a:solidFill>
              <a:ln>
                <a:noFill/>
              </a:ln>
              <a:extLst>
                <a:ext uri="{91240B29-F687-4F45-9708-019B960494DF}">
                  <a14:hiddenLine xmlns="" xmlns:a14="http://schemas.microsoft.com/office/drawing/2010/main" w="9525">
                    <a:solidFill>
                      <a:srgbClr val="000000"/>
                    </a:solidFill>
                    <a:round/>
                  </a14:hiddenLine>
                </a:ext>
              </a:extLst>
            </p:spPr>
            <p:txBody>
              <a:bodyPr vert="horz" wrap="square" lIns="121920" tIns="60960" rIns="121920" bIns="60960" numCol="1" anchor="t" anchorCtr="0" compatLnSpc="1"/>
              <a:lstStyle/>
              <a:p>
                <a:pPr defTabSz="1088390">
                  <a:defRPr/>
                </a:pPr>
                <a:endParaRPr lang="zh-CN" altLang="en-US" sz="2800" b="1" kern="0">
                  <a:latin typeface="楷体" panose="02010609060101010101" pitchFamily="49" charset="-122"/>
                  <a:ea typeface="楷体" panose="02010609060101010101" pitchFamily="49" charset="-122"/>
                  <a:cs typeface="+mn-ea"/>
                  <a:sym typeface="+mn-lt"/>
                </a:endParaRPr>
              </a:p>
            </p:txBody>
          </p:sp>
        </p:grpSp>
        <p:sp>
          <p:nvSpPr>
            <p:cNvPr id="42" name="文本框 48"/>
            <p:cNvSpPr txBox="1">
              <a:spLocks noChangeArrowheads="1"/>
            </p:cNvSpPr>
            <p:nvPr>
              <p:custDataLst>
                <p:tags r:id="rId22"/>
              </p:custDataLst>
            </p:nvPr>
          </p:nvSpPr>
          <p:spPr bwMode="auto">
            <a:xfrm>
              <a:off x="4444525" y="1721150"/>
              <a:ext cx="631582" cy="468650"/>
            </a:xfrm>
            <a:prstGeom prst="rect">
              <a:avLst/>
            </a:prstGeom>
            <a:noFill/>
            <a:ln w="9525">
              <a:noFill/>
              <a:miter lim="800000"/>
            </a:ln>
          </p:spPr>
          <p:txBody>
            <a:bodyPr wrap="square">
              <a:spAutoFit/>
            </a:bodyPr>
            <a:lstStyle/>
            <a:p>
              <a:pPr defTabSz="1088390">
                <a:defRPr/>
              </a:pPr>
              <a:r>
                <a:rPr lang="en-US" altLang="zh-CN" sz="2800" b="1" kern="0" dirty="0">
                  <a:solidFill>
                    <a:schemeClr val="bg1"/>
                  </a:solidFill>
                  <a:latin typeface="楷体" panose="02010609060101010101" pitchFamily="49" charset="-122"/>
                  <a:ea typeface="楷体" panose="02010609060101010101" pitchFamily="49" charset="-122"/>
                  <a:cs typeface="+mn-ea"/>
                  <a:sym typeface="+mn-lt"/>
                </a:rPr>
                <a:t>4</a:t>
              </a:r>
            </a:p>
          </p:txBody>
        </p:sp>
      </p:grpSp>
      <p:sp>
        <p:nvSpPr>
          <p:cNvPr id="43" name="文本框 42"/>
          <p:cNvSpPr txBox="1"/>
          <p:nvPr/>
        </p:nvSpPr>
        <p:spPr>
          <a:xfrm>
            <a:off x="4769485" y="1276985"/>
            <a:ext cx="2151380" cy="521970"/>
          </a:xfrm>
          <a:prstGeom prst="rect">
            <a:avLst/>
          </a:prstGeom>
          <a:noFill/>
        </p:spPr>
        <p:txBody>
          <a:bodyPr wrap="square" rtlCol="0">
            <a:spAutoFit/>
          </a:bodyPr>
          <a:lstStyle/>
          <a:p>
            <a:r>
              <a:rPr lang="zh-CN" altLang="en-US" sz="2800" b="1" dirty="0" err="1" smtClean="0">
                <a:solidFill>
                  <a:schemeClr val="bg2">
                    <a:lumMod val="75000"/>
                  </a:schemeClr>
                </a:solidFill>
                <a:effectLst>
                  <a:outerShdw blurRad="38100" dist="25400" dir="5400000" algn="ctr" rotWithShape="0">
                    <a:srgbClr val="6E747A">
                      <a:alpha val="43000"/>
                    </a:srgbClr>
                  </a:outerShdw>
                </a:effectLst>
              </a:rPr>
              <a:t>本讲逻辑</a:t>
            </a:r>
          </a:p>
        </p:txBody>
      </p:sp>
      <p:sp>
        <p:nvSpPr>
          <p:cNvPr id="44" name="文本框 43"/>
          <p:cNvSpPr txBox="1"/>
          <p:nvPr/>
        </p:nvSpPr>
        <p:spPr>
          <a:xfrm>
            <a:off x="4816475" y="3239770"/>
            <a:ext cx="1612900" cy="521970"/>
          </a:xfrm>
          <a:prstGeom prst="rect">
            <a:avLst/>
          </a:prstGeom>
          <a:noFill/>
        </p:spPr>
        <p:txBody>
          <a:bodyPr wrap="none" rtlCol="0" anchor="t">
            <a:spAutoFit/>
          </a:bodyPr>
          <a:lstStyle/>
          <a:p>
            <a:r>
              <a:rPr lang="zh-CN" altLang="en-US" sz="2800" b="1" dirty="0" err="1" smtClean="0">
                <a:solidFill>
                  <a:schemeClr val="bg2">
                    <a:lumMod val="75000"/>
                  </a:schemeClr>
                </a:solidFill>
                <a:effectLst>
                  <a:outerShdw blurRad="38100" dist="25400" dir="5400000" algn="ctr" rotWithShape="0">
                    <a:srgbClr val="6E747A">
                      <a:alpha val="43000"/>
                    </a:srgbClr>
                  </a:outerShdw>
                </a:effectLst>
              </a:rPr>
              <a:t>教学重点</a:t>
            </a:r>
          </a:p>
        </p:txBody>
      </p:sp>
      <p:sp>
        <p:nvSpPr>
          <p:cNvPr id="45" name="文本框 44"/>
          <p:cNvSpPr txBox="1"/>
          <p:nvPr/>
        </p:nvSpPr>
        <p:spPr>
          <a:xfrm>
            <a:off x="4843145" y="4138295"/>
            <a:ext cx="1612900" cy="521970"/>
          </a:xfrm>
          <a:prstGeom prst="rect">
            <a:avLst/>
          </a:prstGeom>
          <a:noFill/>
        </p:spPr>
        <p:txBody>
          <a:bodyPr wrap="none" rtlCol="0" anchor="t">
            <a:spAutoFit/>
          </a:bodyPr>
          <a:lstStyle/>
          <a:p>
            <a:r>
              <a:rPr lang="zh-CN" altLang="en-US" sz="2800" b="1" dirty="0" err="1" smtClean="0">
                <a:solidFill>
                  <a:schemeClr val="bg2">
                    <a:lumMod val="75000"/>
                  </a:schemeClr>
                </a:solidFill>
                <a:effectLst>
                  <a:outerShdw blurRad="38100" dist="25400" dir="5400000" algn="ctr" rotWithShape="0">
                    <a:srgbClr val="6E747A">
                      <a:alpha val="43000"/>
                    </a:srgbClr>
                  </a:outerShdw>
                </a:effectLst>
              </a:rPr>
              <a:t>教学难点</a:t>
            </a:r>
          </a:p>
        </p:txBody>
      </p:sp>
      <p:sp>
        <p:nvSpPr>
          <p:cNvPr id="46" name="文本框 45"/>
          <p:cNvSpPr txBox="1"/>
          <p:nvPr/>
        </p:nvSpPr>
        <p:spPr>
          <a:xfrm>
            <a:off x="4780915" y="2251710"/>
            <a:ext cx="1612900" cy="521970"/>
          </a:xfrm>
          <a:prstGeom prst="rect">
            <a:avLst/>
          </a:prstGeom>
          <a:noFill/>
        </p:spPr>
        <p:txBody>
          <a:bodyPr wrap="none" rtlCol="0" anchor="t">
            <a:spAutoFit/>
          </a:bodyPr>
          <a:lstStyle/>
          <a:p>
            <a:pPr algn="l">
              <a:buClrTx/>
              <a:buSzTx/>
              <a:buFontTx/>
            </a:pPr>
            <a:r>
              <a:rPr lang="zh-CN" altLang="en-US" sz="2800" b="1" dirty="0" err="1" smtClean="0">
                <a:solidFill>
                  <a:schemeClr val="bg2">
                    <a:lumMod val="75000"/>
                  </a:schemeClr>
                </a:solidFill>
                <a:effectLst>
                  <a:outerShdw blurRad="38100" dist="25400" dir="5400000" algn="ctr" rotWithShape="0">
                    <a:srgbClr val="6E747A">
                      <a:alpha val="43000"/>
                    </a:srgbClr>
                  </a:outerShdw>
                </a:effectLst>
                <a:sym typeface="+mn-ea"/>
              </a:rPr>
              <a:t>学习目标</a:t>
            </a:r>
          </a:p>
        </p:txBody>
      </p:sp>
      <p:grpSp>
        <p:nvGrpSpPr>
          <p:cNvPr id="47" name="组合 46"/>
          <p:cNvGrpSpPr/>
          <p:nvPr/>
        </p:nvGrpSpPr>
        <p:grpSpPr>
          <a:xfrm>
            <a:off x="3175301" y="5024603"/>
            <a:ext cx="4047251" cy="548317"/>
            <a:chOff x="3818511" y="1735811"/>
            <a:chExt cx="3633809" cy="492305"/>
          </a:xfrm>
          <a:effectLst>
            <a:outerShdw blurRad="127000" dist="127000" dir="5400000" algn="ctr" rotWithShape="0">
              <a:srgbClr val="000000">
                <a:alpha val="43137"/>
              </a:srgbClr>
            </a:outerShdw>
          </a:effectLst>
        </p:grpSpPr>
        <p:grpSp>
          <p:nvGrpSpPr>
            <p:cNvPr id="48" name="组合 47"/>
            <p:cNvGrpSpPr/>
            <p:nvPr/>
          </p:nvGrpSpPr>
          <p:grpSpPr>
            <a:xfrm>
              <a:off x="3818511" y="1744615"/>
              <a:ext cx="3633809" cy="483501"/>
              <a:chOff x="2540000" y="1059582"/>
              <a:chExt cx="6108700" cy="812800"/>
            </a:xfrm>
            <a:solidFill>
              <a:srgbClr val="005DA2"/>
            </a:solidFill>
          </p:grpSpPr>
          <p:sp>
            <p:nvSpPr>
              <p:cNvPr id="49" name="Freeform 5"/>
              <p:cNvSpPr>
                <a:spLocks noEditPoints="1"/>
              </p:cNvSpPr>
              <p:nvPr>
                <p:custDataLst>
                  <p:tags r:id="rId20"/>
                </p:custDataLst>
              </p:nvPr>
            </p:nvSpPr>
            <p:spPr bwMode="auto">
              <a:xfrm>
                <a:off x="2540000" y="1069107"/>
                <a:ext cx="6108700" cy="800100"/>
              </a:xfrm>
              <a:custGeom>
                <a:avLst/>
                <a:gdLst>
                  <a:gd name="T0" fmla="*/ 56 w 3848"/>
                  <a:gd name="T1" fmla="*/ 0 h 504"/>
                  <a:gd name="T2" fmla="*/ 720 w 3848"/>
                  <a:gd name="T3" fmla="*/ 0 h 504"/>
                  <a:gd name="T4" fmla="*/ 576 w 3848"/>
                  <a:gd name="T5" fmla="*/ 84 h 504"/>
                  <a:gd name="T6" fmla="*/ 576 w 3848"/>
                  <a:gd name="T7" fmla="*/ 418 h 504"/>
                  <a:gd name="T8" fmla="*/ 726 w 3848"/>
                  <a:gd name="T9" fmla="*/ 504 h 504"/>
                  <a:gd name="T10" fmla="*/ 56 w 3848"/>
                  <a:gd name="T11" fmla="*/ 504 h 504"/>
                  <a:gd name="T12" fmla="*/ 56 w 3848"/>
                  <a:gd name="T13" fmla="*/ 504 h 504"/>
                  <a:gd name="T14" fmla="*/ 44 w 3848"/>
                  <a:gd name="T15" fmla="*/ 504 h 504"/>
                  <a:gd name="T16" fmla="*/ 34 w 3848"/>
                  <a:gd name="T17" fmla="*/ 500 h 504"/>
                  <a:gd name="T18" fmla="*/ 24 w 3848"/>
                  <a:gd name="T19" fmla="*/ 494 h 504"/>
                  <a:gd name="T20" fmla="*/ 16 w 3848"/>
                  <a:gd name="T21" fmla="*/ 488 h 504"/>
                  <a:gd name="T22" fmla="*/ 8 w 3848"/>
                  <a:gd name="T23" fmla="*/ 480 h 504"/>
                  <a:gd name="T24" fmla="*/ 4 w 3848"/>
                  <a:gd name="T25" fmla="*/ 470 h 504"/>
                  <a:gd name="T26" fmla="*/ 0 w 3848"/>
                  <a:gd name="T27" fmla="*/ 460 h 504"/>
                  <a:gd name="T28" fmla="*/ 0 w 3848"/>
                  <a:gd name="T29" fmla="*/ 448 h 504"/>
                  <a:gd name="T30" fmla="*/ 0 w 3848"/>
                  <a:gd name="T31" fmla="*/ 56 h 504"/>
                  <a:gd name="T32" fmla="*/ 0 w 3848"/>
                  <a:gd name="T33" fmla="*/ 56 h 504"/>
                  <a:gd name="T34" fmla="*/ 0 w 3848"/>
                  <a:gd name="T35" fmla="*/ 44 h 504"/>
                  <a:gd name="T36" fmla="*/ 4 w 3848"/>
                  <a:gd name="T37" fmla="*/ 34 h 504"/>
                  <a:gd name="T38" fmla="*/ 8 w 3848"/>
                  <a:gd name="T39" fmla="*/ 24 h 504"/>
                  <a:gd name="T40" fmla="*/ 16 w 3848"/>
                  <a:gd name="T41" fmla="*/ 16 h 504"/>
                  <a:gd name="T42" fmla="*/ 24 w 3848"/>
                  <a:gd name="T43" fmla="*/ 10 h 504"/>
                  <a:gd name="T44" fmla="*/ 34 w 3848"/>
                  <a:gd name="T45" fmla="*/ 4 h 504"/>
                  <a:gd name="T46" fmla="*/ 44 w 3848"/>
                  <a:gd name="T47" fmla="*/ 0 h 504"/>
                  <a:gd name="T48" fmla="*/ 56 w 3848"/>
                  <a:gd name="T49" fmla="*/ 0 h 504"/>
                  <a:gd name="T50" fmla="*/ 56 w 3848"/>
                  <a:gd name="T51" fmla="*/ 0 h 504"/>
                  <a:gd name="T52" fmla="*/ 1010 w 3848"/>
                  <a:gd name="T53" fmla="*/ 0 h 504"/>
                  <a:gd name="T54" fmla="*/ 3792 w 3848"/>
                  <a:gd name="T55" fmla="*/ 0 h 504"/>
                  <a:gd name="T56" fmla="*/ 3792 w 3848"/>
                  <a:gd name="T57" fmla="*/ 0 h 504"/>
                  <a:gd name="T58" fmla="*/ 3804 w 3848"/>
                  <a:gd name="T59" fmla="*/ 0 h 504"/>
                  <a:gd name="T60" fmla="*/ 3814 w 3848"/>
                  <a:gd name="T61" fmla="*/ 4 h 504"/>
                  <a:gd name="T62" fmla="*/ 3824 w 3848"/>
                  <a:gd name="T63" fmla="*/ 10 h 504"/>
                  <a:gd name="T64" fmla="*/ 3832 w 3848"/>
                  <a:gd name="T65" fmla="*/ 16 h 504"/>
                  <a:gd name="T66" fmla="*/ 3838 w 3848"/>
                  <a:gd name="T67" fmla="*/ 24 h 504"/>
                  <a:gd name="T68" fmla="*/ 3844 w 3848"/>
                  <a:gd name="T69" fmla="*/ 34 h 504"/>
                  <a:gd name="T70" fmla="*/ 3848 w 3848"/>
                  <a:gd name="T71" fmla="*/ 44 h 504"/>
                  <a:gd name="T72" fmla="*/ 3848 w 3848"/>
                  <a:gd name="T73" fmla="*/ 56 h 504"/>
                  <a:gd name="T74" fmla="*/ 3848 w 3848"/>
                  <a:gd name="T75" fmla="*/ 448 h 504"/>
                  <a:gd name="T76" fmla="*/ 3848 w 3848"/>
                  <a:gd name="T77" fmla="*/ 448 h 504"/>
                  <a:gd name="T78" fmla="*/ 3848 w 3848"/>
                  <a:gd name="T79" fmla="*/ 460 h 504"/>
                  <a:gd name="T80" fmla="*/ 3844 w 3848"/>
                  <a:gd name="T81" fmla="*/ 470 h 504"/>
                  <a:gd name="T82" fmla="*/ 3838 w 3848"/>
                  <a:gd name="T83" fmla="*/ 480 h 504"/>
                  <a:gd name="T84" fmla="*/ 3832 w 3848"/>
                  <a:gd name="T85" fmla="*/ 488 h 504"/>
                  <a:gd name="T86" fmla="*/ 3824 w 3848"/>
                  <a:gd name="T87" fmla="*/ 494 h 504"/>
                  <a:gd name="T88" fmla="*/ 3814 w 3848"/>
                  <a:gd name="T89" fmla="*/ 500 h 504"/>
                  <a:gd name="T90" fmla="*/ 3804 w 3848"/>
                  <a:gd name="T91" fmla="*/ 504 h 504"/>
                  <a:gd name="T92" fmla="*/ 3792 w 3848"/>
                  <a:gd name="T93" fmla="*/ 504 h 504"/>
                  <a:gd name="T94" fmla="*/ 1004 w 3848"/>
                  <a:gd name="T95" fmla="*/ 504 h 504"/>
                  <a:gd name="T96" fmla="*/ 1154 w 3848"/>
                  <a:gd name="T97" fmla="*/ 418 h 504"/>
                  <a:gd name="T98" fmla="*/ 1154 w 3848"/>
                  <a:gd name="T99" fmla="*/ 84 h 504"/>
                  <a:gd name="T100" fmla="*/ 1010 w 3848"/>
                  <a:gd name="T101" fmla="*/ 0 h 5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3848" h="503">
                    <a:moveTo>
                      <a:pt x="56" y="0"/>
                    </a:moveTo>
                    <a:lnTo>
                      <a:pt x="720" y="0"/>
                    </a:lnTo>
                    <a:lnTo>
                      <a:pt x="576" y="84"/>
                    </a:lnTo>
                    <a:lnTo>
                      <a:pt x="576" y="418"/>
                    </a:lnTo>
                    <a:lnTo>
                      <a:pt x="726" y="504"/>
                    </a:lnTo>
                    <a:lnTo>
                      <a:pt x="56" y="504"/>
                    </a:lnTo>
                    <a:lnTo>
                      <a:pt x="56" y="504"/>
                    </a:lnTo>
                    <a:lnTo>
                      <a:pt x="44" y="504"/>
                    </a:lnTo>
                    <a:lnTo>
                      <a:pt x="34" y="500"/>
                    </a:lnTo>
                    <a:lnTo>
                      <a:pt x="24" y="494"/>
                    </a:lnTo>
                    <a:lnTo>
                      <a:pt x="16" y="488"/>
                    </a:lnTo>
                    <a:lnTo>
                      <a:pt x="8" y="480"/>
                    </a:lnTo>
                    <a:lnTo>
                      <a:pt x="4" y="470"/>
                    </a:lnTo>
                    <a:lnTo>
                      <a:pt x="0" y="460"/>
                    </a:lnTo>
                    <a:lnTo>
                      <a:pt x="0" y="448"/>
                    </a:lnTo>
                    <a:lnTo>
                      <a:pt x="0" y="56"/>
                    </a:lnTo>
                    <a:lnTo>
                      <a:pt x="0" y="56"/>
                    </a:lnTo>
                    <a:lnTo>
                      <a:pt x="0" y="44"/>
                    </a:lnTo>
                    <a:lnTo>
                      <a:pt x="4" y="34"/>
                    </a:lnTo>
                    <a:lnTo>
                      <a:pt x="8" y="24"/>
                    </a:lnTo>
                    <a:lnTo>
                      <a:pt x="16" y="16"/>
                    </a:lnTo>
                    <a:lnTo>
                      <a:pt x="24" y="10"/>
                    </a:lnTo>
                    <a:lnTo>
                      <a:pt x="34" y="4"/>
                    </a:lnTo>
                    <a:lnTo>
                      <a:pt x="44" y="0"/>
                    </a:lnTo>
                    <a:lnTo>
                      <a:pt x="56" y="0"/>
                    </a:lnTo>
                    <a:lnTo>
                      <a:pt x="56" y="0"/>
                    </a:lnTo>
                    <a:close/>
                    <a:moveTo>
                      <a:pt x="1010" y="0"/>
                    </a:moveTo>
                    <a:lnTo>
                      <a:pt x="3792" y="0"/>
                    </a:lnTo>
                    <a:lnTo>
                      <a:pt x="3792" y="0"/>
                    </a:lnTo>
                    <a:lnTo>
                      <a:pt x="3804" y="0"/>
                    </a:lnTo>
                    <a:lnTo>
                      <a:pt x="3814" y="4"/>
                    </a:lnTo>
                    <a:lnTo>
                      <a:pt x="3824" y="10"/>
                    </a:lnTo>
                    <a:lnTo>
                      <a:pt x="3832" y="16"/>
                    </a:lnTo>
                    <a:lnTo>
                      <a:pt x="3838" y="24"/>
                    </a:lnTo>
                    <a:lnTo>
                      <a:pt x="3844" y="34"/>
                    </a:lnTo>
                    <a:lnTo>
                      <a:pt x="3848" y="44"/>
                    </a:lnTo>
                    <a:lnTo>
                      <a:pt x="3848" y="56"/>
                    </a:lnTo>
                    <a:lnTo>
                      <a:pt x="3848" y="448"/>
                    </a:lnTo>
                    <a:lnTo>
                      <a:pt x="3848" y="448"/>
                    </a:lnTo>
                    <a:lnTo>
                      <a:pt x="3848" y="460"/>
                    </a:lnTo>
                    <a:lnTo>
                      <a:pt x="3844" y="470"/>
                    </a:lnTo>
                    <a:lnTo>
                      <a:pt x="3838" y="480"/>
                    </a:lnTo>
                    <a:lnTo>
                      <a:pt x="3832" y="488"/>
                    </a:lnTo>
                    <a:lnTo>
                      <a:pt x="3824" y="494"/>
                    </a:lnTo>
                    <a:lnTo>
                      <a:pt x="3814" y="500"/>
                    </a:lnTo>
                    <a:lnTo>
                      <a:pt x="3804" y="504"/>
                    </a:lnTo>
                    <a:lnTo>
                      <a:pt x="3792" y="504"/>
                    </a:lnTo>
                    <a:lnTo>
                      <a:pt x="1004" y="504"/>
                    </a:lnTo>
                    <a:lnTo>
                      <a:pt x="1154" y="418"/>
                    </a:lnTo>
                    <a:lnTo>
                      <a:pt x="1154" y="84"/>
                    </a:lnTo>
                    <a:lnTo>
                      <a:pt x="1010" y="0"/>
                    </a:lnTo>
                    <a:close/>
                  </a:path>
                </a:pathLst>
              </a:custGeom>
              <a:noFill/>
              <a:ln w="12700">
                <a:solidFill>
                  <a:srgbClr val="0070C0"/>
                </a:solidFill>
                <a:prstDash val="sysDot"/>
                <a:round/>
              </a:ln>
            </p:spPr>
            <p:txBody>
              <a:bodyPr vert="horz" wrap="square" lIns="121920" tIns="60960" rIns="121920" bIns="60960" numCol="1" anchor="t" anchorCtr="0" compatLnSpc="1"/>
              <a:lstStyle/>
              <a:p>
                <a:pPr defTabSz="1088390">
                  <a:defRPr/>
                </a:pPr>
                <a:endParaRPr lang="zh-CN" altLang="en-US" sz="2800" b="1" kern="0">
                  <a:latin typeface="楷体" panose="02010609060101010101" pitchFamily="49" charset="-122"/>
                  <a:ea typeface="楷体" panose="02010609060101010101" pitchFamily="49" charset="-122"/>
                  <a:cs typeface="+mn-ea"/>
                  <a:sym typeface="+mn-lt"/>
                </a:endParaRPr>
              </a:p>
            </p:txBody>
          </p:sp>
          <p:sp>
            <p:nvSpPr>
              <p:cNvPr id="50" name="Freeform 6"/>
              <p:cNvSpPr/>
              <p:nvPr>
                <p:custDataLst>
                  <p:tags r:id="rId21"/>
                </p:custDataLst>
              </p:nvPr>
            </p:nvSpPr>
            <p:spPr bwMode="auto">
              <a:xfrm>
                <a:off x="3562350" y="1059582"/>
                <a:ext cx="701675" cy="812800"/>
              </a:xfrm>
              <a:custGeom>
                <a:avLst/>
                <a:gdLst>
                  <a:gd name="T0" fmla="*/ 220 w 442"/>
                  <a:gd name="T1" fmla="*/ 0 h 512"/>
                  <a:gd name="T2" fmla="*/ 332 w 442"/>
                  <a:gd name="T3" fmla="*/ 64 h 512"/>
                  <a:gd name="T4" fmla="*/ 442 w 442"/>
                  <a:gd name="T5" fmla="*/ 128 h 512"/>
                  <a:gd name="T6" fmla="*/ 442 w 442"/>
                  <a:gd name="T7" fmla="*/ 256 h 512"/>
                  <a:gd name="T8" fmla="*/ 442 w 442"/>
                  <a:gd name="T9" fmla="*/ 384 h 512"/>
                  <a:gd name="T10" fmla="*/ 332 w 442"/>
                  <a:gd name="T11" fmla="*/ 448 h 512"/>
                  <a:gd name="T12" fmla="*/ 220 w 442"/>
                  <a:gd name="T13" fmla="*/ 512 h 512"/>
                  <a:gd name="T14" fmla="*/ 110 w 442"/>
                  <a:gd name="T15" fmla="*/ 448 h 512"/>
                  <a:gd name="T16" fmla="*/ 0 w 442"/>
                  <a:gd name="T17" fmla="*/ 384 h 512"/>
                  <a:gd name="T18" fmla="*/ 0 w 442"/>
                  <a:gd name="T19" fmla="*/ 256 h 512"/>
                  <a:gd name="T20" fmla="*/ 0 w 442"/>
                  <a:gd name="T21" fmla="*/ 128 h 512"/>
                  <a:gd name="T22" fmla="*/ 110 w 442"/>
                  <a:gd name="T23" fmla="*/ 64 h 512"/>
                  <a:gd name="T24" fmla="*/ 220 w 442"/>
                  <a:gd name="T25" fmla="*/ 0 h 5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42" h="512">
                    <a:moveTo>
                      <a:pt x="220" y="0"/>
                    </a:moveTo>
                    <a:lnTo>
                      <a:pt x="332" y="64"/>
                    </a:lnTo>
                    <a:lnTo>
                      <a:pt x="442" y="128"/>
                    </a:lnTo>
                    <a:lnTo>
                      <a:pt x="442" y="256"/>
                    </a:lnTo>
                    <a:lnTo>
                      <a:pt x="442" y="384"/>
                    </a:lnTo>
                    <a:lnTo>
                      <a:pt x="332" y="448"/>
                    </a:lnTo>
                    <a:lnTo>
                      <a:pt x="220" y="512"/>
                    </a:lnTo>
                    <a:lnTo>
                      <a:pt x="110" y="448"/>
                    </a:lnTo>
                    <a:lnTo>
                      <a:pt x="0" y="384"/>
                    </a:lnTo>
                    <a:lnTo>
                      <a:pt x="0" y="256"/>
                    </a:lnTo>
                    <a:lnTo>
                      <a:pt x="0" y="128"/>
                    </a:lnTo>
                    <a:lnTo>
                      <a:pt x="110" y="64"/>
                    </a:lnTo>
                    <a:lnTo>
                      <a:pt x="220" y="0"/>
                    </a:lnTo>
                    <a:close/>
                  </a:path>
                </a:pathLst>
              </a:custGeom>
              <a:solidFill>
                <a:srgbClr val="0070C0"/>
              </a:solidFill>
              <a:ln>
                <a:noFill/>
              </a:ln>
              <a:extLst>
                <a:ext uri="{91240B29-F687-4F45-9708-019B960494DF}">
                  <a14:hiddenLine xmlns="" xmlns:a14="http://schemas.microsoft.com/office/drawing/2010/main" w="9525">
                    <a:solidFill>
                      <a:srgbClr val="000000"/>
                    </a:solidFill>
                    <a:round/>
                  </a14:hiddenLine>
                </a:ext>
              </a:extLst>
            </p:spPr>
            <p:txBody>
              <a:bodyPr vert="horz" wrap="square" lIns="121920" tIns="60960" rIns="121920" bIns="60960" numCol="1" anchor="t" anchorCtr="0" compatLnSpc="1"/>
              <a:lstStyle/>
              <a:p>
                <a:pPr defTabSz="1088390">
                  <a:defRPr/>
                </a:pPr>
                <a:endParaRPr lang="zh-CN" altLang="en-US" sz="2800" b="1" kern="0">
                  <a:latin typeface="楷体" panose="02010609060101010101" pitchFamily="49" charset="-122"/>
                  <a:ea typeface="楷体" panose="02010609060101010101" pitchFamily="49" charset="-122"/>
                  <a:cs typeface="+mn-ea"/>
                  <a:sym typeface="+mn-lt"/>
                </a:endParaRPr>
              </a:p>
            </p:txBody>
          </p:sp>
        </p:grpSp>
        <p:sp>
          <p:nvSpPr>
            <p:cNvPr id="51" name="文本框 48"/>
            <p:cNvSpPr txBox="1">
              <a:spLocks noChangeArrowheads="1"/>
            </p:cNvSpPr>
            <p:nvPr>
              <p:custDataLst>
                <p:tags r:id="rId19"/>
              </p:custDataLst>
            </p:nvPr>
          </p:nvSpPr>
          <p:spPr bwMode="auto">
            <a:xfrm>
              <a:off x="4459186" y="1735811"/>
              <a:ext cx="631582" cy="468649"/>
            </a:xfrm>
            <a:prstGeom prst="rect">
              <a:avLst/>
            </a:prstGeom>
            <a:noFill/>
            <a:ln w="9525">
              <a:noFill/>
              <a:miter lim="800000"/>
            </a:ln>
          </p:spPr>
          <p:txBody>
            <a:bodyPr wrap="square">
              <a:spAutoFit/>
            </a:bodyPr>
            <a:lstStyle/>
            <a:p>
              <a:pPr defTabSz="1088390">
                <a:defRPr/>
              </a:pPr>
              <a:r>
                <a:rPr lang="en-US" altLang="zh-CN" sz="2800" b="1" kern="0" dirty="0" smtClean="0">
                  <a:solidFill>
                    <a:schemeClr val="bg1"/>
                  </a:solidFill>
                  <a:latin typeface="楷体" panose="02010609060101010101" pitchFamily="49" charset="-122"/>
                  <a:ea typeface="楷体" panose="02010609060101010101" pitchFamily="49" charset="-122"/>
                  <a:cs typeface="+mn-ea"/>
                  <a:sym typeface="+mn-lt"/>
                </a:rPr>
                <a:t>5</a:t>
              </a:r>
              <a:endParaRPr lang="en-US" altLang="zh-CN" sz="2800" b="1" kern="0" dirty="0">
                <a:solidFill>
                  <a:schemeClr val="bg1"/>
                </a:solidFill>
                <a:latin typeface="楷体" panose="02010609060101010101" pitchFamily="49" charset="-122"/>
                <a:ea typeface="楷体" panose="02010609060101010101" pitchFamily="49" charset="-122"/>
                <a:cs typeface="+mn-ea"/>
                <a:sym typeface="+mn-lt"/>
              </a:endParaRPr>
            </a:p>
          </p:txBody>
        </p:sp>
      </p:grpSp>
      <p:sp>
        <p:nvSpPr>
          <p:cNvPr id="52" name="文本框 51"/>
          <p:cNvSpPr txBox="1"/>
          <p:nvPr/>
        </p:nvSpPr>
        <p:spPr>
          <a:xfrm>
            <a:off x="4860290" y="5050790"/>
            <a:ext cx="1612900" cy="521970"/>
          </a:xfrm>
          <a:prstGeom prst="rect">
            <a:avLst/>
          </a:prstGeom>
          <a:noFill/>
        </p:spPr>
        <p:txBody>
          <a:bodyPr wrap="none" rtlCol="0" anchor="t">
            <a:spAutoFit/>
          </a:bodyPr>
          <a:lstStyle/>
          <a:p>
            <a:r>
              <a:rPr lang="zh-CN" altLang="en-US" sz="2800" b="1" dirty="0" err="1" smtClean="0">
                <a:solidFill>
                  <a:schemeClr val="bg2">
                    <a:lumMod val="75000"/>
                  </a:schemeClr>
                </a:solidFill>
                <a:effectLst>
                  <a:outerShdw blurRad="38100" dist="25400" dir="5400000" algn="ctr" rotWithShape="0">
                    <a:srgbClr val="6E747A">
                      <a:alpha val="43000"/>
                    </a:srgbClr>
                  </a:outerShdw>
                </a:effectLst>
              </a:rPr>
              <a:t>整体框架</a:t>
            </a:r>
          </a:p>
        </p:txBody>
      </p:sp>
    </p:spTree>
    <p:custDataLst>
      <p:tags r:id="rId1"/>
    </p:custDataLst>
  </p:cSld>
  <p:clrMapOvr>
    <a:masterClrMapping/>
  </p:clrMapOvr>
  <mc:AlternateContent xmlns:mc="http://schemas.openxmlformats.org/markup-compatibility/2006">
    <mc:Choice xmlns="" xmlns:p14="http://schemas.microsoft.com/office/powerpoint/2010/main" Requires="p14">
      <p:transition spd="slow" p14:dur="1250" advClick="0" advTm="4369">
        <p14:flip dir="r"/>
      </p:transition>
    </mc:Choice>
    <mc:Fallback>
      <p:transition spd="slow" advClick="0" advTm="4369">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custDataLst>
              <p:tags r:id="rId2"/>
            </p:custDataLst>
          </p:nvPr>
        </p:nvSpPr>
        <p:spPr>
          <a:xfrm>
            <a:off x="195072" y="727773"/>
            <a:ext cx="5824474" cy="703922"/>
          </a:xfrm>
          <a:prstGeom prst="rect">
            <a:avLst/>
          </a:prstGeom>
          <a:noFill/>
        </p:spPr>
        <p:txBody>
          <a:bodyPr wrap="square" lIns="63500" tIns="25400" rIns="63500" bIns="25400" rtlCol="0" anchor="b" anchorCtr="0">
            <a:normAutofit/>
          </a:bodyPr>
          <a:lstStyle/>
          <a:p>
            <a:pPr marL="0" indent="0" algn="l">
              <a:lnSpc>
                <a:spcPct val="100000"/>
              </a:lnSpc>
              <a:spcBef>
                <a:spcPts val="0"/>
              </a:spcBef>
              <a:spcAft>
                <a:spcPts val="0"/>
              </a:spcAft>
              <a:buSzPct val="100000"/>
              <a:buNone/>
            </a:pPr>
            <a:r>
              <a:rPr lang="zh-CN" altLang="en-US" sz="3800" b="1" spc="220" dirty="0">
                <a:solidFill>
                  <a:schemeClr val="accent1">
                    <a:lumMod val="75000"/>
                  </a:schemeClr>
                </a:solidFill>
                <a:latin typeface="微软雅黑" panose="020B0503020204020204" pitchFamily="34" charset="-122"/>
                <a:ea typeface="微软雅黑" panose="020B0503020204020204" pitchFamily="34" charset="-122"/>
              </a:rPr>
              <a:t>一</a:t>
            </a:r>
            <a:r>
              <a:rPr lang="zh-CN" altLang="en-US" sz="3800" b="1" spc="220" dirty="0" smtClean="0">
                <a:solidFill>
                  <a:schemeClr val="accent1">
                    <a:lumMod val="75000"/>
                  </a:schemeClr>
                </a:solidFill>
                <a:latin typeface="微软雅黑" panose="020B0503020204020204" pitchFamily="34" charset="-122"/>
                <a:ea typeface="微软雅黑" panose="020B0503020204020204" pitchFamily="34" charset="-122"/>
              </a:rPr>
              <a:t>、</a:t>
            </a:r>
            <a:r>
              <a:rPr lang="en-US" altLang="zh-CN" sz="3800" b="1" spc="220" dirty="0" err="1" smtClean="0">
                <a:solidFill>
                  <a:schemeClr val="accent1">
                    <a:lumMod val="75000"/>
                  </a:schemeClr>
                </a:solidFill>
                <a:latin typeface="微软雅黑" panose="020B0503020204020204" pitchFamily="34" charset="-122"/>
                <a:ea typeface="微软雅黑" panose="020B0503020204020204" pitchFamily="34" charset="-122"/>
              </a:rPr>
              <a:t>本讲逻辑</a:t>
            </a:r>
          </a:p>
        </p:txBody>
      </p:sp>
      <p:sp>
        <p:nvSpPr>
          <p:cNvPr id="11" name="Title 6"/>
          <p:cNvSpPr txBox="1"/>
          <p:nvPr>
            <p:custDataLst>
              <p:tags r:id="rId3"/>
            </p:custDataLst>
          </p:nvPr>
        </p:nvSpPr>
        <p:spPr>
          <a:xfrm>
            <a:off x="5327650" y="1996440"/>
            <a:ext cx="6121400" cy="2865120"/>
          </a:xfrm>
          <a:prstGeom prst="rect">
            <a:avLst/>
          </a:prstGeom>
          <a:noFill/>
          <a:ln w="3175">
            <a:noFill/>
            <a:prstDash val="dash"/>
          </a:ln>
        </p:spPr>
        <p:txBody>
          <a:bodyPr wrap="square" lIns="63500" tIns="25400" rIns="63500" bIns="25400" anchor="t" anchorCtr="0">
            <a:normAutofit/>
          </a:bodyPr>
          <a:lstStyle>
            <a:lvl1pPr algn="l" defTabSz="913765" rtl="0" eaLnBrk="1" latinLnBrk="0" hangingPunct="1">
              <a:lnSpc>
                <a:spcPct val="90000"/>
              </a:lnSpc>
              <a:spcBef>
                <a:spcPct val="0"/>
              </a:spcBef>
              <a:buNone/>
              <a:defRPr lang="en-US" sz="2745" b="0" kern="1200" cap="none" spc="-49" baseline="0" dirty="0" smtClean="0">
                <a:ln w="3175">
                  <a:noFill/>
                </a:ln>
                <a:solidFill>
                  <a:schemeClr val="tx1"/>
                </a:solidFill>
                <a:effectLst/>
                <a:latin typeface="+mj-lt"/>
                <a:ea typeface="+mn-ea"/>
                <a:cs typeface="Segoe UI" panose="020B0502040204020203" pitchFamily="34" charset="0"/>
              </a:defRPr>
            </a:lvl1pPr>
          </a:lstStyle>
          <a:p>
            <a:pPr lvl="0" fontAlgn="auto">
              <a:lnSpc>
                <a:spcPct val="120000"/>
              </a:lnSpc>
              <a:spcBef>
                <a:spcPts val="0"/>
              </a:spcBef>
              <a:spcAft>
                <a:spcPts val="800"/>
              </a:spcAft>
              <a:buSzPct val="100000"/>
            </a:pPr>
            <a:endParaRPr lang="zh-CN" altLang="en-US" sz="2400" spc="160" dirty="0">
              <a:ln w="3175">
                <a:noFill/>
                <a:prstDash val="dash"/>
              </a:ln>
              <a:solidFill>
                <a:schemeClr val="dk1">
                  <a:lumMod val="75000"/>
                  <a:lumOff val="25000"/>
                </a:schemeClr>
              </a:solidFill>
              <a:latin typeface="楷体" panose="02010609060101010101" pitchFamily="49" charset="-122"/>
              <a:ea typeface="楷体" panose="02010609060101010101" pitchFamily="49" charset="-122"/>
              <a:cs typeface="楷体" panose="02010609060101010101" pitchFamily="49" charset="-122"/>
            </a:endParaRPr>
          </a:p>
          <a:p>
            <a:pPr lvl="0" fontAlgn="auto">
              <a:lnSpc>
                <a:spcPct val="120000"/>
              </a:lnSpc>
              <a:spcBef>
                <a:spcPts val="0"/>
              </a:spcBef>
              <a:spcAft>
                <a:spcPts val="800"/>
              </a:spcAft>
              <a:buSzPct val="100000"/>
            </a:pPr>
            <a:endParaRPr lang="zh-CN" altLang="en-US" sz="2400" spc="160" dirty="0">
              <a:ln w="3175">
                <a:noFill/>
                <a:prstDash val="dash"/>
              </a:ln>
              <a:solidFill>
                <a:schemeClr val="dk1">
                  <a:lumMod val="75000"/>
                  <a:lumOff val="25000"/>
                </a:schemeClr>
              </a:solidFill>
              <a:latin typeface="微软雅黑" panose="020B0503020204020204" pitchFamily="34" charset="-122"/>
              <a:ea typeface="微软雅黑" panose="020B0503020204020204" pitchFamily="34" charset="-122"/>
              <a:cs typeface="微软雅黑" panose="020B0503020204020204" pitchFamily="34" charset="-122"/>
            </a:endParaRPr>
          </a:p>
        </p:txBody>
      </p:sp>
      <p:sp>
        <p:nvSpPr>
          <p:cNvPr id="3" name="内容占位符 2"/>
          <p:cNvSpPr>
            <a:spLocks noGrp="1"/>
          </p:cNvSpPr>
          <p:nvPr/>
        </p:nvSpPr>
        <p:spPr>
          <a:xfrm>
            <a:off x="617220" y="1655445"/>
            <a:ext cx="10294620" cy="4769485"/>
          </a:xfrm>
        </p:spPr>
        <p:txBody>
          <a:bodyPr>
            <a:noAutofit/>
          </a:bodyP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sym typeface="Calibri" panose="020F0502020204030204" charset="0"/>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sym typeface="Calibri" panose="020F0502020204030204" charset="0"/>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sym typeface="Calibri" panose="020F0502020204030204" charset="0"/>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sym typeface="Calibri" panose="020F0502020204030204" charset="0"/>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sym typeface="Calibri" panose="020F050202020403020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533400" marR="0" lvl="0" indent="-457200" algn="l" defTabSz="914400" rtl="0" eaLnBrk="0" fontAlgn="base" latinLnBrk="0" hangingPunct="0">
              <a:lnSpc>
                <a:spcPct val="100000"/>
              </a:lnSpc>
              <a:spcBef>
                <a:spcPct val="20000"/>
              </a:spcBef>
              <a:spcAft>
                <a:spcPct val="0"/>
              </a:spcAft>
              <a:buClr>
                <a:srgbClr val="00005C"/>
              </a:buClr>
              <a:buSzTx/>
              <a:buFont typeface="Wingdings" panose="05000000000000000000" pitchFamily="2" charset="2"/>
              <a:buChar char="Ø"/>
              <a:defRPr/>
            </a:pPr>
            <a:r>
              <a:rPr lang="zh-CN" altLang="zh-CN" b="1" dirty="0">
                <a:latin typeface="等线" panose="02010600030101010101" charset="-122"/>
                <a:ea typeface="等线" panose="02010600030101010101" charset="-122"/>
                <a:cs typeface="等线" panose="02010600030101010101" charset="-122"/>
                <a:sym typeface="+mn-ea"/>
              </a:rPr>
              <a:t>一 </a:t>
            </a:r>
            <a:r>
              <a:rPr lang="zh-CN" altLang="zh-CN" b="1" dirty="0">
                <a:latin typeface="楷体" pitchFamily="49" charset="-122"/>
                <a:ea typeface="楷体" pitchFamily="49" charset="-122"/>
                <a:cs typeface="等线" panose="02010600030101010101" charset="-122"/>
                <a:sym typeface="+mn-ea"/>
              </a:rPr>
              <a:t>“</a:t>
            </a:r>
            <a:r>
              <a:rPr lang="zh-CN" altLang="zh-CN" b="1" dirty="0">
                <a:latin typeface="等线" panose="02010600030101010101" charset="-122"/>
                <a:ea typeface="等线" panose="02010600030101010101" charset="-122"/>
                <a:cs typeface="等线" panose="02010600030101010101" charset="-122"/>
                <a:sym typeface="+mn-ea"/>
              </a:rPr>
              <a:t>涉险滩</a:t>
            </a:r>
            <a:r>
              <a:rPr lang="zh-CN" altLang="zh-CN" b="1" dirty="0">
                <a:latin typeface="楷体" pitchFamily="49" charset="-122"/>
                <a:ea typeface="楷体" pitchFamily="49" charset="-122"/>
                <a:cs typeface="等线" panose="02010600030101010101" charset="-122"/>
                <a:sym typeface="+mn-ea"/>
              </a:rPr>
              <a:t>”</a:t>
            </a:r>
            <a:r>
              <a:rPr lang="zh-CN" altLang="zh-CN" b="1" dirty="0">
                <a:latin typeface="等线" panose="02010600030101010101" charset="-122"/>
                <a:ea typeface="等线" panose="02010600030101010101" charset="-122"/>
                <a:cs typeface="等线" panose="02010600030101010101" charset="-122"/>
                <a:sym typeface="+mn-ea"/>
              </a:rPr>
              <a:t>与</a:t>
            </a:r>
            <a:r>
              <a:rPr lang="zh-CN" altLang="zh-CN" b="1" dirty="0">
                <a:latin typeface="楷体" pitchFamily="49" charset="-122"/>
                <a:ea typeface="楷体" pitchFamily="49" charset="-122"/>
                <a:cs typeface="等线" panose="02010600030101010101" charset="-122"/>
                <a:sym typeface="+mn-ea"/>
              </a:rPr>
              <a:t>“</a:t>
            </a:r>
            <a:r>
              <a:rPr lang="zh-CN" altLang="zh-CN" b="1" dirty="0">
                <a:latin typeface="等线" panose="02010600030101010101" charset="-122"/>
                <a:ea typeface="等线" panose="02010600030101010101" charset="-122"/>
                <a:cs typeface="等线" panose="02010600030101010101" charset="-122"/>
                <a:sym typeface="+mn-ea"/>
              </a:rPr>
              <a:t>啃硬骨头</a:t>
            </a:r>
            <a:r>
              <a:rPr lang="en-US" altLang="zh-CN" b="1" dirty="0">
                <a:latin typeface="楷体" pitchFamily="49" charset="-122"/>
                <a:ea typeface="楷体" pitchFamily="49" charset="-122"/>
                <a:cs typeface="等线" panose="02010600030101010101" charset="-122"/>
                <a:sym typeface="+mn-ea"/>
              </a:rPr>
              <a:t>”</a:t>
            </a:r>
            <a:endParaRPr lang="zh-CN" altLang="zh-CN" b="1" dirty="0">
              <a:latin typeface="楷体" pitchFamily="49" charset="-122"/>
              <a:ea typeface="楷体" pitchFamily="49" charset="-122"/>
              <a:cs typeface="等线" panose="02010600030101010101" charset="-122"/>
              <a:sym typeface="+mn-ea"/>
            </a:endParaRPr>
          </a:p>
          <a:p>
            <a:pPr marL="876300" marR="0" lvl="1" indent="-342900" algn="l" defTabSz="914400" rtl="0" eaLnBrk="0" fontAlgn="base" latinLnBrk="0" hangingPunct="0">
              <a:lnSpc>
                <a:spcPct val="100000"/>
              </a:lnSpc>
              <a:spcBef>
                <a:spcPct val="20000"/>
              </a:spcBef>
              <a:spcAft>
                <a:spcPct val="0"/>
              </a:spcAft>
              <a:buClr>
                <a:srgbClr val="00005C"/>
              </a:buClr>
              <a:buSzTx/>
              <a:buFont typeface="Wingdings" panose="05000000000000000000" pitchFamily="2" charset="2"/>
              <a:buChar char="Ø"/>
              <a:defRPr/>
            </a:pPr>
            <a:r>
              <a:rPr lang="zh-CN" altLang="zh-CN" sz="2800" b="1" dirty="0">
                <a:latin typeface="等线" panose="02010600030101010101" charset="-122"/>
                <a:ea typeface="等线" panose="02010600030101010101" charset="-122"/>
                <a:cs typeface="等线" panose="02010600030101010101" charset="-122"/>
                <a:sym typeface="+mn-ea"/>
              </a:rPr>
              <a:t>理论叙述</a:t>
            </a:r>
            <a:r>
              <a:rPr lang="en-US" altLang="zh-CN" sz="2800" b="1" dirty="0">
                <a:latin typeface="等线" panose="02010600030101010101" charset="-122"/>
                <a:ea typeface="等线" panose="02010600030101010101" charset="-122"/>
                <a:cs typeface="等线" panose="02010600030101010101" charset="-122"/>
                <a:sym typeface="+mn-ea"/>
              </a:rPr>
              <a:t>——</a:t>
            </a:r>
            <a:r>
              <a:rPr sz="2800" b="1" dirty="0">
                <a:latin typeface="等线" panose="02010600030101010101" charset="-122"/>
                <a:ea typeface="等线" panose="02010600030101010101" charset="-122"/>
                <a:cs typeface="等线" panose="02010600030101010101" charset="-122"/>
                <a:sym typeface="+mn-ea"/>
              </a:rPr>
              <a:t>首先，梳理改革开放的历程，介绍改革开放的背景、内容与各方面成就</a:t>
            </a:r>
            <a:r>
              <a:rPr lang="zh-CN" sz="2800" b="1" dirty="0">
                <a:latin typeface="等线" panose="02010600030101010101" charset="-122"/>
                <a:ea typeface="等线" panose="02010600030101010101" charset="-122"/>
                <a:cs typeface="等线" panose="02010600030101010101" charset="-122"/>
                <a:sym typeface="+mn-ea"/>
              </a:rPr>
              <a:t>，感悟</a:t>
            </a:r>
            <a:r>
              <a:rPr lang="en-US" altLang="zh-CN" sz="2800" b="1" dirty="0">
                <a:latin typeface="楷体" pitchFamily="49" charset="-122"/>
                <a:ea typeface="楷体" pitchFamily="49" charset="-122"/>
                <a:cs typeface="等线" panose="02010600030101010101" charset="-122"/>
                <a:sym typeface="+mn-ea"/>
              </a:rPr>
              <a:t>“</a:t>
            </a:r>
            <a:r>
              <a:rPr lang="zh-CN" altLang="en-US" sz="2800" b="1" dirty="0">
                <a:latin typeface="等线" panose="02010600030101010101" charset="-122"/>
                <a:ea typeface="等线" panose="02010600030101010101" charset="-122"/>
                <a:cs typeface="等线" panose="02010600030101010101" charset="-122"/>
                <a:sym typeface="+mn-ea"/>
              </a:rPr>
              <a:t>改革开放是决定当代中国命运的关键一招</a:t>
            </a:r>
            <a:r>
              <a:rPr lang="en-US" altLang="zh-CN" sz="2800" b="1" dirty="0">
                <a:latin typeface="楷体" pitchFamily="49" charset="-122"/>
                <a:ea typeface="楷体" pitchFamily="49" charset="-122"/>
                <a:cs typeface="等线" panose="02010600030101010101" charset="-122"/>
                <a:sym typeface="+mn-ea"/>
              </a:rPr>
              <a:t>”</a:t>
            </a:r>
            <a:r>
              <a:rPr sz="2800" b="1" dirty="0">
                <a:latin typeface="等线" panose="02010600030101010101" charset="-122"/>
                <a:ea typeface="等线" panose="02010600030101010101" charset="-122"/>
                <a:cs typeface="等线" panose="02010600030101010101" charset="-122"/>
                <a:sym typeface="+mn-ea"/>
              </a:rPr>
              <a:t>；其次，</a:t>
            </a:r>
            <a:r>
              <a:rPr lang="zh-CN" sz="2800" b="1" dirty="0">
                <a:latin typeface="等线" panose="02010600030101010101" charset="-122"/>
                <a:ea typeface="等线" panose="02010600030101010101" charset="-122"/>
                <a:cs typeface="等线" panose="02010600030101010101" charset="-122"/>
                <a:sym typeface="+mn-ea"/>
              </a:rPr>
              <a:t>指出</a:t>
            </a:r>
            <a:r>
              <a:rPr lang="en-US" altLang="zh-CN" sz="2800" b="1" dirty="0">
                <a:latin typeface="楷体" pitchFamily="49" charset="-122"/>
                <a:ea typeface="楷体" pitchFamily="49" charset="-122"/>
                <a:cs typeface="等线" panose="02010600030101010101" charset="-122"/>
                <a:sym typeface="+mn-ea"/>
              </a:rPr>
              <a:t>“</a:t>
            </a:r>
            <a:r>
              <a:rPr sz="2800" b="1" dirty="0">
                <a:latin typeface="等线" panose="02010600030101010101" charset="-122"/>
                <a:ea typeface="等线" panose="02010600030101010101" charset="-122"/>
                <a:cs typeface="等线" panose="02010600030101010101" charset="-122"/>
                <a:sym typeface="+mn-ea"/>
              </a:rPr>
              <a:t>改革只有进行时</a:t>
            </a:r>
            <a:r>
              <a:rPr lang="zh-CN" sz="2800" b="1" dirty="0">
                <a:latin typeface="等线" panose="02010600030101010101" charset="-122"/>
                <a:ea typeface="等线" panose="02010600030101010101" charset="-122"/>
                <a:cs typeface="等线" panose="02010600030101010101" charset="-122"/>
                <a:sym typeface="+mn-ea"/>
              </a:rPr>
              <a:t>，</a:t>
            </a:r>
            <a:r>
              <a:rPr sz="2800" b="1" dirty="0">
                <a:latin typeface="等线" panose="02010600030101010101" charset="-122"/>
                <a:ea typeface="等线" panose="02010600030101010101" charset="-122"/>
                <a:cs typeface="等线" panose="02010600030101010101" charset="-122"/>
                <a:sym typeface="+mn-ea"/>
              </a:rPr>
              <a:t>没有完成时</a:t>
            </a:r>
            <a:r>
              <a:rPr lang="en-US" altLang="zh-CN" sz="2800" b="1" dirty="0">
                <a:latin typeface="楷体" pitchFamily="49" charset="-122"/>
                <a:ea typeface="楷体" pitchFamily="49" charset="-122"/>
                <a:cs typeface="等线" panose="02010600030101010101" charset="-122"/>
                <a:sym typeface="+mn-ea"/>
              </a:rPr>
              <a:t>”</a:t>
            </a:r>
            <a:r>
              <a:rPr sz="2800" b="1" dirty="0">
                <a:latin typeface="等线" panose="02010600030101010101" charset="-122"/>
                <a:ea typeface="等线" panose="02010600030101010101" charset="-122"/>
                <a:cs typeface="等线" panose="02010600030101010101" charset="-122"/>
                <a:sym typeface="+mn-ea"/>
              </a:rPr>
              <a:t>，改革进入深水区</a:t>
            </a:r>
            <a:r>
              <a:rPr lang="zh-CN" sz="2800" b="1" dirty="0">
                <a:latin typeface="等线" panose="02010600030101010101" charset="-122"/>
                <a:ea typeface="等线" panose="02010600030101010101" charset="-122"/>
                <a:cs typeface="等线" panose="02010600030101010101" charset="-122"/>
                <a:sym typeface="+mn-ea"/>
              </a:rPr>
              <a:t>，要</a:t>
            </a:r>
            <a:r>
              <a:rPr sz="2800" b="1" dirty="0">
                <a:latin typeface="等线" panose="02010600030101010101" charset="-122"/>
                <a:ea typeface="等线" panose="02010600030101010101" charset="-122"/>
                <a:cs typeface="等线" panose="02010600030101010101" charset="-122"/>
                <a:sym typeface="+mn-ea"/>
              </a:rPr>
              <a:t>将全面深化改革进行到底</a:t>
            </a:r>
            <a:r>
              <a:rPr lang="zh-CN" sz="2800" b="1" dirty="0">
                <a:latin typeface="等线" panose="02010600030101010101" charset="-122"/>
                <a:ea typeface="等线" panose="02010600030101010101" charset="-122"/>
                <a:cs typeface="等线" panose="02010600030101010101" charset="-122"/>
                <a:sym typeface="+mn-ea"/>
              </a:rPr>
              <a:t>。</a:t>
            </a:r>
          </a:p>
          <a:p>
            <a:pPr marL="876300" marR="0" lvl="1" indent="-342900" algn="l" defTabSz="914400" rtl="0" eaLnBrk="0" fontAlgn="base" latinLnBrk="0" hangingPunct="0">
              <a:lnSpc>
                <a:spcPct val="100000"/>
              </a:lnSpc>
              <a:spcBef>
                <a:spcPct val="20000"/>
              </a:spcBef>
              <a:spcAft>
                <a:spcPct val="0"/>
              </a:spcAft>
              <a:buClr>
                <a:srgbClr val="00005C"/>
              </a:buClr>
              <a:buSzTx/>
              <a:buFont typeface="Wingdings" panose="05000000000000000000" pitchFamily="2" charset="2"/>
              <a:buChar char="Ø"/>
              <a:defRPr/>
            </a:pPr>
            <a:r>
              <a:rPr lang="zh-CN" altLang="zh-CN" sz="2800" b="1" dirty="0">
                <a:latin typeface="等线" panose="02010600030101010101" charset="-122"/>
                <a:ea typeface="等线" panose="02010600030101010101" charset="-122"/>
                <a:cs typeface="等线" panose="02010600030101010101" charset="-122"/>
                <a:sym typeface="+mn-ea"/>
              </a:rPr>
              <a:t>价值立意</a:t>
            </a:r>
            <a:r>
              <a:rPr lang="en-US" altLang="zh-CN" sz="2800" b="1" dirty="0">
                <a:latin typeface="等线" panose="02010600030101010101" charset="-122"/>
                <a:ea typeface="等线" panose="02010600030101010101" charset="-122"/>
                <a:cs typeface="等线" panose="02010600030101010101" charset="-122"/>
                <a:sym typeface="+mn-ea"/>
              </a:rPr>
              <a:t>——</a:t>
            </a:r>
            <a:r>
              <a:rPr lang="zh-CN" altLang="en-US" sz="2800" b="1" dirty="0">
                <a:latin typeface="等线" panose="02010600030101010101" charset="-122"/>
                <a:ea typeface="等线" panose="02010600030101010101" charset="-122"/>
                <a:cs typeface="等线" panose="02010600030101010101" charset="-122"/>
                <a:sym typeface="+mn-ea"/>
              </a:rPr>
              <a:t>帮助学生认同改革开放的意义，能将宏观的历史进程与每个人的日常生活、前途命运结合起来。但同时保持清醒意识，理解改革进入攻坚期、</a:t>
            </a:r>
            <a:r>
              <a:rPr lang="zh-CN" altLang="en-US" sz="2800" b="1" dirty="0" smtClean="0">
                <a:latin typeface="等线" panose="02010600030101010101" charset="-122"/>
                <a:ea typeface="等线" panose="02010600030101010101" charset="-122"/>
                <a:cs typeface="等线" panose="02010600030101010101" charset="-122"/>
                <a:sym typeface="+mn-ea"/>
              </a:rPr>
              <a:t>深水区（ </a:t>
            </a:r>
            <a:r>
              <a:rPr lang="zh-CN" altLang="en-US" sz="2800" b="1" dirty="0">
                <a:latin typeface="楷体" pitchFamily="49" charset="-122"/>
                <a:ea typeface="楷体" pitchFamily="49" charset="-122"/>
                <a:cs typeface="等线" panose="02010600030101010101" charset="-122"/>
                <a:sym typeface="+mn-ea"/>
              </a:rPr>
              <a:t>“</a:t>
            </a:r>
            <a:r>
              <a:rPr lang="zh-CN" altLang="en-US" sz="2800" b="1" dirty="0">
                <a:latin typeface="等线" panose="02010600030101010101" charset="-122"/>
                <a:ea typeface="等线" panose="02010600030101010101" charset="-122"/>
                <a:cs typeface="等线" panose="02010600030101010101" charset="-122"/>
                <a:sym typeface="+mn-ea"/>
              </a:rPr>
              <a:t>涉险滩</a:t>
            </a:r>
            <a:r>
              <a:rPr lang="zh-CN" altLang="en-US" sz="2800" b="1" dirty="0">
                <a:latin typeface="楷体" pitchFamily="49" charset="-122"/>
                <a:ea typeface="楷体" pitchFamily="49" charset="-122"/>
                <a:cs typeface="等线" panose="02010600030101010101" charset="-122"/>
                <a:sym typeface="+mn-ea"/>
              </a:rPr>
              <a:t>”</a:t>
            </a:r>
            <a:r>
              <a:rPr lang="zh-CN" altLang="en-US" sz="2800" b="1" dirty="0">
                <a:latin typeface="等线" panose="02010600030101010101" charset="-122"/>
                <a:ea typeface="等线" panose="02010600030101010101" charset="-122"/>
                <a:cs typeface="等线" panose="02010600030101010101" charset="-122"/>
                <a:sym typeface="+mn-ea"/>
              </a:rPr>
              <a:t>与</a:t>
            </a:r>
            <a:r>
              <a:rPr lang="zh-CN" altLang="en-US" sz="2800" b="1" dirty="0">
                <a:latin typeface="楷体" pitchFamily="49" charset="-122"/>
                <a:ea typeface="楷体" pitchFamily="49" charset="-122"/>
                <a:cs typeface="等线" panose="02010600030101010101" charset="-122"/>
                <a:sym typeface="+mn-ea"/>
              </a:rPr>
              <a:t>“</a:t>
            </a:r>
            <a:r>
              <a:rPr lang="zh-CN" altLang="en-US" sz="2800" b="1" dirty="0">
                <a:latin typeface="等线" panose="02010600030101010101" charset="-122"/>
                <a:ea typeface="等线" panose="02010600030101010101" charset="-122"/>
                <a:cs typeface="等线" panose="02010600030101010101" charset="-122"/>
                <a:sym typeface="+mn-ea"/>
              </a:rPr>
              <a:t>啃硬骨头</a:t>
            </a:r>
            <a:r>
              <a:rPr lang="zh-CN" altLang="en-US" sz="2800" b="1" dirty="0">
                <a:latin typeface="楷体" pitchFamily="49" charset="-122"/>
                <a:ea typeface="楷体" pitchFamily="49" charset="-122"/>
                <a:cs typeface="等线" panose="02010600030101010101" charset="-122"/>
                <a:sym typeface="+mn-ea"/>
              </a:rPr>
              <a:t>”</a:t>
            </a:r>
            <a:r>
              <a:rPr lang="zh-CN" altLang="en-US" sz="2800" b="1" dirty="0">
                <a:latin typeface="等线" panose="02010600030101010101" charset="-122"/>
                <a:ea typeface="等线" panose="02010600030101010101" charset="-122"/>
                <a:cs typeface="等线" panose="02010600030101010101" charset="-122"/>
                <a:sym typeface="+mn-ea"/>
              </a:rPr>
              <a:t>），警惕骄傲自满情绪，认同全面深化改革的必要性。</a:t>
            </a:r>
          </a:p>
        </p:txBody>
      </p:sp>
    </p:spTree>
    <p:custDataLst>
      <p:tags r:id="rId1"/>
    </p:custData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custDataLst>
              <p:tags r:id="rId2"/>
            </p:custDataLst>
          </p:nvPr>
        </p:nvSpPr>
        <p:spPr>
          <a:xfrm>
            <a:off x="195072" y="727773"/>
            <a:ext cx="5824474" cy="703922"/>
          </a:xfrm>
          <a:prstGeom prst="rect">
            <a:avLst/>
          </a:prstGeom>
          <a:noFill/>
        </p:spPr>
        <p:txBody>
          <a:bodyPr wrap="square" lIns="63500" tIns="25400" rIns="63500" bIns="25400" rtlCol="0" anchor="b" anchorCtr="0">
            <a:normAutofit/>
          </a:bodyPr>
          <a:lstStyle/>
          <a:p>
            <a:pPr marL="0" indent="0" algn="l">
              <a:lnSpc>
                <a:spcPct val="100000"/>
              </a:lnSpc>
              <a:spcBef>
                <a:spcPts val="0"/>
              </a:spcBef>
              <a:spcAft>
                <a:spcPts val="0"/>
              </a:spcAft>
              <a:buSzPct val="100000"/>
              <a:buNone/>
            </a:pPr>
            <a:r>
              <a:rPr lang="zh-CN" altLang="en-US" sz="3800" b="1" spc="220" dirty="0">
                <a:solidFill>
                  <a:schemeClr val="accent1">
                    <a:lumMod val="75000"/>
                  </a:schemeClr>
                </a:solidFill>
                <a:latin typeface="微软雅黑" panose="020B0503020204020204" pitchFamily="34" charset="-122"/>
                <a:ea typeface="微软雅黑" panose="020B0503020204020204" pitchFamily="34" charset="-122"/>
              </a:rPr>
              <a:t>一</a:t>
            </a:r>
            <a:r>
              <a:rPr lang="zh-CN" altLang="en-US" sz="3800" b="1" spc="220" dirty="0" smtClean="0">
                <a:solidFill>
                  <a:schemeClr val="accent1">
                    <a:lumMod val="75000"/>
                  </a:schemeClr>
                </a:solidFill>
                <a:latin typeface="微软雅黑" panose="020B0503020204020204" pitchFamily="34" charset="-122"/>
                <a:ea typeface="微软雅黑" panose="020B0503020204020204" pitchFamily="34" charset="-122"/>
              </a:rPr>
              <a:t>、</a:t>
            </a:r>
            <a:r>
              <a:rPr lang="en-US" altLang="zh-CN" sz="3800" b="1" spc="220" dirty="0" err="1" smtClean="0">
                <a:solidFill>
                  <a:schemeClr val="accent1">
                    <a:lumMod val="75000"/>
                  </a:schemeClr>
                </a:solidFill>
                <a:latin typeface="微软雅黑" panose="020B0503020204020204" pitchFamily="34" charset="-122"/>
                <a:ea typeface="微软雅黑" panose="020B0503020204020204" pitchFamily="34" charset="-122"/>
              </a:rPr>
              <a:t>本讲逻辑</a:t>
            </a:r>
          </a:p>
        </p:txBody>
      </p:sp>
      <p:sp>
        <p:nvSpPr>
          <p:cNvPr id="11" name="Title 6"/>
          <p:cNvSpPr txBox="1"/>
          <p:nvPr>
            <p:custDataLst>
              <p:tags r:id="rId3"/>
            </p:custDataLst>
          </p:nvPr>
        </p:nvSpPr>
        <p:spPr>
          <a:xfrm>
            <a:off x="5327650" y="1996440"/>
            <a:ext cx="6121400" cy="2865120"/>
          </a:xfrm>
          <a:prstGeom prst="rect">
            <a:avLst/>
          </a:prstGeom>
          <a:noFill/>
          <a:ln w="3175">
            <a:noFill/>
            <a:prstDash val="dash"/>
          </a:ln>
        </p:spPr>
        <p:txBody>
          <a:bodyPr wrap="square" lIns="63500" tIns="25400" rIns="63500" bIns="25400" anchor="t" anchorCtr="0">
            <a:normAutofit/>
          </a:bodyPr>
          <a:lstStyle>
            <a:lvl1pPr algn="l" defTabSz="913765" rtl="0" eaLnBrk="1" latinLnBrk="0" hangingPunct="1">
              <a:lnSpc>
                <a:spcPct val="90000"/>
              </a:lnSpc>
              <a:spcBef>
                <a:spcPct val="0"/>
              </a:spcBef>
              <a:buNone/>
              <a:defRPr lang="en-US" sz="2745" b="0" kern="1200" cap="none" spc="-49" baseline="0" dirty="0" smtClean="0">
                <a:ln w="3175">
                  <a:noFill/>
                </a:ln>
                <a:solidFill>
                  <a:schemeClr val="tx1"/>
                </a:solidFill>
                <a:effectLst/>
                <a:latin typeface="+mj-lt"/>
                <a:ea typeface="+mn-ea"/>
                <a:cs typeface="Segoe UI" panose="020B0502040204020203" pitchFamily="34" charset="0"/>
              </a:defRPr>
            </a:lvl1pPr>
          </a:lstStyle>
          <a:p>
            <a:pPr lvl="0" fontAlgn="auto">
              <a:lnSpc>
                <a:spcPct val="120000"/>
              </a:lnSpc>
              <a:spcBef>
                <a:spcPts val="0"/>
              </a:spcBef>
              <a:spcAft>
                <a:spcPts val="800"/>
              </a:spcAft>
              <a:buSzPct val="100000"/>
            </a:pPr>
            <a:endParaRPr lang="zh-CN" altLang="en-US" sz="2400" spc="160" dirty="0">
              <a:ln w="3175">
                <a:noFill/>
                <a:prstDash val="dash"/>
              </a:ln>
              <a:solidFill>
                <a:schemeClr val="dk1">
                  <a:lumMod val="75000"/>
                  <a:lumOff val="25000"/>
                </a:schemeClr>
              </a:solidFill>
              <a:latin typeface="楷体" panose="02010609060101010101" pitchFamily="49" charset="-122"/>
              <a:ea typeface="楷体" panose="02010609060101010101" pitchFamily="49" charset="-122"/>
              <a:cs typeface="楷体" panose="02010609060101010101" pitchFamily="49" charset="-122"/>
            </a:endParaRPr>
          </a:p>
          <a:p>
            <a:pPr lvl="0" fontAlgn="auto">
              <a:lnSpc>
                <a:spcPct val="120000"/>
              </a:lnSpc>
              <a:spcBef>
                <a:spcPts val="0"/>
              </a:spcBef>
              <a:spcAft>
                <a:spcPts val="800"/>
              </a:spcAft>
              <a:buSzPct val="100000"/>
            </a:pPr>
            <a:endParaRPr lang="zh-CN" altLang="en-US" sz="2400" spc="160" dirty="0">
              <a:ln w="3175">
                <a:noFill/>
                <a:prstDash val="dash"/>
              </a:ln>
              <a:solidFill>
                <a:schemeClr val="dk1">
                  <a:lumMod val="75000"/>
                  <a:lumOff val="25000"/>
                </a:schemeClr>
              </a:solidFill>
              <a:latin typeface="微软雅黑" panose="020B0503020204020204" pitchFamily="34" charset="-122"/>
              <a:ea typeface="微软雅黑" panose="020B0503020204020204" pitchFamily="34" charset="-122"/>
              <a:cs typeface="微软雅黑" panose="020B0503020204020204" pitchFamily="34" charset="-122"/>
            </a:endParaRPr>
          </a:p>
        </p:txBody>
      </p:sp>
      <p:sp>
        <p:nvSpPr>
          <p:cNvPr id="3" name="内容占位符 2"/>
          <p:cNvSpPr>
            <a:spLocks noGrp="1"/>
          </p:cNvSpPr>
          <p:nvPr/>
        </p:nvSpPr>
        <p:spPr>
          <a:xfrm>
            <a:off x="404495" y="1588135"/>
            <a:ext cx="10452100" cy="4769485"/>
          </a:xfrm>
        </p:spPr>
        <p:txBody>
          <a:bodyPr>
            <a:noAutofit/>
          </a:bodyP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sym typeface="Calibri" panose="020F0502020204030204" charset="0"/>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sym typeface="Calibri" panose="020F0502020204030204" charset="0"/>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sym typeface="Calibri" panose="020F0502020204030204" charset="0"/>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sym typeface="Calibri" panose="020F0502020204030204" charset="0"/>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sym typeface="Calibri" panose="020F050202020403020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419100" marR="0" lvl="0" indent="-342900" algn="l" defTabSz="914400" rtl="0" eaLnBrk="0" fontAlgn="base" latinLnBrk="0" hangingPunct="0">
              <a:lnSpc>
                <a:spcPct val="100000"/>
              </a:lnSpc>
              <a:spcBef>
                <a:spcPct val="20000"/>
              </a:spcBef>
              <a:spcAft>
                <a:spcPct val="0"/>
              </a:spcAft>
              <a:buClr>
                <a:srgbClr val="00005C"/>
              </a:buClr>
              <a:buSzTx/>
              <a:buFont typeface="Wingdings" panose="05000000000000000000" pitchFamily="2" charset="2"/>
              <a:buChar char="Ø"/>
              <a:defRPr/>
            </a:pPr>
            <a:r>
              <a:rPr lang="zh-CN" altLang="zh-CN" sz="2800" b="1" dirty="0">
                <a:latin typeface="等线" panose="02010600030101010101" charset="-122"/>
                <a:ea typeface="等线" panose="02010600030101010101" charset="-122"/>
                <a:cs typeface="等线" panose="02010600030101010101" charset="-122"/>
                <a:sym typeface="+mn-ea"/>
              </a:rPr>
              <a:t>二 中国之制与中国之治</a:t>
            </a:r>
          </a:p>
          <a:p>
            <a:pPr marL="876300" marR="0" lvl="1" indent="-342900" algn="l" defTabSz="914400" rtl="0" eaLnBrk="0" fontAlgn="base" latinLnBrk="0" hangingPunct="0">
              <a:lnSpc>
                <a:spcPct val="100000"/>
              </a:lnSpc>
              <a:spcBef>
                <a:spcPct val="20000"/>
              </a:spcBef>
              <a:spcAft>
                <a:spcPct val="0"/>
              </a:spcAft>
              <a:buClr>
                <a:srgbClr val="00005C"/>
              </a:buClr>
              <a:buSzTx/>
              <a:buFont typeface="Wingdings" panose="05000000000000000000" pitchFamily="2" charset="2"/>
              <a:buChar char="Ø"/>
              <a:defRPr/>
            </a:pPr>
            <a:r>
              <a:rPr lang="zh-CN" altLang="zh-CN" sz="2800" b="1" dirty="0">
                <a:latin typeface="等线" panose="02010600030101010101" charset="-122"/>
                <a:ea typeface="等线" panose="02010600030101010101" charset="-122"/>
                <a:cs typeface="等线" panose="02010600030101010101" charset="-122"/>
                <a:sym typeface="+mn-ea"/>
              </a:rPr>
              <a:t>理论叙述</a:t>
            </a:r>
            <a:r>
              <a:rPr lang="en-US" altLang="zh-CN" sz="2800" b="1" dirty="0">
                <a:latin typeface="等线" panose="02010600030101010101" charset="-122"/>
                <a:ea typeface="等线" panose="02010600030101010101" charset="-122"/>
                <a:cs typeface="等线" panose="02010600030101010101" charset="-122"/>
                <a:sym typeface="+mn-ea"/>
              </a:rPr>
              <a:t>——</a:t>
            </a:r>
            <a:r>
              <a:rPr lang="zh-CN" altLang="en-US" sz="2800" b="1" dirty="0">
                <a:latin typeface="等线" panose="02010600030101010101" charset="-122"/>
                <a:ea typeface="等线" panose="02010600030101010101" charset="-122"/>
                <a:cs typeface="等线" panose="02010600030101010101" charset="-122"/>
                <a:sym typeface="+mn-ea"/>
              </a:rPr>
              <a:t>首先，论述全面深化改革的总目标（</a:t>
            </a:r>
            <a:r>
              <a:rPr lang="en-US" altLang="zh-CN" sz="2800" b="1" dirty="0">
                <a:latin typeface="楷体" pitchFamily="49" charset="-122"/>
                <a:ea typeface="楷体" pitchFamily="49" charset="-122"/>
                <a:cs typeface="等线" panose="02010600030101010101" charset="-122"/>
                <a:sym typeface="+mn-ea"/>
              </a:rPr>
              <a:t>“</a:t>
            </a:r>
            <a:r>
              <a:rPr lang="zh-CN" altLang="en-US" sz="2800" b="1" dirty="0">
                <a:latin typeface="等线" panose="02010600030101010101" charset="-122"/>
                <a:ea typeface="等线" panose="02010600030101010101" charset="-122"/>
                <a:cs typeface="等线" panose="02010600030101010101" charset="-122"/>
                <a:sym typeface="+mn-ea"/>
              </a:rPr>
              <a:t>完善和发展中国特色社会主义制度，推进国家治理体系和治理能力现代化</a:t>
            </a:r>
            <a:r>
              <a:rPr lang="en-US" altLang="zh-CN" sz="2800" b="1" dirty="0">
                <a:latin typeface="楷体" pitchFamily="49" charset="-122"/>
                <a:ea typeface="楷体" pitchFamily="49" charset="-122"/>
                <a:cs typeface="等线" panose="02010600030101010101" charset="-122"/>
                <a:sym typeface="+mn-ea"/>
              </a:rPr>
              <a:t>”</a:t>
            </a:r>
            <a:r>
              <a:rPr lang="zh-CN" altLang="en-US" sz="2800" b="1" dirty="0">
                <a:latin typeface="等线" panose="02010600030101010101" charset="-122"/>
                <a:ea typeface="等线" panose="02010600030101010101" charset="-122"/>
                <a:cs typeface="等线" panose="02010600030101010101" charset="-122"/>
                <a:sym typeface="+mn-ea"/>
              </a:rPr>
              <a:t>），介绍中国特色社会主义制度的科学体系。</a:t>
            </a:r>
            <a:r>
              <a:rPr lang="zh-CN" altLang="en-US" sz="2800" b="1" dirty="0" smtClean="0">
                <a:latin typeface="等线" panose="02010600030101010101" charset="-122"/>
                <a:ea typeface="等线" panose="02010600030101010101" charset="-122"/>
                <a:cs typeface="等线" panose="02010600030101010101" charset="-122"/>
                <a:sym typeface="+mn-ea"/>
              </a:rPr>
              <a:t>其次</a:t>
            </a:r>
            <a:r>
              <a:rPr lang="en-US" altLang="zh-CN" sz="2800" b="1" dirty="0" smtClean="0">
                <a:latin typeface="等线" panose="02010600030101010101" charset="-122"/>
                <a:ea typeface="等线" panose="02010600030101010101" charset="-122"/>
                <a:cs typeface="等线" panose="02010600030101010101" charset="-122"/>
                <a:sym typeface="+mn-ea"/>
              </a:rPr>
              <a:t>,</a:t>
            </a:r>
            <a:r>
              <a:rPr lang="zh-CN" altLang="en-US" sz="2800" b="1" dirty="0" smtClean="0">
                <a:latin typeface="等线" panose="02010600030101010101" charset="-122"/>
                <a:ea typeface="等线" panose="02010600030101010101" charset="-122"/>
                <a:cs typeface="等线" panose="02010600030101010101" charset="-122"/>
                <a:sym typeface="+mn-ea"/>
              </a:rPr>
              <a:t>论述</a:t>
            </a:r>
            <a:r>
              <a:rPr lang="zh-CN" altLang="en-US" sz="2800" b="1" dirty="0">
                <a:latin typeface="等线" panose="02010600030101010101" charset="-122"/>
                <a:ea typeface="等线" panose="02010600030101010101" charset="-122"/>
                <a:cs typeface="等线" panose="02010600030101010101" charset="-122"/>
                <a:sym typeface="+mn-ea"/>
              </a:rPr>
              <a:t>制度体系和治理效能的关系，提出我国经济快速发展的奇迹、社会长期稳定的奇迹，是制度优势的生动体现。</a:t>
            </a:r>
          </a:p>
          <a:p>
            <a:pPr marL="876300" marR="0" lvl="1" indent="-342900" algn="l" defTabSz="914400" rtl="0" eaLnBrk="0" fontAlgn="base" latinLnBrk="0" hangingPunct="0">
              <a:lnSpc>
                <a:spcPct val="100000"/>
              </a:lnSpc>
              <a:spcBef>
                <a:spcPct val="20000"/>
              </a:spcBef>
              <a:spcAft>
                <a:spcPct val="0"/>
              </a:spcAft>
              <a:buClr>
                <a:srgbClr val="00005C"/>
              </a:buClr>
              <a:buSzTx/>
              <a:buFont typeface="Wingdings" panose="05000000000000000000" pitchFamily="2" charset="2"/>
              <a:buChar char="Ø"/>
              <a:defRPr/>
            </a:pPr>
            <a:r>
              <a:rPr lang="zh-CN" altLang="zh-CN" sz="2800" b="1" dirty="0">
                <a:latin typeface="等线" panose="02010600030101010101" charset="-122"/>
                <a:ea typeface="等线" panose="02010600030101010101" charset="-122"/>
                <a:cs typeface="等线" panose="02010600030101010101" charset="-122"/>
                <a:sym typeface="+mn-ea"/>
              </a:rPr>
              <a:t>价值立意</a:t>
            </a:r>
            <a:r>
              <a:rPr lang="en-US" altLang="zh-CN" sz="2800" b="1" dirty="0">
                <a:latin typeface="等线" panose="02010600030101010101" charset="-122"/>
                <a:ea typeface="等线" panose="02010600030101010101" charset="-122"/>
                <a:cs typeface="等线" panose="02010600030101010101" charset="-122"/>
                <a:sym typeface="+mn-ea"/>
              </a:rPr>
              <a:t>——</a:t>
            </a:r>
            <a:r>
              <a:rPr lang="zh-CN" altLang="en-US" sz="2800" b="1" dirty="0">
                <a:latin typeface="等线" panose="02010600030101010101" charset="-122"/>
                <a:ea typeface="等线" panose="02010600030101010101" charset="-122"/>
                <a:cs typeface="等线" panose="02010600030101010101" charset="-122"/>
                <a:sym typeface="+mn-ea"/>
              </a:rPr>
              <a:t>一方面从制度建设的角度看改革，引领学生把生活中的零散见闻整合、提升到制度体系的认识高度；另一方面将制度体系和治理效能统一起来，帮助学生避免制度上的抽象谈论、照抄照搬等问题，树立制度自信。</a:t>
            </a:r>
            <a:endParaRPr lang="zh-CN" altLang="en-US" sz="2400" b="1" dirty="0">
              <a:latin typeface="等线" panose="02010600030101010101" charset="-122"/>
              <a:ea typeface="等线" panose="02010600030101010101" charset="-122"/>
              <a:cs typeface="等线" panose="02010600030101010101" charset="-122"/>
              <a:sym typeface="+mn-ea"/>
            </a:endParaRPr>
          </a:p>
        </p:txBody>
      </p:sp>
    </p:spTree>
    <p:custDataLst>
      <p:tags r:id="rId1"/>
    </p:custData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nvSpPr>
        <p:spPr>
          <a:xfrm>
            <a:off x="849630" y="669290"/>
            <a:ext cx="9897745" cy="1169670"/>
          </a:xfrm>
          <a:prstGeom prst="rect">
            <a:avLst/>
          </a:prstGeom>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3000" b="1" kern="1200">
                <a:solidFill>
                  <a:srgbClr val="404040"/>
                </a:solidFill>
                <a:latin typeface="+mj-lt"/>
                <a:ea typeface="+mj-ea"/>
                <a:cs typeface="+mj-cs"/>
              </a:defRPr>
            </a:lvl1pPr>
          </a:lstStyle>
          <a:p>
            <a:r>
              <a:rPr lang="en-US" altLang="zh-CN" sz="3800" spc="220" dirty="0" err="1" smtClean="0">
                <a:solidFill>
                  <a:schemeClr val="accent1">
                    <a:lumMod val="75000"/>
                  </a:schemeClr>
                </a:solidFill>
                <a:latin typeface="微软雅黑" panose="020B0503020204020204" pitchFamily="34" charset="-122"/>
                <a:ea typeface="微软雅黑" panose="020B0503020204020204" pitchFamily="34" charset="-122"/>
                <a:cs typeface="+mn-cs"/>
              </a:rPr>
              <a:t>党的十九届四中全会从13个方面系统总结了</a:t>
            </a:r>
          </a:p>
          <a:p>
            <a:r>
              <a:rPr lang="en-US" altLang="zh-CN" sz="3800" spc="220" dirty="0" err="1" smtClean="0">
                <a:solidFill>
                  <a:schemeClr val="accent1">
                    <a:lumMod val="75000"/>
                  </a:schemeClr>
                </a:solidFill>
                <a:latin typeface="微软雅黑" panose="020B0503020204020204" pitchFamily="34" charset="-122"/>
                <a:ea typeface="微软雅黑" panose="020B0503020204020204" pitchFamily="34" charset="-122"/>
                <a:cs typeface="+mn-cs"/>
              </a:rPr>
              <a:t>我国国家制度和国家治理体系的显著优势</a:t>
            </a:r>
          </a:p>
        </p:txBody>
      </p:sp>
      <p:sp>
        <p:nvSpPr>
          <p:cNvPr id="3" name="内容占位符 2"/>
          <p:cNvSpPr>
            <a:spLocks noGrp="1"/>
          </p:cNvSpPr>
          <p:nvPr/>
        </p:nvSpPr>
        <p:spPr>
          <a:xfrm>
            <a:off x="849630" y="1913255"/>
            <a:ext cx="9947910" cy="4679315"/>
          </a:xfrm>
          <a:prstGeom prst="rect">
            <a:avLst/>
          </a:prstGeom>
        </p:spPr>
        <p:txBody>
          <a:bodyPr vert="horz" lIns="91440" tIns="45720" rIns="91440" bIns="45720" rtlCol="0">
            <a:normAutofit fontScale="925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zh-CN" altLang="en-US" b="1" dirty="0">
                <a:latin typeface="楷体" panose="02010609060101010101" pitchFamily="49" charset="-122"/>
                <a:ea typeface="楷体" panose="02010609060101010101" pitchFamily="49" charset="-122"/>
              </a:rPr>
              <a:t>坚持</a:t>
            </a:r>
            <a:r>
              <a:rPr lang="zh-CN" altLang="en-US" b="1" dirty="0">
                <a:solidFill>
                  <a:srgbClr val="FF0000"/>
                </a:solidFill>
                <a:latin typeface="楷体" panose="02010609060101010101" pitchFamily="49" charset="-122"/>
                <a:ea typeface="楷体" panose="02010609060101010101" pitchFamily="49" charset="-122"/>
              </a:rPr>
              <a:t>党</a:t>
            </a:r>
            <a:r>
              <a:rPr lang="zh-CN" altLang="en-US" b="1" dirty="0">
                <a:latin typeface="楷体" panose="02010609060101010101" pitchFamily="49" charset="-122"/>
                <a:ea typeface="楷体" panose="02010609060101010101" pitchFamily="49" charset="-122"/>
              </a:rPr>
              <a:t>的集中统一领导，坚持党的科学理论，保持政治稳定，确保国家始终沿着社会主义方向前进的显著优势；</a:t>
            </a:r>
            <a:endParaRPr lang="en-US" altLang="zh-CN" b="1" dirty="0">
              <a:latin typeface="楷体" panose="02010609060101010101" pitchFamily="49" charset="-122"/>
              <a:ea typeface="楷体" panose="02010609060101010101" pitchFamily="49" charset="-122"/>
            </a:endParaRPr>
          </a:p>
          <a:p>
            <a:r>
              <a:rPr lang="zh-CN" altLang="en-US" b="1" dirty="0">
                <a:latin typeface="楷体" panose="02010609060101010101" pitchFamily="49" charset="-122"/>
                <a:ea typeface="楷体" panose="02010609060101010101" pitchFamily="49" charset="-122"/>
              </a:rPr>
              <a:t>坚持</a:t>
            </a:r>
            <a:r>
              <a:rPr lang="zh-CN" altLang="en-US" b="1" dirty="0">
                <a:solidFill>
                  <a:srgbClr val="FF0000"/>
                </a:solidFill>
                <a:latin typeface="楷体" panose="02010609060101010101" pitchFamily="49" charset="-122"/>
                <a:ea typeface="楷体" panose="02010609060101010101" pitchFamily="49" charset="-122"/>
              </a:rPr>
              <a:t>人民</a:t>
            </a:r>
            <a:r>
              <a:rPr lang="zh-CN" altLang="en-US" b="1" dirty="0">
                <a:latin typeface="楷体" panose="02010609060101010101" pitchFamily="49" charset="-122"/>
                <a:ea typeface="楷体" panose="02010609060101010101" pitchFamily="49" charset="-122"/>
              </a:rPr>
              <a:t>当家作主，发展人民民主，密切联系群众，紧紧依靠人民推动国家发展的显著优势；</a:t>
            </a:r>
            <a:endParaRPr lang="en-US" altLang="zh-CN" b="1" dirty="0">
              <a:latin typeface="楷体" panose="02010609060101010101" pitchFamily="49" charset="-122"/>
              <a:ea typeface="楷体" panose="02010609060101010101" pitchFamily="49" charset="-122"/>
            </a:endParaRPr>
          </a:p>
          <a:p>
            <a:r>
              <a:rPr lang="zh-CN" altLang="en-US" b="1" dirty="0">
                <a:latin typeface="楷体" panose="02010609060101010101" pitchFamily="49" charset="-122"/>
                <a:ea typeface="楷体" panose="02010609060101010101" pitchFamily="49" charset="-122"/>
              </a:rPr>
              <a:t>坚持全面依</a:t>
            </a:r>
            <a:r>
              <a:rPr lang="zh-CN" altLang="en-US" b="1" dirty="0">
                <a:solidFill>
                  <a:srgbClr val="FF0000"/>
                </a:solidFill>
                <a:latin typeface="楷体" panose="02010609060101010101" pitchFamily="49" charset="-122"/>
                <a:ea typeface="楷体" panose="02010609060101010101" pitchFamily="49" charset="-122"/>
              </a:rPr>
              <a:t>法</a:t>
            </a:r>
            <a:r>
              <a:rPr lang="zh-CN" altLang="en-US" b="1" dirty="0">
                <a:latin typeface="楷体" panose="02010609060101010101" pitchFamily="49" charset="-122"/>
                <a:ea typeface="楷体" panose="02010609060101010101" pitchFamily="49" charset="-122"/>
              </a:rPr>
              <a:t>治国，建设社会主义法治国家，切实保障社会公平正义和人民权利的显著优势；</a:t>
            </a:r>
            <a:endParaRPr lang="en-US" altLang="zh-CN" b="1" dirty="0">
              <a:latin typeface="楷体" panose="02010609060101010101" pitchFamily="49" charset="-122"/>
              <a:ea typeface="楷体" panose="02010609060101010101" pitchFamily="49" charset="-122"/>
            </a:endParaRPr>
          </a:p>
          <a:p>
            <a:r>
              <a:rPr lang="zh-CN" altLang="en-US" b="1" dirty="0">
                <a:latin typeface="楷体" panose="02010609060101010101" pitchFamily="49" charset="-122"/>
                <a:ea typeface="楷体" panose="02010609060101010101" pitchFamily="49" charset="-122"/>
              </a:rPr>
              <a:t>坚持</a:t>
            </a:r>
            <a:r>
              <a:rPr lang="zh-CN" altLang="en-US" b="1" dirty="0">
                <a:solidFill>
                  <a:srgbClr val="FF0000"/>
                </a:solidFill>
                <a:latin typeface="楷体" panose="02010609060101010101" pitchFamily="49" charset="-122"/>
                <a:ea typeface="楷体" panose="02010609060101010101" pitchFamily="49" charset="-122"/>
              </a:rPr>
              <a:t>全国一盘棋</a:t>
            </a:r>
            <a:r>
              <a:rPr lang="zh-CN" altLang="en-US" b="1" dirty="0">
                <a:latin typeface="楷体" panose="02010609060101010101" pitchFamily="49" charset="-122"/>
                <a:ea typeface="楷体" panose="02010609060101010101" pitchFamily="49" charset="-122"/>
              </a:rPr>
              <a:t>，调动各方面积极性，集中力量办大事的显著优势；</a:t>
            </a:r>
            <a:endParaRPr lang="en-US" altLang="zh-CN" b="1" dirty="0">
              <a:latin typeface="楷体" panose="02010609060101010101" pitchFamily="49" charset="-122"/>
              <a:ea typeface="楷体" panose="02010609060101010101" pitchFamily="49" charset="-122"/>
            </a:endParaRPr>
          </a:p>
          <a:p>
            <a:r>
              <a:rPr lang="zh-CN" altLang="en-US" b="1" dirty="0">
                <a:latin typeface="楷体" panose="02010609060101010101" pitchFamily="49" charset="-122"/>
                <a:ea typeface="楷体" panose="02010609060101010101" pitchFamily="49" charset="-122"/>
              </a:rPr>
              <a:t>坚持各</a:t>
            </a:r>
            <a:r>
              <a:rPr lang="zh-CN" altLang="en-US" b="1" dirty="0">
                <a:solidFill>
                  <a:srgbClr val="FF0000"/>
                </a:solidFill>
                <a:latin typeface="楷体" panose="02010609060101010101" pitchFamily="49" charset="-122"/>
                <a:ea typeface="楷体" panose="02010609060101010101" pitchFamily="49" charset="-122"/>
              </a:rPr>
              <a:t>民族</a:t>
            </a:r>
            <a:r>
              <a:rPr lang="zh-CN" altLang="en-US" b="1" dirty="0">
                <a:latin typeface="楷体" panose="02010609060101010101" pitchFamily="49" charset="-122"/>
                <a:ea typeface="楷体" panose="02010609060101010101" pitchFamily="49" charset="-122"/>
              </a:rPr>
              <a:t>一律平等，铸牢中华民族共同体意识，实现共同团结奋斗、共同繁荣发展的显著优势；</a:t>
            </a:r>
            <a:endParaRPr lang="en-US" altLang="zh-CN" b="1" dirty="0">
              <a:latin typeface="楷体" panose="02010609060101010101" pitchFamily="49" charset="-122"/>
              <a:ea typeface="楷体" panose="02010609060101010101" pitchFamily="49" charset="-122"/>
            </a:endParaRPr>
          </a:p>
          <a:p>
            <a:r>
              <a:rPr lang="zh-CN" altLang="en-US" b="1" dirty="0">
                <a:latin typeface="楷体" panose="02010609060101010101" pitchFamily="49" charset="-122"/>
                <a:ea typeface="楷体" panose="02010609060101010101" pitchFamily="49" charset="-122"/>
              </a:rPr>
              <a:t>坚持公有制为主体、多种所有制</a:t>
            </a:r>
            <a:r>
              <a:rPr lang="zh-CN" altLang="en-US" b="1" dirty="0">
                <a:solidFill>
                  <a:srgbClr val="FF0000"/>
                </a:solidFill>
                <a:latin typeface="楷体" panose="02010609060101010101" pitchFamily="49" charset="-122"/>
                <a:ea typeface="楷体" panose="02010609060101010101" pitchFamily="49" charset="-122"/>
              </a:rPr>
              <a:t>经济</a:t>
            </a:r>
            <a:r>
              <a:rPr lang="zh-CN" altLang="en-US" b="1" dirty="0">
                <a:latin typeface="楷体" panose="02010609060101010101" pitchFamily="49" charset="-122"/>
                <a:ea typeface="楷体" panose="02010609060101010101" pitchFamily="49" charset="-122"/>
              </a:rPr>
              <a:t>共同发展和按劳分配为主体、多种分配方式并存，把社会主义制度和市场经济有机结合起来，不断解放和发展社会生产力的显著优势；</a:t>
            </a:r>
          </a:p>
        </p:txBody>
      </p:sp>
    </p:spTree>
    <p:custDataLst>
      <p:tags r:id="rId1"/>
    </p:custData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nvSpPr>
        <p:spPr>
          <a:xfrm>
            <a:off x="840740" y="1191895"/>
            <a:ext cx="10015855" cy="5278120"/>
          </a:xfrm>
          <a:prstGeom prst="rect">
            <a:avLst/>
          </a:prstGeom>
        </p:spPr>
        <p:txBody>
          <a:bodyPr vert="horz" lIns="91440" tIns="45720" rIns="91440" bIns="45720" rtlCol="0">
            <a:normAutofit fontScale="925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zh-CN" altLang="en-US" b="1" dirty="0">
                <a:latin typeface="楷体" panose="02010609060101010101" pitchFamily="49" charset="-122"/>
                <a:ea typeface="楷体" panose="02010609060101010101" pitchFamily="49" charset="-122"/>
                <a:cs typeface="楷体" panose="02010609060101010101" pitchFamily="49" charset="-122"/>
              </a:rPr>
              <a:t>坚持共同的理想信念、价值理念、道德观念，弘扬中华优秀传统</a:t>
            </a:r>
            <a:r>
              <a:rPr lang="zh-CN" altLang="en-US" b="1" dirty="0">
                <a:solidFill>
                  <a:srgbClr val="FF0000"/>
                </a:solidFill>
                <a:latin typeface="楷体" panose="02010609060101010101" pitchFamily="49" charset="-122"/>
                <a:ea typeface="楷体" panose="02010609060101010101" pitchFamily="49" charset="-122"/>
                <a:cs typeface="楷体" panose="02010609060101010101" pitchFamily="49" charset="-122"/>
              </a:rPr>
              <a:t>文化</a:t>
            </a:r>
            <a:r>
              <a:rPr lang="zh-CN" altLang="en-US" b="1" dirty="0">
                <a:latin typeface="楷体" panose="02010609060101010101" pitchFamily="49" charset="-122"/>
                <a:ea typeface="楷体" panose="02010609060101010101" pitchFamily="49" charset="-122"/>
                <a:cs typeface="楷体" panose="02010609060101010101" pitchFamily="49" charset="-122"/>
              </a:rPr>
              <a:t>、革命文化、社会主义先进文化，促进全体人民在思想上精神上紧紧团结在一起的显著优势；</a:t>
            </a:r>
            <a:endParaRPr lang="en-US" altLang="zh-CN" b="1" dirty="0">
              <a:latin typeface="楷体" panose="02010609060101010101" pitchFamily="49" charset="-122"/>
              <a:ea typeface="楷体" panose="02010609060101010101" pitchFamily="49" charset="-122"/>
              <a:cs typeface="楷体" panose="02010609060101010101" pitchFamily="49" charset="-122"/>
            </a:endParaRPr>
          </a:p>
          <a:p>
            <a:r>
              <a:rPr lang="zh-CN" altLang="en-US" b="1" dirty="0">
                <a:latin typeface="楷体" panose="02010609060101010101" pitchFamily="49" charset="-122"/>
                <a:ea typeface="楷体" panose="02010609060101010101" pitchFamily="49" charset="-122"/>
                <a:cs typeface="楷体" panose="02010609060101010101" pitchFamily="49" charset="-122"/>
              </a:rPr>
              <a:t>坚持以人民为中心的发展思想，不断保障和改善</a:t>
            </a:r>
            <a:r>
              <a:rPr lang="zh-CN" altLang="en-US" b="1" dirty="0">
                <a:solidFill>
                  <a:srgbClr val="FF0000"/>
                </a:solidFill>
                <a:latin typeface="楷体" panose="02010609060101010101" pitchFamily="49" charset="-122"/>
                <a:ea typeface="楷体" panose="02010609060101010101" pitchFamily="49" charset="-122"/>
                <a:cs typeface="楷体" panose="02010609060101010101" pitchFamily="49" charset="-122"/>
              </a:rPr>
              <a:t>民生</a:t>
            </a:r>
            <a:r>
              <a:rPr lang="zh-CN" altLang="en-US" b="1" dirty="0">
                <a:latin typeface="楷体" panose="02010609060101010101" pitchFamily="49" charset="-122"/>
                <a:ea typeface="楷体" panose="02010609060101010101" pitchFamily="49" charset="-122"/>
                <a:cs typeface="楷体" panose="02010609060101010101" pitchFamily="49" charset="-122"/>
              </a:rPr>
              <a:t>、增进人民福祉，走共同富裕道路的显著优势；</a:t>
            </a:r>
            <a:endParaRPr lang="en-US" altLang="zh-CN" b="1" dirty="0">
              <a:latin typeface="楷体" panose="02010609060101010101" pitchFamily="49" charset="-122"/>
              <a:ea typeface="楷体" panose="02010609060101010101" pitchFamily="49" charset="-122"/>
              <a:cs typeface="楷体" panose="02010609060101010101" pitchFamily="49" charset="-122"/>
            </a:endParaRPr>
          </a:p>
          <a:p>
            <a:r>
              <a:rPr lang="zh-CN" altLang="en-US" b="1" dirty="0">
                <a:latin typeface="楷体" panose="02010609060101010101" pitchFamily="49" charset="-122"/>
                <a:ea typeface="楷体" panose="02010609060101010101" pitchFamily="49" charset="-122"/>
                <a:cs typeface="楷体" panose="02010609060101010101" pitchFamily="49" charset="-122"/>
              </a:rPr>
              <a:t>坚持</a:t>
            </a:r>
            <a:r>
              <a:rPr lang="zh-CN" altLang="en-US" b="1" dirty="0">
                <a:solidFill>
                  <a:srgbClr val="FF0000"/>
                </a:solidFill>
                <a:latin typeface="楷体" panose="02010609060101010101" pitchFamily="49" charset="-122"/>
                <a:ea typeface="楷体" panose="02010609060101010101" pitchFamily="49" charset="-122"/>
                <a:cs typeface="楷体" panose="02010609060101010101" pitchFamily="49" charset="-122"/>
              </a:rPr>
              <a:t>改革</a:t>
            </a:r>
            <a:r>
              <a:rPr lang="zh-CN" altLang="en-US" b="1" dirty="0">
                <a:latin typeface="楷体" panose="02010609060101010101" pitchFamily="49" charset="-122"/>
                <a:ea typeface="楷体" panose="02010609060101010101" pitchFamily="49" charset="-122"/>
                <a:cs typeface="楷体" panose="02010609060101010101" pitchFamily="49" charset="-122"/>
              </a:rPr>
              <a:t>创新、与时俱进，善于自我完善、自我发展，使社会充满生机活力的显著优势；</a:t>
            </a:r>
            <a:endParaRPr lang="en-US" altLang="zh-CN" b="1" dirty="0">
              <a:latin typeface="楷体" panose="02010609060101010101" pitchFamily="49" charset="-122"/>
              <a:ea typeface="楷体" panose="02010609060101010101" pitchFamily="49" charset="-122"/>
              <a:cs typeface="楷体" panose="02010609060101010101" pitchFamily="49" charset="-122"/>
            </a:endParaRPr>
          </a:p>
          <a:p>
            <a:r>
              <a:rPr lang="zh-CN" altLang="en-US" b="1" dirty="0">
                <a:latin typeface="楷体" panose="02010609060101010101" pitchFamily="49" charset="-122"/>
                <a:ea typeface="楷体" panose="02010609060101010101" pitchFamily="49" charset="-122"/>
                <a:cs typeface="楷体" panose="02010609060101010101" pitchFamily="49" charset="-122"/>
              </a:rPr>
              <a:t>坚持德才兼备、选贤任能，聚天下英才而用之，培养造就更多更优秀</a:t>
            </a:r>
            <a:r>
              <a:rPr lang="zh-CN" altLang="en-US" b="1" dirty="0">
                <a:solidFill>
                  <a:srgbClr val="FF0000"/>
                </a:solidFill>
                <a:latin typeface="楷体" panose="02010609060101010101" pitchFamily="49" charset="-122"/>
                <a:ea typeface="楷体" panose="02010609060101010101" pitchFamily="49" charset="-122"/>
                <a:cs typeface="楷体" panose="02010609060101010101" pitchFamily="49" charset="-122"/>
              </a:rPr>
              <a:t>人才</a:t>
            </a:r>
            <a:r>
              <a:rPr lang="zh-CN" altLang="en-US" b="1" dirty="0">
                <a:latin typeface="楷体" panose="02010609060101010101" pitchFamily="49" charset="-122"/>
                <a:ea typeface="楷体" panose="02010609060101010101" pitchFamily="49" charset="-122"/>
                <a:cs typeface="楷体" panose="02010609060101010101" pitchFamily="49" charset="-122"/>
              </a:rPr>
              <a:t>的显著优势；</a:t>
            </a:r>
            <a:endParaRPr lang="en-US" altLang="zh-CN" b="1" dirty="0">
              <a:latin typeface="楷体" panose="02010609060101010101" pitchFamily="49" charset="-122"/>
              <a:ea typeface="楷体" panose="02010609060101010101" pitchFamily="49" charset="-122"/>
              <a:cs typeface="楷体" panose="02010609060101010101" pitchFamily="49" charset="-122"/>
            </a:endParaRPr>
          </a:p>
          <a:p>
            <a:r>
              <a:rPr lang="zh-CN" altLang="en-US" b="1" dirty="0">
                <a:latin typeface="楷体" panose="02010609060101010101" pitchFamily="49" charset="-122"/>
                <a:ea typeface="楷体" panose="02010609060101010101" pitchFamily="49" charset="-122"/>
                <a:cs typeface="楷体" panose="02010609060101010101" pitchFamily="49" charset="-122"/>
              </a:rPr>
              <a:t>坚持党指挥枪，确保人民</a:t>
            </a:r>
            <a:r>
              <a:rPr lang="zh-CN" altLang="en-US" b="1" dirty="0">
                <a:solidFill>
                  <a:srgbClr val="FF0000"/>
                </a:solidFill>
                <a:latin typeface="楷体" panose="02010609060101010101" pitchFamily="49" charset="-122"/>
                <a:ea typeface="楷体" panose="02010609060101010101" pitchFamily="49" charset="-122"/>
                <a:cs typeface="楷体" panose="02010609060101010101" pitchFamily="49" charset="-122"/>
              </a:rPr>
              <a:t>军队</a:t>
            </a:r>
            <a:r>
              <a:rPr lang="zh-CN" altLang="en-US" b="1" dirty="0">
                <a:latin typeface="楷体" panose="02010609060101010101" pitchFamily="49" charset="-122"/>
                <a:ea typeface="楷体" panose="02010609060101010101" pitchFamily="49" charset="-122"/>
                <a:cs typeface="楷体" panose="02010609060101010101" pitchFamily="49" charset="-122"/>
              </a:rPr>
              <a:t>绝对忠诚于党和人民，有力保障国家主权、安全、发展利益的显著优势；</a:t>
            </a:r>
            <a:endParaRPr lang="en-US" altLang="zh-CN" b="1" dirty="0">
              <a:latin typeface="楷体" panose="02010609060101010101" pitchFamily="49" charset="-122"/>
              <a:ea typeface="楷体" panose="02010609060101010101" pitchFamily="49" charset="-122"/>
              <a:cs typeface="楷体" panose="02010609060101010101" pitchFamily="49" charset="-122"/>
            </a:endParaRPr>
          </a:p>
          <a:p>
            <a:r>
              <a:rPr lang="zh-CN" altLang="en-US" b="1" dirty="0">
                <a:latin typeface="楷体" panose="02010609060101010101" pitchFamily="49" charset="-122"/>
                <a:ea typeface="楷体" panose="02010609060101010101" pitchFamily="49" charset="-122"/>
                <a:cs typeface="楷体" panose="02010609060101010101" pitchFamily="49" charset="-122"/>
              </a:rPr>
              <a:t>坚持“</a:t>
            </a:r>
            <a:r>
              <a:rPr lang="zh-CN" altLang="en-US" b="1" dirty="0">
                <a:solidFill>
                  <a:srgbClr val="FF0000"/>
                </a:solidFill>
                <a:latin typeface="楷体" panose="02010609060101010101" pitchFamily="49" charset="-122"/>
                <a:ea typeface="楷体" panose="02010609060101010101" pitchFamily="49" charset="-122"/>
                <a:cs typeface="楷体" panose="02010609060101010101" pitchFamily="49" charset="-122"/>
              </a:rPr>
              <a:t>一国两制</a:t>
            </a:r>
            <a:r>
              <a:rPr lang="zh-CN" altLang="en-US" b="1" dirty="0">
                <a:latin typeface="楷体" panose="02010609060101010101" pitchFamily="49" charset="-122"/>
                <a:ea typeface="楷体" panose="02010609060101010101" pitchFamily="49" charset="-122"/>
                <a:cs typeface="楷体" panose="02010609060101010101" pitchFamily="49" charset="-122"/>
              </a:rPr>
              <a:t>”，保持香港、澳门长期繁荣稳定，促进祖国和平统一的显著优势；</a:t>
            </a:r>
            <a:endParaRPr lang="en-US" altLang="zh-CN" b="1" dirty="0">
              <a:latin typeface="楷体" panose="02010609060101010101" pitchFamily="49" charset="-122"/>
              <a:ea typeface="楷体" panose="02010609060101010101" pitchFamily="49" charset="-122"/>
              <a:cs typeface="楷体" panose="02010609060101010101" pitchFamily="49" charset="-122"/>
            </a:endParaRPr>
          </a:p>
          <a:p>
            <a:r>
              <a:rPr lang="zh-CN" altLang="en-US" b="1" dirty="0">
                <a:latin typeface="楷体" panose="02010609060101010101" pitchFamily="49" charset="-122"/>
                <a:ea typeface="楷体" panose="02010609060101010101" pitchFamily="49" charset="-122"/>
                <a:cs typeface="楷体" panose="02010609060101010101" pitchFamily="49" charset="-122"/>
              </a:rPr>
              <a:t>坚持</a:t>
            </a:r>
            <a:r>
              <a:rPr lang="zh-CN" altLang="en-US" b="1" dirty="0">
                <a:solidFill>
                  <a:srgbClr val="FF0000"/>
                </a:solidFill>
                <a:latin typeface="楷体" panose="02010609060101010101" pitchFamily="49" charset="-122"/>
                <a:ea typeface="楷体" panose="02010609060101010101" pitchFamily="49" charset="-122"/>
                <a:cs typeface="楷体" panose="02010609060101010101" pitchFamily="49" charset="-122"/>
              </a:rPr>
              <a:t>独立自主和对外开放</a:t>
            </a:r>
            <a:r>
              <a:rPr lang="zh-CN" altLang="en-US" b="1" dirty="0">
                <a:latin typeface="楷体" panose="02010609060101010101" pitchFamily="49" charset="-122"/>
                <a:ea typeface="楷体" panose="02010609060101010101" pitchFamily="49" charset="-122"/>
                <a:cs typeface="楷体" panose="02010609060101010101" pitchFamily="49" charset="-122"/>
              </a:rPr>
              <a:t>相统一，积极参与全球治理，为构建人类命运共同体不断作出贡献的显著优势。</a:t>
            </a:r>
          </a:p>
        </p:txBody>
      </p:sp>
    </p:spTree>
    <p:custDataLst>
      <p:tags r:id="rId1"/>
    </p:custData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custDataLst>
              <p:tags r:id="rId2"/>
            </p:custDataLst>
          </p:nvPr>
        </p:nvSpPr>
        <p:spPr>
          <a:xfrm>
            <a:off x="195072" y="727773"/>
            <a:ext cx="5824474" cy="703922"/>
          </a:xfrm>
          <a:prstGeom prst="rect">
            <a:avLst/>
          </a:prstGeom>
          <a:noFill/>
        </p:spPr>
        <p:txBody>
          <a:bodyPr wrap="square" lIns="63500" tIns="25400" rIns="63500" bIns="25400" rtlCol="0" anchor="b" anchorCtr="0">
            <a:normAutofit/>
          </a:bodyPr>
          <a:lstStyle/>
          <a:p>
            <a:pPr marL="0" indent="0" algn="l">
              <a:lnSpc>
                <a:spcPct val="100000"/>
              </a:lnSpc>
              <a:spcBef>
                <a:spcPts val="0"/>
              </a:spcBef>
              <a:spcAft>
                <a:spcPts val="0"/>
              </a:spcAft>
              <a:buSzPct val="100000"/>
              <a:buNone/>
            </a:pPr>
            <a:r>
              <a:rPr lang="zh-CN" altLang="en-US" sz="3800" b="1" spc="220" dirty="0">
                <a:solidFill>
                  <a:schemeClr val="accent1">
                    <a:lumMod val="75000"/>
                  </a:schemeClr>
                </a:solidFill>
                <a:latin typeface="微软雅黑" panose="020B0503020204020204" pitchFamily="34" charset="-122"/>
                <a:ea typeface="微软雅黑" panose="020B0503020204020204" pitchFamily="34" charset="-122"/>
              </a:rPr>
              <a:t>二</a:t>
            </a:r>
            <a:r>
              <a:rPr lang="zh-CN" altLang="en-US" sz="3800" b="1" spc="220" dirty="0" smtClean="0">
                <a:solidFill>
                  <a:schemeClr val="accent1">
                    <a:lumMod val="75000"/>
                  </a:schemeClr>
                </a:solidFill>
                <a:latin typeface="微软雅黑" panose="020B0503020204020204" pitchFamily="34" charset="-122"/>
                <a:ea typeface="微软雅黑" panose="020B0503020204020204" pitchFamily="34" charset="-122"/>
              </a:rPr>
              <a:t>、</a:t>
            </a:r>
            <a:r>
              <a:rPr lang="en-US" altLang="zh-CN" sz="3800" b="1" spc="220" dirty="0" err="1" smtClean="0">
                <a:solidFill>
                  <a:schemeClr val="accent1">
                    <a:lumMod val="75000"/>
                  </a:schemeClr>
                </a:solidFill>
                <a:latin typeface="微软雅黑" panose="020B0503020204020204" pitchFamily="34" charset="-122"/>
                <a:ea typeface="微软雅黑" panose="020B0503020204020204" pitchFamily="34" charset="-122"/>
              </a:rPr>
              <a:t>学习目标</a:t>
            </a:r>
          </a:p>
        </p:txBody>
      </p:sp>
      <p:sp>
        <p:nvSpPr>
          <p:cNvPr id="11" name="Title 6"/>
          <p:cNvSpPr txBox="1"/>
          <p:nvPr>
            <p:custDataLst>
              <p:tags r:id="rId3"/>
            </p:custDataLst>
          </p:nvPr>
        </p:nvSpPr>
        <p:spPr>
          <a:xfrm>
            <a:off x="5327650" y="1996440"/>
            <a:ext cx="6121400" cy="2865120"/>
          </a:xfrm>
          <a:prstGeom prst="rect">
            <a:avLst/>
          </a:prstGeom>
          <a:noFill/>
          <a:ln w="3175">
            <a:noFill/>
            <a:prstDash val="dash"/>
          </a:ln>
        </p:spPr>
        <p:txBody>
          <a:bodyPr wrap="square" lIns="63500" tIns="25400" rIns="63500" bIns="25400" anchor="t" anchorCtr="0">
            <a:normAutofit/>
          </a:bodyPr>
          <a:lstStyle>
            <a:lvl1pPr algn="l" defTabSz="913765" rtl="0" eaLnBrk="1" latinLnBrk="0" hangingPunct="1">
              <a:lnSpc>
                <a:spcPct val="90000"/>
              </a:lnSpc>
              <a:spcBef>
                <a:spcPct val="0"/>
              </a:spcBef>
              <a:buNone/>
              <a:defRPr lang="en-US" sz="2745" b="0" kern="1200" cap="none" spc="-49" baseline="0" dirty="0" smtClean="0">
                <a:ln w="3175">
                  <a:noFill/>
                </a:ln>
                <a:solidFill>
                  <a:schemeClr val="tx1"/>
                </a:solidFill>
                <a:effectLst/>
                <a:latin typeface="+mj-lt"/>
                <a:ea typeface="+mn-ea"/>
                <a:cs typeface="Segoe UI" panose="020B0502040204020203" pitchFamily="34" charset="0"/>
              </a:defRPr>
            </a:lvl1pPr>
          </a:lstStyle>
          <a:p>
            <a:pPr lvl="0" fontAlgn="auto">
              <a:lnSpc>
                <a:spcPct val="120000"/>
              </a:lnSpc>
              <a:spcBef>
                <a:spcPts val="0"/>
              </a:spcBef>
              <a:spcAft>
                <a:spcPts val="800"/>
              </a:spcAft>
              <a:buSzPct val="100000"/>
            </a:pPr>
            <a:endParaRPr lang="zh-CN" altLang="en-US" sz="2400" spc="160" dirty="0">
              <a:ln w="3175">
                <a:noFill/>
                <a:prstDash val="dash"/>
              </a:ln>
              <a:solidFill>
                <a:schemeClr val="dk1">
                  <a:lumMod val="75000"/>
                  <a:lumOff val="25000"/>
                </a:schemeClr>
              </a:solidFill>
              <a:latin typeface="楷体" panose="02010609060101010101" pitchFamily="49" charset="-122"/>
              <a:ea typeface="楷体" panose="02010609060101010101" pitchFamily="49" charset="-122"/>
              <a:cs typeface="楷体" panose="02010609060101010101" pitchFamily="49" charset="-122"/>
            </a:endParaRPr>
          </a:p>
          <a:p>
            <a:pPr lvl="0" fontAlgn="auto">
              <a:lnSpc>
                <a:spcPct val="120000"/>
              </a:lnSpc>
              <a:spcBef>
                <a:spcPts val="0"/>
              </a:spcBef>
              <a:spcAft>
                <a:spcPts val="800"/>
              </a:spcAft>
              <a:buSzPct val="100000"/>
            </a:pPr>
            <a:endParaRPr lang="zh-CN" altLang="en-US" sz="2400" spc="160" dirty="0">
              <a:ln w="3175">
                <a:noFill/>
                <a:prstDash val="dash"/>
              </a:ln>
              <a:solidFill>
                <a:schemeClr val="dk1">
                  <a:lumMod val="75000"/>
                  <a:lumOff val="25000"/>
                </a:schemeClr>
              </a:solidFill>
              <a:latin typeface="微软雅黑" panose="020B0503020204020204" pitchFamily="34" charset="-122"/>
              <a:ea typeface="微软雅黑" panose="020B0503020204020204" pitchFamily="34" charset="-122"/>
              <a:cs typeface="微软雅黑" panose="020B0503020204020204" pitchFamily="34" charset="-122"/>
            </a:endParaRPr>
          </a:p>
        </p:txBody>
      </p:sp>
      <p:sp>
        <p:nvSpPr>
          <p:cNvPr id="4" name="内容占位符 2"/>
          <p:cNvSpPr>
            <a:spLocks noGrp="1"/>
          </p:cNvSpPr>
          <p:nvPr/>
        </p:nvSpPr>
        <p:spPr>
          <a:xfrm>
            <a:off x="617855" y="1598930"/>
            <a:ext cx="10720705" cy="4859020"/>
          </a:xfrm>
          <a:prstGeom prst="rect">
            <a:avLst/>
          </a:prstGeom>
        </p:spPr>
        <p:txBody>
          <a:bodyPr vert="horz" lIns="91440" tIns="45720" rIns="91440" bIns="45720" rtlCol="0">
            <a:normAutofit fontScale="9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lvl="0">
              <a:lnSpc>
                <a:spcPct val="110000"/>
              </a:lnSpc>
              <a:buFont typeface="Arial" panose="020B0604020202020204" pitchFamily="34" charset="0"/>
              <a:buChar char="•"/>
            </a:pPr>
            <a:r>
              <a:rPr sz="3265" b="1" dirty="0" smtClean="0">
                <a:latin typeface="等线" panose="02010600030101010101" charset="-122"/>
                <a:ea typeface="等线" panose="02010600030101010101" charset="-122"/>
                <a:cs typeface="等线" panose="02010600030101010101" charset="-122"/>
              </a:rPr>
              <a:t>1</a:t>
            </a:r>
            <a:r>
              <a:rPr lang="en-US" sz="3265" b="1" dirty="0" smtClean="0">
                <a:latin typeface="等线" panose="02010600030101010101" charset="-122"/>
                <a:ea typeface="等线" panose="02010600030101010101" charset="-122"/>
                <a:cs typeface="等线" panose="02010600030101010101" charset="-122"/>
              </a:rPr>
              <a:t>. </a:t>
            </a:r>
            <a:r>
              <a:rPr sz="3265" b="1" dirty="0" smtClean="0">
                <a:latin typeface="等线" panose="02010600030101010101" charset="-122"/>
                <a:ea typeface="等线" panose="02010600030101010101" charset="-122"/>
                <a:cs typeface="等线" panose="02010600030101010101" charset="-122"/>
              </a:rPr>
              <a:t>通过探究改革开放以来我国经济社会发展的资料</a:t>
            </a:r>
            <a:r>
              <a:rPr sz="3265" b="1" dirty="0">
                <a:latin typeface="等线" panose="02010600030101010101" charset="-122"/>
                <a:ea typeface="等线" panose="02010600030101010101" charset="-122"/>
                <a:cs typeface="等线" panose="02010600030101010101" charset="-122"/>
              </a:rPr>
              <a:t>，</a:t>
            </a:r>
            <a:r>
              <a:rPr sz="3265" b="1" spc="-100" dirty="0">
                <a:latin typeface="等线" panose="02010600030101010101" charset="-122"/>
                <a:ea typeface="等线" panose="02010600030101010101" charset="-122"/>
                <a:cs typeface="等线" panose="02010600030101010101" charset="-122"/>
              </a:rPr>
              <a:t>能够列举改革开放的代表性成就，感受改革开放给中国带来的深刻变革，认同改革的意义和改革精神。</a:t>
            </a:r>
          </a:p>
          <a:p>
            <a:pPr lvl="0">
              <a:lnSpc>
                <a:spcPct val="110000"/>
              </a:lnSpc>
              <a:buFont typeface="Arial" panose="020B0604020202020204" pitchFamily="34" charset="0"/>
              <a:buChar char="•"/>
            </a:pPr>
            <a:r>
              <a:rPr sz="3265" b="1" dirty="0" smtClean="0">
                <a:latin typeface="等线" panose="02010600030101010101" charset="-122"/>
                <a:ea typeface="等线" panose="02010600030101010101" charset="-122"/>
                <a:cs typeface="等线" panose="02010600030101010101" charset="-122"/>
              </a:rPr>
              <a:t>2</a:t>
            </a:r>
            <a:r>
              <a:rPr lang="en-US" sz="3265" b="1" dirty="0" smtClean="0">
                <a:latin typeface="等线" panose="02010600030101010101" charset="-122"/>
                <a:ea typeface="等线" panose="02010600030101010101" charset="-122"/>
                <a:cs typeface="等线" panose="02010600030101010101" charset="-122"/>
              </a:rPr>
              <a:t>. </a:t>
            </a:r>
            <a:r>
              <a:rPr sz="3265" b="1" dirty="0" smtClean="0">
                <a:latin typeface="等线" panose="02010600030101010101" charset="-122"/>
                <a:ea typeface="等线" panose="02010600030101010101" charset="-122"/>
                <a:cs typeface="等线" panose="02010600030101010101" charset="-122"/>
              </a:rPr>
              <a:t>能够通过对社会生活的了解</a:t>
            </a:r>
            <a:r>
              <a:rPr sz="3265" b="1" dirty="0">
                <a:latin typeface="等线" panose="02010600030101010101" charset="-122"/>
                <a:ea typeface="等线" panose="02010600030101010101" charset="-122"/>
                <a:cs typeface="等线" panose="02010600030101010101" charset="-122"/>
              </a:rPr>
              <a:t>，</a:t>
            </a:r>
            <a:r>
              <a:rPr sz="3265" b="1" dirty="0" smtClean="0">
                <a:latin typeface="等线" panose="02010600030101010101" charset="-122"/>
                <a:ea typeface="等线" panose="02010600030101010101" charset="-122"/>
                <a:cs typeface="等线" panose="02010600030101010101" charset="-122"/>
              </a:rPr>
              <a:t>认同改革进入了攻坚期和深水</a:t>
            </a:r>
            <a:r>
              <a:rPr lang="zh-CN" altLang="en-US" sz="3265" b="1" dirty="0" smtClean="0">
                <a:latin typeface="等线" panose="02010600030101010101" charset="-122"/>
                <a:ea typeface="等线" panose="02010600030101010101" charset="-122"/>
                <a:cs typeface="等线" panose="02010600030101010101" charset="-122"/>
              </a:rPr>
              <a:t>区</a:t>
            </a:r>
            <a:r>
              <a:rPr sz="3265" b="1" dirty="0" smtClean="0">
                <a:latin typeface="等线" panose="02010600030101010101" charset="-122"/>
                <a:ea typeface="等线" panose="02010600030101010101" charset="-122"/>
                <a:cs typeface="等线" panose="02010600030101010101" charset="-122"/>
              </a:rPr>
              <a:t>，</a:t>
            </a:r>
            <a:r>
              <a:rPr sz="3265" b="1" dirty="0">
                <a:latin typeface="等线" panose="02010600030101010101" charset="-122"/>
                <a:ea typeface="等线" panose="02010600030101010101" charset="-122"/>
                <a:cs typeface="等线" panose="02010600030101010101" charset="-122"/>
              </a:rPr>
              <a:t>认同全面深化改革的必</a:t>
            </a:r>
            <a:r>
              <a:rPr sz="3265" b="1" spc="100" dirty="0">
                <a:latin typeface="等线" panose="02010600030101010101" charset="-122"/>
                <a:ea typeface="等线" panose="02010600030101010101" charset="-122"/>
                <a:cs typeface="等线" panose="02010600030101010101" charset="-122"/>
              </a:rPr>
              <a:t>要性</a:t>
            </a:r>
            <a:r>
              <a:rPr sz="3265" b="1" dirty="0">
                <a:latin typeface="等线" panose="02010600030101010101" charset="-122"/>
                <a:ea typeface="等线" panose="02010600030101010101" charset="-122"/>
                <a:cs typeface="等线" panose="02010600030101010101" charset="-122"/>
              </a:rPr>
              <a:t>，</a:t>
            </a:r>
            <a:r>
              <a:rPr sz="3265" b="1" spc="100" dirty="0">
                <a:latin typeface="等线" panose="02010600030101010101" charset="-122"/>
                <a:ea typeface="等线" panose="02010600030101010101" charset="-122"/>
                <a:cs typeface="等线" panose="02010600030101010101" charset="-122"/>
              </a:rPr>
              <a:t>警惕骄傲</a:t>
            </a:r>
            <a:r>
              <a:rPr sz="3265" b="1" dirty="0">
                <a:latin typeface="等线" panose="02010600030101010101" charset="-122"/>
                <a:ea typeface="等线" panose="02010600030101010101" charset="-122"/>
                <a:cs typeface="等线" panose="02010600030101010101" charset="-122"/>
              </a:rPr>
              <a:t>自满情绪。</a:t>
            </a:r>
          </a:p>
          <a:p>
            <a:pPr lvl="0">
              <a:lnSpc>
                <a:spcPct val="110000"/>
              </a:lnSpc>
              <a:buFont typeface="Arial" panose="020B0604020202020204" pitchFamily="34" charset="0"/>
              <a:buChar char="•"/>
            </a:pPr>
            <a:r>
              <a:rPr sz="3265" b="1" dirty="0" smtClean="0">
                <a:latin typeface="等线" panose="02010600030101010101" charset="-122"/>
                <a:ea typeface="等线" panose="02010600030101010101" charset="-122"/>
                <a:cs typeface="等线" panose="02010600030101010101" charset="-122"/>
              </a:rPr>
              <a:t>3</a:t>
            </a:r>
            <a:r>
              <a:rPr lang="en-US" sz="3265" b="1" dirty="0" smtClean="0">
                <a:latin typeface="等线" panose="02010600030101010101" charset="-122"/>
                <a:ea typeface="等线" panose="02010600030101010101" charset="-122"/>
                <a:cs typeface="等线" panose="02010600030101010101" charset="-122"/>
              </a:rPr>
              <a:t>. </a:t>
            </a:r>
            <a:r>
              <a:rPr sz="3265" b="1" dirty="0" smtClean="0">
                <a:latin typeface="等线" panose="02010600030101010101" charset="-122"/>
                <a:ea typeface="等线" panose="02010600030101010101" charset="-122"/>
                <a:cs typeface="等线" panose="02010600030101010101" charset="-122"/>
              </a:rPr>
              <a:t>能够从制度的维度观察社会生活</a:t>
            </a:r>
            <a:r>
              <a:rPr sz="3265" b="1" dirty="0">
                <a:latin typeface="等线" panose="02010600030101010101" charset="-122"/>
                <a:ea typeface="等线" panose="02010600030101010101" charset="-122"/>
                <a:cs typeface="等线" panose="02010600030101010101" charset="-122"/>
              </a:rPr>
              <a:t>：结合具体生活事例（如抗疫、闽宁镇），认识其中的制度因素，</a:t>
            </a:r>
            <a:r>
              <a:rPr sz="3265" b="1" spc="150" dirty="0">
                <a:latin typeface="等线" panose="02010600030101010101" charset="-122"/>
                <a:ea typeface="等线" panose="02010600030101010101" charset="-122"/>
                <a:cs typeface="等线" panose="02010600030101010101" charset="-122"/>
              </a:rPr>
              <a:t>从而</a:t>
            </a:r>
            <a:r>
              <a:rPr sz="3265" b="1" dirty="0">
                <a:latin typeface="等线" panose="02010600030101010101" charset="-122"/>
                <a:ea typeface="等线" panose="02010600030101010101" charset="-122"/>
                <a:cs typeface="等线" panose="02010600030101010101" charset="-122"/>
              </a:rPr>
              <a:t>了解中国特色社会主义制度的科学体系，理解制度优势和治理效能的关系，进而理解全面深化改革目标的含义。</a:t>
            </a:r>
          </a:p>
        </p:txBody>
      </p:sp>
    </p:spTree>
    <p:custDataLst>
      <p:tags r:id="rId1"/>
    </p:custData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TextBox 11"/>
          <p:cNvSpPr txBox="1"/>
          <p:nvPr/>
        </p:nvSpPr>
        <p:spPr>
          <a:xfrm>
            <a:off x="3049556" y="3553256"/>
            <a:ext cx="8252751" cy="421640"/>
          </a:xfrm>
          <a:prstGeom prst="rect">
            <a:avLst/>
          </a:prstGeom>
          <a:noFill/>
        </p:spPr>
        <p:txBody>
          <a:bodyPr wrap="square" lIns="115104" tIns="57553" rIns="115104" bIns="57553" rtlCol="0">
            <a:spAutoFit/>
          </a:bodyPr>
          <a:lstStyle/>
          <a:p>
            <a:pPr>
              <a:lnSpc>
                <a:spcPct val="100000"/>
              </a:lnSpc>
            </a:pPr>
            <a:r>
              <a:rPr lang="en-US" altLang="zh-CN" sz="2000" b="1" dirty="0">
                <a:gradFill>
                  <a:gsLst>
                    <a:gs pos="0">
                      <a:srgbClr val="007BD3"/>
                    </a:gs>
                    <a:gs pos="100000">
                      <a:srgbClr val="034373"/>
                    </a:gs>
                  </a:gsLst>
                  <a:lin scaled="0"/>
                </a:gradFill>
                <a:uFillTx/>
                <a:latin typeface="楷体" panose="02010609060101010101" pitchFamily="49" charset="-122"/>
                <a:ea typeface="楷体" panose="02010609060101010101" pitchFamily="49" charset="-122"/>
                <a:sym typeface="+mn-ea"/>
              </a:rPr>
              <a:t> </a:t>
            </a:r>
            <a:endParaRPr lang="zh-CN" altLang="en-US" sz="2800" b="1" dirty="0">
              <a:gradFill>
                <a:gsLst>
                  <a:gs pos="0">
                    <a:srgbClr val="007BD3"/>
                  </a:gs>
                  <a:gs pos="100000">
                    <a:srgbClr val="034373"/>
                  </a:gs>
                </a:gsLst>
                <a:lin scaled="0"/>
              </a:gradFill>
              <a:uFillTx/>
              <a:latin typeface="楷体" panose="02010609060101010101" pitchFamily="49" charset="-122"/>
              <a:ea typeface="楷体" panose="02010609060101010101" pitchFamily="49" charset="-122"/>
              <a:sym typeface="+mn-ea"/>
            </a:endParaRPr>
          </a:p>
        </p:txBody>
      </p:sp>
      <p:sp>
        <p:nvSpPr>
          <p:cNvPr id="5" name="文本框 4"/>
          <p:cNvSpPr txBox="1"/>
          <p:nvPr/>
        </p:nvSpPr>
        <p:spPr>
          <a:xfrm>
            <a:off x="1838325" y="3495675"/>
            <a:ext cx="797560" cy="645160"/>
          </a:xfrm>
          <a:prstGeom prst="rect">
            <a:avLst/>
          </a:prstGeom>
          <a:noFill/>
        </p:spPr>
        <p:txBody>
          <a:bodyPr wrap="square" rtlCol="0">
            <a:spAutoFit/>
          </a:bodyPr>
          <a:lstStyle/>
          <a:p>
            <a:r>
              <a:rPr lang="en-US" altLang="zh-CN" sz="3600">
                <a:solidFill>
                  <a:schemeClr val="bg1"/>
                </a:solidFill>
                <a:latin typeface="楷体" panose="02010609060101010101" pitchFamily="49" charset="-122"/>
                <a:ea typeface="楷体" panose="02010609060101010101" pitchFamily="49" charset="-122"/>
              </a:rPr>
              <a:t>2</a:t>
            </a:r>
          </a:p>
        </p:txBody>
      </p:sp>
      <p:sp>
        <p:nvSpPr>
          <p:cNvPr id="7" name="文本框 6"/>
          <p:cNvSpPr txBox="1"/>
          <p:nvPr/>
        </p:nvSpPr>
        <p:spPr>
          <a:xfrm>
            <a:off x="1965325" y="5256530"/>
            <a:ext cx="797560" cy="645160"/>
          </a:xfrm>
          <a:prstGeom prst="rect">
            <a:avLst/>
          </a:prstGeom>
          <a:noFill/>
        </p:spPr>
        <p:txBody>
          <a:bodyPr wrap="square" rtlCol="0">
            <a:spAutoFit/>
          </a:bodyPr>
          <a:lstStyle/>
          <a:p>
            <a:r>
              <a:rPr lang="en-US" altLang="zh-CN" sz="3600" dirty="0" smtClean="0">
                <a:solidFill>
                  <a:schemeClr val="bg1"/>
                </a:solidFill>
                <a:latin typeface="楷体" panose="02010609060101010101" pitchFamily="49" charset="-122"/>
                <a:ea typeface="楷体" panose="02010609060101010101" pitchFamily="49" charset="-122"/>
              </a:rPr>
              <a:t>n</a:t>
            </a:r>
            <a:endParaRPr lang="en-US" altLang="zh-CN" sz="3600" dirty="0">
              <a:solidFill>
                <a:schemeClr val="bg1"/>
              </a:solidFill>
              <a:latin typeface="楷体" panose="02010609060101010101" pitchFamily="49" charset="-122"/>
              <a:ea typeface="楷体" panose="02010609060101010101" pitchFamily="49" charset="-122"/>
            </a:endParaRPr>
          </a:p>
        </p:txBody>
      </p:sp>
      <p:sp>
        <p:nvSpPr>
          <p:cNvPr id="8" name="文本框 7"/>
          <p:cNvSpPr txBox="1"/>
          <p:nvPr/>
        </p:nvSpPr>
        <p:spPr>
          <a:xfrm>
            <a:off x="724535" y="779780"/>
            <a:ext cx="3413760" cy="706755"/>
          </a:xfrm>
          <a:prstGeom prst="rect">
            <a:avLst/>
          </a:prstGeom>
          <a:noFill/>
        </p:spPr>
        <p:txBody>
          <a:bodyPr wrap="none" rtlCol="0" anchor="t">
            <a:spAutoFit/>
          </a:bodyPr>
          <a:lstStyle/>
          <a:p>
            <a:pPr algn="l"/>
            <a:r>
              <a:rPr lang="zh-CN" altLang="en-US" sz="4000" b="1" spc="240" dirty="0">
                <a:solidFill>
                  <a:schemeClr val="accent1">
                    <a:lumMod val="75000"/>
                  </a:schemeClr>
                </a:solidFill>
                <a:latin typeface="微软雅黑" panose="020B0503020204020204" pitchFamily="34" charset="-122"/>
                <a:ea typeface="微软雅黑" panose="020B0503020204020204" pitchFamily="34" charset="-122"/>
                <a:sym typeface="+mn-ea"/>
              </a:rPr>
              <a:t>三</a:t>
            </a:r>
            <a:r>
              <a:rPr lang="zh-CN" altLang="en-US" sz="4000" b="1" spc="240" dirty="0" smtClean="0">
                <a:solidFill>
                  <a:schemeClr val="accent1">
                    <a:lumMod val="75000"/>
                  </a:schemeClr>
                </a:solidFill>
                <a:latin typeface="微软雅黑" panose="020B0503020204020204" pitchFamily="34" charset="-122"/>
                <a:ea typeface="微软雅黑" panose="020B0503020204020204" pitchFamily="34" charset="-122"/>
                <a:sym typeface="+mn-ea"/>
              </a:rPr>
              <a:t>、</a:t>
            </a:r>
            <a:r>
              <a:rPr lang="en-US" altLang="zh-CN" sz="4000" b="1" spc="240" dirty="0" err="1" smtClean="0">
                <a:solidFill>
                  <a:schemeClr val="accent1">
                    <a:lumMod val="75000"/>
                  </a:schemeClr>
                </a:solidFill>
                <a:latin typeface="微软雅黑" panose="020B0503020204020204" pitchFamily="34" charset="-122"/>
                <a:ea typeface="微软雅黑" panose="020B0503020204020204" pitchFamily="34" charset="-122"/>
                <a:sym typeface="+mn-ea"/>
              </a:rPr>
              <a:t>教学重点</a:t>
            </a:r>
          </a:p>
        </p:txBody>
      </p:sp>
      <p:sp>
        <p:nvSpPr>
          <p:cNvPr id="9" name="文本框 8"/>
          <p:cNvSpPr txBox="1"/>
          <p:nvPr/>
        </p:nvSpPr>
        <p:spPr>
          <a:xfrm>
            <a:off x="1965325" y="3692525"/>
            <a:ext cx="797560" cy="645160"/>
          </a:xfrm>
          <a:prstGeom prst="rect">
            <a:avLst/>
          </a:prstGeom>
          <a:noFill/>
        </p:spPr>
        <p:txBody>
          <a:bodyPr wrap="square" rtlCol="0">
            <a:spAutoFit/>
          </a:bodyPr>
          <a:lstStyle/>
          <a:p>
            <a:r>
              <a:rPr lang="en-US" altLang="zh-CN" sz="3600">
                <a:solidFill>
                  <a:schemeClr val="bg1"/>
                </a:solidFill>
                <a:latin typeface="楷体" panose="02010609060101010101" pitchFamily="49" charset="-122"/>
                <a:ea typeface="楷体" panose="02010609060101010101" pitchFamily="49" charset="-122"/>
              </a:rPr>
              <a:t>2</a:t>
            </a:r>
          </a:p>
        </p:txBody>
      </p:sp>
      <p:sp>
        <p:nvSpPr>
          <p:cNvPr id="11" name="文本框 10"/>
          <p:cNvSpPr txBox="1"/>
          <p:nvPr/>
        </p:nvSpPr>
        <p:spPr>
          <a:xfrm>
            <a:off x="1965325" y="2077085"/>
            <a:ext cx="797560" cy="645160"/>
          </a:xfrm>
          <a:prstGeom prst="rect">
            <a:avLst/>
          </a:prstGeom>
          <a:noFill/>
        </p:spPr>
        <p:txBody>
          <a:bodyPr wrap="square" rtlCol="0">
            <a:spAutoFit/>
          </a:bodyPr>
          <a:lstStyle/>
          <a:p>
            <a:r>
              <a:rPr lang="en-US" altLang="zh-CN" sz="3600" dirty="0">
                <a:solidFill>
                  <a:schemeClr val="bg1"/>
                </a:solidFill>
                <a:latin typeface="楷体" panose="02010609060101010101" pitchFamily="49" charset="-122"/>
                <a:ea typeface="楷体" panose="02010609060101010101" pitchFamily="49" charset="-122"/>
              </a:rPr>
              <a:t>1</a:t>
            </a:r>
          </a:p>
        </p:txBody>
      </p:sp>
      <p:sp>
        <p:nvSpPr>
          <p:cNvPr id="4" name="内容占位符 3"/>
          <p:cNvSpPr>
            <a:spLocks noGrp="1"/>
          </p:cNvSpPr>
          <p:nvPr>
            <p:ph idx="1"/>
          </p:nvPr>
        </p:nvSpPr>
        <p:spPr>
          <a:xfrm>
            <a:off x="723900" y="1808480"/>
            <a:ext cx="10629900" cy="4620260"/>
          </a:xfrm>
        </p:spPr>
        <p:txBody>
          <a:bodyPr>
            <a:normAutofit fontScale="92500" lnSpcReduction="10000"/>
          </a:bodyPr>
          <a:lstStyle/>
          <a:p>
            <a:pPr lvl="0">
              <a:lnSpc>
                <a:spcPct val="110000"/>
              </a:lnSpc>
            </a:pPr>
            <a:r>
              <a:rPr lang="zh-CN" altLang="zh-CN" sz="3265" b="1" dirty="0" smtClean="0">
                <a:latin typeface="等线" panose="02010600030101010101" charset="-122"/>
                <a:ea typeface="等线" panose="02010600030101010101" charset="-122"/>
                <a:cs typeface="等线" panose="02010600030101010101" charset="-122"/>
              </a:rPr>
              <a:t>1</a:t>
            </a:r>
            <a:r>
              <a:rPr lang="en-US" altLang="zh-CN" sz="3265" b="1" dirty="0" smtClean="0">
                <a:latin typeface="等线" panose="02010600030101010101" charset="-122"/>
                <a:ea typeface="等线" panose="02010600030101010101" charset="-122"/>
                <a:cs typeface="等线" panose="02010600030101010101" charset="-122"/>
              </a:rPr>
              <a:t>.  </a:t>
            </a:r>
            <a:r>
              <a:rPr lang="zh-CN" altLang="zh-CN" sz="3265" b="1" dirty="0" smtClean="0">
                <a:latin typeface="等线" panose="02010600030101010101" charset="-122"/>
                <a:ea typeface="等线" panose="02010600030101010101" charset="-122"/>
                <a:cs typeface="等线" panose="02010600030101010101" charset="-122"/>
              </a:rPr>
              <a:t>为什么</a:t>
            </a:r>
            <a:r>
              <a:rPr lang="zh-CN" altLang="zh-CN" sz="3265" b="1" dirty="0">
                <a:latin typeface="等线" panose="02010600030101010101" charset="-122"/>
                <a:ea typeface="等线" panose="02010600030101010101" charset="-122"/>
                <a:cs typeface="等线" panose="02010600030101010101" charset="-122"/>
              </a:rPr>
              <a:t>要全面深化改革？——这包括两个方面：一方面，感悟改革开放的道路为什么是正确的，从而我们要</a:t>
            </a:r>
            <a:r>
              <a:rPr lang="zh-CN" altLang="zh-CN" sz="3265" b="1" dirty="0">
                <a:latin typeface="楷体" pitchFamily="49" charset="-122"/>
                <a:ea typeface="楷体" pitchFamily="49" charset="-122"/>
                <a:cs typeface="等线" panose="02010600030101010101" charset="-122"/>
              </a:rPr>
              <a:t>“</a:t>
            </a:r>
            <a:r>
              <a:rPr lang="zh-CN" altLang="zh-CN" sz="3265" b="1" dirty="0">
                <a:latin typeface="等线" panose="02010600030101010101" charset="-122"/>
                <a:ea typeface="等线" panose="02010600030101010101" charset="-122"/>
                <a:cs typeface="等线" panose="02010600030101010101" charset="-122"/>
              </a:rPr>
              <a:t>坚持</a:t>
            </a:r>
            <a:r>
              <a:rPr lang="zh-CN" altLang="zh-CN" sz="3200" b="1" dirty="0">
                <a:latin typeface="楷体" pitchFamily="49" charset="-122"/>
                <a:ea typeface="楷体" pitchFamily="49" charset="-122"/>
                <a:cs typeface="等线" panose="02010600030101010101" charset="-122"/>
              </a:rPr>
              <a:t>”</a:t>
            </a:r>
            <a:r>
              <a:rPr lang="zh-CN" altLang="zh-CN" sz="3265" b="1" dirty="0">
                <a:latin typeface="等线" panose="02010600030101010101" charset="-122"/>
                <a:ea typeface="等线" panose="02010600030101010101" charset="-122"/>
                <a:cs typeface="等线" panose="02010600030101010101" charset="-122"/>
              </a:rPr>
              <a:t>改革；另一方面，认识到改革只有进行时，没有完成时，所以要</a:t>
            </a:r>
            <a:r>
              <a:rPr lang="zh-CN" altLang="zh-CN" sz="3200" b="1" dirty="0">
                <a:latin typeface="楷体" pitchFamily="49" charset="-122"/>
                <a:ea typeface="楷体" pitchFamily="49" charset="-122"/>
                <a:cs typeface="等线" panose="02010600030101010101" charset="-122"/>
              </a:rPr>
              <a:t>“</a:t>
            </a:r>
            <a:r>
              <a:rPr lang="zh-CN" altLang="zh-CN" sz="3265" b="1" dirty="0">
                <a:latin typeface="等线" panose="02010600030101010101" charset="-122"/>
                <a:ea typeface="等线" panose="02010600030101010101" charset="-122"/>
                <a:cs typeface="等线" panose="02010600030101010101" charset="-122"/>
              </a:rPr>
              <a:t>深化</a:t>
            </a:r>
            <a:r>
              <a:rPr lang="zh-CN" altLang="zh-CN" sz="3200" b="1" dirty="0">
                <a:latin typeface="楷体" pitchFamily="49" charset="-122"/>
                <a:ea typeface="楷体" pitchFamily="49" charset="-122"/>
                <a:cs typeface="等线" panose="02010600030101010101" charset="-122"/>
              </a:rPr>
              <a:t>”</a:t>
            </a:r>
            <a:r>
              <a:rPr lang="zh-CN" altLang="zh-CN" sz="3265" b="1" dirty="0">
                <a:latin typeface="等线" panose="02010600030101010101" charset="-122"/>
                <a:ea typeface="等线" panose="02010600030101010101" charset="-122"/>
                <a:cs typeface="等线" panose="02010600030101010101" charset="-122"/>
              </a:rPr>
              <a:t>改革。</a:t>
            </a:r>
          </a:p>
          <a:p>
            <a:pPr lvl="0">
              <a:lnSpc>
                <a:spcPct val="110000"/>
              </a:lnSpc>
            </a:pPr>
            <a:r>
              <a:rPr lang="zh-CN" altLang="zh-CN" sz="3265" b="1" dirty="0" smtClean="0">
                <a:latin typeface="等线" panose="02010600030101010101" charset="-122"/>
                <a:ea typeface="等线" panose="02010600030101010101" charset="-122"/>
                <a:cs typeface="等线" panose="02010600030101010101" charset="-122"/>
              </a:rPr>
              <a:t>2</a:t>
            </a:r>
            <a:r>
              <a:rPr lang="en-US" altLang="zh-CN" sz="3265" b="1" dirty="0" smtClean="0">
                <a:latin typeface="等线" panose="02010600030101010101" charset="-122"/>
                <a:ea typeface="等线" panose="02010600030101010101" charset="-122"/>
                <a:cs typeface="等线" panose="02010600030101010101" charset="-122"/>
              </a:rPr>
              <a:t>.  </a:t>
            </a:r>
            <a:r>
              <a:rPr lang="zh-CN" altLang="zh-CN" sz="3265" b="1" dirty="0" smtClean="0">
                <a:latin typeface="等线" panose="02010600030101010101" charset="-122"/>
                <a:ea typeface="等线" panose="02010600030101010101" charset="-122"/>
                <a:cs typeface="等线" panose="02010600030101010101" charset="-122"/>
              </a:rPr>
              <a:t>中国</a:t>
            </a:r>
            <a:r>
              <a:rPr lang="zh-CN" altLang="zh-CN" sz="3265" b="1" dirty="0">
                <a:latin typeface="等线" panose="02010600030101010101" charset="-122"/>
                <a:ea typeface="等线" panose="02010600030101010101" charset="-122"/>
                <a:cs typeface="等线" panose="02010600030101010101" charset="-122"/>
              </a:rPr>
              <a:t>之制与</a:t>
            </a:r>
            <a:r>
              <a:rPr lang="zh-CN" altLang="zh-CN" sz="3265" b="1" spc="100" dirty="0">
                <a:latin typeface="等线" panose="02010600030101010101" charset="-122"/>
                <a:ea typeface="等线" panose="02010600030101010101" charset="-122"/>
                <a:cs typeface="等线" panose="02010600030101010101" charset="-122"/>
              </a:rPr>
              <a:t>中国之治的关系</a:t>
            </a:r>
            <a:r>
              <a:rPr lang="zh-CN" altLang="zh-CN" sz="3265" b="1" dirty="0">
                <a:latin typeface="等线" panose="02010600030101010101" charset="-122"/>
                <a:ea typeface="等线" panose="02010600030101010101" charset="-122"/>
                <a:cs typeface="等线" panose="02010600030101010101" charset="-122"/>
              </a:rPr>
              <a:t>——</a:t>
            </a:r>
            <a:r>
              <a:rPr lang="zh-CN" altLang="zh-CN" sz="3265" b="1" spc="100" dirty="0">
                <a:latin typeface="等线" panose="02010600030101010101" charset="-122"/>
                <a:ea typeface="等线" panose="02010600030101010101" charset="-122"/>
                <a:cs typeface="等线" panose="02010600030101010101" charset="-122"/>
              </a:rPr>
              <a:t>理解全面深化改革</a:t>
            </a:r>
            <a:r>
              <a:rPr lang="zh-CN" altLang="zh-CN" sz="3265" b="1" dirty="0">
                <a:latin typeface="等线" panose="02010600030101010101" charset="-122"/>
                <a:ea typeface="等线" panose="02010600030101010101" charset="-122"/>
                <a:cs typeface="等线" panose="02010600030101010101" charset="-122"/>
              </a:rPr>
              <a:t>的总目标（</a:t>
            </a:r>
            <a:r>
              <a:rPr lang="en-US" altLang="zh-CN" sz="3200" b="1" dirty="0">
                <a:latin typeface="楷体" pitchFamily="49" charset="-122"/>
                <a:ea typeface="楷体" pitchFamily="49" charset="-122"/>
                <a:cs typeface="等线" panose="02010600030101010101" charset="-122"/>
              </a:rPr>
              <a:t>“</a:t>
            </a:r>
            <a:r>
              <a:rPr lang="zh-CN" altLang="zh-CN" sz="3265" b="1" dirty="0">
                <a:latin typeface="等线" panose="02010600030101010101" charset="-122"/>
                <a:ea typeface="等线" panose="02010600030101010101" charset="-122"/>
                <a:cs typeface="等线" panose="02010600030101010101" charset="-122"/>
              </a:rPr>
              <a:t>完善和发展中国特色社会主义制度，推进国家治理体系和治理能力现代化</a:t>
            </a:r>
            <a:r>
              <a:rPr lang="en-US" altLang="zh-CN" sz="3200" b="1" dirty="0">
                <a:latin typeface="楷体" pitchFamily="49" charset="-122"/>
                <a:ea typeface="楷体" pitchFamily="49" charset="-122"/>
                <a:cs typeface="等线" panose="02010600030101010101" charset="-122"/>
              </a:rPr>
              <a:t>”</a:t>
            </a:r>
            <a:r>
              <a:rPr lang="zh-CN" altLang="zh-CN" sz="3265" b="1" dirty="0">
                <a:latin typeface="等线" panose="02010600030101010101" charset="-122"/>
                <a:ea typeface="等线" panose="02010600030101010101" charset="-122"/>
                <a:cs typeface="等线" panose="02010600030101010101" charset="-122"/>
              </a:rPr>
              <a:t>）。如何理解这两句话是统一的整体？制度体系和治理能力、治理效能存在怎样的关系？通过这些思想疑难的解决，帮助学生坚定制度自信。</a:t>
            </a:r>
          </a:p>
          <a:p>
            <a:endParaRPr lang="zh-CN" altLang="en-US" sz="3200" dirty="0"/>
          </a:p>
        </p:txBody>
      </p:sp>
    </p:spTree>
    <p:custDataLst>
      <p:tags r:id="rId1"/>
    </p:custDataLst>
  </p:cSld>
  <p:clrMapOvr>
    <a:masterClrMapping/>
  </p:clrMapOvr>
  <p:transition spd="slow">
    <p:comb/>
  </p:transition>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10.xml><?xml version="1.0" encoding="utf-8"?>
<p:tagLst xmlns:a="http://schemas.openxmlformats.org/drawingml/2006/main" xmlns:r="http://schemas.openxmlformats.org/officeDocument/2006/relationships" xmlns:p="http://schemas.openxmlformats.org/presentationml/2006/main">
  <p:tag name="KSO_WM_SPECIAL_SOURCE" val="bdnull"/>
</p:tagLst>
</file>

<file path=ppt/tags/tag11.xml><?xml version="1.0" encoding="utf-8"?>
<p:tagLst xmlns:a="http://schemas.openxmlformats.org/drawingml/2006/main" xmlns:r="http://schemas.openxmlformats.org/officeDocument/2006/relationships" xmlns:p="http://schemas.openxmlformats.org/presentationml/2006/main">
  <p:tag name="KSO_WM_FULL_TEXT_BEAUTIFY_COPY_ID" val="150995471"/>
  <p:tag name="KSO_WM_SPECIAL_SOURCE" val="bdnull"/>
</p:tagLst>
</file>

<file path=ppt/tags/tag12.xml><?xml version="1.0" encoding="utf-8"?>
<p:tagLst xmlns:a="http://schemas.openxmlformats.org/drawingml/2006/main" xmlns:r="http://schemas.openxmlformats.org/officeDocument/2006/relationships" xmlns:p="http://schemas.openxmlformats.org/presentationml/2006/main">
  <p:tag name="KSO_WM_FULL_TEXT_BEAUTIFY_COPY_ID" val="956"/>
</p:tagLst>
</file>

<file path=ppt/tags/tag13.xml><?xml version="1.0" encoding="utf-8"?>
<p:tagLst xmlns:a="http://schemas.openxmlformats.org/drawingml/2006/main" xmlns:r="http://schemas.openxmlformats.org/officeDocument/2006/relationships" xmlns:p="http://schemas.openxmlformats.org/presentationml/2006/main">
  <p:tag name="KSO_WM_FULL_TEXT_BEAUTIFY_COPY_ID" val="957"/>
</p:tagLst>
</file>

<file path=ppt/tags/tag14.xml><?xml version="1.0" encoding="utf-8"?>
<p:tagLst xmlns:a="http://schemas.openxmlformats.org/drawingml/2006/main" xmlns:r="http://schemas.openxmlformats.org/officeDocument/2006/relationships" xmlns:p="http://schemas.openxmlformats.org/presentationml/2006/main">
  <p:tag name="KSO_WM_FULL_TEXT_BEAUTIFY_COPY_ID" val="958"/>
</p:tagLst>
</file>

<file path=ppt/tags/tag15.xml><?xml version="1.0" encoding="utf-8"?>
<p:tagLst xmlns:a="http://schemas.openxmlformats.org/drawingml/2006/main" xmlns:r="http://schemas.openxmlformats.org/officeDocument/2006/relationships" xmlns:p="http://schemas.openxmlformats.org/presentationml/2006/main">
  <p:tag name="KSO_WM_FULL_TEXT_BEAUTIFY_COPY_ID" val="959"/>
</p:tagLst>
</file>

<file path=ppt/tags/tag16.xml><?xml version="1.0" encoding="utf-8"?>
<p:tagLst xmlns:a="http://schemas.openxmlformats.org/drawingml/2006/main" xmlns:r="http://schemas.openxmlformats.org/officeDocument/2006/relationships" xmlns:p="http://schemas.openxmlformats.org/presentationml/2006/main">
  <p:tag name="KSO_WM_FULL_TEXT_BEAUTIFY_COPY_ID" val="960"/>
</p:tagLst>
</file>

<file path=ppt/tags/tag17.xml><?xml version="1.0" encoding="utf-8"?>
<p:tagLst xmlns:a="http://schemas.openxmlformats.org/drawingml/2006/main" xmlns:r="http://schemas.openxmlformats.org/officeDocument/2006/relationships" xmlns:p="http://schemas.openxmlformats.org/presentationml/2006/main">
  <p:tag name="KSO_WM_FULL_TEXT_BEAUTIFY_COPY_ID" val="961"/>
</p:tagLst>
</file>

<file path=ppt/tags/tag18.xml><?xml version="1.0" encoding="utf-8"?>
<p:tagLst xmlns:a="http://schemas.openxmlformats.org/drawingml/2006/main" xmlns:r="http://schemas.openxmlformats.org/officeDocument/2006/relationships" xmlns:p="http://schemas.openxmlformats.org/presentationml/2006/main">
  <p:tag name="KSO_WM_FULL_TEXT_BEAUTIFY_COPY_ID" val="962"/>
</p:tagLst>
</file>

<file path=ppt/tags/tag19.xml><?xml version="1.0" encoding="utf-8"?>
<p:tagLst xmlns:a="http://schemas.openxmlformats.org/drawingml/2006/main" xmlns:r="http://schemas.openxmlformats.org/officeDocument/2006/relationships" xmlns:p="http://schemas.openxmlformats.org/presentationml/2006/main">
  <p:tag name="KSO_WM_FULL_TEXT_BEAUTIFY_COPY_ID" val="963"/>
</p:tagLst>
</file>

<file path=ppt/tags/tag2.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20.xml><?xml version="1.0" encoding="utf-8"?>
<p:tagLst xmlns:a="http://schemas.openxmlformats.org/drawingml/2006/main" xmlns:r="http://schemas.openxmlformats.org/officeDocument/2006/relationships" xmlns:p="http://schemas.openxmlformats.org/presentationml/2006/main">
  <p:tag name="KSO_WM_FULL_TEXT_BEAUTIFY_COPY_ID" val="964"/>
</p:tagLst>
</file>

<file path=ppt/tags/tag21.xml><?xml version="1.0" encoding="utf-8"?>
<p:tagLst xmlns:a="http://schemas.openxmlformats.org/drawingml/2006/main" xmlns:r="http://schemas.openxmlformats.org/officeDocument/2006/relationships" xmlns:p="http://schemas.openxmlformats.org/presentationml/2006/main">
  <p:tag name="KSO_WM_FULL_TEXT_BEAUTIFY_COPY_ID" val="965"/>
</p:tagLst>
</file>

<file path=ppt/tags/tag22.xml><?xml version="1.0" encoding="utf-8"?>
<p:tagLst xmlns:a="http://schemas.openxmlformats.org/drawingml/2006/main" xmlns:r="http://schemas.openxmlformats.org/officeDocument/2006/relationships" xmlns:p="http://schemas.openxmlformats.org/presentationml/2006/main">
  <p:tag name="KSO_WM_FULL_TEXT_BEAUTIFY_COPY_ID" val="966"/>
</p:tagLst>
</file>

<file path=ppt/tags/tag23.xml><?xml version="1.0" encoding="utf-8"?>
<p:tagLst xmlns:a="http://schemas.openxmlformats.org/drawingml/2006/main" xmlns:r="http://schemas.openxmlformats.org/officeDocument/2006/relationships" xmlns:p="http://schemas.openxmlformats.org/presentationml/2006/main">
  <p:tag name="KSO_WM_FULL_TEXT_BEAUTIFY_COPY_ID" val="967"/>
</p:tagLst>
</file>

<file path=ppt/tags/tag24.xml><?xml version="1.0" encoding="utf-8"?>
<p:tagLst xmlns:a="http://schemas.openxmlformats.org/drawingml/2006/main" xmlns:r="http://schemas.openxmlformats.org/officeDocument/2006/relationships" xmlns:p="http://schemas.openxmlformats.org/presentationml/2006/main">
  <p:tag name="KSO_WM_FULL_TEXT_BEAUTIFY_COPY_ID" val="968"/>
</p:tagLst>
</file>

<file path=ppt/tags/tag25.xml><?xml version="1.0" encoding="utf-8"?>
<p:tagLst xmlns:a="http://schemas.openxmlformats.org/drawingml/2006/main" xmlns:r="http://schemas.openxmlformats.org/officeDocument/2006/relationships" xmlns:p="http://schemas.openxmlformats.org/presentationml/2006/main">
  <p:tag name="KSO_WM_FULL_TEXT_BEAUTIFY_COPY_ID" val="969"/>
</p:tagLst>
</file>

<file path=ppt/tags/tag26.xml><?xml version="1.0" encoding="utf-8"?>
<p:tagLst xmlns:a="http://schemas.openxmlformats.org/drawingml/2006/main" xmlns:r="http://schemas.openxmlformats.org/officeDocument/2006/relationships" xmlns:p="http://schemas.openxmlformats.org/presentationml/2006/main">
  <p:tag name="KSO_WM_FULL_TEXT_BEAUTIFY_COPY_ID" val="970"/>
</p:tagLst>
</file>

<file path=ppt/tags/tag27.xml><?xml version="1.0" encoding="utf-8"?>
<p:tagLst xmlns:a="http://schemas.openxmlformats.org/drawingml/2006/main" xmlns:r="http://schemas.openxmlformats.org/officeDocument/2006/relationships" xmlns:p="http://schemas.openxmlformats.org/presentationml/2006/main">
  <p:tag name="KSO_WM_FULL_TEXT_BEAUTIFY_COPY_ID" val="971"/>
</p:tagLst>
</file>

<file path=ppt/tags/tag28.xml><?xml version="1.0" encoding="utf-8"?>
<p:tagLst xmlns:a="http://schemas.openxmlformats.org/drawingml/2006/main" xmlns:r="http://schemas.openxmlformats.org/officeDocument/2006/relationships" xmlns:p="http://schemas.openxmlformats.org/presentationml/2006/main">
  <p:tag name="KSO_WM_FULL_TEXT_BEAUTIFY_COPY_ID" val="972"/>
</p:tagLst>
</file>

<file path=ppt/tags/tag29.xml><?xml version="1.0" encoding="utf-8"?>
<p:tagLst xmlns:a="http://schemas.openxmlformats.org/drawingml/2006/main" xmlns:r="http://schemas.openxmlformats.org/officeDocument/2006/relationships" xmlns:p="http://schemas.openxmlformats.org/presentationml/2006/main">
  <p:tag name="KSO_WM_FULL_TEXT_BEAUTIFY_COPY_ID" val="983"/>
</p:tagLst>
</file>

<file path=ppt/tags/tag3.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30.xml><?xml version="1.0" encoding="utf-8"?>
<p:tagLst xmlns:a="http://schemas.openxmlformats.org/drawingml/2006/main" xmlns:r="http://schemas.openxmlformats.org/officeDocument/2006/relationships" xmlns:p="http://schemas.openxmlformats.org/presentationml/2006/main">
  <p:tag name="KSO_WM_FULL_TEXT_BEAUTIFY_COPY_ID" val="984"/>
</p:tagLst>
</file>

<file path=ppt/tags/tag31.xml><?xml version="1.0" encoding="utf-8"?>
<p:tagLst xmlns:a="http://schemas.openxmlformats.org/drawingml/2006/main" xmlns:r="http://schemas.openxmlformats.org/officeDocument/2006/relationships" xmlns:p="http://schemas.openxmlformats.org/presentationml/2006/main">
  <p:tag name="KSO_WM_FULL_TEXT_BEAUTIFY_COPY_ID" val="985"/>
</p:tagLst>
</file>

<file path=ppt/tags/tag32.xml><?xml version="1.0" encoding="utf-8"?>
<p:tagLst xmlns:a="http://schemas.openxmlformats.org/drawingml/2006/main" xmlns:r="http://schemas.openxmlformats.org/officeDocument/2006/relationships" xmlns:p="http://schemas.openxmlformats.org/presentationml/2006/main">
  <p:tag name="KSO_WM_FULL_TEXT_BEAUTIFY_COPY_ID" val="983"/>
</p:tagLst>
</file>

<file path=ppt/tags/tag33.xml><?xml version="1.0" encoding="utf-8"?>
<p:tagLst xmlns:a="http://schemas.openxmlformats.org/drawingml/2006/main" xmlns:r="http://schemas.openxmlformats.org/officeDocument/2006/relationships" xmlns:p="http://schemas.openxmlformats.org/presentationml/2006/main">
  <p:tag name="KSO_WM_FULL_TEXT_BEAUTIFY_COPY_ID" val="984"/>
</p:tagLst>
</file>

<file path=ppt/tags/tag34.xml><?xml version="1.0" encoding="utf-8"?>
<p:tagLst xmlns:a="http://schemas.openxmlformats.org/drawingml/2006/main" xmlns:r="http://schemas.openxmlformats.org/officeDocument/2006/relationships" xmlns:p="http://schemas.openxmlformats.org/presentationml/2006/main">
  <p:tag name="KSO_WM_FULL_TEXT_BEAUTIFY_COPY_ID" val="985"/>
</p:tagLst>
</file>

<file path=ppt/tags/tag35.xml><?xml version="1.0" encoding="utf-8"?>
<p:tagLst xmlns:a="http://schemas.openxmlformats.org/drawingml/2006/main" xmlns:r="http://schemas.openxmlformats.org/officeDocument/2006/relationships" xmlns:p="http://schemas.openxmlformats.org/presentationml/2006/main">
  <p:tag name="KSO_WM_FULL_TEXT_BEAUTIFY_COPY_ID" val="983"/>
</p:tagLst>
</file>

<file path=ppt/tags/tag36.xml><?xml version="1.0" encoding="utf-8"?>
<p:tagLst xmlns:a="http://schemas.openxmlformats.org/drawingml/2006/main" xmlns:r="http://schemas.openxmlformats.org/officeDocument/2006/relationships" xmlns:p="http://schemas.openxmlformats.org/presentationml/2006/main">
  <p:tag name="KSO_WM_FULL_TEXT_BEAUTIFY_COPY_ID" val="984"/>
</p:tagLst>
</file>

<file path=ppt/tags/tag37.xml><?xml version="1.0" encoding="utf-8"?>
<p:tagLst xmlns:a="http://schemas.openxmlformats.org/drawingml/2006/main" xmlns:r="http://schemas.openxmlformats.org/officeDocument/2006/relationships" xmlns:p="http://schemas.openxmlformats.org/presentationml/2006/main">
  <p:tag name="KSO_WM_FULL_TEXT_BEAUTIFY_COPY_ID" val="985"/>
</p:tagLst>
</file>

<file path=ppt/tags/tag38.xml><?xml version="1.0" encoding="utf-8"?>
<p:tagLst xmlns:a="http://schemas.openxmlformats.org/drawingml/2006/main" xmlns:r="http://schemas.openxmlformats.org/officeDocument/2006/relationships" xmlns:p="http://schemas.openxmlformats.org/presentationml/2006/main">
  <p:tag name="KSO_WM_FULL_TEXT_BEAUTIFY_COPY_ID" val="983"/>
</p:tagLst>
</file>

<file path=ppt/tags/tag39.xml><?xml version="1.0" encoding="utf-8"?>
<p:tagLst xmlns:a="http://schemas.openxmlformats.org/drawingml/2006/main" xmlns:r="http://schemas.openxmlformats.org/officeDocument/2006/relationships" xmlns:p="http://schemas.openxmlformats.org/presentationml/2006/main">
  <p:tag name="KSO_WM_FULL_TEXT_BEAUTIFY_COPY_ID" val="984"/>
</p:tagLst>
</file>

<file path=ppt/tags/tag4.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40.xml><?xml version="1.0" encoding="utf-8"?>
<p:tagLst xmlns:a="http://schemas.openxmlformats.org/drawingml/2006/main" xmlns:r="http://schemas.openxmlformats.org/officeDocument/2006/relationships" xmlns:p="http://schemas.openxmlformats.org/presentationml/2006/main">
  <p:tag name="KSO_WM_FULL_TEXT_BEAUTIFY_COPY_ID" val="985"/>
</p:tagLst>
</file>

<file path=ppt/tags/tag41.xml><?xml version="1.0" encoding="utf-8"?>
<p:tagLst xmlns:a="http://schemas.openxmlformats.org/drawingml/2006/main" xmlns:r="http://schemas.openxmlformats.org/officeDocument/2006/relationships" xmlns:p="http://schemas.openxmlformats.org/presentationml/2006/main">
  <p:tag name="KSO_WM_FULL_TEXT_BEAUTIFY_COPY_ID" val="976"/>
</p:tagLst>
</file>

<file path=ppt/tags/tag42.xml><?xml version="1.0" encoding="utf-8"?>
<p:tagLst xmlns:a="http://schemas.openxmlformats.org/drawingml/2006/main" xmlns:r="http://schemas.openxmlformats.org/officeDocument/2006/relationships" xmlns:p="http://schemas.openxmlformats.org/presentationml/2006/main">
  <p:tag name="KSO_WM_FULL_TEXT_BEAUTIFY_COPY_ID" val="977"/>
</p:tagLst>
</file>

<file path=ppt/tags/tag43.xml><?xml version="1.0" encoding="utf-8"?>
<p:tagLst xmlns:a="http://schemas.openxmlformats.org/drawingml/2006/main" xmlns:r="http://schemas.openxmlformats.org/officeDocument/2006/relationships" xmlns:p="http://schemas.openxmlformats.org/presentationml/2006/main">
  <p:tag name="KSO_WM_FULL_TEXT_BEAUTIFY_COPY_ID" val="978"/>
</p:tagLst>
</file>

<file path=ppt/tags/tag44.xml><?xml version="1.0" encoding="utf-8"?>
<p:tagLst xmlns:a="http://schemas.openxmlformats.org/drawingml/2006/main" xmlns:r="http://schemas.openxmlformats.org/officeDocument/2006/relationships" xmlns:p="http://schemas.openxmlformats.org/presentationml/2006/main">
  <p:tag name="KSO_WM_FULL_TEXT_BEAUTIFY_COPY_ID" val="979"/>
</p:tagLst>
</file>

<file path=ppt/tags/tag45.xml><?xml version="1.0" encoding="utf-8"?>
<p:tagLst xmlns:a="http://schemas.openxmlformats.org/drawingml/2006/main" xmlns:r="http://schemas.openxmlformats.org/officeDocument/2006/relationships" xmlns:p="http://schemas.openxmlformats.org/presentationml/2006/main">
  <p:tag name="KSO_WM_BEAUTIFY_FLAG" val="#wm#"/>
  <p:tag name="KSO_WM_TEMPLATE_CATEGORY" val="diagram"/>
  <p:tag name="KSO_WM_TEMPLATE_INDEX" val="20217083"/>
  <p:tag name="KSO_WM_SLIDE_ID" val="diagram20217083_1"/>
  <p:tag name="KSO_WM_TEMPLATE_SUBCATEGORY" val="21"/>
  <p:tag name="KSO_WM_TEMPLATE_MASTER_TYPE" val="0"/>
  <p:tag name="KSO_WM_TEMPLATE_COLOR_TYPE" val="1"/>
  <p:tag name="KSO_WM_SLIDE_ITEM_CNT" val="0"/>
  <p:tag name="KSO_WM_SLIDE_INDEX" val="1"/>
  <p:tag name="KSO_WM_TAG_VERSION" val="1.0"/>
  <p:tag name="KSO_WM_SLIDE_LAYOUT" val="a_d_f"/>
  <p:tag name="KSO_WM_SLIDE_LAYOUT_CNT" val="1_1_1"/>
  <p:tag name="KSO_WM_SLIDE_LAYOUT_INFO" val="{&quot;direction&quot;:1,&quot;id&quot;:&quot;2020-12-10T01:14:26&quot;,&quot;maxSize&quot;:{&quot;size1&quot;:62.600000000000001},&quot;minSize&quot;:{&quot;size1&quot;:37.5},&quot;normalSize&quot;:{&quot;size1&quot;:40.256250000000001},&quot;subLayout&quot;:[{&quot;id&quot;:&quot;2020-12-10T01:14:26&quot;,&quot;margin&quot;:{&quot;bottom&quot;:0,&quot;left&quot;:0,&quot;right&quot;:0.026000002399086952,&quot;top&quot;:0},&quot;type&quot;:0},{&quot;id&quot;:&quot;2020-12-10T01:14:26&quot;,&quot;maxSize&quot;:{&quot;size1&quot;:55.185540294647218},&quot;minSize&quot;:{&quot;size1&quot;:19.585540294647217},&quot;normalSize&quot;:{&quot;size1&quot;:32.152206961313887},&quot;subLayout&quot;:[{&quot;id&quot;:&quot;2020-12-10T01:14:26&quot;,&quot;margin&quot;:{&quot;bottom&quot;:0.026000002399086952,&quot;left&quot;:1.6670000553131104,&quot;right&quot;:2.5399999618530273,&quot;top&quot;:1.6929999589920044},&quot;type&quot;:0},{&quot;id&quot;:&quot;2020-12-10T01:14:26&quot;,&quot;margin&quot;:{&quot;bottom&quot;:1.6929999589920044,&quot;left&quot;:1.6670000553131104,&quot;right&quot;:2.5399999618530273,&quot;top&quot;:0.81999999284744263},&quot;type&quot;:0}],&quot;type&quot;:0}],&quot;type&quot;:0}"/>
  <p:tag name="KSO_WM_SLIDE_RATIO" val="1.777778"/>
  <p:tag name="KSO_WM_CHIP_INFOS" val="{&quot;type&quot;:0,&quot;layout_type&quot;:&quot;leftright&quot;,&quot;layout_feature&quot;:1,&quot;aspect_ratio&quot;:&quot;16:9&quot;,&quot;same_font_size&quot;:false,&quot;diagram&quot;:{&quot;type&quot;:[],&quot;direction&quot;:0,&quot;isSupportDecBetweenItems&quot;:false},&quot;tags&quot;:{&quot;style&quot;:[&quot;商务&quot;,&quot;简约&quot;,&quot;文艺清新&quot;,&quot;中国风&quot;,&quot;卡通&quot;,&quot;欧美风&quot;,&quot;黑板风&quot;,&quot;渐变风&quot;,&quot;党政风&quot;]},&quot;slide_type&quot;:[&quot;text&quot;]}"/>
  <p:tag name="KSO_WM_CHIP_XID" val="5fadf8d8998712faa657abe0"/>
  <p:tag name="KSO_WM_CHIP_FILLPROP" val="[[{&quot;text_align&quot;:&quot;cm&quot;,&quot;text_direction&quot;:&quot;horizontal&quot;,&quot;support_features&quot;:[&quot;creativepic&quot;],&quot;support_big_font&quot;:false,&quot;picture_toward&quot;:1,&quot;picture_dockside&quot;:[&quot;ct&quot;,&quot;lm&quot;,&quot;cb&quot;],&quot;fill_id&quot;:&quot;183eaf374f714a84b2c54a128e6c3011&quot;,&quot;fill_align&quot;:&quot;cm&quot;,&quot;chip_types&quot;:[&quot;picture&quot;]},{&quot;text_align&quot;:&quot;lb&quot;,&quot;text_direction&quot;:&quot;horizontal&quot;,&quot;support_big_font&quot;:false,&quot;picture_toward&quot;:0,&quot;picture_dockside&quot;:[],&quot;fill_id&quot;:&quot;80f4446c8ea64aa2a1ac5860ca22fbd5&quot;,&quot;fill_align&quot;:&quot;lb&quot;,&quot;chip_types&quot;:[&quot;text&quot;,&quot;header&quot;]},{&quot;text_align&quot;:&quot;lt&quot;,&quot;text_direction&quot;:&quot;horizontal&quot;,&quot;support_big_font&quot;:false,&quot;picture_toward&quot;:0,&quot;picture_dockside&quot;:[],&quot;fill_id&quot;:&quot;1385868f4354430e9671fb4142dbf48b&quot;,&quot;fill_align&quot;:&quot;lt&quot;,&quot;chip_types&quot;:[&quot;text&quot;]}]]"/>
  <p:tag name="KSO_WM_CHIP_DECFILLPROP" val="[]"/>
  <p:tag name="KSO_WM_SLIDE_TYPE" val="text"/>
  <p:tag name="KSO_WM_SLIDE_SIZE" val="888*540"/>
  <p:tag name="KSO_WM_SLIDE_POSITION" val="0*0"/>
  <p:tag name="KSO_WM_CHIP_GROUPID" val="5fadf8d8998712faa657abdf"/>
  <p:tag name="KSO_WM_SLIDE_BK_DARK_LIGHT" val="2"/>
  <p:tag name="KSO_WM_SLIDE_BACKGROUND_TYPE" val="general"/>
  <p:tag name="KSO_WM_SLIDE_SUPPORT_FEATURE_TYPE" val="8"/>
  <p:tag name="KSO_WM_SLIDE_SUBTYPE" val="picTxt"/>
  <p:tag name="KSO_WM_TEMPLATE_ASSEMBLE_XID" val="5fd105f21fa9d42129ddd81e"/>
  <p:tag name="KSO_WM_TEMPLATE_ASSEMBLE_GROUPID" val="5fd105f21fa9d42129ddd81e"/>
  <p:tag name="KSO_WM_FULL_TEXT_BEAUTIFY_COPY_ID" val="150995509"/>
  <p:tag name="KSO_WM_SPECIAL_SOURCE" val="bdnull"/>
</p:tagLst>
</file>

<file path=ppt/tags/tag46.xml><?xml version="1.0" encoding="utf-8"?>
<p:tagLst xmlns:a="http://schemas.openxmlformats.org/drawingml/2006/main" xmlns:r="http://schemas.openxmlformats.org/officeDocument/2006/relationships" xmlns:p="http://schemas.openxmlformats.org/presentationml/2006/main">
  <p:tag name="KSO_WM_UNIT_ISCONTENTSTITLE" val="0"/>
  <p:tag name="KSO_WM_UNIT_ISNUMDGMTITLE" val="0"/>
  <p:tag name="KSO_WM_UNIT_NOCLEAR" val="0"/>
  <p:tag name="KSO_WM_UNIT_VALUE" val="6"/>
  <p:tag name="KSO_WM_UNIT_HIGHLIGHT" val="0"/>
  <p:tag name="KSO_WM_UNIT_COMPATIBLE" val="0"/>
  <p:tag name="KSO_WM_UNIT_DIAGRAM_ISNUMVISUAL" val="0"/>
  <p:tag name="KSO_WM_UNIT_DIAGRAM_ISREFERUNIT" val="0"/>
  <p:tag name="KSO_WM_UNIT_TYPE" val="a"/>
  <p:tag name="KSO_WM_UNIT_INDEX" val="1"/>
  <p:tag name="KSO_WM_UNIT_ID" val="diagram20217083_1*a*1"/>
  <p:tag name="KSO_WM_TEMPLATE_CATEGORY" val="diagram"/>
  <p:tag name="KSO_WM_TEMPLATE_INDEX" val="20217083"/>
  <p:tag name="KSO_WM_UNIT_LAYERLEVEL" val="1"/>
  <p:tag name="KSO_WM_TAG_VERSION" val="1.0"/>
  <p:tag name="KSO_WM_BEAUTIFY_FLAG" val="#wm#"/>
  <p:tag name="KSO_WM_UNIT_PRESET_TEXT" val="标题"/>
  <p:tag name="KSO_WM_UNIT_DEFAULT_FONT" val="24;44;4"/>
  <p:tag name="KSO_WM_UNIT_BLOCK" val="0"/>
  <p:tag name="KSO_WM_UNIT_SHOW_EDIT_AREA_INDICATION" val="1"/>
  <p:tag name="KSO_WM_CHIP_GROUPID" val="5e7881253197e252a37019b5"/>
  <p:tag name="KSO_WM_CHIP_XID" val="5e7881253197e252a37019b6"/>
  <p:tag name="KSO_WM_UNIT_DEC_AREA_ID" val="641d419fc9724de79d89cdf15ffee22b"/>
  <p:tag name="KSO_WM_UNIT_DECORATE_INFO" val="{&quot;ReferentInfo&quot;:{&quot;Id&quot;:&quot;slide&quot;,&quot;X&quot;:{&quot;Pos&quot;:0},&quot;Y&quot;:{&quot;Pos&quot;:0}},&quot;DecorateInfoX&quot;:{&quot;Pos&quot;:0,&quot;IsAbs&quot;:false},&quot;DecorateInfoY&quot;:{&quot;Pos&quot;:0,&quot;IsAbs&quot;:false},&quot;DecorateInfoW&quot;:{&quot;IsAbs&quot;:false},&quot;DecorateInfoH&quot;:{&quot;IsAbs&quot;:false},&quot;whChangeMode&quot;:0}"/>
  <p:tag name="KSO_WM_UNIT_SM_LIMIT_TYPE" val="2"/>
  <p:tag name="KSO_WM_CHIP_FILLAREA_FILL_RULE" val="{&quot;fill_align&quot;:&quot;lb&quot;,&quot;fill_mode&quot;:&quot;full&quot;,&quot;sacle_strategy&quot;:&quot;smart&quot;}"/>
  <p:tag name="KSO_WM_ASSEMBLE_CHIP_INDEX" val="ad87f7c7c390426fae6574bcf630265d"/>
  <p:tag name="KSO_WM_UNIT_TEXT_FILL_FORE_SCHEMECOLOR_INDEX_BRIGHTNESS" val="0"/>
  <p:tag name="KSO_WM_UNIT_TEXT_FILL_FORE_SCHEMECOLOR_INDEX" val="13"/>
  <p:tag name="KSO_WM_UNIT_TEXT_FILL_TYPE" val="1"/>
  <p:tag name="KSO_WM_TEMPLATE_ASSEMBLE_XID" val="5fd105f21fa9d42129ddd81e"/>
  <p:tag name="KSO_WM_TEMPLATE_ASSEMBLE_GROUPID" val="5fd105f21fa9d42129ddd81e"/>
  <p:tag name="KSO_WM_FULL_TEXT_BEAUTIFY_COPY_ID" val="2"/>
</p:tagLst>
</file>

<file path=ppt/tags/tag47.xml><?xml version="1.0" encoding="utf-8"?>
<p:tagLst xmlns:a="http://schemas.openxmlformats.org/drawingml/2006/main" xmlns:r="http://schemas.openxmlformats.org/officeDocument/2006/relationships" xmlns:p="http://schemas.openxmlformats.org/presentationml/2006/main">
  <p:tag name="KSO_WM_UNIT_TEXT_SUBTYPE" val="a"/>
  <p:tag name="KSO_WM_UNIT_SUBTYPE" val="a"/>
  <p:tag name="KSO_WM_UNIT_PRESET_TEXT" val="单击此处添加正文，文字是您思想的提炼，为了演示发布的良好效果，请言简意赅的阐述您的观点。"/>
  <p:tag name="KSO_WM_UNIT_NOCLEAR" val="0"/>
  <p:tag name="KSO_WM_UNIT_HIGHLIGHT" val="0"/>
  <p:tag name="KSO_WM_UNIT_COMPATIBLE" val="0"/>
  <p:tag name="KSO_WM_UNIT_DIAGRAM_ISNUMVISUAL" val="0"/>
  <p:tag name="KSO_WM_UNIT_DIAGRAM_ISREFERUNIT" val="0"/>
  <p:tag name="KSO_WM_UNIT_TYPE" val="f"/>
  <p:tag name="KSO_WM_UNIT_INDEX" val="1"/>
  <p:tag name="KSO_WM_UNIT_ID" val="diagram20217083_1*f*1"/>
  <p:tag name="KSO_WM_TEMPLATE_CATEGORY" val="diagram"/>
  <p:tag name="KSO_WM_TEMPLATE_INDEX" val="20217083"/>
  <p:tag name="KSO_WM_UNIT_LAYERLEVEL" val="1"/>
  <p:tag name="KSO_WM_TAG_VERSION" val="1.0"/>
  <p:tag name="KSO_WM_BEAUTIFY_FLAG" val="#wm#"/>
  <p:tag name="KSO_WM_UNIT_DEFAULT_FONT" val="14;20;2"/>
  <p:tag name="KSO_WM_UNIT_BLOCK" val="0"/>
  <p:tag name="KSO_WM_UNIT_VALUE" val="72"/>
  <p:tag name="KSO_WM_UNIT_SHOW_EDIT_AREA_INDICATION" val="1"/>
  <p:tag name="KSO_WM_CHIP_GROUPID" val="5e6b05596848fb12bee65ac8"/>
  <p:tag name="KSO_WM_CHIP_XID" val="5e6b05596848fb12bee65aca"/>
  <p:tag name="KSO_WM_UNIT_DEC_AREA_ID" val="774009c77584422ead1f699f35f1964c"/>
  <p:tag name="KSO_WM_UNIT_DECORATE_INFO" val="{&quot;ReferentInfo&quot;:{&quot;Id&quot;:&quot;slide&quot;,&quot;X&quot;:{&quot;Pos&quot;:0},&quot;Y&quot;:{&quot;Pos&quot;:0}},&quot;DecorateInfoX&quot;:{&quot;Pos&quot;:0,&quot;IsAbs&quot;:false},&quot;DecorateInfoY&quot;:{&quot;Pos&quot;:0,&quot;IsAbs&quot;:false},&quot;DecorateInfoW&quot;:{&quot;IsAbs&quot;:false},&quot;DecorateInfoH&quot;:{&quot;IsAbs&quot;:false},&quot;whChangeMode&quot;:0}"/>
  <p:tag name="KSO_WM_UNIT_SM_LIMIT_TYPE" val="2"/>
  <p:tag name="KSO_WM_CHIP_FILLAREA_FILL_RULE" val="{&quot;fill_align&quot;:&quot;lt&quot;,&quot;fill_mode&quot;:&quot;full&quot;,&quot;sacle_strategy&quot;:&quot;smart&quot;}"/>
  <p:tag name="KSO_WM_ASSEMBLE_CHIP_INDEX" val="298ddb9e4ea5480bb3a9bc4a8ef3944e"/>
  <p:tag name="KSO_WM_UNIT_TEXT_FILL_FORE_SCHEMECOLOR_INDEX_BRIGHTNESS" val="0.25"/>
  <p:tag name="KSO_WM_UNIT_TEXT_FILL_FORE_SCHEMECOLOR_INDEX" val="13"/>
  <p:tag name="KSO_WM_UNIT_TEXT_FILL_TYPE" val="1"/>
  <p:tag name="KSO_WM_TEMPLATE_ASSEMBLE_XID" val="5fd105f21fa9d42129ddd81e"/>
  <p:tag name="KSO_WM_TEMPLATE_ASSEMBLE_GROUPID" val="5fd105f21fa9d42129ddd81e"/>
  <p:tag name="KSO_WM_FULL_TEXT_BEAUTIFY_COPY_ID" val="11"/>
</p:tagLst>
</file>

<file path=ppt/tags/tag48.xml><?xml version="1.0" encoding="utf-8"?>
<p:tagLst xmlns:a="http://schemas.openxmlformats.org/drawingml/2006/main" xmlns:r="http://schemas.openxmlformats.org/officeDocument/2006/relationships" xmlns:p="http://schemas.openxmlformats.org/presentationml/2006/main">
  <p:tag name="KSO_WM_BEAUTIFY_FLAG" val="#wm#"/>
  <p:tag name="KSO_WM_TEMPLATE_CATEGORY" val="diagram"/>
  <p:tag name="KSO_WM_TEMPLATE_INDEX" val="20217083"/>
  <p:tag name="KSO_WM_SLIDE_ID" val="diagram20217083_1"/>
  <p:tag name="KSO_WM_TEMPLATE_SUBCATEGORY" val="21"/>
  <p:tag name="KSO_WM_TEMPLATE_MASTER_TYPE" val="0"/>
  <p:tag name="KSO_WM_TEMPLATE_COLOR_TYPE" val="1"/>
  <p:tag name="KSO_WM_SLIDE_ITEM_CNT" val="0"/>
  <p:tag name="KSO_WM_SLIDE_INDEX" val="1"/>
  <p:tag name="KSO_WM_TAG_VERSION" val="1.0"/>
  <p:tag name="KSO_WM_SLIDE_LAYOUT" val="a_d_f"/>
  <p:tag name="KSO_WM_SLIDE_LAYOUT_CNT" val="1_1_1"/>
  <p:tag name="KSO_WM_SLIDE_LAYOUT_INFO" val="{&quot;direction&quot;:1,&quot;id&quot;:&quot;2020-12-10T01:14:26&quot;,&quot;maxSize&quot;:{&quot;size1&quot;:62.600000000000001},&quot;minSize&quot;:{&quot;size1&quot;:37.5},&quot;normalSize&quot;:{&quot;size1&quot;:40.256250000000001},&quot;subLayout&quot;:[{&quot;id&quot;:&quot;2020-12-10T01:14:26&quot;,&quot;margin&quot;:{&quot;bottom&quot;:0,&quot;left&quot;:0,&quot;right&quot;:0.026000002399086952,&quot;top&quot;:0},&quot;type&quot;:0},{&quot;id&quot;:&quot;2020-12-10T01:14:26&quot;,&quot;maxSize&quot;:{&quot;size1&quot;:55.185540294647218},&quot;minSize&quot;:{&quot;size1&quot;:19.585540294647217},&quot;normalSize&quot;:{&quot;size1&quot;:32.152206961313887},&quot;subLayout&quot;:[{&quot;id&quot;:&quot;2020-12-10T01:14:26&quot;,&quot;margin&quot;:{&quot;bottom&quot;:0.026000002399086952,&quot;left&quot;:1.6670000553131104,&quot;right&quot;:2.5399999618530273,&quot;top&quot;:1.6929999589920044},&quot;type&quot;:0},{&quot;id&quot;:&quot;2020-12-10T01:14:26&quot;,&quot;margin&quot;:{&quot;bottom&quot;:1.6929999589920044,&quot;left&quot;:1.6670000553131104,&quot;right&quot;:2.5399999618530273,&quot;top&quot;:0.81999999284744263},&quot;type&quot;:0}],&quot;type&quot;:0}],&quot;type&quot;:0}"/>
  <p:tag name="KSO_WM_SLIDE_RATIO" val="1.777778"/>
  <p:tag name="KSO_WM_CHIP_INFOS" val="{&quot;type&quot;:0,&quot;layout_type&quot;:&quot;leftright&quot;,&quot;layout_feature&quot;:1,&quot;aspect_ratio&quot;:&quot;16:9&quot;,&quot;same_font_size&quot;:false,&quot;diagram&quot;:{&quot;type&quot;:[],&quot;direction&quot;:0,&quot;isSupportDecBetweenItems&quot;:false},&quot;tags&quot;:{&quot;style&quot;:[&quot;商务&quot;,&quot;简约&quot;,&quot;文艺清新&quot;,&quot;中国风&quot;,&quot;卡通&quot;,&quot;欧美风&quot;,&quot;黑板风&quot;,&quot;渐变风&quot;,&quot;党政风&quot;]},&quot;slide_type&quot;:[&quot;text&quot;]}"/>
  <p:tag name="KSO_WM_CHIP_XID" val="5fadf8d8998712faa657abe0"/>
  <p:tag name="KSO_WM_CHIP_FILLPROP" val="[[{&quot;text_align&quot;:&quot;cm&quot;,&quot;text_direction&quot;:&quot;horizontal&quot;,&quot;support_features&quot;:[&quot;creativepic&quot;],&quot;support_big_font&quot;:false,&quot;picture_toward&quot;:1,&quot;picture_dockside&quot;:[&quot;ct&quot;,&quot;lm&quot;,&quot;cb&quot;],&quot;fill_id&quot;:&quot;183eaf374f714a84b2c54a128e6c3011&quot;,&quot;fill_align&quot;:&quot;cm&quot;,&quot;chip_types&quot;:[&quot;picture&quot;]},{&quot;text_align&quot;:&quot;lb&quot;,&quot;text_direction&quot;:&quot;horizontal&quot;,&quot;support_big_font&quot;:false,&quot;picture_toward&quot;:0,&quot;picture_dockside&quot;:[],&quot;fill_id&quot;:&quot;80f4446c8ea64aa2a1ac5860ca22fbd5&quot;,&quot;fill_align&quot;:&quot;lb&quot;,&quot;chip_types&quot;:[&quot;text&quot;,&quot;header&quot;]},{&quot;text_align&quot;:&quot;lt&quot;,&quot;text_direction&quot;:&quot;horizontal&quot;,&quot;support_big_font&quot;:false,&quot;picture_toward&quot;:0,&quot;picture_dockside&quot;:[],&quot;fill_id&quot;:&quot;1385868f4354430e9671fb4142dbf48b&quot;,&quot;fill_align&quot;:&quot;lt&quot;,&quot;chip_types&quot;:[&quot;text&quot;]}]]"/>
  <p:tag name="KSO_WM_CHIP_DECFILLPROP" val="[]"/>
  <p:tag name="KSO_WM_SLIDE_TYPE" val="text"/>
  <p:tag name="KSO_WM_SLIDE_SIZE" val="888*540"/>
  <p:tag name="KSO_WM_SLIDE_POSITION" val="0*0"/>
  <p:tag name="KSO_WM_CHIP_GROUPID" val="5fadf8d8998712faa657abdf"/>
  <p:tag name="KSO_WM_SLIDE_BK_DARK_LIGHT" val="2"/>
  <p:tag name="KSO_WM_SLIDE_BACKGROUND_TYPE" val="general"/>
  <p:tag name="KSO_WM_SLIDE_SUPPORT_FEATURE_TYPE" val="8"/>
  <p:tag name="KSO_WM_SLIDE_SUBTYPE" val="picTxt"/>
  <p:tag name="KSO_WM_TEMPLATE_ASSEMBLE_XID" val="5fd105f21fa9d42129ddd81e"/>
  <p:tag name="KSO_WM_TEMPLATE_ASSEMBLE_GROUPID" val="5fd105f21fa9d42129ddd81e"/>
  <p:tag name="KSO_WM_FULL_TEXT_BEAUTIFY_COPY_ID" val="150995509"/>
  <p:tag name="KSO_WM_SPECIAL_SOURCE" val="bdnull"/>
</p:tagLst>
</file>

<file path=ppt/tags/tag49.xml><?xml version="1.0" encoding="utf-8"?>
<p:tagLst xmlns:a="http://schemas.openxmlformats.org/drawingml/2006/main" xmlns:r="http://schemas.openxmlformats.org/officeDocument/2006/relationships" xmlns:p="http://schemas.openxmlformats.org/presentationml/2006/main">
  <p:tag name="KSO_WM_UNIT_ISCONTENTSTITLE" val="0"/>
  <p:tag name="KSO_WM_UNIT_ISNUMDGMTITLE" val="0"/>
  <p:tag name="KSO_WM_UNIT_NOCLEAR" val="0"/>
  <p:tag name="KSO_WM_UNIT_VALUE" val="6"/>
  <p:tag name="KSO_WM_UNIT_HIGHLIGHT" val="0"/>
  <p:tag name="KSO_WM_UNIT_COMPATIBLE" val="0"/>
  <p:tag name="KSO_WM_UNIT_DIAGRAM_ISNUMVISUAL" val="0"/>
  <p:tag name="KSO_WM_UNIT_DIAGRAM_ISREFERUNIT" val="0"/>
  <p:tag name="KSO_WM_UNIT_TYPE" val="a"/>
  <p:tag name="KSO_WM_UNIT_INDEX" val="1"/>
  <p:tag name="KSO_WM_UNIT_ID" val="diagram20217083_1*a*1"/>
  <p:tag name="KSO_WM_TEMPLATE_CATEGORY" val="diagram"/>
  <p:tag name="KSO_WM_TEMPLATE_INDEX" val="20217083"/>
  <p:tag name="KSO_WM_UNIT_LAYERLEVEL" val="1"/>
  <p:tag name="KSO_WM_TAG_VERSION" val="1.0"/>
  <p:tag name="KSO_WM_BEAUTIFY_FLAG" val="#wm#"/>
  <p:tag name="KSO_WM_UNIT_PRESET_TEXT" val="标题"/>
  <p:tag name="KSO_WM_UNIT_DEFAULT_FONT" val="24;44;4"/>
  <p:tag name="KSO_WM_UNIT_BLOCK" val="0"/>
  <p:tag name="KSO_WM_UNIT_SHOW_EDIT_AREA_INDICATION" val="1"/>
  <p:tag name="KSO_WM_CHIP_GROUPID" val="5e7881253197e252a37019b5"/>
  <p:tag name="KSO_WM_CHIP_XID" val="5e7881253197e252a37019b6"/>
  <p:tag name="KSO_WM_UNIT_DEC_AREA_ID" val="641d419fc9724de79d89cdf15ffee22b"/>
  <p:tag name="KSO_WM_UNIT_DECORATE_INFO" val="{&quot;ReferentInfo&quot;:{&quot;Id&quot;:&quot;slide&quot;,&quot;X&quot;:{&quot;Pos&quot;:0},&quot;Y&quot;:{&quot;Pos&quot;:0}},&quot;DecorateInfoX&quot;:{&quot;Pos&quot;:0,&quot;IsAbs&quot;:false},&quot;DecorateInfoY&quot;:{&quot;Pos&quot;:0,&quot;IsAbs&quot;:false},&quot;DecorateInfoW&quot;:{&quot;IsAbs&quot;:false},&quot;DecorateInfoH&quot;:{&quot;IsAbs&quot;:false},&quot;whChangeMode&quot;:0}"/>
  <p:tag name="KSO_WM_UNIT_SM_LIMIT_TYPE" val="2"/>
  <p:tag name="KSO_WM_CHIP_FILLAREA_FILL_RULE" val="{&quot;fill_align&quot;:&quot;lb&quot;,&quot;fill_mode&quot;:&quot;full&quot;,&quot;sacle_strategy&quot;:&quot;smart&quot;}"/>
  <p:tag name="KSO_WM_ASSEMBLE_CHIP_INDEX" val="ad87f7c7c390426fae6574bcf630265d"/>
  <p:tag name="KSO_WM_UNIT_TEXT_FILL_FORE_SCHEMECOLOR_INDEX_BRIGHTNESS" val="0"/>
  <p:tag name="KSO_WM_UNIT_TEXT_FILL_FORE_SCHEMECOLOR_INDEX" val="13"/>
  <p:tag name="KSO_WM_UNIT_TEXT_FILL_TYPE" val="1"/>
  <p:tag name="KSO_WM_TEMPLATE_ASSEMBLE_XID" val="5fd105f21fa9d42129ddd81e"/>
  <p:tag name="KSO_WM_TEMPLATE_ASSEMBLE_GROUPID" val="5fd105f21fa9d42129ddd81e"/>
  <p:tag name="KSO_WM_FULL_TEXT_BEAUTIFY_COPY_ID" val="2"/>
</p:tagLst>
</file>

<file path=ppt/tags/tag5.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50.xml><?xml version="1.0" encoding="utf-8"?>
<p:tagLst xmlns:a="http://schemas.openxmlformats.org/drawingml/2006/main" xmlns:r="http://schemas.openxmlformats.org/officeDocument/2006/relationships" xmlns:p="http://schemas.openxmlformats.org/presentationml/2006/main">
  <p:tag name="KSO_WM_UNIT_TEXT_SUBTYPE" val="a"/>
  <p:tag name="KSO_WM_UNIT_SUBTYPE" val="a"/>
  <p:tag name="KSO_WM_UNIT_PRESET_TEXT" val="单击此处添加正文，文字是您思想的提炼，为了演示发布的良好效果，请言简意赅的阐述您的观点。"/>
  <p:tag name="KSO_WM_UNIT_NOCLEAR" val="0"/>
  <p:tag name="KSO_WM_UNIT_HIGHLIGHT" val="0"/>
  <p:tag name="KSO_WM_UNIT_COMPATIBLE" val="0"/>
  <p:tag name="KSO_WM_UNIT_DIAGRAM_ISNUMVISUAL" val="0"/>
  <p:tag name="KSO_WM_UNIT_DIAGRAM_ISREFERUNIT" val="0"/>
  <p:tag name="KSO_WM_UNIT_TYPE" val="f"/>
  <p:tag name="KSO_WM_UNIT_INDEX" val="1"/>
  <p:tag name="KSO_WM_UNIT_ID" val="diagram20217083_1*f*1"/>
  <p:tag name="KSO_WM_TEMPLATE_CATEGORY" val="diagram"/>
  <p:tag name="KSO_WM_TEMPLATE_INDEX" val="20217083"/>
  <p:tag name="KSO_WM_UNIT_LAYERLEVEL" val="1"/>
  <p:tag name="KSO_WM_TAG_VERSION" val="1.0"/>
  <p:tag name="KSO_WM_BEAUTIFY_FLAG" val="#wm#"/>
  <p:tag name="KSO_WM_UNIT_DEFAULT_FONT" val="14;20;2"/>
  <p:tag name="KSO_WM_UNIT_BLOCK" val="0"/>
  <p:tag name="KSO_WM_UNIT_VALUE" val="72"/>
  <p:tag name="KSO_WM_UNIT_SHOW_EDIT_AREA_INDICATION" val="1"/>
  <p:tag name="KSO_WM_CHIP_GROUPID" val="5e6b05596848fb12bee65ac8"/>
  <p:tag name="KSO_WM_CHIP_XID" val="5e6b05596848fb12bee65aca"/>
  <p:tag name="KSO_WM_UNIT_DEC_AREA_ID" val="774009c77584422ead1f699f35f1964c"/>
  <p:tag name="KSO_WM_UNIT_DECORATE_INFO" val="{&quot;ReferentInfo&quot;:{&quot;Id&quot;:&quot;slide&quot;,&quot;X&quot;:{&quot;Pos&quot;:0},&quot;Y&quot;:{&quot;Pos&quot;:0}},&quot;DecorateInfoX&quot;:{&quot;Pos&quot;:0,&quot;IsAbs&quot;:false},&quot;DecorateInfoY&quot;:{&quot;Pos&quot;:0,&quot;IsAbs&quot;:false},&quot;DecorateInfoW&quot;:{&quot;IsAbs&quot;:false},&quot;DecorateInfoH&quot;:{&quot;IsAbs&quot;:false},&quot;whChangeMode&quot;:0}"/>
  <p:tag name="KSO_WM_UNIT_SM_LIMIT_TYPE" val="2"/>
  <p:tag name="KSO_WM_CHIP_FILLAREA_FILL_RULE" val="{&quot;fill_align&quot;:&quot;lt&quot;,&quot;fill_mode&quot;:&quot;full&quot;,&quot;sacle_strategy&quot;:&quot;smart&quot;}"/>
  <p:tag name="KSO_WM_ASSEMBLE_CHIP_INDEX" val="298ddb9e4ea5480bb3a9bc4a8ef3944e"/>
  <p:tag name="KSO_WM_UNIT_TEXT_FILL_FORE_SCHEMECOLOR_INDEX_BRIGHTNESS" val="0.25"/>
  <p:tag name="KSO_WM_UNIT_TEXT_FILL_FORE_SCHEMECOLOR_INDEX" val="13"/>
  <p:tag name="KSO_WM_UNIT_TEXT_FILL_TYPE" val="1"/>
  <p:tag name="KSO_WM_TEMPLATE_ASSEMBLE_XID" val="5fd105f21fa9d42129ddd81e"/>
  <p:tag name="KSO_WM_TEMPLATE_ASSEMBLE_GROUPID" val="5fd105f21fa9d42129ddd81e"/>
  <p:tag name="KSO_WM_FULL_TEXT_BEAUTIFY_COPY_ID" val="11"/>
</p:tagLst>
</file>

<file path=ppt/tags/tag51.xml><?xml version="1.0" encoding="utf-8"?>
<p:tagLst xmlns:a="http://schemas.openxmlformats.org/drawingml/2006/main" xmlns:r="http://schemas.openxmlformats.org/officeDocument/2006/relationships" xmlns:p="http://schemas.openxmlformats.org/presentationml/2006/main">
  <p:tag name="KSO_WM_BEAUTIFY_FLAG" val="#wm#"/>
  <p:tag name="KSO_WM_TEMPLATE_CATEGORY" val="diagram"/>
  <p:tag name="KSO_WM_TEMPLATE_INDEX" val="20217083"/>
</p:tagLst>
</file>

<file path=ppt/tags/tag52.xml><?xml version="1.0" encoding="utf-8"?>
<p:tagLst xmlns:a="http://schemas.openxmlformats.org/drawingml/2006/main" xmlns:r="http://schemas.openxmlformats.org/officeDocument/2006/relationships" xmlns:p="http://schemas.openxmlformats.org/presentationml/2006/main">
  <p:tag name="KSO_WM_BEAUTIFY_FLAG" val="#wm#"/>
  <p:tag name="KSO_WM_TEMPLATE_CATEGORY" val="diagram"/>
  <p:tag name="KSO_WM_TEMPLATE_INDEX" val="20217083"/>
</p:tagLst>
</file>

<file path=ppt/tags/tag53.xml><?xml version="1.0" encoding="utf-8"?>
<p:tagLst xmlns:a="http://schemas.openxmlformats.org/drawingml/2006/main" xmlns:r="http://schemas.openxmlformats.org/officeDocument/2006/relationships" xmlns:p="http://schemas.openxmlformats.org/presentationml/2006/main">
  <p:tag name="KSO_WM_BEAUTIFY_FLAG" val="#wm#"/>
  <p:tag name="KSO_WM_TEMPLATE_CATEGORY" val="diagram"/>
  <p:tag name="KSO_WM_TEMPLATE_INDEX" val="20217083"/>
  <p:tag name="KSO_WM_SLIDE_ID" val="diagram20217083_1"/>
  <p:tag name="KSO_WM_TEMPLATE_SUBCATEGORY" val="21"/>
  <p:tag name="KSO_WM_TEMPLATE_MASTER_TYPE" val="0"/>
  <p:tag name="KSO_WM_TEMPLATE_COLOR_TYPE" val="1"/>
  <p:tag name="KSO_WM_SLIDE_ITEM_CNT" val="0"/>
  <p:tag name="KSO_WM_SLIDE_INDEX" val="1"/>
  <p:tag name="KSO_WM_TAG_VERSION" val="1.0"/>
  <p:tag name="KSO_WM_SLIDE_LAYOUT" val="a_d_f"/>
  <p:tag name="KSO_WM_SLIDE_LAYOUT_CNT" val="1_1_1"/>
  <p:tag name="KSO_WM_SLIDE_LAYOUT_INFO" val="{&quot;direction&quot;:1,&quot;id&quot;:&quot;2020-12-10T01:14:26&quot;,&quot;maxSize&quot;:{&quot;size1&quot;:62.600000000000001},&quot;minSize&quot;:{&quot;size1&quot;:37.5},&quot;normalSize&quot;:{&quot;size1&quot;:40.256250000000001},&quot;subLayout&quot;:[{&quot;id&quot;:&quot;2020-12-10T01:14:26&quot;,&quot;margin&quot;:{&quot;bottom&quot;:0,&quot;left&quot;:0,&quot;right&quot;:0.026000002399086952,&quot;top&quot;:0},&quot;type&quot;:0},{&quot;id&quot;:&quot;2020-12-10T01:14:26&quot;,&quot;maxSize&quot;:{&quot;size1&quot;:55.185540294647218},&quot;minSize&quot;:{&quot;size1&quot;:19.585540294647217},&quot;normalSize&quot;:{&quot;size1&quot;:32.152206961313887},&quot;subLayout&quot;:[{&quot;id&quot;:&quot;2020-12-10T01:14:26&quot;,&quot;margin&quot;:{&quot;bottom&quot;:0.026000002399086952,&quot;left&quot;:1.6670000553131104,&quot;right&quot;:2.5399999618530273,&quot;top&quot;:1.6929999589920044},&quot;type&quot;:0},{&quot;id&quot;:&quot;2020-12-10T01:14:26&quot;,&quot;margin&quot;:{&quot;bottom&quot;:1.6929999589920044,&quot;left&quot;:1.6670000553131104,&quot;right&quot;:2.5399999618530273,&quot;top&quot;:0.81999999284744263},&quot;type&quot;:0}],&quot;type&quot;:0}],&quot;type&quot;:0}"/>
  <p:tag name="KSO_WM_SLIDE_RATIO" val="1.777778"/>
  <p:tag name="KSO_WM_CHIP_INFOS" val="{&quot;type&quot;:0,&quot;layout_type&quot;:&quot;leftright&quot;,&quot;layout_feature&quot;:1,&quot;aspect_ratio&quot;:&quot;16:9&quot;,&quot;same_font_size&quot;:false,&quot;diagram&quot;:{&quot;type&quot;:[],&quot;direction&quot;:0,&quot;isSupportDecBetweenItems&quot;:false},&quot;tags&quot;:{&quot;style&quot;:[&quot;商务&quot;,&quot;简约&quot;,&quot;文艺清新&quot;,&quot;中国风&quot;,&quot;卡通&quot;,&quot;欧美风&quot;,&quot;黑板风&quot;,&quot;渐变风&quot;,&quot;党政风&quot;]},&quot;slide_type&quot;:[&quot;text&quot;]}"/>
  <p:tag name="KSO_WM_CHIP_XID" val="5fadf8d8998712faa657abe0"/>
  <p:tag name="KSO_WM_CHIP_FILLPROP" val="[[{&quot;text_align&quot;:&quot;cm&quot;,&quot;text_direction&quot;:&quot;horizontal&quot;,&quot;support_features&quot;:[&quot;creativepic&quot;],&quot;support_big_font&quot;:false,&quot;picture_toward&quot;:1,&quot;picture_dockside&quot;:[&quot;ct&quot;,&quot;lm&quot;,&quot;cb&quot;],&quot;fill_id&quot;:&quot;183eaf374f714a84b2c54a128e6c3011&quot;,&quot;fill_align&quot;:&quot;cm&quot;,&quot;chip_types&quot;:[&quot;picture&quot;]},{&quot;text_align&quot;:&quot;lb&quot;,&quot;text_direction&quot;:&quot;horizontal&quot;,&quot;support_big_font&quot;:false,&quot;picture_toward&quot;:0,&quot;picture_dockside&quot;:[],&quot;fill_id&quot;:&quot;80f4446c8ea64aa2a1ac5860ca22fbd5&quot;,&quot;fill_align&quot;:&quot;lb&quot;,&quot;chip_types&quot;:[&quot;text&quot;,&quot;header&quot;]},{&quot;text_align&quot;:&quot;lt&quot;,&quot;text_direction&quot;:&quot;horizontal&quot;,&quot;support_big_font&quot;:false,&quot;picture_toward&quot;:0,&quot;picture_dockside&quot;:[],&quot;fill_id&quot;:&quot;1385868f4354430e9671fb4142dbf48b&quot;,&quot;fill_align&quot;:&quot;lt&quot;,&quot;chip_types&quot;:[&quot;text&quot;]}]]"/>
  <p:tag name="KSO_WM_CHIP_DECFILLPROP" val="[]"/>
  <p:tag name="KSO_WM_SLIDE_TYPE" val="text"/>
  <p:tag name="KSO_WM_SLIDE_SIZE" val="888*540"/>
  <p:tag name="KSO_WM_SLIDE_POSITION" val="0*0"/>
  <p:tag name="KSO_WM_CHIP_GROUPID" val="5fadf8d8998712faa657abdf"/>
  <p:tag name="KSO_WM_SLIDE_BK_DARK_LIGHT" val="2"/>
  <p:tag name="KSO_WM_SLIDE_BACKGROUND_TYPE" val="general"/>
  <p:tag name="KSO_WM_SLIDE_SUPPORT_FEATURE_TYPE" val="8"/>
  <p:tag name="KSO_WM_SLIDE_SUBTYPE" val="picTxt"/>
  <p:tag name="KSO_WM_TEMPLATE_ASSEMBLE_XID" val="5fd105f21fa9d42129ddd81e"/>
  <p:tag name="KSO_WM_TEMPLATE_ASSEMBLE_GROUPID" val="5fd105f21fa9d42129ddd81e"/>
  <p:tag name="KSO_WM_FULL_TEXT_BEAUTIFY_COPY_ID" val="150995509"/>
  <p:tag name="KSO_WM_SPECIAL_SOURCE" val="bdnull"/>
</p:tagLst>
</file>

<file path=ppt/tags/tag54.xml><?xml version="1.0" encoding="utf-8"?>
<p:tagLst xmlns:a="http://schemas.openxmlformats.org/drawingml/2006/main" xmlns:r="http://schemas.openxmlformats.org/officeDocument/2006/relationships" xmlns:p="http://schemas.openxmlformats.org/presentationml/2006/main">
  <p:tag name="KSO_WM_UNIT_ISCONTENTSTITLE" val="0"/>
  <p:tag name="KSO_WM_UNIT_ISNUMDGMTITLE" val="0"/>
  <p:tag name="KSO_WM_UNIT_NOCLEAR" val="0"/>
  <p:tag name="KSO_WM_UNIT_VALUE" val="6"/>
  <p:tag name="KSO_WM_UNIT_HIGHLIGHT" val="0"/>
  <p:tag name="KSO_WM_UNIT_COMPATIBLE" val="0"/>
  <p:tag name="KSO_WM_UNIT_DIAGRAM_ISNUMVISUAL" val="0"/>
  <p:tag name="KSO_WM_UNIT_DIAGRAM_ISREFERUNIT" val="0"/>
  <p:tag name="KSO_WM_UNIT_TYPE" val="a"/>
  <p:tag name="KSO_WM_UNIT_INDEX" val="1"/>
  <p:tag name="KSO_WM_UNIT_ID" val="diagram20217083_1*a*1"/>
  <p:tag name="KSO_WM_TEMPLATE_CATEGORY" val="diagram"/>
  <p:tag name="KSO_WM_TEMPLATE_INDEX" val="20217083"/>
  <p:tag name="KSO_WM_UNIT_LAYERLEVEL" val="1"/>
  <p:tag name="KSO_WM_TAG_VERSION" val="1.0"/>
  <p:tag name="KSO_WM_BEAUTIFY_FLAG" val="#wm#"/>
  <p:tag name="KSO_WM_UNIT_PRESET_TEXT" val="标题"/>
  <p:tag name="KSO_WM_UNIT_DEFAULT_FONT" val="24;44;4"/>
  <p:tag name="KSO_WM_UNIT_BLOCK" val="0"/>
  <p:tag name="KSO_WM_UNIT_SHOW_EDIT_AREA_INDICATION" val="1"/>
  <p:tag name="KSO_WM_CHIP_GROUPID" val="5e7881253197e252a37019b5"/>
  <p:tag name="KSO_WM_CHIP_XID" val="5e7881253197e252a37019b6"/>
  <p:tag name="KSO_WM_UNIT_DEC_AREA_ID" val="641d419fc9724de79d89cdf15ffee22b"/>
  <p:tag name="KSO_WM_UNIT_DECORATE_INFO" val="{&quot;ReferentInfo&quot;:{&quot;Id&quot;:&quot;slide&quot;,&quot;X&quot;:{&quot;Pos&quot;:0},&quot;Y&quot;:{&quot;Pos&quot;:0}},&quot;DecorateInfoX&quot;:{&quot;Pos&quot;:0,&quot;IsAbs&quot;:false},&quot;DecorateInfoY&quot;:{&quot;Pos&quot;:0,&quot;IsAbs&quot;:false},&quot;DecorateInfoW&quot;:{&quot;IsAbs&quot;:false},&quot;DecorateInfoH&quot;:{&quot;IsAbs&quot;:false},&quot;whChangeMode&quot;:0}"/>
  <p:tag name="KSO_WM_UNIT_SM_LIMIT_TYPE" val="2"/>
  <p:tag name="KSO_WM_CHIP_FILLAREA_FILL_RULE" val="{&quot;fill_align&quot;:&quot;lb&quot;,&quot;fill_mode&quot;:&quot;full&quot;,&quot;sacle_strategy&quot;:&quot;smart&quot;}"/>
  <p:tag name="KSO_WM_ASSEMBLE_CHIP_INDEX" val="ad87f7c7c390426fae6574bcf630265d"/>
  <p:tag name="KSO_WM_UNIT_TEXT_FILL_FORE_SCHEMECOLOR_INDEX_BRIGHTNESS" val="0"/>
  <p:tag name="KSO_WM_UNIT_TEXT_FILL_FORE_SCHEMECOLOR_INDEX" val="13"/>
  <p:tag name="KSO_WM_UNIT_TEXT_FILL_TYPE" val="1"/>
  <p:tag name="KSO_WM_TEMPLATE_ASSEMBLE_XID" val="5fd105f21fa9d42129ddd81e"/>
  <p:tag name="KSO_WM_TEMPLATE_ASSEMBLE_GROUPID" val="5fd105f21fa9d42129ddd81e"/>
  <p:tag name="KSO_WM_FULL_TEXT_BEAUTIFY_COPY_ID" val="2"/>
</p:tagLst>
</file>

<file path=ppt/tags/tag55.xml><?xml version="1.0" encoding="utf-8"?>
<p:tagLst xmlns:a="http://schemas.openxmlformats.org/drawingml/2006/main" xmlns:r="http://schemas.openxmlformats.org/officeDocument/2006/relationships" xmlns:p="http://schemas.openxmlformats.org/presentationml/2006/main">
  <p:tag name="KSO_WM_UNIT_TEXT_SUBTYPE" val="a"/>
  <p:tag name="KSO_WM_UNIT_SUBTYPE" val="a"/>
  <p:tag name="KSO_WM_UNIT_PRESET_TEXT" val="单击此处添加正文，文字是您思想的提炼，为了演示发布的良好效果，请言简意赅的阐述您的观点。"/>
  <p:tag name="KSO_WM_UNIT_NOCLEAR" val="0"/>
  <p:tag name="KSO_WM_UNIT_HIGHLIGHT" val="0"/>
  <p:tag name="KSO_WM_UNIT_COMPATIBLE" val="0"/>
  <p:tag name="KSO_WM_UNIT_DIAGRAM_ISNUMVISUAL" val="0"/>
  <p:tag name="KSO_WM_UNIT_DIAGRAM_ISREFERUNIT" val="0"/>
  <p:tag name="KSO_WM_UNIT_TYPE" val="f"/>
  <p:tag name="KSO_WM_UNIT_INDEX" val="1"/>
  <p:tag name="KSO_WM_UNIT_ID" val="diagram20217083_1*f*1"/>
  <p:tag name="KSO_WM_TEMPLATE_CATEGORY" val="diagram"/>
  <p:tag name="KSO_WM_TEMPLATE_INDEX" val="20217083"/>
  <p:tag name="KSO_WM_UNIT_LAYERLEVEL" val="1"/>
  <p:tag name="KSO_WM_TAG_VERSION" val="1.0"/>
  <p:tag name="KSO_WM_BEAUTIFY_FLAG" val="#wm#"/>
  <p:tag name="KSO_WM_UNIT_DEFAULT_FONT" val="14;20;2"/>
  <p:tag name="KSO_WM_UNIT_BLOCK" val="0"/>
  <p:tag name="KSO_WM_UNIT_VALUE" val="72"/>
  <p:tag name="KSO_WM_UNIT_SHOW_EDIT_AREA_INDICATION" val="1"/>
  <p:tag name="KSO_WM_CHIP_GROUPID" val="5e6b05596848fb12bee65ac8"/>
  <p:tag name="KSO_WM_CHIP_XID" val="5e6b05596848fb12bee65aca"/>
  <p:tag name="KSO_WM_UNIT_DEC_AREA_ID" val="774009c77584422ead1f699f35f1964c"/>
  <p:tag name="KSO_WM_UNIT_DECORATE_INFO" val="{&quot;ReferentInfo&quot;:{&quot;Id&quot;:&quot;slide&quot;,&quot;X&quot;:{&quot;Pos&quot;:0},&quot;Y&quot;:{&quot;Pos&quot;:0}},&quot;DecorateInfoX&quot;:{&quot;Pos&quot;:0,&quot;IsAbs&quot;:false},&quot;DecorateInfoY&quot;:{&quot;Pos&quot;:0,&quot;IsAbs&quot;:false},&quot;DecorateInfoW&quot;:{&quot;IsAbs&quot;:false},&quot;DecorateInfoH&quot;:{&quot;IsAbs&quot;:false},&quot;whChangeMode&quot;:0}"/>
  <p:tag name="KSO_WM_UNIT_SM_LIMIT_TYPE" val="2"/>
  <p:tag name="KSO_WM_CHIP_FILLAREA_FILL_RULE" val="{&quot;fill_align&quot;:&quot;lt&quot;,&quot;fill_mode&quot;:&quot;full&quot;,&quot;sacle_strategy&quot;:&quot;smart&quot;}"/>
  <p:tag name="KSO_WM_ASSEMBLE_CHIP_INDEX" val="298ddb9e4ea5480bb3a9bc4a8ef3944e"/>
  <p:tag name="KSO_WM_UNIT_TEXT_FILL_FORE_SCHEMECOLOR_INDEX_BRIGHTNESS" val="0.25"/>
  <p:tag name="KSO_WM_UNIT_TEXT_FILL_FORE_SCHEMECOLOR_INDEX" val="13"/>
  <p:tag name="KSO_WM_UNIT_TEXT_FILL_TYPE" val="1"/>
  <p:tag name="KSO_WM_TEMPLATE_ASSEMBLE_XID" val="5fd105f21fa9d42129ddd81e"/>
  <p:tag name="KSO_WM_TEMPLATE_ASSEMBLE_GROUPID" val="5fd105f21fa9d42129ddd81e"/>
  <p:tag name="KSO_WM_FULL_TEXT_BEAUTIFY_COPY_ID" val="11"/>
</p:tagLst>
</file>

<file path=ppt/tags/tag56.xml><?xml version="1.0" encoding="utf-8"?>
<p:tagLst xmlns:a="http://schemas.openxmlformats.org/drawingml/2006/main" xmlns:r="http://schemas.openxmlformats.org/officeDocument/2006/relationships" xmlns:p="http://schemas.openxmlformats.org/presentationml/2006/main">
  <p:tag name="KSO_WM_SPECIAL_SOURCE" val="bdnull"/>
</p:tagLst>
</file>

<file path=ppt/tags/tag57.xml><?xml version="1.0" encoding="utf-8"?>
<p:tagLst xmlns:a="http://schemas.openxmlformats.org/drawingml/2006/main" xmlns:r="http://schemas.openxmlformats.org/officeDocument/2006/relationships" xmlns:p="http://schemas.openxmlformats.org/presentationml/2006/main">
  <p:tag name="KSO_WM_BEAUTIFY_FLAG" val="#wm#"/>
  <p:tag name="KSO_WM_TEMPLATE_CATEGORY" val="diagram"/>
  <p:tag name="KSO_WM_TEMPLATE_INDEX" val="20212890"/>
</p:tagLst>
</file>

<file path=ppt/tags/tag58.xml><?xml version="1.0" encoding="utf-8"?>
<p:tagLst xmlns:a="http://schemas.openxmlformats.org/drawingml/2006/main" xmlns:r="http://schemas.openxmlformats.org/officeDocument/2006/relationships" xmlns:p="http://schemas.openxmlformats.org/presentationml/2006/main">
  <p:tag name="KSO_WM_BEAUTIFY_FLAG" val="#wm#"/>
  <p:tag name="KSO_WM_TEMPLATE_CATEGORY" val="diagram"/>
  <p:tag name="KSO_WM_TEMPLATE_INDEX" val="20212890"/>
</p:tagLst>
</file>

<file path=ppt/tags/tag59.xml><?xml version="1.0" encoding="utf-8"?>
<p:tagLst xmlns:a="http://schemas.openxmlformats.org/drawingml/2006/main" xmlns:r="http://schemas.openxmlformats.org/officeDocument/2006/relationships" xmlns:p="http://schemas.openxmlformats.org/presentationml/2006/main">
  <p:tag name="KSO_WM_FULL_TEXT_BEAUTIFY_COPY_ID" val="150995391"/>
  <p:tag name="KSO_WM_SLIDE_ID" val="diagram20212890_1"/>
  <p:tag name="KSO_WM_TEMPLATE_SUBCATEGORY" val="21"/>
  <p:tag name="KSO_WM_TEMPLATE_MASTER_TYPE" val="0"/>
  <p:tag name="KSO_WM_TEMPLATE_COLOR_TYPE" val="1"/>
  <p:tag name="KSO_WM_SLIDE_TYPE" val="text"/>
  <p:tag name="KSO_WM_SLIDE_SUBTYPE" val="picTxt"/>
  <p:tag name="KSO_WM_SLIDE_ITEM_CNT" val="0"/>
  <p:tag name="KSO_WM_SLIDE_INDEX" val="1"/>
  <p:tag name="KSO_WM_SLIDE_SIZE" val="864*444"/>
  <p:tag name="KSO_WM_SLIDE_POSITION" val="48*48"/>
  <p:tag name="KSO_WM_TAG_VERSION" val="1.0"/>
  <p:tag name="KSO_WM_BEAUTIFY_FLAG" val="#wm#"/>
  <p:tag name="KSO_WM_TEMPLATE_CATEGORY" val="diagram"/>
  <p:tag name="KSO_WM_TEMPLATE_INDEX" val="20212890"/>
  <p:tag name="KSO_WM_SLIDE_LAYOUT" val="a_d"/>
  <p:tag name="KSO_WM_SLIDE_LAYOUT_CNT" val="1_1"/>
  <p:tag name="KSO_WM_SLIDE_LAYOUT_INFO" val="{&quot;backgroundInfo&quot;:[{&quot;bottom&quot;:0,&quot;bottomAbs&quot;:false,&quot;left&quot;:0,&quot;leftAbs&quot;:false,&quot;right&quot;:0,&quot;rightAbs&quot;:false,&quot;top&quot;:0,&quot;topAbs&quot;:false,&quot;type&quot;:&quot;general&quot;}],&quot;id&quot;:&quot;2020-12-09T20:38:00&quot;,&quot;maxSize&quot;:{&quot;size1&quot;:31.100000000000001},&quot;minSize&quot;:{&quot;size1&quot;:20.100000000000001},&quot;normalSize&quot;:{&quot;size1&quot;:20.100000000000001},&quot;subLayout&quot;:[{&quot;id&quot;:&quot;2020-12-09T20:38:00&quot;,&quot;margin&quot;:{&quot;bottom&quot;:0.026000002399086952,&quot;left&quot;:1.6929999589920044,&quot;right&quot;:1.6929999589920044,&quot;top&quot;:1.6929999589920044},&quot;type&quot;:0},{&quot;id&quot;:&quot;2020-12-09T20:38:00&quot;,&quot;margin&quot;:{&quot;bottom&quot;:1.6929999589920044,&quot;left&quot;:1.6929999589920044,&quot;right&quot;:1.6929999589920044,&quot;top&quot;:0.81999999284744263},&quot;type&quot;:0}],&quot;type&quot;:0}"/>
  <p:tag name="KSO_WM_SLIDE_BACKGROUND" val="[&quot;general&quot;]"/>
  <p:tag name="KSO_WM_SLIDE_RATIO" val="1.777778"/>
  <p:tag name="KSO_WM_CHIP_INFOS" val="{&quot;type&quot;:0,&quot;layout_type&quot;:&quot;topbottom&quot;,&quot;layout_feature&quot;:1,&quot;aspect_ratio&quot;:&quot;16:9&quot;,&quot;same_font_size&quot;:false,&quot;diagram&quot;:{&quot;type&quot;:[],&quot;direction&quot;:0,&quot;isSupportDecBetweenItems&quot;:false},&quot;tags&quot;:{&quot;style&quot;:[&quot;商务&quot;,&quot;简约&quot;,&quot;文艺清新&quot;,&quot;中国风&quot;,&quot;卡通&quot;,&quot;欧美风&quot;,&quot;黑板风&quot;,&quot;渐变风&quot;,&quot;党政风&quot;]},&quot;slide_type&quot;:[&quot;text&quot;]}"/>
  <p:tag name="KSO_WM_CHIP_XID" val="5f6d96349c98c299aacc02c7"/>
  <p:tag name="KSO_WM_CHIP_FILLPROP" val="[[{&quot;text_align&quot;:&quot;lm&quot;,&quot;text_direction&quot;:&quot;horizontal&quot;,&quot;support_big_font&quot;:false,&quot;picture_toward&quot;:0,&quot;picture_dockside&quot;:[],&quot;fill_id&quot;:&quot;511b1c75f1234b9e8830a0fc8507d58d&quot;,&quot;fill_align&quot;:&quot;lm&quot;,&quot;chip_types&quot;:[&quot;text&quot;,&quot;header&quot;]},{&quot;text_align&quot;:&quot;lm&quot;,&quot;text_direction&quot;:&quot;horizontal&quot;,&quot;support_features&quot;:[&quot;collage&quot;,&quot;carousel&quot;],&quot;support_big_font&quot;:false,&quot;picture_toward&quot;:0,&quot;picture_dockside&quot;:[],&quot;fill_id&quot;:&quot;f59f3e6f069b43bf81b59d708180a1f2&quot;,&quot;fill_align&quot;:&quot;cm&quot;,&quot;chip_types&quot;:[&quot;diagram&quot;,&quot;text&quot;,&quot;picture&quot;,&quot;chart&quot;,&quot;table&quot;,&quot;video&quot;]}]]"/>
  <p:tag name="KSO_WM_CHIP_DECFILLPROP" val="[]"/>
  <p:tag name="KSO_WM_SLIDE_CAN_ADD_NAVIGATION" val="1"/>
  <p:tag name="KSO_WM_CHIP_GROUPID" val="5f6c93987b7ee298d401b017"/>
  <p:tag name="KSO_WM_SLIDE_BK_DARK_LIGHT" val="2"/>
  <p:tag name="KSO_WM_SLIDE_BACKGROUND_TYPE" val="general"/>
  <p:tag name="KSO_WM_SLIDE_SUPPORT_FEATURE_TYPE" val="3"/>
  <p:tag name="KSO_WM_TEMPLATE_ASSEMBLE_XID" val="5fd0c5281fa9d42129dd6fd1"/>
  <p:tag name="KSO_WM_TEMPLATE_ASSEMBLE_GROUPID" val="5fd0c5281fa9d42129dd6fd1"/>
  <p:tag name="KSO_WM_SPECIAL_SOURCE" val="bdnull"/>
</p:tagLst>
</file>

<file path=ppt/tags/tag6.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60.xml><?xml version="1.0" encoding="utf-8"?>
<p:tagLst xmlns:a="http://schemas.openxmlformats.org/drawingml/2006/main" xmlns:r="http://schemas.openxmlformats.org/officeDocument/2006/relationships" xmlns:p="http://schemas.openxmlformats.org/presentationml/2006/main">
  <p:tag name="KSO_WM_UNIT_ISCONTENTSTITLE" val="0"/>
  <p:tag name="KSO_WM_UNIT_ISNUMDGMTITLE" val="0"/>
  <p:tag name="KSO_WM_UNIT_NOCLEAR" val="0"/>
  <p:tag name="KSO_WM_UNIT_VALUE" val="24"/>
  <p:tag name="KSO_WM_UNIT_HIGHLIGHT" val="0"/>
  <p:tag name="KSO_WM_UNIT_COMPATIBLE" val="0"/>
  <p:tag name="KSO_WM_UNIT_DIAGRAM_ISNUMVISUAL" val="0"/>
  <p:tag name="KSO_WM_UNIT_DIAGRAM_ISREFERUNIT" val="0"/>
  <p:tag name="KSO_WM_UNIT_TYPE" val="a"/>
  <p:tag name="KSO_WM_UNIT_INDEX" val="1"/>
  <p:tag name="KSO_WM_UNIT_ID" val="diagram20212890_1*a*1"/>
  <p:tag name="KSO_WM_TEMPLATE_CATEGORY" val="diagram"/>
  <p:tag name="KSO_WM_TEMPLATE_INDEX" val="20212890"/>
  <p:tag name="KSO_WM_UNIT_LAYERLEVEL" val="1"/>
  <p:tag name="KSO_WM_TAG_VERSION" val="1.0"/>
  <p:tag name="KSO_WM_BEAUTIFY_FLAG" val="#wm#"/>
  <p:tag name="KSO_WM_UNIT_PRESET_TEXT" val="单击此处添加大标题内容"/>
  <p:tag name="KSO_WM_UNIT_DEFAULT_FONT" val="24;44;4"/>
  <p:tag name="KSO_WM_UNIT_BLOCK" val="0"/>
  <p:tag name="KSO_WM_UNIT_SHOW_EDIT_AREA_INDICATION" val="1"/>
  <p:tag name="KSO_WM_CHIP_GROUPID" val="5e7881253197e252a37019b5"/>
  <p:tag name="KSO_WM_CHIP_XID" val="5e7881253197e252a37019b6"/>
  <p:tag name="KSO_WM_UNIT_DEC_AREA_ID" val="0acd38fc75de463a9bad827655297cad"/>
  <p:tag name="KSO_WM_UNIT_DECORATE_INFO" val="{&quot;ReferentInfo&quot;:{&quot;Id&quot;:&quot;slide&quot;,&quot;X&quot;:{&quot;Pos&quot;:0},&quot;Y&quot;:{&quot;Pos&quot;:0}},&quot;DecorateInfoX&quot;:{&quot;Pos&quot;:0,&quot;IsAbs&quot;:false},&quot;DecorateInfoY&quot;:{&quot;Pos&quot;:0,&quot;IsAbs&quot;:false},&quot;DecorateInfoW&quot;:{&quot;IsAbs&quot;:false},&quot;DecorateInfoH&quot;:{&quot;IsAbs&quot;:true},&quot;whChangeMode&quot;:0}"/>
  <p:tag name="KSO_WM_UNIT_SM_LIMIT_TYPE" val="2"/>
  <p:tag name="KSO_WM_CHIP_FILLAREA_FILL_RULE" val="{&quot;fill_align&quot;:&quot;lm&quot;,&quot;fill_mode&quot;:&quot;full&quot;,&quot;sacle_strategy&quot;:&quot;smart&quot;}"/>
  <p:tag name="KSO_WM_ASSEMBLE_CHIP_INDEX" val="8a07cbdab320434fb0267f170ea65714"/>
  <p:tag name="KSO_WM_UNIT_TEXT_FILL_FORE_SCHEMECOLOR_INDEX_BRIGHTNESS" val="0"/>
  <p:tag name="KSO_WM_UNIT_TEXT_FILL_FORE_SCHEMECOLOR_INDEX" val="13"/>
  <p:tag name="KSO_WM_UNIT_TEXT_FILL_TYPE" val="1"/>
  <p:tag name="KSO_WM_TEMPLATE_ASSEMBLE_XID" val="5fd0c5281fa9d42129dd6fd1"/>
  <p:tag name="KSO_WM_TEMPLATE_ASSEMBLE_GROUPID" val="5fd0c5281fa9d42129dd6fd1"/>
</p:tagLst>
</file>

<file path=ppt/tags/tag61.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DIAGRAM_GROUP_CODE" val="l1-1"/>
  <p:tag name="KSO_WM_UNIT_SUBTYPE" val="d"/>
  <p:tag name="KSO_WM_UNIT_TYPE" val="l_h_i"/>
  <p:tag name="KSO_WM_UNIT_INDEX" val="1_1_2"/>
  <p:tag name="KSO_WM_UNIT_ID" val="diagram20215649_1*l_h_i*1_1_2"/>
  <p:tag name="KSO_WM_TEMPLATE_CATEGORY" val="diagram"/>
  <p:tag name="KSO_WM_TEMPLATE_INDEX" val="20215649"/>
  <p:tag name="KSO_WM_UNIT_LAYERLEVEL" val="1_1_1"/>
  <p:tag name="KSO_WM_TAG_VERSION" val="1.0"/>
  <p:tag name="KSO_WM_BEAUTIFY_FLAG" val="#wm#"/>
  <p:tag name="KSO_WM_UNIT_TEXT_FILL_FORE_SCHEMECOLOR_INDEX_BRIGHTNESS" val="0"/>
  <p:tag name="KSO_WM_UNIT_TEXT_FILL_FORE_SCHEMECOLOR_INDEX" val="14"/>
  <p:tag name="KSO_WM_UNIT_TEXT_FILL_TYPE" val="1"/>
  <p:tag name="KSO_WM_UNIT_USESOURCEFORMAT_APPLY" val="1"/>
</p:tagLst>
</file>

<file path=ppt/tags/tag62.xml><?xml version="1.0" encoding="utf-8"?>
<p:tagLst xmlns:a="http://schemas.openxmlformats.org/drawingml/2006/main" xmlns:r="http://schemas.openxmlformats.org/officeDocument/2006/relationships" xmlns:p="http://schemas.openxmlformats.org/presentationml/2006/main">
  <p:tag name="KSO_WM_UNIT_SUBTYPE" val="a"/>
  <p:tag name="KSO_WM_UNIT_NOCLEAR" val="0"/>
  <p:tag name="KSO_WM_UNIT_HIGHLIGHT" val="0"/>
  <p:tag name="KSO_WM_UNIT_COMPATIBLE" val="0"/>
  <p:tag name="KSO_WM_UNIT_DIAGRAM_ISNUMVISUAL" val="0"/>
  <p:tag name="KSO_WM_UNIT_DIAGRAM_ISREFERUNIT" val="0"/>
  <p:tag name="KSO_WM_DIAGRAM_GROUP_CODE" val="l1-1"/>
  <p:tag name="KSO_WM_UNIT_TYPE" val="l_h_f"/>
  <p:tag name="KSO_WM_UNIT_INDEX" val="1_1_1"/>
  <p:tag name="KSO_WM_UNIT_ID" val="diagram20215649_1*l_h_f*1_1_1"/>
  <p:tag name="KSO_WM_TEMPLATE_CATEGORY" val="diagram"/>
  <p:tag name="KSO_WM_TEMPLATE_INDEX" val="20215649"/>
  <p:tag name="KSO_WM_UNIT_LAYERLEVEL" val="1_1_1"/>
  <p:tag name="KSO_WM_TAG_VERSION" val="1.0"/>
  <p:tag name="KSO_WM_BEAUTIFY_FLAG" val="#wm#"/>
  <p:tag name="KSO_WM_UNIT_PRESET_TEXT" val="单击此处输入你的正文，文字是您思想的提炼"/>
  <p:tag name="KSO_WM_UNIT_VALUE" val="28"/>
  <p:tag name="KSO_WM_UNIT_TEXT_FILL_FORE_SCHEMECOLOR_INDEX_BRIGHTNESS" val="0.25"/>
  <p:tag name="KSO_WM_UNIT_TEXT_FILL_FORE_SCHEMECOLOR_INDEX" val="13"/>
  <p:tag name="KSO_WM_UNIT_TEXT_FILL_TYPE" val="1"/>
  <p:tag name="KSO_WM_UNIT_USESOURCEFORMAT_APPLY" val="1"/>
</p:tagLst>
</file>

<file path=ppt/tags/tag63.xml><?xml version="1.0" encoding="utf-8"?>
<p:tagLst xmlns:a="http://schemas.openxmlformats.org/drawingml/2006/main" xmlns:r="http://schemas.openxmlformats.org/officeDocument/2006/relationships" xmlns:p="http://schemas.openxmlformats.org/presentationml/2006/main">
  <p:tag name="KSO_WM_UNIT_ISCONTENTSTITLE" val="0"/>
  <p:tag name="KSO_WM_UNIT_ISNUMDGMTITLE" val="0"/>
  <p:tag name="KSO_WM_UNIT_NOCLEAR" val="0"/>
  <p:tag name="KSO_WM_UNIT_HIGHLIGHT" val="0"/>
  <p:tag name="KSO_WM_UNIT_COMPATIBLE" val="0"/>
  <p:tag name="KSO_WM_UNIT_DIAGRAM_ISNUMVISUAL" val="0"/>
  <p:tag name="KSO_WM_UNIT_DIAGRAM_ISREFERUNIT" val="0"/>
  <p:tag name="KSO_WM_DIAGRAM_GROUP_CODE" val="l1-1"/>
  <p:tag name="KSO_WM_UNIT_TYPE" val="l_h_a"/>
  <p:tag name="KSO_WM_UNIT_INDEX" val="1_1_1"/>
  <p:tag name="KSO_WM_UNIT_ID" val="diagram20215649_1*l_h_a*1_1_1"/>
  <p:tag name="KSO_WM_TEMPLATE_CATEGORY" val="diagram"/>
  <p:tag name="KSO_WM_TEMPLATE_INDEX" val="20215649"/>
  <p:tag name="KSO_WM_UNIT_LAYERLEVEL" val="1_1_1"/>
  <p:tag name="KSO_WM_TAG_VERSION" val="1.0"/>
  <p:tag name="KSO_WM_BEAUTIFY_FLAG" val="#wm#"/>
  <p:tag name="KSO_WM_UNIT_PRESET_TEXT" val="添加标题"/>
  <p:tag name="KSO_WM_UNIT_VALUE" val="8"/>
  <p:tag name="KSO_WM_UNIT_TEXT_FILL_FORE_SCHEMECOLOR_INDEX_BRIGHTNESS" val="0.25"/>
  <p:tag name="KSO_WM_UNIT_TEXT_FILL_FORE_SCHEMECOLOR_INDEX" val="13"/>
  <p:tag name="KSO_WM_UNIT_TEXT_FILL_TYPE" val="1"/>
  <p:tag name="KSO_WM_UNIT_USESOURCEFORMAT_APPLY" val="1"/>
</p:tagLst>
</file>

<file path=ppt/tags/tag64.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DIAGRAM_GROUP_CODE" val="l1-1"/>
  <p:tag name="KSO_WM_UNIT_SUBTYPE" val="d"/>
  <p:tag name="KSO_WM_UNIT_TYPE" val="l_h_i"/>
  <p:tag name="KSO_WM_UNIT_INDEX" val="1_2_2"/>
  <p:tag name="KSO_WM_UNIT_ID" val="diagram20215649_1*l_h_i*1_2_2"/>
  <p:tag name="KSO_WM_TEMPLATE_CATEGORY" val="diagram"/>
  <p:tag name="KSO_WM_TEMPLATE_INDEX" val="20215649"/>
  <p:tag name="KSO_WM_UNIT_LAYERLEVEL" val="1_1_1"/>
  <p:tag name="KSO_WM_TAG_VERSION" val="1.0"/>
  <p:tag name="KSO_WM_BEAUTIFY_FLAG" val="#wm#"/>
  <p:tag name="KSO_WM_UNIT_TEXT_FILL_FORE_SCHEMECOLOR_INDEX_BRIGHTNESS" val="0"/>
  <p:tag name="KSO_WM_UNIT_TEXT_FILL_FORE_SCHEMECOLOR_INDEX" val="14"/>
  <p:tag name="KSO_WM_UNIT_TEXT_FILL_TYPE" val="1"/>
  <p:tag name="KSO_WM_UNIT_USESOURCEFORMAT_APPLY" val="1"/>
</p:tagLst>
</file>

<file path=ppt/tags/tag65.xml><?xml version="1.0" encoding="utf-8"?>
<p:tagLst xmlns:a="http://schemas.openxmlformats.org/drawingml/2006/main" xmlns:r="http://schemas.openxmlformats.org/officeDocument/2006/relationships" xmlns:p="http://schemas.openxmlformats.org/presentationml/2006/main">
  <p:tag name="KSO_WM_UNIT_SUBTYPE" val="a"/>
  <p:tag name="KSO_WM_UNIT_NOCLEAR" val="0"/>
  <p:tag name="KSO_WM_UNIT_HIGHLIGHT" val="0"/>
  <p:tag name="KSO_WM_UNIT_COMPATIBLE" val="0"/>
  <p:tag name="KSO_WM_UNIT_DIAGRAM_ISNUMVISUAL" val="0"/>
  <p:tag name="KSO_WM_UNIT_DIAGRAM_ISREFERUNIT" val="0"/>
  <p:tag name="KSO_WM_DIAGRAM_GROUP_CODE" val="l1-1"/>
  <p:tag name="KSO_WM_UNIT_TYPE" val="l_h_f"/>
  <p:tag name="KSO_WM_UNIT_INDEX" val="1_2_1"/>
  <p:tag name="KSO_WM_UNIT_ID" val="diagram20215649_1*l_h_f*1_2_1"/>
  <p:tag name="KSO_WM_TEMPLATE_CATEGORY" val="diagram"/>
  <p:tag name="KSO_WM_TEMPLATE_INDEX" val="20215649"/>
  <p:tag name="KSO_WM_UNIT_LAYERLEVEL" val="1_1_1"/>
  <p:tag name="KSO_WM_TAG_VERSION" val="1.0"/>
  <p:tag name="KSO_WM_BEAUTIFY_FLAG" val="#wm#"/>
  <p:tag name="KSO_WM_UNIT_PRESET_TEXT" val="单击此处输入你的正文，文字是您思想的提炼"/>
  <p:tag name="KSO_WM_UNIT_VALUE" val="28"/>
  <p:tag name="KSO_WM_UNIT_TEXT_FILL_FORE_SCHEMECOLOR_INDEX_BRIGHTNESS" val="0.25"/>
  <p:tag name="KSO_WM_UNIT_TEXT_FILL_FORE_SCHEMECOLOR_INDEX" val="13"/>
  <p:tag name="KSO_WM_UNIT_TEXT_FILL_TYPE" val="1"/>
  <p:tag name="KSO_WM_UNIT_USESOURCEFORMAT_APPLY" val="1"/>
</p:tagLst>
</file>

<file path=ppt/tags/tag66.xml><?xml version="1.0" encoding="utf-8"?>
<p:tagLst xmlns:a="http://schemas.openxmlformats.org/drawingml/2006/main" xmlns:r="http://schemas.openxmlformats.org/officeDocument/2006/relationships" xmlns:p="http://schemas.openxmlformats.org/presentationml/2006/main">
  <p:tag name="KSO_WM_UNIT_ISCONTENTSTITLE" val="0"/>
  <p:tag name="KSO_WM_UNIT_ISNUMDGMTITLE" val="0"/>
  <p:tag name="KSO_WM_UNIT_NOCLEAR" val="0"/>
  <p:tag name="KSO_WM_UNIT_HIGHLIGHT" val="0"/>
  <p:tag name="KSO_WM_UNIT_COMPATIBLE" val="0"/>
  <p:tag name="KSO_WM_UNIT_DIAGRAM_ISNUMVISUAL" val="0"/>
  <p:tag name="KSO_WM_UNIT_DIAGRAM_ISREFERUNIT" val="0"/>
  <p:tag name="KSO_WM_DIAGRAM_GROUP_CODE" val="l1-1"/>
  <p:tag name="KSO_WM_UNIT_TYPE" val="l_h_a"/>
  <p:tag name="KSO_WM_UNIT_INDEX" val="1_2_1"/>
  <p:tag name="KSO_WM_UNIT_ID" val="diagram20215649_1*l_h_a*1_2_1"/>
  <p:tag name="KSO_WM_TEMPLATE_CATEGORY" val="diagram"/>
  <p:tag name="KSO_WM_TEMPLATE_INDEX" val="20215649"/>
  <p:tag name="KSO_WM_UNIT_LAYERLEVEL" val="1_1_1"/>
  <p:tag name="KSO_WM_TAG_VERSION" val="1.0"/>
  <p:tag name="KSO_WM_BEAUTIFY_FLAG" val="#wm#"/>
  <p:tag name="KSO_WM_UNIT_PRESET_TEXT" val="添加标题"/>
  <p:tag name="KSO_WM_UNIT_VALUE" val="8"/>
  <p:tag name="KSO_WM_UNIT_TEXT_FILL_FORE_SCHEMECOLOR_INDEX_BRIGHTNESS" val="0.25"/>
  <p:tag name="KSO_WM_UNIT_TEXT_FILL_FORE_SCHEMECOLOR_INDEX" val="13"/>
  <p:tag name="KSO_WM_UNIT_TEXT_FILL_TYPE" val="1"/>
  <p:tag name="KSO_WM_UNIT_USESOURCEFORMAT_APPLY" val="1"/>
</p:tagLst>
</file>

<file path=ppt/tags/tag67.xml><?xml version="1.0" encoding="utf-8"?>
<p:tagLst xmlns:a="http://schemas.openxmlformats.org/drawingml/2006/main" xmlns:r="http://schemas.openxmlformats.org/officeDocument/2006/relationships" xmlns:p="http://schemas.openxmlformats.org/presentationml/2006/main">
  <p:tag name="KSO_WM_BEAUTIFY_FLAG" val="#wm#"/>
  <p:tag name="KSO_WM_TEMPLATE_CATEGORY" val="diagram"/>
  <p:tag name="KSO_WM_TEMPLATE_INDEX" val="20212890"/>
</p:tagLst>
</file>

<file path=ppt/tags/tag68.xml><?xml version="1.0" encoding="utf-8"?>
<p:tagLst xmlns:a="http://schemas.openxmlformats.org/drawingml/2006/main" xmlns:r="http://schemas.openxmlformats.org/officeDocument/2006/relationships" xmlns:p="http://schemas.openxmlformats.org/presentationml/2006/main">
  <p:tag name="KSO_WM_FULL_TEXT_BEAUTIFY_COPY_ID" val="150995214"/>
  <p:tag name="KSO_WM_SPECIAL_SOURCE" val="bdnull"/>
</p:tagLst>
</file>

<file path=ppt/tags/tag69.xml><?xml version="1.0" encoding="utf-8"?>
<p:tagLst xmlns:a="http://schemas.openxmlformats.org/drawingml/2006/main" xmlns:r="http://schemas.openxmlformats.org/officeDocument/2006/relationships" xmlns:p="http://schemas.openxmlformats.org/presentationml/2006/main">
  <p:tag name="KSO_WM_FULL_TEXT_BEAUTIFY_COPY_ID" val="6146"/>
</p:tagLst>
</file>

<file path=ppt/tags/tag7.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8.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9.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heme/theme1.xml><?xml version="1.0" encoding="utf-8"?>
<a:theme xmlns:a="http://schemas.openxmlformats.org/drawingml/2006/main" name="Office 主题">
  <a:themeElements>
    <a:clrScheme name="水墨江南">
      <a:dk1>
        <a:srgbClr val="000000"/>
      </a:dk1>
      <a:lt1>
        <a:srgbClr val="FFFFFF"/>
      </a:lt1>
      <a:dk2>
        <a:srgbClr val="DEF8FF"/>
      </a:dk2>
      <a:lt2>
        <a:srgbClr val="B9D2FD"/>
      </a:lt2>
      <a:accent1>
        <a:srgbClr val="99C2FD"/>
      </a:accent1>
      <a:accent2>
        <a:srgbClr val="6C92FD"/>
      </a:accent2>
      <a:accent3>
        <a:srgbClr val="4765D8"/>
      </a:accent3>
      <a:accent4>
        <a:srgbClr val="6771AB"/>
      </a:accent4>
      <a:accent5>
        <a:srgbClr val="2E3B72"/>
      </a:accent5>
      <a:accent6>
        <a:srgbClr val="161B32"/>
      </a:accent6>
      <a:hlink>
        <a:srgbClr val="141E26"/>
      </a:hlink>
      <a:folHlink>
        <a:srgbClr val="4C579B"/>
      </a:folHlink>
    </a:clrScheme>
    <a:fontScheme name="Office 主题">
      <a:majorFont>
        <a:latin typeface="Calibri Light"/>
        <a:ea typeface="宋体"/>
        <a:cs typeface=""/>
      </a:majorFont>
      <a:minorFont>
        <a:latin typeface="Calibri"/>
        <a:ea typeface="宋体"/>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defRPr kumimoji="0" lang="zh-CN" altLang="zh-CN"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defRPr kumimoji="0" lang="zh-CN" altLang="zh-CN"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defRPr>
        </a:defPPr>
      </a:lstStyle>
    </a:lnDef>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主题">
  <a:themeElements>
    <a:clrScheme name="水墨江南">
      <a:dk1>
        <a:srgbClr val="000000"/>
      </a:dk1>
      <a:lt1>
        <a:srgbClr val="FFFFFF"/>
      </a:lt1>
      <a:dk2>
        <a:srgbClr val="DEF8FF"/>
      </a:dk2>
      <a:lt2>
        <a:srgbClr val="B9D2FD"/>
      </a:lt2>
      <a:accent1>
        <a:srgbClr val="99C2FD"/>
      </a:accent1>
      <a:accent2>
        <a:srgbClr val="6C92FD"/>
      </a:accent2>
      <a:accent3>
        <a:srgbClr val="4765D8"/>
      </a:accent3>
      <a:accent4>
        <a:srgbClr val="6771AB"/>
      </a:accent4>
      <a:accent5>
        <a:srgbClr val="2E3B72"/>
      </a:accent5>
      <a:accent6>
        <a:srgbClr val="161B32"/>
      </a:accent6>
      <a:hlink>
        <a:srgbClr val="141E26"/>
      </a:hlink>
      <a:folHlink>
        <a:srgbClr val="4C579B"/>
      </a:folHlink>
    </a:clrScheme>
    <a:fontScheme name="Office 主题">
      <a:majorFont>
        <a:latin typeface="Calibri Light"/>
        <a:ea typeface="宋体"/>
        <a:cs typeface=""/>
      </a:majorFont>
      <a:minorFont>
        <a:latin typeface="Calibri"/>
        <a:ea typeface="宋体"/>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defRPr kumimoji="0" lang="zh-CN" altLang="zh-CN"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defRPr kumimoji="0" lang="zh-CN" altLang="zh-CN"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defRPr>
        </a:defPPr>
      </a:lstStyle>
    </a:lnDef>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5_Office 主题">
  <a:themeElements>
    <a:clrScheme name="水墨江南">
      <a:dk1>
        <a:srgbClr val="000000"/>
      </a:dk1>
      <a:lt1>
        <a:srgbClr val="FFFFFF"/>
      </a:lt1>
      <a:dk2>
        <a:srgbClr val="DEF8FF"/>
      </a:dk2>
      <a:lt2>
        <a:srgbClr val="B9D2FD"/>
      </a:lt2>
      <a:accent1>
        <a:srgbClr val="99C2FD"/>
      </a:accent1>
      <a:accent2>
        <a:srgbClr val="6C92FD"/>
      </a:accent2>
      <a:accent3>
        <a:srgbClr val="4765D8"/>
      </a:accent3>
      <a:accent4>
        <a:srgbClr val="6771AB"/>
      </a:accent4>
      <a:accent5>
        <a:srgbClr val="2E3B72"/>
      </a:accent5>
      <a:accent6>
        <a:srgbClr val="161B32"/>
      </a:accent6>
      <a:hlink>
        <a:srgbClr val="141E26"/>
      </a:hlink>
      <a:folHlink>
        <a:srgbClr val="4C579B"/>
      </a:folHlink>
    </a:clrScheme>
    <a:fontScheme name="Office 主题">
      <a:majorFont>
        <a:latin typeface="Calibri Light"/>
        <a:ea typeface="宋体"/>
        <a:cs typeface=""/>
      </a:majorFont>
      <a:minorFont>
        <a:latin typeface="Calibri"/>
        <a:ea typeface="宋体"/>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defRPr kumimoji="0" lang="zh-CN" altLang="zh-CN"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defRPr kumimoji="0" lang="zh-CN" altLang="zh-CN"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defRPr>
        </a:defPPr>
      </a:lstStyle>
    </a:lnDef>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6_Office 主题">
  <a:themeElements>
    <a:clrScheme name="水墨江南">
      <a:dk1>
        <a:srgbClr val="000000"/>
      </a:dk1>
      <a:lt1>
        <a:srgbClr val="FFFFFF"/>
      </a:lt1>
      <a:dk2>
        <a:srgbClr val="DEF8FF"/>
      </a:dk2>
      <a:lt2>
        <a:srgbClr val="B9D2FD"/>
      </a:lt2>
      <a:accent1>
        <a:srgbClr val="99C2FD"/>
      </a:accent1>
      <a:accent2>
        <a:srgbClr val="6C92FD"/>
      </a:accent2>
      <a:accent3>
        <a:srgbClr val="4765D8"/>
      </a:accent3>
      <a:accent4>
        <a:srgbClr val="6771AB"/>
      </a:accent4>
      <a:accent5>
        <a:srgbClr val="2E3B72"/>
      </a:accent5>
      <a:accent6>
        <a:srgbClr val="161B32"/>
      </a:accent6>
      <a:hlink>
        <a:srgbClr val="141E26"/>
      </a:hlink>
      <a:folHlink>
        <a:srgbClr val="4C579B"/>
      </a:folHlink>
    </a:clrScheme>
    <a:fontScheme name="Office 主题">
      <a:majorFont>
        <a:latin typeface="Calibri Light"/>
        <a:ea typeface="宋体"/>
        <a:cs typeface=""/>
      </a:majorFont>
      <a:minorFont>
        <a:latin typeface="Calibri"/>
        <a:ea typeface="宋体"/>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defRPr kumimoji="0" lang="zh-CN" altLang="zh-CN"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defRPr kumimoji="0" lang="zh-CN" altLang="zh-CN"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defRPr>
        </a:defPPr>
      </a:lstStyle>
    </a:lnDef>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 主题">
  <a:themeElements>
    <a:clrScheme name="">
      <a:dk1>
        <a:srgbClr val="000000"/>
      </a:dk1>
      <a:lt1>
        <a:srgbClr val="FFFFFF"/>
      </a:lt1>
      <a:dk2>
        <a:srgbClr val="44546A"/>
      </a:dk2>
      <a:lt2>
        <a:srgbClr val="E7E6E6"/>
      </a:lt2>
      <a:accent1>
        <a:srgbClr val="5B9BD5"/>
      </a:accent1>
      <a:accent2>
        <a:srgbClr val="ED7D31"/>
      </a:accent2>
      <a:accent3>
        <a:srgbClr val="FFFFFF"/>
      </a:accent3>
      <a:accent4>
        <a:srgbClr val="000000"/>
      </a:accent4>
      <a:accent5>
        <a:srgbClr val="B5CBE7"/>
      </a:accent5>
      <a:accent6>
        <a:srgbClr val="D7712B"/>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6.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TotalTime>
  <Words>1379</Words>
  <Application>WPS 演示</Application>
  <PresentationFormat>自定义</PresentationFormat>
  <Paragraphs>82</Paragraphs>
  <Slides>14</Slides>
  <Notes>5</Notes>
  <HiddenSlides>0</HiddenSlides>
  <MMClips>0</MMClips>
  <ScaleCrop>false</ScaleCrop>
  <HeadingPairs>
    <vt:vector size="4" baseType="variant">
      <vt:variant>
        <vt:lpstr>主题</vt:lpstr>
      </vt:variant>
      <vt:variant>
        <vt:i4>4</vt:i4>
      </vt:variant>
      <vt:variant>
        <vt:lpstr>幻灯片标题</vt:lpstr>
      </vt:variant>
      <vt:variant>
        <vt:i4>14</vt:i4>
      </vt:variant>
    </vt:vector>
  </HeadingPairs>
  <TitlesOfParts>
    <vt:vector size="18" baseType="lpstr">
      <vt:lpstr>Office 主题</vt:lpstr>
      <vt:lpstr>1_Office 主题</vt:lpstr>
      <vt:lpstr>5_Office 主题</vt:lpstr>
      <vt:lpstr>6_Office 主题</vt:lpstr>
      <vt:lpstr>幻灯片 1</vt:lpstr>
      <vt:lpstr>幻灯片 2</vt:lpstr>
      <vt:lpstr>幻灯片 3</vt:lpstr>
      <vt:lpstr>幻灯片 4</vt:lpstr>
      <vt:lpstr>幻灯片 5</vt:lpstr>
      <vt:lpstr>幻灯片 6</vt:lpstr>
      <vt:lpstr>幻灯片 7</vt:lpstr>
      <vt:lpstr>幻灯片 8</vt:lpstr>
      <vt:lpstr>幻灯片 9</vt:lpstr>
      <vt:lpstr>幻灯片 10</vt:lpstr>
      <vt:lpstr>幻灯片 11</vt:lpstr>
      <vt:lpstr>幻灯片 12</vt:lpstr>
      <vt:lpstr>幻灯片 13</vt:lpstr>
      <vt:lpstr>幻灯片 14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Nee</dc:creator>
  <cp:lastModifiedBy>聂</cp:lastModifiedBy>
  <cp:revision>450</cp:revision>
  <dcterms:created xsi:type="dcterms:W3CDTF">2013-10-25T14:41:00Z</dcterms:created>
  <dcterms:modified xsi:type="dcterms:W3CDTF">2021-08-30T01:26:04Z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2052-11.1.0.10700</vt:lpwstr>
  </property>
  <property fmtid="{D5CDD505-2E9C-101B-9397-08002B2CF9AE}" pid="3" name="KSOSaveFontToCloudKey">
    <vt:lpwstr>511122308_cloud</vt:lpwstr>
  </property>
  <property fmtid="{D5CDD505-2E9C-101B-9397-08002B2CF9AE}" pid="4" name="ICV">
    <vt:lpwstr>C07F16C51C8B4A39A6682A64723106C6</vt:lpwstr>
  </property>
</Properties>
</file>