
<file path=[Content_Types].xml><?xml version="1.0" encoding="utf-8"?>
<Types xmlns="http://schemas.openxmlformats.org/package/2006/content-types">
  <Override PartName="/ppt/slideMasters/slideMaster3.xml" ContentType="application/vnd.openxmlformats-officedocument.presentationml.slideMaster+xml"/>
  <Override PartName="/ppt/tags/tag8.xml" ContentType="application/vnd.openxmlformats-officedocument.presentationml.tags+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theme/theme1.xml" ContentType="application/vnd.openxmlformats-officedocument.theme+xml"/>
  <Override PartName="/ppt/slideLayouts/slideLayout2.xml" ContentType="application/vnd.openxmlformats-officedocument.presentationml.slideLayout+xml"/>
  <Override PartName="/ppt/tags/tag49.xml" ContentType="application/vnd.openxmlformats-officedocument.presentationml.tag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ags/tag38.xml" ContentType="application/vnd.openxmlformats-officedocument.presentationml.tags+xml"/>
  <Override PartName="/ppt/tags/tag56.xml" ContentType="application/vnd.openxmlformats-officedocument.presentationml.tags+xml"/>
  <Override PartName="/ppt/tags/tag67.xml" ContentType="application/vnd.openxmlformats-officedocument.presentationml.tags+xml"/>
  <Override PartName="/ppt/slides/slide10.xml" ContentType="application/vnd.openxmlformats-officedocument.presentationml.slide+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tags/tag45.xml" ContentType="application/vnd.openxmlformats-officedocument.presentationml.tags+xml"/>
  <Override PartName="/ppt/tags/tag63.xml" ContentType="application/vnd.openxmlformats-officedocument.presentationml.tags+xml"/>
  <Override PartName="/docProps/custom.xml" ContentType="application/vnd.openxmlformats-officedocument.custom-properties+xml"/>
  <Override PartName="/ppt/tags/tag34.xml" ContentType="application/vnd.openxmlformats-officedocument.presentationml.tags+xml"/>
  <Override PartName="/ppt/tags/tag52.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tags/tag32.xml" ContentType="application/vnd.openxmlformats-officedocument.presentationml.tags+xml"/>
  <Override PartName="/ppt/tags/tag41.xml" ContentType="application/vnd.openxmlformats-officedocument.presentationml.tags+xml"/>
  <Override PartName="/ppt/tags/tag50.xml" ContentType="application/vnd.openxmlformats-officedocument.presentationml.tags+xml"/>
  <Override PartName="/ppt/tags/tag70.xml" ContentType="application/vnd.openxmlformats-officedocument.presentationml.tags+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heme/theme6.xml" ContentType="application/vnd.openxmlformats-officedocument.theme+xml"/>
  <Override PartName="/ppt/tags/tag10.xml" ContentType="application/vnd.openxmlformats-officedocument.presentationml.tags+xml"/>
  <Override PartName="/ppt/tags/tag21.xml" ContentType="application/vnd.openxmlformats-officedocument.presentationml.tags+xml"/>
  <Override PartName="/ppt/tags/tag30.xml" ContentType="application/vnd.openxmlformats-officedocument.presentationml.tags+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tags/tag7.xml" ContentType="application/vnd.openxmlformats-officedocument.presentationml.tags+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Default Extension="emf" ContentType="image/x-emf"/>
  <Override PartName="/ppt/tags/tag39.xml" ContentType="application/vnd.openxmlformats-officedocument.presentationml.tags+xml"/>
  <Override PartName="/ppt/tags/tag59.xml" ContentType="application/vnd.openxmlformats-officedocument.presentationml.tags+xml"/>
  <Override PartName="/ppt/tags/tag68.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slideLayouts/slideLayout14.xml" ContentType="application/vnd.openxmlformats-officedocument.presentationml.slideLayout+xml"/>
  <Override PartName="/ppt/tags/tag19.xml" ContentType="application/vnd.openxmlformats-officedocument.presentationml.tags+xml"/>
  <Override PartName="/ppt/tags/tag28.xml" ContentType="application/vnd.openxmlformats-officedocument.presentationml.tags+xml"/>
  <Override PartName="/ppt/tags/tag37.xml" ContentType="application/vnd.openxmlformats-officedocument.presentationml.tags+xml"/>
  <Override PartName="/ppt/tags/tag48.xml" ContentType="application/vnd.openxmlformats-officedocument.presentationml.tags+xml"/>
  <Override PartName="/ppt/tags/tag57.xml" ContentType="application/vnd.openxmlformats-officedocument.presentationml.tags+xml"/>
  <Override PartName="/ppt/tags/tag66.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tags/tag17.xml" ContentType="application/vnd.openxmlformats-officedocument.presentationml.tags+xml"/>
  <Override PartName="/ppt/tags/tag26.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tags/tag55.xml" ContentType="application/vnd.openxmlformats-officedocument.presentationml.tags+xml"/>
  <Override PartName="/ppt/tags/tag64.xml" ContentType="application/vnd.openxmlformats-officedocument.presentationml.tags+xml"/>
  <Override PartName="/ppt/slideLayouts/slideLayout10.xml" ContentType="application/vnd.openxmlformats-officedocument.presentationml.slideLayout+xml"/>
  <Override PartName="/ppt/tags/tag15.xml" ContentType="application/vnd.openxmlformats-officedocument.presentationml.tags+xml"/>
  <Override PartName="/ppt/tags/tag24.xml" ContentType="application/vnd.openxmlformats-officedocument.presentationml.tags+xml"/>
  <Override PartName="/ppt/tags/tag33.xml" ContentType="application/vnd.openxmlformats-officedocument.presentationml.tags+xml"/>
  <Override PartName="/ppt/tags/tag44.xml" ContentType="application/vnd.openxmlformats-officedocument.presentationml.tags+xml"/>
  <Override PartName="/ppt/tags/tag53.xml" ContentType="application/vnd.openxmlformats-officedocument.presentationml.tags+xml"/>
  <Override PartName="/ppt/tags/tag62.xml" ContentType="application/vnd.openxmlformats-officedocument.presentationml.tags+xml"/>
  <Override PartName="/ppt/tags/tag71.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tags/tag31.xml" ContentType="application/vnd.openxmlformats-officedocument.presentationml.tags+xml"/>
  <Override PartName="/ppt/tags/tag40.xml" ContentType="application/vnd.openxmlformats-officedocument.presentationml.tags+xml"/>
  <Override PartName="/ppt/tags/tag42.xml" ContentType="application/vnd.openxmlformats-officedocument.presentationml.tags+xml"/>
  <Override PartName="/ppt/tags/tag51.xml" ContentType="application/vnd.openxmlformats-officedocument.presentationml.tags+xml"/>
  <Override PartName="/ppt/tags/tag60.xml" ContentType="application/vnd.openxmlformats-officedocument.presentationml.tags+xml"/>
  <Override PartName="/ppt/slides/slide8.xml" ContentType="application/vnd.openxmlformats-officedocument.presentationml.slide+xml"/>
  <Override PartName="/ppt/handoutMasters/handoutMaster1.xml" ContentType="application/vnd.openxmlformats-officedocument.presentationml.handoutMaster+xml"/>
  <Override PartName="/ppt/tags/tag11.xml" ContentType="application/vnd.openxmlformats-officedocument.presentationml.tags+xml"/>
  <Override PartName="/ppt/tags/tag20.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ags/tag2.xml" ContentType="application/vnd.openxmlformats-officedocument.presentationml.tags+xml"/>
  <Override PartName="/ppt/slideLayouts/slideLayout15.xml" ContentType="application/vnd.openxmlformats-officedocument.presentationml.slideLayout+xml"/>
  <Override PartName="/ppt/tags/tag58.xml" ContentType="application/vnd.openxmlformats-officedocument.presentationml.tags+xml"/>
  <Override PartName="/ppt/tags/tag69.xml" ContentType="application/vnd.openxmlformats-officedocument.presentationml.tags+xml"/>
  <Default Extension="rels" ContentType="application/vnd.openxmlformats-package.relationships+xml"/>
  <Override PartName="/ppt/tags/tag29.xml" ContentType="application/vnd.openxmlformats-officedocument.presentationml.tags+xml"/>
  <Override PartName="/ppt/tags/tag47.xml" ContentType="application/vnd.openxmlformats-officedocument.presentationml.tags+xml"/>
  <Override PartName="/ppt/slides/slide12.xml" ContentType="application/vnd.openxmlformats-officedocument.presentationml.slide+xml"/>
  <Override PartName="/ppt/slideLayouts/slideLayout11.xml" ContentType="application/vnd.openxmlformats-officedocument.presentationml.slideLayout+xml"/>
  <Override PartName="/ppt/tags/tag18.xml" ContentType="application/vnd.openxmlformats-officedocument.presentationml.tags+xml"/>
  <Override PartName="/ppt/tags/tag36.xml" ContentType="application/vnd.openxmlformats-officedocument.presentationml.tags+xml"/>
  <Override PartName="/ppt/tags/tag54.xml" ContentType="application/vnd.openxmlformats-officedocument.presentationml.tags+xml"/>
  <Override PartName="/ppt/tags/tag65.xml" ContentType="application/vnd.openxmlformats-officedocument.presentationml.tags+xml"/>
  <Override PartName="/ppt/commentAuthors.xml" ContentType="application/vnd.openxmlformats-officedocument.presentationml.commentAuthors+xml"/>
  <Override PartName="/ppt/tags/tag14.xml" ContentType="application/vnd.openxmlformats-officedocument.presentationml.tags+xml"/>
  <Override PartName="/ppt/tags/tag25.xml" ContentType="application/vnd.openxmlformats-officedocument.presentationml.tags+xml"/>
  <Override PartName="/ppt/tags/tag43.xml" ContentType="application/vnd.openxmlformats-officedocument.presentationml.tags+xml"/>
  <Override PartName="/ppt/tags/tag61.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6" r:id="rId2"/>
    <p:sldMasterId id="2147483661" r:id="rId3"/>
    <p:sldMasterId id="2147483664" r:id="rId4"/>
  </p:sldMasterIdLst>
  <p:notesMasterIdLst>
    <p:notesMasterId r:id="rId21"/>
  </p:notesMasterIdLst>
  <p:handoutMasterIdLst>
    <p:handoutMasterId r:id="rId22"/>
  </p:handoutMasterIdLst>
  <p:sldIdLst>
    <p:sldId id="729" r:id="rId5"/>
    <p:sldId id="743" r:id="rId6"/>
    <p:sldId id="767" r:id="rId7"/>
    <p:sldId id="565" r:id="rId8"/>
    <p:sldId id="739" r:id="rId9"/>
    <p:sldId id="753" r:id="rId10"/>
    <p:sldId id="740" r:id="rId11"/>
    <p:sldId id="597" r:id="rId12"/>
    <p:sldId id="754" r:id="rId13"/>
    <p:sldId id="755" r:id="rId14"/>
    <p:sldId id="756" r:id="rId15"/>
    <p:sldId id="759" r:id="rId16"/>
    <p:sldId id="757" r:id="rId17"/>
    <p:sldId id="766" r:id="rId18"/>
    <p:sldId id="744" r:id="rId19"/>
    <p:sldId id="270" r:id="rId20"/>
  </p:sldIdLst>
  <p:sldSz cx="12192000" cy="6858000"/>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李东生" initials="李东生" lastIdx="1" clrIdx="0"/>
  <p:cmAuthor id="1" name="CAT H" initials="CH" lastIdx="1" clrIdx="0"/>
  <p:cmAuthor id="2" name="作者" initials="A" lastIdx="0" clrIdx="1"/>
  <p:cmAuthor id="3" name="Administrator" initials="A"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CC"/>
    <a:srgbClr val="00724D"/>
    <a:srgbClr val="CAF6DF"/>
    <a:srgbClr val="5DEFA9"/>
    <a:srgbClr val="003300"/>
    <a:srgbClr val="006600"/>
    <a:srgbClr val="F2FCF7"/>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1230"/>
    <p:restoredTop sz="88296" autoAdjust="0"/>
  </p:normalViewPr>
  <p:slideViewPr>
    <p:cSldViewPr snapToGrid="0" showGuides="1">
      <p:cViewPr varScale="1">
        <p:scale>
          <a:sx n="78" d="100"/>
          <a:sy n="78" d="100"/>
        </p:scale>
        <p:origin x="-1194" y="-90"/>
      </p:cViewPr>
      <p:guideLst>
        <p:guide orient="horz" pos="2094"/>
        <p:guide pos="3835"/>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pPr/>
              <a:t>2021/8/30</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页眉占位符 1"/>
          <p:cNvSpPr>
            <a:spLocks noGrp="1" noChangeArrowheads="1"/>
          </p:cNvSpPr>
          <p:nvPr>
            <p:ph type="hdr" sz="quarter" idx="4294967295"/>
          </p:nvPr>
        </p:nvSpPr>
        <p:spPr bwMode="auto">
          <a:xfrm>
            <a:off x="0" y="0"/>
            <a:ext cx="2971800" cy="458788"/>
          </a:xfrm>
          <a:prstGeom prst="rect">
            <a:avLst/>
          </a:prstGeom>
          <a:noFill/>
          <a:ln>
            <a:noFill/>
          </a:ln>
        </p:spPr>
        <p:txBody>
          <a:bodyPr vert="horz" wrap="square" lIns="91440" tIns="45720" rIns="91440" bIns="45720" numCol="1" anchor="t" anchorCtr="0" compatLnSpc="1"/>
          <a:lstStyle>
            <a:lvl1pPr eaLnBrk="1" hangingPunct="1">
              <a:buFont typeface="Arial" panose="020B0604020202020204" pitchFamily="34" charset="0"/>
              <a:buNone/>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1" name="日期占位符 2"/>
          <p:cNvSpPr>
            <a:spLocks noGrp="1" noChangeArrowheads="1"/>
          </p:cNvSpPr>
          <p:nvPr>
            <p:ph type="dt" idx="1"/>
          </p:nvPr>
        </p:nvSpPr>
        <p:spPr bwMode="auto">
          <a:xfrm>
            <a:off x="3884613" y="0"/>
            <a:ext cx="2971800" cy="458788"/>
          </a:xfrm>
          <a:prstGeom prst="rect">
            <a:avLst/>
          </a:prstGeom>
          <a:noFill/>
          <a:ln>
            <a:noFill/>
          </a:ln>
        </p:spPr>
        <p:txBody>
          <a:bodyPr vert="horz" wrap="square" lIns="91440" tIns="45720" rIns="91440" bIns="45720" numCol="1" anchor="t" anchorCtr="0" compatLnSpc="1"/>
          <a:lstStyle>
            <a:lvl1pPr algn="r" eaLnBrk="1" hangingPunct="1">
              <a:buFont typeface="Arial" panose="020B0604020202020204" pitchFamily="34" charset="0"/>
              <a:buNone/>
              <a:defRPr>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2021/8/30</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172" name="幻灯片图像占位符 3"/>
          <p:cNvSpPr>
            <a:spLocks noGrp="1" noRot="1" noChangeAspect="1"/>
          </p:cNvSpPr>
          <p:nvPr>
            <p:ph type="sldImg"/>
          </p:nvPr>
        </p:nvSpPr>
        <p:spPr>
          <a:xfrm>
            <a:off x="685800" y="1143000"/>
            <a:ext cx="5486400" cy="3086100"/>
          </a:xfrm>
          <a:prstGeom prst="rect">
            <a:avLst/>
          </a:prstGeom>
          <a:noFill/>
          <a:ln w="12700">
            <a:noFill/>
          </a:ln>
        </p:spPr>
      </p:sp>
      <p:sp>
        <p:nvSpPr>
          <p:cNvPr id="2053" name="备注占位符 4"/>
          <p:cNvSpPr>
            <a:spLocks noGrp="1" noRot="1" noChangeAspect="1" noChangeArrowheads="1"/>
          </p:cNvSpPr>
          <p:nvPr/>
        </p:nvSpPr>
        <p:spPr bwMode="auto">
          <a:xfrm>
            <a:off x="685800" y="4400550"/>
            <a:ext cx="5486400" cy="3600450"/>
          </a:xfrm>
          <a:prstGeom prst="rect">
            <a:avLst/>
          </a:prstGeom>
          <a:noFill/>
          <a:ln>
            <a:noFill/>
          </a:ln>
        </p:spPr>
        <p:txBody>
          <a:bodyPr anchor="ctr"/>
          <a:lstStyle>
            <a:lvl1pPr defTabSz="0" eaLnBrk="0" hangingPunct="0">
              <a:spcBef>
                <a:spcPct val="30000"/>
              </a:spcBef>
              <a:defRPr sz="1200">
                <a:solidFill>
                  <a:schemeClr val="tx1"/>
                </a:solidFill>
                <a:latin typeface="Arial" panose="020B0604020202020204" pitchFamily="34" charset="0"/>
              </a:defRPr>
            </a:lvl1pPr>
            <a:lvl2pPr defTabSz="0" eaLnBrk="0" hangingPunct="0">
              <a:spcBef>
                <a:spcPct val="30000"/>
              </a:spcBef>
              <a:defRPr sz="1200">
                <a:solidFill>
                  <a:schemeClr val="tx1"/>
                </a:solidFill>
                <a:latin typeface="Arial" panose="020B0604020202020204" pitchFamily="34" charset="0"/>
              </a:defRPr>
            </a:lvl2pPr>
            <a:lvl3pPr defTabSz="0" eaLnBrk="0" hangingPunct="0">
              <a:spcBef>
                <a:spcPct val="30000"/>
              </a:spcBef>
              <a:defRPr sz="1200">
                <a:solidFill>
                  <a:schemeClr val="tx1"/>
                </a:solidFill>
                <a:latin typeface="Arial" panose="020B0604020202020204" pitchFamily="34" charset="0"/>
              </a:defRPr>
            </a:lvl3pPr>
            <a:lvl4pPr defTabSz="0" eaLnBrk="0" hangingPunct="0">
              <a:spcBef>
                <a:spcPct val="30000"/>
              </a:spcBef>
              <a:defRPr sz="1200">
                <a:solidFill>
                  <a:schemeClr val="tx1"/>
                </a:solidFill>
                <a:latin typeface="Arial" panose="020B0604020202020204" pitchFamily="34" charset="0"/>
              </a:defRPr>
            </a:lvl4pPr>
            <a:lvl5pPr defTabSz="0" eaLnBrk="0" hangingPunct="0">
              <a:spcBef>
                <a:spcPct val="30000"/>
              </a:spcBef>
              <a:defRPr sz="1200">
                <a:solidFill>
                  <a:schemeClr val="tx1"/>
                </a:solidFill>
                <a:latin typeface="Arial" panose="020B0604020202020204" pitchFamily="34" charset="0"/>
              </a:defRPr>
            </a:lvl5pPr>
            <a:lvl6pPr marL="457200" defTabSz="0" eaLnBrk="0" fontAlgn="base" hangingPunct="0">
              <a:spcBef>
                <a:spcPct val="30000"/>
              </a:spcBef>
              <a:spcAft>
                <a:spcPct val="0"/>
              </a:spcAft>
              <a:defRPr sz="1200">
                <a:solidFill>
                  <a:schemeClr val="tx1"/>
                </a:solidFill>
                <a:latin typeface="Arial" panose="020B0604020202020204" pitchFamily="34" charset="0"/>
              </a:defRPr>
            </a:lvl6pPr>
            <a:lvl7pPr marL="914400" defTabSz="0" eaLnBrk="0" fontAlgn="base" hangingPunct="0">
              <a:spcBef>
                <a:spcPct val="30000"/>
              </a:spcBef>
              <a:spcAft>
                <a:spcPct val="0"/>
              </a:spcAft>
              <a:defRPr sz="1200">
                <a:solidFill>
                  <a:schemeClr val="tx1"/>
                </a:solidFill>
                <a:latin typeface="Arial" panose="020B0604020202020204" pitchFamily="34" charset="0"/>
              </a:defRPr>
            </a:lvl7pPr>
            <a:lvl8pPr marL="1371600" defTabSz="0" eaLnBrk="0" fontAlgn="base" hangingPunct="0">
              <a:spcBef>
                <a:spcPct val="30000"/>
              </a:spcBef>
              <a:spcAft>
                <a:spcPct val="0"/>
              </a:spcAft>
              <a:defRPr sz="1200">
                <a:solidFill>
                  <a:schemeClr val="tx1"/>
                </a:solidFill>
                <a:latin typeface="Arial" panose="020B0604020202020204" pitchFamily="34" charset="0"/>
              </a:defRPr>
            </a:lvl8pPr>
            <a:lvl9pPr marL="1828800" defTabSz="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单击此处编辑母版文本样式</a:t>
            </a: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第二级</a:t>
            </a: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第三级</a:t>
            </a: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第四级</a:t>
            </a: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第五级</a:t>
            </a:r>
          </a:p>
        </p:txBody>
      </p:sp>
      <p:sp>
        <p:nvSpPr>
          <p:cNvPr id="2054" name="页脚占位符 5"/>
          <p:cNvSpPr>
            <a:spLocks noGrp="1" noChangeArrowheads="1"/>
          </p:cNvSpPr>
          <p:nvPr>
            <p:ph type="ftr" sz="quarter" idx="4"/>
          </p:nvPr>
        </p:nvSpPr>
        <p:spPr bwMode="auto">
          <a:xfrm>
            <a:off x="0" y="8685213"/>
            <a:ext cx="2971800" cy="458788"/>
          </a:xfrm>
          <a:prstGeom prst="rect">
            <a:avLst/>
          </a:prstGeom>
          <a:noFill/>
          <a:ln>
            <a:noFill/>
          </a:ln>
        </p:spPr>
        <p:txBody>
          <a:bodyPr vert="horz" wrap="square" lIns="91440" tIns="45720" rIns="91440" bIns="45720" numCol="1" anchor="b" anchorCtr="0" compatLnSpc="1"/>
          <a:lstStyle>
            <a:lvl1pPr eaLnBrk="1" hangingPunct="1">
              <a:buFont typeface="Arial" panose="020B0604020202020204" pitchFamily="34" charset="0"/>
              <a:buNone/>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5" name="灯片编号占位符 6"/>
          <p:cNvSpPr>
            <a:spLocks noGrp="1" noChangeArrowheads="1"/>
          </p:cNvSpPr>
          <p:nvPr>
            <p:ph type="sldNum" sz="quarter" idx="5"/>
          </p:nvPr>
        </p:nvSpPr>
        <p:spPr bwMode="auto">
          <a:xfrm>
            <a:off x="3884613" y="8685213"/>
            <a:ext cx="2971800" cy="458788"/>
          </a:xfrm>
          <a:prstGeom prst="rect">
            <a:avLst/>
          </a:prstGeom>
          <a:noFill/>
          <a:ln>
            <a:noFill/>
          </a:ln>
        </p:spPr>
        <p:txBody>
          <a:bodyPr vert="horz" wrap="square" lIns="91440" tIns="45720" rIns="91440" bIns="45720" numCol="1" anchor="b" anchorCtr="0" compatLnSpc="1"/>
          <a:lstStyle/>
          <a:p>
            <a:pPr lvl="0" algn="r" eaLnBrk="1" hangingPunct="1">
              <a:buNone/>
            </a:pPr>
            <a:fld id="{9A0DB2DC-4C9A-4742-B13C-FB6460FD3503}" type="slidenum">
              <a:rPr lang="zh-CN" altLang="en-US" dirty="0"/>
              <a:pPr lvl="0" algn="r" eaLnBrk="1" hangingPunct="1">
                <a:buNone/>
              </a:pPr>
              <a:t>‹#›</a:t>
            </a:fld>
            <a:endParaRPr lang="zh-CN" altLang="en-US" sz="1200" dirty="0"/>
          </a:p>
        </p:txBody>
      </p:sp>
    </p:spTree>
  </p:cSld>
  <p:clrMap bg1="lt1" tx1="dk1" bg2="lt2" tx2="dk2" accent1="accent1" accent2="accent2" accent3="accent3" accent4="accent4" accent5="accent5" accent6="accent6" hlink="hlink" folHlink="folHlink"/>
  <p:hf sldNum="0" hdr="0" ftr="0"/>
  <p:notesStyle>
    <a:lvl1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9A51D9C-74F3-4A50-80CE-FCA0A0469843}" type="slidenum">
              <a:rPr lang="zh-CN" altLang="en-US" smtClean="0"/>
              <a:pPr/>
              <a:t>3</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日期占位符 2"/>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2021/8/30</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文本占位符 3"/>
          <p:cNvSpPr>
            <a:spLocks noGrp="1"/>
          </p:cNvSpPr>
          <p:nvPr>
            <p:ph type="body" sz="quarter"/>
          </p:nvPr>
        </p:nvSpPr>
        <p:spPr>
          <a:xfrm>
            <a:off x="662016" y="3931500"/>
            <a:ext cx="5296132" cy="3216682"/>
          </a:xfrm>
          <a:prstGeom prst="rect">
            <a:avLst/>
          </a:prstGeom>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日期占位符 2"/>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2021/8/30</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文本占位符 3"/>
          <p:cNvSpPr>
            <a:spLocks noGrp="1"/>
          </p:cNvSpPr>
          <p:nvPr>
            <p:ph type="body" sz="quarter"/>
          </p:nvPr>
        </p:nvSpPr>
        <p:spPr>
          <a:xfrm>
            <a:off x="662016" y="3931500"/>
            <a:ext cx="5296132" cy="3216682"/>
          </a:xfrm>
          <a:prstGeom prst="rect">
            <a:avLst/>
          </a:prstGeom>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日期占位符 2"/>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2021/8/30</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文本占位符 3"/>
          <p:cNvSpPr>
            <a:spLocks noGrp="1"/>
          </p:cNvSpPr>
          <p:nvPr>
            <p:ph type="body" sz="quarter"/>
          </p:nvPr>
        </p:nvSpPr>
        <p:spPr>
          <a:xfrm>
            <a:off x="662016" y="3931500"/>
            <a:ext cx="5296132" cy="3216682"/>
          </a:xfrm>
          <a:prstGeom prst="rect">
            <a:avLst/>
          </a:prstGeom>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
    <p:bg>
      <p:bgPr>
        <a:solidFill>
          <a:schemeClr val="bg1"/>
        </a:solidFill>
        <a:effectLst/>
      </p:bgPr>
    </p:bg>
    <p:spTree>
      <p:nvGrpSpPr>
        <p:cNvPr id="1" name=""/>
        <p:cNvGrpSpPr/>
        <p:nvPr/>
      </p:nvGrpSpPr>
      <p:grpSpPr>
        <a:xfrm>
          <a:off x="0" y="0"/>
          <a:ext cx="0" cy="0"/>
          <a:chOff x="0" y="0"/>
          <a:chExt cx="0" cy="0"/>
        </a:xfrm>
      </p:grpSpPr>
      <p:pic>
        <p:nvPicPr>
          <p:cNvPr id="2051" name="图片 2" descr="01"/>
          <p:cNvPicPr>
            <a:picLocks noChangeAspect="1"/>
          </p:cNvPicPr>
          <p:nvPr userDrawn="1"/>
        </p:nvPicPr>
        <p:blipFill>
          <a:blip r:embed="rId2" cstate="print"/>
          <a:stretch>
            <a:fillRect/>
          </a:stretch>
        </p:blipFill>
        <p:spPr>
          <a:xfrm>
            <a:off x="-139700" y="0"/>
            <a:ext cx="12331700" cy="6935788"/>
          </a:xfrm>
          <a:prstGeom prst="rect">
            <a:avLst/>
          </a:prstGeom>
          <a:noFill/>
          <a:ln w="9525">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_节标题">
    <p:spTree>
      <p:nvGrpSpPr>
        <p:cNvPr id="1" name=""/>
        <p:cNvGrpSpPr/>
        <p:nvPr/>
      </p:nvGrpSpPr>
      <p:grpSpPr>
        <a:xfrm>
          <a:off x="0" y="0"/>
          <a:ext cx="0" cy="0"/>
          <a:chOff x="0" y="0"/>
          <a:chExt cx="0" cy="0"/>
        </a:xfrm>
      </p:grpSpPr>
      <p:pic>
        <p:nvPicPr>
          <p:cNvPr id="3" name="图片 2"/>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6887" y="80827"/>
            <a:ext cx="12158731" cy="6697227"/>
          </a:xfrm>
          <a:prstGeom prst="rect">
            <a:avLst/>
          </a:prstGeom>
        </p:spPr>
      </p:pic>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0_标题和内容">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838200" y="658812"/>
            <a:ext cx="8564880" cy="587375"/>
          </a:xfrm>
        </p:spPr>
        <p:txBody>
          <a:bodyPr>
            <a:normAutofit/>
          </a:bodyPr>
          <a:lstStyle>
            <a:lvl1pPr>
              <a:defRPr sz="3000" b="1">
                <a:solidFill>
                  <a:srgbClr val="404040"/>
                </a:solidFill>
              </a:defRPr>
            </a:lvl1pPr>
          </a:lstStyle>
          <a:p>
            <a:r>
              <a:rPr kumimoji="1" lang="zh-CN" altLang="en-US" dirty="0"/>
              <a:t>单击此处编辑母版标题样式</a:t>
            </a:r>
          </a:p>
        </p:txBody>
      </p:sp>
      <p:sp>
        <p:nvSpPr>
          <p:cNvPr id="3" name="内容占位符 2"/>
          <p:cNvSpPr>
            <a:spLocks noGrp="1"/>
          </p:cNvSpPr>
          <p:nvPr>
            <p:ph idx="1"/>
          </p:nvPr>
        </p:nvSpPr>
        <p:spPr>
          <a:xfrm>
            <a:off x="1165860" y="1363981"/>
            <a:ext cx="9791700" cy="4533900"/>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p:cNvSpPr>
            <a:spLocks noGrp="1"/>
          </p:cNvSpPr>
          <p:nvPr>
            <p:ph type="dt" sz="half" idx="10"/>
          </p:nvPr>
        </p:nvSpPr>
        <p:spPr>
          <a:xfrm>
            <a:off x="838200" y="6356350"/>
            <a:ext cx="2743200" cy="365125"/>
          </a:xfrm>
        </p:spPr>
        <p:txBody>
          <a:bodyPr/>
          <a:lstStyle/>
          <a:p>
            <a:fld id="{94E39B5B-A962-884D-B916-4D3FAEE48915}" type="datetime1">
              <a:rPr kumimoji="1" lang="zh-CN" altLang="en-US" smtClean="0"/>
              <a:pPr/>
              <a:t>2021/8/30</a:t>
            </a:fld>
            <a:endParaRPr kumimoji="1" lang="zh-CN" altLang="en-US"/>
          </a:p>
        </p:txBody>
      </p:sp>
      <p:pic>
        <p:nvPicPr>
          <p:cNvPr id="8" name="图片 7"/>
          <p:cNvPicPr>
            <a:picLocks noChangeAspect="1"/>
          </p:cNvPicPr>
          <p:nvPr userDrawn="1"/>
        </p:nvPicPr>
        <p:blipFill>
          <a:blip r:embed="rId3"/>
          <a:stretch>
            <a:fillRect/>
          </a:stretch>
        </p:blipFill>
        <p:spPr>
          <a:xfrm>
            <a:off x="4980211" y="6464208"/>
            <a:ext cx="2032000" cy="139700"/>
          </a:xfrm>
          <a:prstGeom prst="rect">
            <a:avLst/>
          </a:prstGeom>
        </p:spPr>
      </p:pic>
      <p:sp>
        <p:nvSpPr>
          <p:cNvPr id="9" name="灯片编号占位符 5"/>
          <p:cNvSpPr>
            <a:spLocks noGrp="1"/>
          </p:cNvSpPr>
          <p:nvPr>
            <p:ph type="sldNum" sz="quarter" idx="12"/>
          </p:nvPr>
        </p:nvSpPr>
        <p:spPr>
          <a:xfrm>
            <a:off x="8610600" y="6356350"/>
            <a:ext cx="2743200" cy="365125"/>
          </a:xfrm>
        </p:spPr>
        <p:txBody>
          <a:bodyPr/>
          <a:lstStyle>
            <a:lvl1pPr>
              <a:defRPr i="1"/>
            </a:lvl1pPr>
          </a:lstStyle>
          <a:p>
            <a:r>
              <a:rPr kumimoji="1" lang="en-US" altLang="zh-CN" dirty="0"/>
              <a:t>Page</a:t>
            </a:r>
            <a:r>
              <a:rPr kumimoji="1" lang="zh-CN" altLang="en-US" dirty="0"/>
              <a:t> </a:t>
            </a:r>
            <a:fld id="{562DC770-FF79-6F43-8302-D9B49950C096}" type="slidenum">
              <a:rPr kumimoji="1" lang="zh-CN" altLang="en-US" dirty="0" smtClean="0"/>
              <a:pPr/>
              <a:t>‹#›</a:t>
            </a:fld>
            <a:endParaRPr kumimoji="1"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a:xfrm>
            <a:off x="879742" y="6349833"/>
            <a:ext cx="2700000" cy="316800"/>
          </a:xfrm>
        </p:spPr>
        <p:txBody>
          <a:bodyPr/>
          <a:lstStyle/>
          <a:p>
            <a:fld id="{760FBDFE-C587-4B4C-A407-44438C67B59E}" type="datetimeFigureOut">
              <a:rPr lang="zh-CN" altLang="en-US" smtClean="0"/>
              <a:pPr/>
              <a:t>2021/8/30</a:t>
            </a:fld>
            <a:endParaRPr lang="zh-CN" altLang="en-US"/>
          </a:p>
        </p:txBody>
      </p:sp>
      <p:sp>
        <p:nvSpPr>
          <p:cNvPr id="3" name="页脚占位符 2"/>
          <p:cNvSpPr>
            <a:spLocks noGrp="1"/>
          </p:cNvSpPr>
          <p:nvPr>
            <p:ph type="ftr" sz="quarter" idx="11"/>
            <p:custDataLst>
              <p:tags r:id="rId2"/>
            </p:custDataLst>
          </p:nvPr>
        </p:nvSpPr>
        <p:spPr>
          <a:xfrm>
            <a:off x="4116000" y="6349833"/>
            <a:ext cx="3960000" cy="316800"/>
          </a:xfrm>
        </p:spPr>
        <p:txBody>
          <a:bodyPr/>
          <a:lstStyle/>
          <a:p>
            <a:endParaRPr lang="zh-CN" altLang="en-US"/>
          </a:p>
        </p:txBody>
      </p:sp>
      <p:sp>
        <p:nvSpPr>
          <p:cNvPr id="4" name="灯片编号占位符 3"/>
          <p:cNvSpPr>
            <a:spLocks noGrp="1"/>
          </p:cNvSpPr>
          <p:nvPr>
            <p:ph type="sldNum" sz="quarter" idx="12"/>
            <p:custDataLst>
              <p:tags r:id="rId3"/>
            </p:custDataLst>
          </p:nvPr>
        </p:nvSpPr>
        <p:spPr>
          <a:xfrm>
            <a:off x="8610600" y="6349833"/>
            <a:ext cx="2700000" cy="316800"/>
          </a:xfrm>
        </p:spPr>
        <p:txBody>
          <a:bodyPr/>
          <a:lstStyle/>
          <a:p>
            <a:fld id="{49AE70B2-8BF9-45C0-BB95-33D1B9D3A854}" type="slidenum">
              <a:rPr lang="zh-CN" altLang="en-US" smtClean="0"/>
              <a:pPr/>
              <a:t>‹#›</a:t>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a:xfrm>
            <a:off x="879742" y="6349833"/>
            <a:ext cx="2700000" cy="316800"/>
          </a:xfrm>
        </p:spPr>
        <p:txBody>
          <a:bodyPr/>
          <a:lstStyle>
            <a:lvl1pPr>
              <a:defRPr>
                <a:solidFill>
                  <a:schemeClr val="tx1">
                    <a:lumMod val="85000"/>
                    <a:lumOff val="15000"/>
                  </a:schemeClr>
                </a:solidFill>
              </a:defRPr>
            </a:lvl1pPr>
          </a:lstStyle>
          <a:p>
            <a:fld id="{760FBDFE-C587-4B4C-A407-44438C67B59E}" type="datetimeFigureOut">
              <a:rPr lang="zh-CN" altLang="en-US" smtClean="0"/>
              <a:pPr/>
              <a:t>2021/8/30</a:t>
            </a:fld>
            <a:endParaRPr lang="zh-CN" altLang="en-US"/>
          </a:p>
        </p:txBody>
      </p:sp>
      <p:sp>
        <p:nvSpPr>
          <p:cNvPr id="3" name="页脚占位符 2"/>
          <p:cNvSpPr>
            <a:spLocks noGrp="1"/>
          </p:cNvSpPr>
          <p:nvPr>
            <p:ph type="ftr" sz="quarter" idx="11"/>
            <p:custDataLst>
              <p:tags r:id="rId2"/>
            </p:custDataLst>
          </p:nvPr>
        </p:nvSpPr>
        <p:spPr>
          <a:xfrm>
            <a:off x="4116000" y="6349833"/>
            <a:ext cx="3960000" cy="316800"/>
          </a:xfrm>
        </p:spPr>
        <p:txBody>
          <a:bodyPr/>
          <a:lstStyle>
            <a:lvl1pPr>
              <a:defRPr>
                <a:solidFill>
                  <a:schemeClr val="tx1">
                    <a:lumMod val="85000"/>
                    <a:lumOff val="15000"/>
                  </a:schemeClr>
                </a:solidFill>
              </a:defRPr>
            </a:lvl1pPr>
          </a:lstStyle>
          <a:p>
            <a:endParaRPr lang="zh-CN" altLang="en-US"/>
          </a:p>
        </p:txBody>
      </p:sp>
      <p:sp>
        <p:nvSpPr>
          <p:cNvPr id="4" name="灯片编号占位符 3"/>
          <p:cNvSpPr>
            <a:spLocks noGrp="1"/>
          </p:cNvSpPr>
          <p:nvPr>
            <p:ph type="sldNum" sz="quarter" idx="12"/>
            <p:custDataLst>
              <p:tags r:id="rId3"/>
            </p:custDataLst>
          </p:nvPr>
        </p:nvSpPr>
        <p:spPr>
          <a:xfrm>
            <a:off x="8610600" y="6349833"/>
            <a:ext cx="2700000" cy="316800"/>
          </a:xfrm>
        </p:spPr>
        <p:txBody>
          <a:bodyPr/>
          <a:lstStyle>
            <a:lvl1pPr>
              <a:defRPr>
                <a:solidFill>
                  <a:schemeClr val="tx1">
                    <a:lumMod val="85000"/>
                    <a:lumOff val="15000"/>
                  </a:schemeClr>
                </a:solidFill>
              </a:defRPr>
            </a:lvl1pPr>
          </a:lstStyle>
          <a:p>
            <a:fld id="{49AE70B2-8BF9-45C0-BB95-33D1B9D3A854}"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自定义版式">
    <p:bg>
      <p:bgPr>
        <a:solidFill>
          <a:schemeClr val="bg1"/>
        </a:solidFill>
        <a:effectLst/>
      </p:bgPr>
    </p:bg>
    <p:spTree>
      <p:nvGrpSpPr>
        <p:cNvPr id="1" name=""/>
        <p:cNvGrpSpPr/>
        <p:nvPr/>
      </p:nvGrpSpPr>
      <p:grpSpPr>
        <a:xfrm>
          <a:off x="0" y="0"/>
          <a:ext cx="0" cy="0"/>
          <a:chOff x="0" y="0"/>
          <a:chExt cx="0" cy="0"/>
        </a:xfrm>
      </p:grpSpPr>
      <p:pic>
        <p:nvPicPr>
          <p:cNvPr id="3075" name="图片 5" descr="01c"/>
          <p:cNvPicPr>
            <a:picLocks noChangeAspect="1"/>
          </p:cNvPicPr>
          <p:nvPr userDrawn="1"/>
        </p:nvPicPr>
        <p:blipFill>
          <a:blip r:embed="rId2" cstate="print"/>
          <a:stretch>
            <a:fillRect/>
          </a:stretch>
        </p:blipFill>
        <p:spPr>
          <a:xfrm>
            <a:off x="-111125" y="0"/>
            <a:ext cx="12303125" cy="6919913"/>
          </a:xfrm>
          <a:prstGeom prst="rect">
            <a:avLst/>
          </a:prstGeom>
          <a:noFill/>
          <a:ln w="9525">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1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6"/>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838200" y="6356351"/>
            <a:ext cx="2743200" cy="365125"/>
          </a:xfrm>
          <a:prstGeom prst="rect">
            <a:avLst/>
          </a:prstGeom>
        </p:spPr>
        <p:txBody>
          <a:bodyPr/>
          <a:lstStyle/>
          <a:p>
            <a:fld id="{EA7A3100-DE3C-46DE-A901-464DE630C16B}" type="datetimeFigureOut">
              <a:rPr lang="zh-CN" altLang="en-US" smtClean="0"/>
              <a:pPr/>
              <a:t>2021/8/30</a:t>
            </a:fld>
            <a:endParaRPr lang="zh-CN" altLang="en-US"/>
          </a:p>
        </p:txBody>
      </p:sp>
      <p:sp>
        <p:nvSpPr>
          <p:cNvPr id="5" name="页脚占位符 4"/>
          <p:cNvSpPr>
            <a:spLocks noGrp="1"/>
          </p:cNvSpPr>
          <p:nvPr>
            <p:ph type="ftr" sz="quarter" idx="11"/>
          </p:nvPr>
        </p:nvSpPr>
        <p:spPr>
          <a:xfrm>
            <a:off x="4038600" y="6356351"/>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1"/>
            <a:ext cx="2743200" cy="365125"/>
          </a:xfrm>
          <a:prstGeom prst="rect">
            <a:avLst/>
          </a:prstGeom>
        </p:spPr>
        <p:txBody>
          <a:bodyPr/>
          <a:lstStyle/>
          <a:p>
            <a:fld id="{A775A56D-B246-4D3E-BAE7-937263F86FD5}"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2" name="矩形 7"/>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
    <p:spTree>
      <p:nvGrpSpPr>
        <p:cNvPr id="1" name=""/>
        <p:cNvGrpSpPr/>
        <p:nvPr/>
      </p:nvGrpSpPr>
      <p:grpSpPr>
        <a:xfrm>
          <a:off x="0" y="0"/>
          <a:ext cx="0" cy="0"/>
          <a:chOff x="0" y="0"/>
          <a:chExt cx="0" cy="0"/>
        </a:xfrm>
      </p:grpSpPr>
      <p:sp>
        <p:nvSpPr>
          <p:cNvPr id="8" name="眉头"/>
          <p:cNvSpPr txBox="1"/>
          <p:nvPr userDrawn="1"/>
        </p:nvSpPr>
        <p:spPr>
          <a:xfrm>
            <a:off x="648498"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章节标题一</a:t>
            </a:r>
          </a:p>
        </p:txBody>
      </p:sp>
      <p:sp>
        <p:nvSpPr>
          <p:cNvPr id="9" name="眉头"/>
          <p:cNvSpPr txBox="1"/>
          <p:nvPr userDrawn="1"/>
        </p:nvSpPr>
        <p:spPr>
          <a:xfrm>
            <a:off x="2478497"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章节标题二</a:t>
            </a:r>
          </a:p>
        </p:txBody>
      </p:sp>
      <p:sp>
        <p:nvSpPr>
          <p:cNvPr id="10" name="眉头"/>
          <p:cNvSpPr txBox="1"/>
          <p:nvPr userDrawn="1"/>
        </p:nvSpPr>
        <p:spPr>
          <a:xfrm>
            <a:off x="4324930"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章节标题三</a:t>
            </a:r>
          </a:p>
        </p:txBody>
      </p:sp>
      <p:sp>
        <p:nvSpPr>
          <p:cNvPr id="11" name="眉头"/>
          <p:cNvSpPr txBox="1"/>
          <p:nvPr userDrawn="1"/>
        </p:nvSpPr>
        <p:spPr>
          <a:xfrm>
            <a:off x="6145876"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章节标题四</a:t>
            </a:r>
          </a:p>
        </p:txBody>
      </p:sp>
      <p:sp>
        <p:nvSpPr>
          <p:cNvPr id="12" name="眉头"/>
          <p:cNvSpPr txBox="1"/>
          <p:nvPr userDrawn="1"/>
        </p:nvSpPr>
        <p:spPr>
          <a:xfrm>
            <a:off x="7966821"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章节标题五</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0-#ppt_w/2"/>
                                          </p:val>
                                        </p:tav>
                                        <p:tav tm="100000">
                                          <p:val>
                                            <p:strVal val="#ppt_x"/>
                                          </p:val>
                                        </p:tav>
                                      </p:tavLst>
                                    </p:anim>
                                    <p:anim calcmode="lin" valueType="num">
                                      <p:cBhvr additive="base">
                                        <p:cTn id="12" dur="500" fill="hold"/>
                                        <p:tgtEl>
                                          <p:spTgt spid="9"/>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0-#ppt_w/2"/>
                                          </p:val>
                                        </p:tav>
                                        <p:tav tm="100000">
                                          <p:val>
                                            <p:strVal val="#ppt_x"/>
                                          </p:val>
                                        </p:tav>
                                      </p:tavLst>
                                    </p:anim>
                                    <p:anim calcmode="lin" valueType="num">
                                      <p:cBhvr additive="base">
                                        <p:cTn id="16" dur="500" fill="hold"/>
                                        <p:tgtEl>
                                          <p:spTgt spid="10"/>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0-#ppt_w/2"/>
                                          </p:val>
                                        </p:tav>
                                        <p:tav tm="100000">
                                          <p:val>
                                            <p:strVal val="#ppt_x"/>
                                          </p:val>
                                        </p:tav>
                                      </p:tavLst>
                                    </p:anim>
                                    <p:anim calcmode="lin" valueType="num">
                                      <p:cBhvr additive="base">
                                        <p:cTn id="20" dur="500" fill="hold"/>
                                        <p:tgtEl>
                                          <p:spTgt spid="11"/>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0-#ppt_w/2"/>
                                          </p:val>
                                        </p:tav>
                                        <p:tav tm="100000">
                                          <p:val>
                                            <p:strVal val="#ppt_x"/>
                                          </p:val>
                                        </p:tav>
                                      </p:tavLst>
                                    </p:anim>
                                    <p:anim calcmode="lin" valueType="num">
                                      <p:cBhvr additive="base">
                                        <p:cTn id="24"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p:spPr>
        <p:txBody>
          <a:bodyPr/>
          <a:lstStyle/>
          <a:p>
            <a:fld id="{82F288E0-7875-42C4-84C8-98DBBD3BF4D2}" type="datetimeFigureOut">
              <a:rPr lang="zh-CN" altLang="en-US" smtClean="0"/>
              <a:pPr/>
              <a:t>2021/8/30</a:t>
            </a:fld>
            <a:endParaRPr lang="zh-CN" altLang="en-US"/>
          </a:p>
        </p:txBody>
      </p:sp>
      <p:sp>
        <p:nvSpPr>
          <p:cNvPr id="3" name="页脚占位符 2"/>
          <p:cNvSpPr>
            <a:spLocks noGrp="1"/>
          </p:cNvSpPr>
          <p:nvPr>
            <p:ph type="ftr" sz="quarter" idx="11"/>
          </p:nvPr>
        </p:nvSpPr>
        <p:spPr>
          <a:xfrm>
            <a:off x="4038600" y="6356350"/>
            <a:ext cx="4114800" cy="365125"/>
          </a:xfr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标题">
    <p:bg>
      <p:bgPr>
        <a:solidFill>
          <a:schemeClr val="bg1"/>
        </a:solidFill>
        <a:effectLst/>
      </p:bgPr>
    </p:bg>
    <p:spTree>
      <p:nvGrpSpPr>
        <p:cNvPr id="1" name=""/>
        <p:cNvGrpSpPr/>
        <p:nvPr/>
      </p:nvGrpSpPr>
      <p:grpSpPr>
        <a:xfrm>
          <a:off x="0" y="0"/>
          <a:ext cx="0" cy="0"/>
          <a:chOff x="0" y="0"/>
          <a:chExt cx="0" cy="0"/>
        </a:xfrm>
      </p:grpSpPr>
      <p:pic>
        <p:nvPicPr>
          <p:cNvPr id="2051" name="图片 2" descr="01"/>
          <p:cNvPicPr>
            <a:picLocks noChangeAspect="1"/>
          </p:cNvPicPr>
          <p:nvPr userDrawn="1"/>
        </p:nvPicPr>
        <p:blipFill>
          <a:blip r:embed="rId2" cstate="print"/>
          <a:stretch>
            <a:fillRect/>
          </a:stretch>
        </p:blipFill>
        <p:spPr>
          <a:xfrm>
            <a:off x="-139700" y="0"/>
            <a:ext cx="12331700" cy="6935788"/>
          </a:xfrm>
          <a:prstGeom prst="rect">
            <a:avLst/>
          </a:prstGeom>
          <a:noFill/>
          <a:ln w="9525">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a:xfrm>
            <a:off x="879742" y="6349833"/>
            <a:ext cx="2700000" cy="316800"/>
          </a:xfrm>
        </p:spPr>
        <p:txBody>
          <a:bodyPr/>
          <a:lstStyle/>
          <a:p>
            <a:fld id="{760FBDFE-C587-4B4C-A407-44438C67B59E}" type="datetimeFigureOut">
              <a:rPr lang="zh-CN" altLang="en-US" smtClean="0"/>
              <a:pPr/>
              <a:t>2021/8/30</a:t>
            </a:fld>
            <a:endParaRPr lang="zh-CN" altLang="en-US"/>
          </a:p>
        </p:txBody>
      </p:sp>
      <p:sp>
        <p:nvSpPr>
          <p:cNvPr id="3" name="页脚占位符 2"/>
          <p:cNvSpPr>
            <a:spLocks noGrp="1"/>
          </p:cNvSpPr>
          <p:nvPr>
            <p:ph type="ftr" sz="quarter" idx="11"/>
            <p:custDataLst>
              <p:tags r:id="rId2"/>
            </p:custDataLst>
          </p:nvPr>
        </p:nvSpPr>
        <p:spPr>
          <a:xfrm>
            <a:off x="4116000" y="6349833"/>
            <a:ext cx="3960000" cy="316800"/>
          </a:xfrm>
        </p:spPr>
        <p:txBody>
          <a:bodyPr/>
          <a:lstStyle/>
          <a:p>
            <a:endParaRPr lang="zh-CN" altLang="en-US"/>
          </a:p>
        </p:txBody>
      </p:sp>
      <p:sp>
        <p:nvSpPr>
          <p:cNvPr id="4" name="灯片编号占位符 3"/>
          <p:cNvSpPr>
            <a:spLocks noGrp="1"/>
          </p:cNvSpPr>
          <p:nvPr>
            <p:ph type="sldNum" sz="quarter" idx="12"/>
            <p:custDataLst>
              <p:tags r:id="rId3"/>
            </p:custDataLst>
          </p:nvPr>
        </p:nvSpPr>
        <p:spPr>
          <a:xfrm>
            <a:off x="8610600" y="6349833"/>
            <a:ext cx="2700000" cy="316800"/>
          </a:xfrm>
        </p:spPr>
        <p:txBody>
          <a:bodyPr/>
          <a:lstStyle/>
          <a:p>
            <a:fld id="{49AE70B2-8BF9-45C0-BB95-33D1B9D3A854}"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image" Target="../media/image1.jpeg"/><Relationship Id="rId5" Type="http://schemas.openxmlformats.org/officeDocument/2006/relationships/theme" Target="../theme/theme2.xml"/><Relationship Id="rId4"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image" Target="../media/image1.jpeg"/></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5.xml"/><Relationship Id="rId1" Type="http://schemas.openxmlformats.org/officeDocument/2006/relationships/slideLayout" Target="../slideLayouts/slideLayout14.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图片 1" descr="01b"/>
          <p:cNvPicPr>
            <a:picLocks noChangeAspect="1"/>
          </p:cNvPicPr>
          <p:nvPr userDrawn="1"/>
        </p:nvPicPr>
        <p:blipFill>
          <a:blip r:embed="rId9" cstate="print"/>
          <a:stretch>
            <a:fillRect/>
          </a:stretch>
        </p:blipFill>
        <p:spPr>
          <a:xfrm>
            <a:off x="-93662" y="0"/>
            <a:ext cx="12285662" cy="691038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sldNum="0" hdr="0" ftr="0" dt="0"/>
  <p:txStyles>
    <p:title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图片 1" descr="01b"/>
          <p:cNvPicPr>
            <a:picLocks noChangeAspect="1"/>
          </p:cNvPicPr>
          <p:nvPr userDrawn="1"/>
        </p:nvPicPr>
        <p:blipFill>
          <a:blip r:embed="rId6" cstate="print"/>
          <a:stretch>
            <a:fillRect/>
          </a:stretch>
        </p:blipFill>
        <p:spPr>
          <a:xfrm>
            <a:off x="-93662" y="0"/>
            <a:ext cx="12285662" cy="691038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Lst>
  <p:hf sldNum="0" hdr="0" ftr="0" dt="0"/>
  <p:txStyles>
    <p:title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图片 1" descr="01b"/>
          <p:cNvPicPr>
            <a:picLocks noChangeAspect="1"/>
          </p:cNvPicPr>
          <p:nvPr userDrawn="1"/>
        </p:nvPicPr>
        <p:blipFill>
          <a:blip r:embed="rId4" cstate="print"/>
          <a:stretch>
            <a:fillRect/>
          </a:stretch>
        </p:blipFill>
        <p:spPr>
          <a:xfrm>
            <a:off x="-93662" y="0"/>
            <a:ext cx="12285662" cy="691038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2" r:id="rId1"/>
    <p:sldLayoutId id="2147483663" r:id="rId2"/>
  </p:sldLayoutIdLst>
  <p:hf sldNum="0" hdr="0" ftr="0" dt="0"/>
  <p:txStyles>
    <p:title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图片 1" descr="01b"/>
          <p:cNvPicPr>
            <a:picLocks noChangeAspect="1"/>
          </p:cNvPicPr>
          <p:nvPr userDrawn="1"/>
        </p:nvPicPr>
        <p:blipFill>
          <a:blip r:embed="rId4" cstate="print"/>
          <a:stretch>
            <a:fillRect/>
          </a:stretch>
        </p:blipFill>
        <p:spPr>
          <a:xfrm>
            <a:off x="-93662" y="0"/>
            <a:ext cx="12285662" cy="691038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5" r:id="rId1"/>
    <p:sldLayoutId id="2147483666" r:id="rId2"/>
  </p:sldLayoutIdLst>
  <p:hf sldNum="0" hdr="0" ftr="0" dt="0"/>
  <p:txStyles>
    <p:title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10.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5.xml"/><Relationship Id="rId1" Type="http://schemas.openxmlformats.org/officeDocument/2006/relationships/tags" Target="../tags/tag57.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5.xml"/><Relationship Id="rId1" Type="http://schemas.openxmlformats.org/officeDocument/2006/relationships/tags" Target="../tags/tag58.xml"/></Relationships>
</file>

<file path=ppt/slides/_rels/slide12.xml.rels><?xml version="1.0" encoding="UTF-8" standalone="yes"?>
<Relationships xmlns="http://schemas.openxmlformats.org/package/2006/relationships"><Relationship Id="rId8" Type="http://schemas.openxmlformats.org/officeDocument/2006/relationships/tags" Target="../tags/tag66.xml"/><Relationship Id="rId3" Type="http://schemas.openxmlformats.org/officeDocument/2006/relationships/tags" Target="../tags/tag61.xml"/><Relationship Id="rId7" Type="http://schemas.openxmlformats.org/officeDocument/2006/relationships/tags" Target="../tags/tag65.xml"/><Relationship Id="rId2" Type="http://schemas.openxmlformats.org/officeDocument/2006/relationships/tags" Target="../tags/tag60.xml"/><Relationship Id="rId1" Type="http://schemas.openxmlformats.org/officeDocument/2006/relationships/tags" Target="../tags/tag59.xml"/><Relationship Id="rId6" Type="http://schemas.openxmlformats.org/officeDocument/2006/relationships/tags" Target="../tags/tag64.xml"/><Relationship Id="rId5" Type="http://schemas.openxmlformats.org/officeDocument/2006/relationships/tags" Target="../tags/tag63.xml"/><Relationship Id="rId4" Type="http://schemas.openxmlformats.org/officeDocument/2006/relationships/tags" Target="../tags/tag62.xml"/><Relationship Id="rId9"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5.xml"/><Relationship Id="rId1" Type="http://schemas.openxmlformats.org/officeDocument/2006/relationships/tags" Target="../tags/tag67.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5.xml"/><Relationship Id="rId1" Type="http://schemas.openxmlformats.org/officeDocument/2006/relationships/tags" Target="../tags/tag68.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5.xml"/><Relationship Id="rId1" Type="http://schemas.openxmlformats.org/officeDocument/2006/relationships/tags" Target="../tags/tag69.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1.xml"/><Relationship Id="rId1" Type="http://schemas.openxmlformats.org/officeDocument/2006/relationships/tags" Target="../tags/tag7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tags" Target="../tags/tag18.xml"/><Relationship Id="rId13" Type="http://schemas.openxmlformats.org/officeDocument/2006/relationships/tags" Target="../tags/tag23.xml"/><Relationship Id="rId18" Type="http://schemas.openxmlformats.org/officeDocument/2006/relationships/tags" Target="../tags/tag28.xml"/><Relationship Id="rId26" Type="http://schemas.openxmlformats.org/officeDocument/2006/relationships/tags" Target="../tags/tag36.xml"/><Relationship Id="rId3" Type="http://schemas.openxmlformats.org/officeDocument/2006/relationships/tags" Target="../tags/tag13.xml"/><Relationship Id="rId21" Type="http://schemas.openxmlformats.org/officeDocument/2006/relationships/tags" Target="../tags/tag31.xml"/><Relationship Id="rId34" Type="http://schemas.openxmlformats.org/officeDocument/2006/relationships/tags" Target="../tags/tag44.xml"/><Relationship Id="rId7" Type="http://schemas.openxmlformats.org/officeDocument/2006/relationships/tags" Target="../tags/tag17.xml"/><Relationship Id="rId12" Type="http://schemas.openxmlformats.org/officeDocument/2006/relationships/tags" Target="../tags/tag22.xml"/><Relationship Id="rId17" Type="http://schemas.openxmlformats.org/officeDocument/2006/relationships/tags" Target="../tags/tag27.xml"/><Relationship Id="rId25" Type="http://schemas.openxmlformats.org/officeDocument/2006/relationships/tags" Target="../tags/tag35.xml"/><Relationship Id="rId33" Type="http://schemas.openxmlformats.org/officeDocument/2006/relationships/tags" Target="../tags/tag43.xml"/><Relationship Id="rId2" Type="http://schemas.openxmlformats.org/officeDocument/2006/relationships/tags" Target="../tags/tag12.xml"/><Relationship Id="rId16" Type="http://schemas.openxmlformats.org/officeDocument/2006/relationships/tags" Target="../tags/tag26.xml"/><Relationship Id="rId20" Type="http://schemas.openxmlformats.org/officeDocument/2006/relationships/tags" Target="../tags/tag30.xml"/><Relationship Id="rId29" Type="http://schemas.openxmlformats.org/officeDocument/2006/relationships/tags" Target="../tags/tag39.xml"/><Relationship Id="rId1" Type="http://schemas.openxmlformats.org/officeDocument/2006/relationships/tags" Target="../tags/tag11.xml"/><Relationship Id="rId6" Type="http://schemas.openxmlformats.org/officeDocument/2006/relationships/tags" Target="../tags/tag16.xml"/><Relationship Id="rId11" Type="http://schemas.openxmlformats.org/officeDocument/2006/relationships/tags" Target="../tags/tag21.xml"/><Relationship Id="rId24" Type="http://schemas.openxmlformats.org/officeDocument/2006/relationships/tags" Target="../tags/tag34.xml"/><Relationship Id="rId32" Type="http://schemas.openxmlformats.org/officeDocument/2006/relationships/tags" Target="../tags/tag42.xml"/><Relationship Id="rId5" Type="http://schemas.openxmlformats.org/officeDocument/2006/relationships/tags" Target="../tags/tag15.xml"/><Relationship Id="rId15" Type="http://schemas.openxmlformats.org/officeDocument/2006/relationships/tags" Target="../tags/tag25.xml"/><Relationship Id="rId23" Type="http://schemas.openxmlformats.org/officeDocument/2006/relationships/tags" Target="../tags/tag33.xml"/><Relationship Id="rId28" Type="http://schemas.openxmlformats.org/officeDocument/2006/relationships/tags" Target="../tags/tag38.xml"/><Relationship Id="rId36" Type="http://schemas.openxmlformats.org/officeDocument/2006/relationships/notesSlide" Target="../notesSlides/notesSlide1.xml"/><Relationship Id="rId10" Type="http://schemas.openxmlformats.org/officeDocument/2006/relationships/tags" Target="../tags/tag20.xml"/><Relationship Id="rId19" Type="http://schemas.openxmlformats.org/officeDocument/2006/relationships/tags" Target="../tags/tag29.xml"/><Relationship Id="rId31" Type="http://schemas.openxmlformats.org/officeDocument/2006/relationships/tags" Target="../tags/tag41.xml"/><Relationship Id="rId4" Type="http://schemas.openxmlformats.org/officeDocument/2006/relationships/tags" Target="../tags/tag14.xml"/><Relationship Id="rId9" Type="http://schemas.openxmlformats.org/officeDocument/2006/relationships/tags" Target="../tags/tag19.xml"/><Relationship Id="rId14" Type="http://schemas.openxmlformats.org/officeDocument/2006/relationships/tags" Target="../tags/tag24.xml"/><Relationship Id="rId22" Type="http://schemas.openxmlformats.org/officeDocument/2006/relationships/tags" Target="../tags/tag32.xml"/><Relationship Id="rId27" Type="http://schemas.openxmlformats.org/officeDocument/2006/relationships/tags" Target="../tags/tag37.xml"/><Relationship Id="rId30" Type="http://schemas.openxmlformats.org/officeDocument/2006/relationships/tags" Target="../tags/tag40.xml"/><Relationship Id="rId35"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tags" Target="../tags/tag45.xml"/><Relationship Id="rId5" Type="http://schemas.openxmlformats.org/officeDocument/2006/relationships/notesSlide" Target="../notesSlides/notesSlide2.xml"/><Relationship Id="rId4"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tags" Target="../tags/tag48.xml"/><Relationship Id="rId5" Type="http://schemas.openxmlformats.org/officeDocument/2006/relationships/notesSlide" Target="../notesSlides/notesSlide3.xml"/><Relationship Id="rId4"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1.xml"/></Relationships>
</file>

<file path=ppt/slides/_rels/slide7.xml.rels><?xml version="1.0" encoding="UTF-8" standalone="yes"?>
<Relationships xmlns="http://schemas.openxmlformats.org/package/2006/relationships"><Relationship Id="rId3" Type="http://schemas.openxmlformats.org/officeDocument/2006/relationships/tags" Target="../tags/tag54.xml"/><Relationship Id="rId2" Type="http://schemas.openxmlformats.org/officeDocument/2006/relationships/tags" Target="../tags/tag53.xml"/><Relationship Id="rId1" Type="http://schemas.openxmlformats.org/officeDocument/2006/relationships/tags" Target="../tags/tag52.xml"/><Relationship Id="rId5" Type="http://schemas.openxmlformats.org/officeDocument/2006/relationships/notesSlide" Target="../notesSlides/notesSlide4.xml"/><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ags" Target="../tags/tag55.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5.xml"/><Relationship Id="rId1" Type="http://schemas.openxmlformats.org/officeDocument/2006/relationships/tags" Target="../tags/tag5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直接连接符 17"/>
          <p:cNvSpPr/>
          <p:nvPr/>
        </p:nvSpPr>
        <p:spPr>
          <a:xfrm>
            <a:off x="4776788" y="4632325"/>
            <a:ext cx="2622550" cy="1588"/>
          </a:xfrm>
          <a:prstGeom prst="line">
            <a:avLst/>
          </a:prstGeom>
          <a:ln w="6350">
            <a:noFill/>
          </a:ln>
        </p:spPr>
      </p:sp>
      <p:sp>
        <p:nvSpPr>
          <p:cNvPr id="27650" name="文本框 24"/>
          <p:cNvSpPr/>
          <p:nvPr/>
        </p:nvSpPr>
        <p:spPr>
          <a:xfrm>
            <a:off x="3581400" y="5280025"/>
            <a:ext cx="6681788" cy="1198880"/>
          </a:xfrm>
          <a:prstGeom prst="rect">
            <a:avLst/>
          </a:prstGeom>
          <a:noFill/>
          <a:ln w="9525">
            <a:noFill/>
          </a:ln>
        </p:spPr>
        <p:txBody>
          <a:bodyPr anchor="t">
            <a:spAutoFit/>
          </a:bodyPr>
          <a:lstStyle/>
          <a:p>
            <a:pPr>
              <a:lnSpc>
                <a:spcPct val="150000"/>
              </a:lnSpc>
              <a:buFont typeface="Arial" panose="020B0604020202020204" pitchFamily="34" charset="0"/>
            </a:pPr>
            <a:r>
              <a:rPr lang="zh-CN" altLang="en-US" sz="2400" dirty="0">
                <a:latin typeface="微软雅黑" panose="020B0503020204020204" pitchFamily="34" charset="-122"/>
                <a:ea typeface="微软雅黑" panose="020B0503020204020204" pitchFamily="34" charset="-122"/>
                <a:sym typeface="Calibri" panose="020F0502020204030204" charset="0"/>
              </a:rPr>
              <a:t>报告人</a:t>
            </a:r>
            <a:r>
              <a:rPr lang="zh-CN" altLang="en-US" sz="2400" dirty="0" smtClean="0">
                <a:latin typeface="微软雅黑" panose="020B0503020204020204" pitchFamily="34" charset="-122"/>
                <a:ea typeface="微软雅黑" panose="020B0503020204020204" pitchFamily="34" charset="-122"/>
                <a:sym typeface="Calibri" panose="020F0502020204030204" charset="0"/>
              </a:rPr>
              <a:t>：何志攀</a:t>
            </a:r>
            <a:endParaRPr lang="en-US" altLang="zh-CN" sz="2400" dirty="0">
              <a:latin typeface="微软雅黑" panose="020B0503020204020204" pitchFamily="34" charset="-122"/>
              <a:ea typeface="微软雅黑" panose="020B0503020204020204" pitchFamily="34" charset="-122"/>
              <a:sym typeface="Calibri" panose="020F0502020204030204" charset="0"/>
            </a:endParaRPr>
          </a:p>
          <a:p>
            <a:pPr>
              <a:lnSpc>
                <a:spcPct val="150000"/>
              </a:lnSpc>
              <a:buFont typeface="Arial" panose="020B0604020202020204" pitchFamily="34" charset="0"/>
            </a:pPr>
            <a:r>
              <a:rPr lang="zh-CN" altLang="en-US" sz="2400" dirty="0">
                <a:latin typeface="微软雅黑" panose="020B0503020204020204" pitchFamily="34" charset="-122"/>
                <a:ea typeface="微软雅黑" panose="020B0503020204020204" pitchFamily="34" charset="-122"/>
                <a:sym typeface="Calibri" panose="020F0502020204030204" charset="0"/>
              </a:rPr>
              <a:t>单   位</a:t>
            </a:r>
            <a:r>
              <a:rPr lang="zh-CN" altLang="en-US" sz="2400" dirty="0" smtClean="0">
                <a:latin typeface="微软雅黑" panose="020B0503020204020204" pitchFamily="34" charset="-122"/>
                <a:ea typeface="微软雅黑" panose="020B0503020204020204" pitchFamily="34" charset="-122"/>
                <a:sym typeface="Calibri" panose="020F0502020204030204" charset="0"/>
              </a:rPr>
              <a:t>：北京师范大学附属实验中学</a:t>
            </a:r>
          </a:p>
        </p:txBody>
      </p:sp>
      <p:sp>
        <p:nvSpPr>
          <p:cNvPr id="27651" name="矩形 2"/>
          <p:cNvSpPr/>
          <p:nvPr/>
        </p:nvSpPr>
        <p:spPr>
          <a:xfrm>
            <a:off x="1036638" y="1647825"/>
            <a:ext cx="11155362" cy="2011363"/>
          </a:xfrm>
          <a:prstGeom prst="rect">
            <a:avLst/>
          </a:prstGeom>
          <a:noFill/>
          <a:ln w="9525">
            <a:noFill/>
          </a:ln>
        </p:spPr>
        <p:txBody>
          <a:bodyPr anchor="t"/>
          <a:lstStyle/>
          <a:p>
            <a:pPr>
              <a:buFont typeface="Arial" panose="020B0604020202020204" pitchFamily="34" charset="0"/>
            </a:pPr>
            <a:endParaRPr lang="zh-CN" altLang="en-US" dirty="0">
              <a:latin typeface="Arial" panose="020B0604020202020204" pitchFamily="34" charset="0"/>
              <a:ea typeface="宋体" panose="02010600030101010101" pitchFamily="2" charset="-122"/>
              <a:sym typeface="Calibri" panose="020F0502020204030204" charset="0"/>
            </a:endParaRPr>
          </a:p>
        </p:txBody>
      </p:sp>
      <p:sp>
        <p:nvSpPr>
          <p:cNvPr id="27652" name="文本框 22"/>
          <p:cNvSpPr/>
          <p:nvPr/>
        </p:nvSpPr>
        <p:spPr>
          <a:xfrm>
            <a:off x="-152400" y="2336800"/>
            <a:ext cx="12344400" cy="2122805"/>
          </a:xfrm>
          <a:prstGeom prst="rect">
            <a:avLst/>
          </a:prstGeom>
          <a:noFill/>
          <a:ln w="9525">
            <a:noFill/>
          </a:ln>
        </p:spPr>
        <p:txBody>
          <a:bodyPr wrap="square" anchor="t">
            <a:spAutoFit/>
          </a:bodyPr>
          <a:lstStyle/>
          <a:p>
            <a:pPr algn="ctr">
              <a:buFont typeface="Arial" panose="020B0604020202020204" pitchFamily="34" charset="0"/>
            </a:pPr>
            <a:r>
              <a:rPr lang="zh-CN" altLang="en-US" sz="4400" b="1" dirty="0" smtClean="0">
                <a:latin typeface="微软雅黑" panose="020B0503020204020204" pitchFamily="34" charset="-122"/>
                <a:ea typeface="微软雅黑" panose="020B0503020204020204" pitchFamily="34" charset="-122"/>
                <a:sym typeface="微软雅黑" panose="020B0503020204020204" pitchFamily="34" charset="-122"/>
              </a:rPr>
              <a:t>第</a:t>
            </a:r>
            <a:r>
              <a:rPr lang="en-US" altLang="zh-CN" sz="4400" b="1" dirty="0" smtClean="0">
                <a:latin typeface="微软雅黑" panose="020B0503020204020204" pitchFamily="34" charset="-122"/>
                <a:ea typeface="微软雅黑" panose="020B0503020204020204" pitchFamily="34" charset="-122"/>
                <a:sym typeface="微软雅黑" panose="020B0503020204020204" pitchFamily="34" charset="-122"/>
              </a:rPr>
              <a:t>2</a:t>
            </a:r>
            <a:r>
              <a:rPr lang="zh-CN" altLang="en-US" sz="4400" b="1" dirty="0" smtClean="0">
                <a:latin typeface="微软雅黑" panose="020B0503020204020204" pitchFamily="34" charset="-122"/>
                <a:ea typeface="微软雅黑" panose="020B0503020204020204" pitchFamily="34" charset="-122"/>
                <a:sym typeface="微软雅黑" panose="020B0503020204020204" pitchFamily="34" charset="-122"/>
              </a:rPr>
              <a:t>讲  中国特色社会主义进入新时代</a:t>
            </a:r>
            <a:endParaRPr lang="en-US" altLang="zh-CN" sz="4400" b="1" dirty="0">
              <a:latin typeface="微软雅黑" panose="020B0503020204020204" pitchFamily="34" charset="-122"/>
              <a:ea typeface="微软雅黑" panose="020B0503020204020204" pitchFamily="34" charset="-122"/>
              <a:sym typeface="微软雅黑" panose="020B0503020204020204" pitchFamily="34" charset="-122"/>
            </a:endParaRPr>
          </a:p>
          <a:p>
            <a:pPr algn="ctr">
              <a:buFont typeface="Arial" panose="020B0604020202020204" pitchFamily="34" charset="0"/>
            </a:pPr>
            <a:r>
              <a:rPr lang="en-US" altLang="zh-CN" sz="4400" b="1" dirty="0">
                <a:latin typeface="微软雅黑" panose="020B0503020204020204" pitchFamily="34" charset="-122"/>
                <a:ea typeface="微软雅黑" panose="020B0503020204020204" pitchFamily="34" charset="-122"/>
                <a:sym typeface="微软雅黑" panose="020B0503020204020204" pitchFamily="34" charset="-122"/>
              </a:rPr>
              <a:t>           </a:t>
            </a:r>
          </a:p>
          <a:p>
            <a:pPr algn="ctr">
              <a:buFont typeface="Arial" panose="020B0604020202020204" pitchFamily="34" charset="0"/>
            </a:pPr>
            <a:r>
              <a:rPr lang="zh-CN" altLang="en-US" sz="4400" b="1" dirty="0" smtClean="0">
                <a:latin typeface="微软雅黑" panose="020B0503020204020204" pitchFamily="34" charset="-122"/>
                <a:ea typeface="微软雅黑" panose="020B0503020204020204" pitchFamily="34" charset="-122"/>
                <a:sym typeface="微软雅黑" panose="020B0503020204020204" pitchFamily="34" charset="-122"/>
              </a:rPr>
              <a:t>内容解读</a:t>
            </a:r>
            <a:endParaRPr lang="zh-CN" altLang="en-US" sz="4400" b="1"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7654" name="文本框 99"/>
          <p:cNvSpPr txBox="1"/>
          <p:nvPr/>
        </p:nvSpPr>
        <p:spPr>
          <a:xfrm>
            <a:off x="23813" y="1290638"/>
            <a:ext cx="10739437" cy="523875"/>
          </a:xfrm>
          <a:prstGeom prst="rect">
            <a:avLst/>
          </a:prstGeom>
          <a:noFill/>
          <a:ln w="9525">
            <a:noFill/>
          </a:ln>
        </p:spPr>
        <p:txBody>
          <a:bodyPr wrap="square" anchor="t">
            <a:spAutoFit/>
          </a:bodyPr>
          <a:lstStyle/>
          <a:p>
            <a:r>
              <a:rPr lang="zh-CN" altLang="zh-CN" sz="2800" b="1" dirty="0">
                <a:solidFill>
                  <a:srgbClr val="264457"/>
                </a:solidFill>
                <a:latin typeface="黑体" panose="02010609060101010101" charset="-122"/>
                <a:ea typeface="黑体" panose="02010609060101010101" charset="-122"/>
              </a:rPr>
              <a:t>《习近平新时代中国特色社会主义思想学生读本》</a:t>
            </a:r>
            <a:r>
              <a:rPr lang="zh-CN" altLang="en-US" sz="2800" b="1" dirty="0" smtClean="0">
                <a:solidFill>
                  <a:srgbClr val="264457"/>
                </a:solidFill>
                <a:latin typeface="黑体" panose="02010609060101010101" charset="-122"/>
                <a:ea typeface="黑体" panose="02010609060101010101" charset="-122"/>
              </a:rPr>
              <a:t>（初中）</a:t>
            </a:r>
            <a:endParaRPr lang="zh-CN" altLang="en-US" sz="2800" b="1" dirty="0">
              <a:solidFill>
                <a:srgbClr val="264457"/>
              </a:solidFill>
              <a:latin typeface="黑体" panose="02010609060101010101" charset="-122"/>
              <a:ea typeface="黑体" panose="02010609060101010101" charset="-122"/>
            </a:endParaRPr>
          </a:p>
        </p:txBody>
      </p:sp>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nvSpPr>
        <p:spPr>
          <a:xfrm>
            <a:off x="838200" y="658812"/>
            <a:ext cx="8564880" cy="587375"/>
          </a:xfrm>
          <a:prstGeom prst="rect">
            <a:avLst/>
          </a:prstGeom>
        </p:spPr>
        <p:txBody>
          <a:bodyPr vert="horz" lIns="91440" tIns="45720" rIns="91440" bIns="45720" rtlCol="0" anchor="ctr">
            <a:normAutofit fontScale="95000"/>
          </a:bodyPr>
          <a:lstStyle>
            <a:lvl1pPr algn="l" defTabSz="914400" rtl="0" eaLnBrk="1" latinLnBrk="0" hangingPunct="1">
              <a:lnSpc>
                <a:spcPct val="90000"/>
              </a:lnSpc>
              <a:spcBef>
                <a:spcPct val="0"/>
              </a:spcBef>
              <a:buNone/>
              <a:defRPr sz="3000" b="1" kern="1200">
                <a:solidFill>
                  <a:srgbClr val="404040"/>
                </a:solidFill>
                <a:latin typeface="+mj-lt"/>
                <a:ea typeface="+mj-ea"/>
                <a:cs typeface="+mj-cs"/>
              </a:defRPr>
            </a:lvl1pPr>
          </a:lstStyle>
          <a:p>
            <a:pPr algn="l">
              <a:buClrTx/>
              <a:buSzTx/>
              <a:buFontTx/>
            </a:pPr>
            <a:r>
              <a:rPr lang="en-US" altLang="zh-CN" sz="3800" spc="220" dirty="0" err="1" smtClean="0">
                <a:solidFill>
                  <a:schemeClr val="accent1">
                    <a:lumMod val="75000"/>
                  </a:schemeClr>
                </a:solidFill>
                <a:latin typeface="微软雅黑" panose="020B0503020204020204" pitchFamily="34" charset="-122"/>
                <a:ea typeface="微软雅黑" panose="020B0503020204020204" pitchFamily="34" charset="-122"/>
                <a:cs typeface="+mn-cs"/>
              </a:rPr>
              <a:t>理解</a:t>
            </a:r>
            <a:r>
              <a:rPr lang="en-US" altLang="zh-CN" sz="3800" spc="220" dirty="0" err="1" smtClean="0">
                <a:solidFill>
                  <a:schemeClr val="accent1">
                    <a:lumMod val="75000"/>
                  </a:schemeClr>
                </a:solidFill>
                <a:latin typeface="楷体" pitchFamily="49" charset="-122"/>
                <a:ea typeface="楷体" pitchFamily="49" charset="-122"/>
                <a:cs typeface="+mn-cs"/>
              </a:rPr>
              <a:t>“</a:t>
            </a:r>
            <a:r>
              <a:rPr lang="en-US" altLang="zh-CN" sz="3800" spc="220" dirty="0" err="1" smtClean="0">
                <a:solidFill>
                  <a:schemeClr val="accent1">
                    <a:lumMod val="75000"/>
                  </a:schemeClr>
                </a:solidFill>
                <a:latin typeface="微软雅黑" panose="020B0503020204020204" pitchFamily="34" charset="-122"/>
                <a:ea typeface="微软雅黑" panose="020B0503020204020204" pitchFamily="34" charset="-122"/>
                <a:cs typeface="+mn-cs"/>
              </a:rPr>
              <a:t>新时代</a:t>
            </a:r>
            <a:r>
              <a:rPr lang="en-US" altLang="zh-CN" sz="3800" spc="220" dirty="0" err="1" smtClean="0">
                <a:solidFill>
                  <a:schemeClr val="accent1">
                    <a:lumMod val="75000"/>
                  </a:schemeClr>
                </a:solidFill>
                <a:latin typeface="楷体" pitchFamily="49" charset="-122"/>
                <a:ea typeface="楷体" pitchFamily="49" charset="-122"/>
                <a:cs typeface="+mn-cs"/>
              </a:rPr>
              <a:t>”</a:t>
            </a:r>
          </a:p>
        </p:txBody>
      </p:sp>
      <p:sp>
        <p:nvSpPr>
          <p:cNvPr id="3" name="内容占位符 2"/>
          <p:cNvSpPr>
            <a:spLocks noGrp="1"/>
          </p:cNvSpPr>
          <p:nvPr/>
        </p:nvSpPr>
        <p:spPr>
          <a:xfrm>
            <a:off x="937895" y="1245870"/>
            <a:ext cx="10316845" cy="4926330"/>
          </a:xfrm>
          <a:prstGeom prst="rect">
            <a:avLst/>
          </a:prstGeom>
        </p:spPr>
        <p:txBody>
          <a:bodyPr vert="horz" lIns="91440" tIns="45720" rIns="91440" bIns="45720" rtlCol="0"/>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b="1" dirty="0">
                <a:latin typeface="楷体" panose="02010609060101010101" pitchFamily="49" charset="-122"/>
                <a:ea typeface="楷体" panose="02010609060101010101" pitchFamily="49" charset="-122"/>
                <a:cs typeface="楷体" panose="02010609060101010101" pitchFamily="49" charset="-122"/>
              </a:rPr>
              <a:t>这个新时代，是承前启后、继往开来、在新的历史条件下继续夺取</a:t>
            </a:r>
            <a:r>
              <a:rPr lang="zh-CN" altLang="en-US" b="1" dirty="0">
                <a:solidFill>
                  <a:srgbClr val="FF0000"/>
                </a:solidFill>
                <a:latin typeface="楷体" panose="02010609060101010101" pitchFamily="49" charset="-122"/>
                <a:ea typeface="楷体" panose="02010609060101010101" pitchFamily="49" charset="-122"/>
                <a:cs typeface="楷体" panose="02010609060101010101" pitchFamily="49" charset="-122"/>
              </a:rPr>
              <a:t>中国特色社会主义</a:t>
            </a:r>
            <a:r>
              <a:rPr lang="zh-CN" altLang="en-US" b="1" dirty="0">
                <a:latin typeface="楷体" panose="02010609060101010101" pitchFamily="49" charset="-122"/>
                <a:ea typeface="楷体" panose="02010609060101010101" pitchFamily="49" charset="-122"/>
                <a:cs typeface="楷体" panose="02010609060101010101" pitchFamily="49" charset="-122"/>
              </a:rPr>
              <a:t>伟大胜利的时代，</a:t>
            </a:r>
          </a:p>
          <a:p>
            <a:r>
              <a:rPr lang="zh-CN" altLang="en-US" b="1" dirty="0">
                <a:latin typeface="楷体" panose="02010609060101010101" pitchFamily="49" charset="-122"/>
                <a:ea typeface="楷体" panose="02010609060101010101" pitchFamily="49" charset="-122"/>
                <a:cs typeface="楷体" panose="02010609060101010101" pitchFamily="49" charset="-122"/>
              </a:rPr>
              <a:t>是决胜全面建成小康社会、进而全面建设社会主义</a:t>
            </a:r>
            <a:r>
              <a:rPr lang="zh-CN" altLang="en-US" b="1" dirty="0">
                <a:solidFill>
                  <a:srgbClr val="FF0000"/>
                </a:solidFill>
                <a:latin typeface="楷体" panose="02010609060101010101" pitchFamily="49" charset="-122"/>
                <a:ea typeface="楷体" panose="02010609060101010101" pitchFamily="49" charset="-122"/>
                <a:cs typeface="楷体" panose="02010609060101010101" pitchFamily="49" charset="-122"/>
              </a:rPr>
              <a:t>现代化强国</a:t>
            </a:r>
            <a:r>
              <a:rPr lang="zh-CN" altLang="en-US" b="1" dirty="0">
                <a:latin typeface="楷体" panose="02010609060101010101" pitchFamily="49" charset="-122"/>
                <a:ea typeface="楷体" panose="02010609060101010101" pitchFamily="49" charset="-122"/>
                <a:cs typeface="楷体" panose="02010609060101010101" pitchFamily="49" charset="-122"/>
              </a:rPr>
              <a:t>的时代，</a:t>
            </a:r>
          </a:p>
          <a:p>
            <a:r>
              <a:rPr lang="zh-CN" altLang="en-US" b="1" dirty="0">
                <a:latin typeface="楷体" panose="02010609060101010101" pitchFamily="49" charset="-122"/>
                <a:ea typeface="楷体" panose="02010609060101010101" pitchFamily="49" charset="-122"/>
                <a:cs typeface="楷体" panose="02010609060101010101" pitchFamily="49" charset="-122"/>
              </a:rPr>
              <a:t>是全国各族人民团结奋斗、不断创造美好生活、逐步实现</a:t>
            </a:r>
            <a:r>
              <a:rPr lang="zh-CN" altLang="en-US" b="1" dirty="0">
                <a:solidFill>
                  <a:srgbClr val="FF0000"/>
                </a:solidFill>
                <a:latin typeface="楷体" panose="02010609060101010101" pitchFamily="49" charset="-122"/>
                <a:ea typeface="楷体" panose="02010609060101010101" pitchFamily="49" charset="-122"/>
                <a:cs typeface="楷体" panose="02010609060101010101" pitchFamily="49" charset="-122"/>
              </a:rPr>
              <a:t>全体人民</a:t>
            </a:r>
            <a:r>
              <a:rPr lang="zh-CN" altLang="en-US" b="1" dirty="0">
                <a:latin typeface="楷体" panose="02010609060101010101" pitchFamily="49" charset="-122"/>
                <a:ea typeface="楷体" panose="02010609060101010101" pitchFamily="49" charset="-122"/>
                <a:cs typeface="楷体" panose="02010609060101010101" pitchFamily="49" charset="-122"/>
              </a:rPr>
              <a:t>共同富裕的时代，</a:t>
            </a:r>
          </a:p>
          <a:p>
            <a:r>
              <a:rPr lang="zh-CN" altLang="en-US" b="1" dirty="0">
                <a:latin typeface="楷体" panose="02010609060101010101" pitchFamily="49" charset="-122"/>
                <a:ea typeface="楷体" panose="02010609060101010101" pitchFamily="49" charset="-122"/>
                <a:cs typeface="楷体" panose="02010609060101010101" pitchFamily="49" charset="-122"/>
              </a:rPr>
              <a:t>是全体中华儿女勠力同心、奋力实现</a:t>
            </a:r>
            <a:r>
              <a:rPr lang="zh-CN" altLang="en-US" b="1" dirty="0">
                <a:solidFill>
                  <a:srgbClr val="FF0000"/>
                </a:solidFill>
                <a:latin typeface="楷体" panose="02010609060101010101" pitchFamily="49" charset="-122"/>
                <a:ea typeface="楷体" panose="02010609060101010101" pitchFamily="49" charset="-122"/>
                <a:cs typeface="楷体" panose="02010609060101010101" pitchFamily="49" charset="-122"/>
              </a:rPr>
              <a:t>中华民族伟大复兴</a:t>
            </a:r>
            <a:r>
              <a:rPr lang="zh-CN" altLang="en-US" b="1" dirty="0">
                <a:latin typeface="楷体" panose="02010609060101010101" pitchFamily="49" charset="-122"/>
                <a:ea typeface="楷体" panose="02010609060101010101" pitchFamily="49" charset="-122"/>
                <a:cs typeface="楷体" panose="02010609060101010101" pitchFamily="49" charset="-122"/>
              </a:rPr>
              <a:t>中国梦的时代，</a:t>
            </a:r>
          </a:p>
          <a:p>
            <a:r>
              <a:rPr lang="zh-CN" altLang="en-US" b="1" dirty="0">
                <a:latin typeface="楷体" panose="02010609060101010101" pitchFamily="49" charset="-122"/>
                <a:ea typeface="楷体" panose="02010609060101010101" pitchFamily="49" charset="-122"/>
                <a:cs typeface="楷体" panose="02010609060101010101" pitchFamily="49" charset="-122"/>
              </a:rPr>
              <a:t>是我国日益走近世界舞台中央、不断为</a:t>
            </a:r>
            <a:r>
              <a:rPr lang="zh-CN" altLang="en-US" b="1" dirty="0">
                <a:solidFill>
                  <a:srgbClr val="FF0000"/>
                </a:solidFill>
                <a:latin typeface="楷体" panose="02010609060101010101" pitchFamily="49" charset="-122"/>
                <a:ea typeface="楷体" panose="02010609060101010101" pitchFamily="49" charset="-122"/>
                <a:cs typeface="楷体" panose="02010609060101010101" pitchFamily="49" charset="-122"/>
              </a:rPr>
              <a:t>人类</a:t>
            </a:r>
            <a:r>
              <a:rPr lang="zh-CN" altLang="en-US" b="1" dirty="0">
                <a:latin typeface="楷体" panose="02010609060101010101" pitchFamily="49" charset="-122"/>
                <a:ea typeface="楷体" panose="02010609060101010101" pitchFamily="49" charset="-122"/>
                <a:cs typeface="楷体" panose="02010609060101010101" pitchFamily="49" charset="-122"/>
              </a:rPr>
              <a:t>作出更大贡献的时代。</a:t>
            </a:r>
          </a:p>
          <a:p>
            <a:pPr>
              <a:buNone/>
            </a:pPr>
            <a:r>
              <a:rPr lang="en-US" altLang="zh-CN" b="1" smtClean="0">
                <a:latin typeface="楷体" panose="02010609060101010101" pitchFamily="49" charset="-122"/>
                <a:ea typeface="楷体" panose="02010609060101010101" pitchFamily="49" charset="-122"/>
                <a:cs typeface="楷体" panose="02010609060101010101" pitchFamily="49" charset="-122"/>
              </a:rPr>
              <a:t>      ——</a:t>
            </a:r>
            <a:r>
              <a:rPr lang="zh-CN" altLang="en-US" b="1" dirty="0">
                <a:latin typeface="楷体" panose="02010609060101010101" pitchFamily="49" charset="-122"/>
                <a:ea typeface="楷体" panose="02010609060101010101" pitchFamily="49" charset="-122"/>
                <a:cs typeface="楷体" panose="02010609060101010101" pitchFamily="49" charset="-122"/>
              </a:rPr>
              <a:t>习近平《决胜全面建成小康社会 夺取新时代中国特色社会主义伟大胜利》（2017年10月18日）</a:t>
            </a:r>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nvSpPr>
        <p:spPr>
          <a:xfrm>
            <a:off x="801624" y="792607"/>
            <a:ext cx="9180195" cy="844550"/>
          </a:xfrm>
          <a:prstGeom prst="rect">
            <a:avLst/>
          </a:prstGeom>
        </p:spPr>
        <p:txBody>
          <a:bodyPr vert="horz" lIns="91440" tIns="45720" rIns="91440" bIns="45720" rtlCol="0" anchor="ctr">
            <a:normAutofit fontScale="72500" lnSpcReduction="20000"/>
          </a:bodyPr>
          <a:lstStyle>
            <a:lvl1pPr algn="l" defTabSz="914400" rtl="0" eaLnBrk="1" latinLnBrk="0" hangingPunct="1">
              <a:lnSpc>
                <a:spcPct val="90000"/>
              </a:lnSpc>
              <a:spcBef>
                <a:spcPct val="0"/>
              </a:spcBef>
              <a:buNone/>
              <a:defRPr sz="3000" b="1" kern="1200">
                <a:solidFill>
                  <a:srgbClr val="404040"/>
                </a:solidFill>
                <a:latin typeface="+mj-lt"/>
                <a:ea typeface="+mj-ea"/>
                <a:cs typeface="+mj-cs"/>
              </a:defRPr>
            </a:lvl1pPr>
          </a:lstStyle>
          <a:p>
            <a:pPr algn="l">
              <a:lnSpc>
                <a:spcPct val="170000"/>
              </a:lnSpc>
              <a:buClrTx/>
              <a:buSzTx/>
              <a:buFontTx/>
            </a:pPr>
            <a:r>
              <a:rPr lang="en-US" altLang="zh-CN" sz="3800" spc="220" dirty="0" err="1" smtClean="0">
                <a:solidFill>
                  <a:schemeClr val="accent1">
                    <a:lumMod val="75000"/>
                  </a:schemeClr>
                </a:solidFill>
                <a:latin typeface="微软雅黑" panose="020B0503020204020204" pitchFamily="34" charset="-122"/>
                <a:ea typeface="微软雅黑" panose="020B0503020204020204" pitchFamily="34" charset="-122"/>
                <a:cs typeface="+mn-cs"/>
              </a:rPr>
              <a:t>中国特色社会主义新时代的</a:t>
            </a:r>
            <a:r>
              <a:rPr lang="en-US" altLang="zh-CN" sz="3800" spc="220" dirty="0" err="1" smtClean="0">
                <a:solidFill>
                  <a:schemeClr val="accent1">
                    <a:lumMod val="75000"/>
                  </a:schemeClr>
                </a:solidFill>
                <a:latin typeface="楷体" pitchFamily="49" charset="-122"/>
                <a:ea typeface="楷体" pitchFamily="49" charset="-122"/>
                <a:cs typeface="+mn-cs"/>
              </a:rPr>
              <a:t>“</a:t>
            </a:r>
            <a:r>
              <a:rPr lang="en-US" altLang="zh-CN" sz="3800" spc="220" dirty="0" err="1" smtClean="0">
                <a:solidFill>
                  <a:schemeClr val="accent1">
                    <a:lumMod val="75000"/>
                  </a:schemeClr>
                </a:solidFill>
                <a:latin typeface="微软雅黑" panose="020B0503020204020204" pitchFamily="34" charset="-122"/>
                <a:ea typeface="微软雅黑" panose="020B0503020204020204" pitchFamily="34" charset="-122"/>
                <a:cs typeface="+mn-cs"/>
              </a:rPr>
              <a:t>新</a:t>
            </a:r>
            <a:r>
              <a:rPr lang="en-US" altLang="zh-CN" sz="3800" spc="220" dirty="0" err="1" smtClean="0">
                <a:solidFill>
                  <a:schemeClr val="accent1">
                    <a:lumMod val="75000"/>
                  </a:schemeClr>
                </a:solidFill>
                <a:latin typeface="楷体" pitchFamily="49" charset="-122"/>
                <a:ea typeface="楷体" pitchFamily="49" charset="-122"/>
                <a:cs typeface="+mn-cs"/>
              </a:rPr>
              <a:t>”</a:t>
            </a:r>
            <a:r>
              <a:rPr lang="en-US" altLang="zh-CN" sz="3800" spc="220" dirty="0" err="1" smtClean="0">
                <a:solidFill>
                  <a:schemeClr val="accent1">
                    <a:lumMod val="75000"/>
                  </a:schemeClr>
                </a:solidFill>
                <a:latin typeface="微软雅黑" panose="020B0503020204020204" pitchFamily="34" charset="-122"/>
                <a:ea typeface="微软雅黑" panose="020B0503020204020204" pitchFamily="34" charset="-122"/>
                <a:cs typeface="+mn-cs"/>
              </a:rPr>
              <a:t>体现在</a:t>
            </a:r>
            <a:r>
              <a:rPr lang="zh-CN" altLang="en-US" sz="3800" spc="220" dirty="0" err="1" smtClean="0">
                <a:solidFill>
                  <a:schemeClr val="accent1">
                    <a:lumMod val="75000"/>
                  </a:schemeClr>
                </a:solidFill>
                <a:latin typeface="微软雅黑" panose="020B0503020204020204" pitchFamily="34" charset="-122"/>
                <a:ea typeface="微软雅黑" panose="020B0503020204020204" pitchFamily="34" charset="-122"/>
                <a:cs typeface="+mn-cs"/>
              </a:rPr>
              <a:t>哪些</a:t>
            </a:r>
            <a:r>
              <a:rPr lang="en-US" altLang="zh-CN" sz="3800" spc="220" dirty="0" err="1" smtClean="0">
                <a:solidFill>
                  <a:schemeClr val="accent1">
                    <a:lumMod val="75000"/>
                  </a:schemeClr>
                </a:solidFill>
                <a:latin typeface="微软雅黑" panose="020B0503020204020204" pitchFamily="34" charset="-122"/>
                <a:ea typeface="微软雅黑" panose="020B0503020204020204" pitchFamily="34" charset="-122"/>
                <a:cs typeface="+mn-cs"/>
              </a:rPr>
              <a:t>方面</a:t>
            </a:r>
          </a:p>
        </p:txBody>
      </p:sp>
      <p:sp>
        <p:nvSpPr>
          <p:cNvPr id="3" name="内容占位符 2"/>
          <p:cNvSpPr>
            <a:spLocks noGrp="1"/>
          </p:cNvSpPr>
          <p:nvPr/>
        </p:nvSpPr>
        <p:spPr>
          <a:xfrm>
            <a:off x="1157478" y="1759966"/>
            <a:ext cx="9726930" cy="429641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sz="3600" b="1" dirty="0" smtClean="0">
                <a:latin typeface="楷体" panose="02010609060101010101" pitchFamily="49" charset="-122"/>
                <a:ea typeface="楷体" panose="02010609060101010101" pitchFamily="49" charset="-122"/>
                <a:cs typeface="楷体" panose="02010609060101010101" pitchFamily="49" charset="-122"/>
              </a:rPr>
              <a:t>1.</a:t>
            </a:r>
            <a:r>
              <a:rPr lang="zh-CN" altLang="en-US" sz="3600" b="1" dirty="0" smtClean="0">
                <a:latin typeface="楷体" panose="02010609060101010101" pitchFamily="49" charset="-122"/>
                <a:ea typeface="楷体" panose="02010609060101010101" pitchFamily="49" charset="-122"/>
                <a:cs typeface="楷体" panose="02010609060101010101" pitchFamily="49" charset="-122"/>
              </a:rPr>
              <a:t>我国</a:t>
            </a:r>
            <a:r>
              <a:rPr lang="zh-CN" altLang="en-US" sz="3600" b="1" dirty="0">
                <a:latin typeface="楷体" panose="02010609060101010101" pitchFamily="49" charset="-122"/>
                <a:ea typeface="楷体" panose="02010609060101010101" pitchFamily="49" charset="-122"/>
                <a:cs typeface="楷体" panose="02010609060101010101" pitchFamily="49" charset="-122"/>
              </a:rPr>
              <a:t>社会主要矛盾发生新变化</a:t>
            </a:r>
          </a:p>
          <a:p>
            <a:r>
              <a:rPr lang="en-US" altLang="zh-CN" sz="3600" b="1" dirty="0" smtClean="0">
                <a:latin typeface="楷体" panose="02010609060101010101" pitchFamily="49" charset="-122"/>
                <a:ea typeface="楷体" panose="02010609060101010101" pitchFamily="49" charset="-122"/>
                <a:cs typeface="楷体" panose="02010609060101010101" pitchFamily="49" charset="-122"/>
              </a:rPr>
              <a:t>2.</a:t>
            </a:r>
            <a:r>
              <a:rPr lang="zh-CN" altLang="en-US" sz="3600" b="1" dirty="0" smtClean="0">
                <a:latin typeface="楷体" panose="02010609060101010101" pitchFamily="49" charset="-122"/>
                <a:ea typeface="楷体" panose="02010609060101010101" pitchFamily="49" charset="-122"/>
                <a:cs typeface="楷体" panose="02010609060101010101" pitchFamily="49" charset="-122"/>
              </a:rPr>
              <a:t>党</a:t>
            </a:r>
            <a:r>
              <a:rPr lang="zh-CN" altLang="en-US" sz="3600" b="1" dirty="0">
                <a:latin typeface="楷体" panose="02010609060101010101" pitchFamily="49" charset="-122"/>
                <a:ea typeface="楷体" panose="02010609060101010101" pitchFamily="49" charset="-122"/>
                <a:cs typeface="楷体" panose="02010609060101010101" pitchFamily="49" charset="-122"/>
              </a:rPr>
              <a:t>的理论创新实现新飞跃</a:t>
            </a:r>
          </a:p>
          <a:p>
            <a:r>
              <a:rPr lang="en-US" altLang="zh-CN" sz="3600" b="1" dirty="0" smtClean="0">
                <a:latin typeface="楷体" panose="02010609060101010101" pitchFamily="49" charset="-122"/>
                <a:ea typeface="楷体" panose="02010609060101010101" pitchFamily="49" charset="-122"/>
                <a:cs typeface="楷体" panose="02010609060101010101" pitchFamily="49" charset="-122"/>
              </a:rPr>
              <a:t>3.</a:t>
            </a:r>
            <a:r>
              <a:rPr lang="zh-CN" altLang="en-US" sz="3600" b="1" dirty="0" smtClean="0">
                <a:latin typeface="楷体" panose="02010609060101010101" pitchFamily="49" charset="-122"/>
                <a:ea typeface="楷体" panose="02010609060101010101" pitchFamily="49" charset="-122"/>
                <a:cs typeface="楷体" panose="02010609060101010101" pitchFamily="49" charset="-122"/>
              </a:rPr>
              <a:t>党和国家事业确立新目标</a:t>
            </a:r>
          </a:p>
          <a:p>
            <a:r>
              <a:rPr lang="en-US" altLang="zh-CN" sz="3600" b="1" dirty="0" smtClean="0">
                <a:latin typeface="楷体" panose="02010609060101010101" pitchFamily="49" charset="-122"/>
                <a:ea typeface="楷体" panose="02010609060101010101" pitchFamily="49" charset="-122"/>
                <a:cs typeface="楷体" panose="02010609060101010101" pitchFamily="49" charset="-122"/>
              </a:rPr>
              <a:t>4.</a:t>
            </a:r>
            <a:r>
              <a:rPr lang="zh-CN" altLang="en-US" sz="3600" b="1" dirty="0" smtClean="0">
                <a:latin typeface="楷体" panose="02010609060101010101" pitchFamily="49" charset="-122"/>
                <a:ea typeface="楷体" panose="02010609060101010101" pitchFamily="49" charset="-122"/>
                <a:cs typeface="楷体" panose="02010609060101010101" pitchFamily="49" charset="-122"/>
              </a:rPr>
              <a:t>中国和世界关系开创新局面</a:t>
            </a:r>
          </a:p>
          <a:p>
            <a:r>
              <a:rPr lang="en-US" altLang="zh-CN" sz="3600" b="1" dirty="0" smtClean="0">
                <a:latin typeface="楷体" panose="02010609060101010101" pitchFamily="49" charset="-122"/>
                <a:ea typeface="楷体" panose="02010609060101010101" pitchFamily="49" charset="-122"/>
                <a:cs typeface="楷体" panose="02010609060101010101" pitchFamily="49" charset="-122"/>
              </a:rPr>
              <a:t>5.</a:t>
            </a:r>
            <a:r>
              <a:rPr lang="zh-CN" altLang="en-US" sz="3600" b="1" dirty="0" smtClean="0">
                <a:latin typeface="楷体" panose="02010609060101010101" pitchFamily="49" charset="-122"/>
                <a:ea typeface="楷体" panose="02010609060101010101" pitchFamily="49" charset="-122"/>
                <a:cs typeface="楷体" panose="02010609060101010101" pitchFamily="49" charset="-122"/>
              </a:rPr>
              <a:t>中国共产党</a:t>
            </a:r>
            <a:r>
              <a:rPr lang="zh-CN" altLang="en-US" sz="3600" b="1" dirty="0">
                <a:latin typeface="楷体" panose="02010609060101010101" pitchFamily="49" charset="-122"/>
                <a:ea typeface="楷体" panose="02010609060101010101" pitchFamily="49" charset="-122"/>
                <a:cs typeface="楷体" panose="02010609060101010101" pitchFamily="49" charset="-122"/>
              </a:rPr>
              <a:t>展现新面貌</a:t>
            </a:r>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custDataLst>
              <p:tags r:id="rId2"/>
            </p:custDataLst>
          </p:nvPr>
        </p:nvSpPr>
        <p:spPr>
          <a:xfrm>
            <a:off x="609605" y="967110"/>
            <a:ext cx="10972876" cy="762000"/>
          </a:xfrm>
          <a:prstGeom prst="rect">
            <a:avLst/>
          </a:prstGeom>
          <a:noFill/>
        </p:spPr>
        <p:txBody>
          <a:bodyPr wrap="square" lIns="63500" tIns="25400" rIns="63500" bIns="25400" rtlCol="0" anchor="ctr" anchorCtr="0">
            <a:normAutofit/>
          </a:bodyPr>
          <a:lstStyle/>
          <a:p>
            <a:pPr marL="0" indent="0" algn="l">
              <a:lnSpc>
                <a:spcPct val="100000"/>
              </a:lnSpc>
              <a:spcBef>
                <a:spcPts val="0"/>
              </a:spcBef>
              <a:spcAft>
                <a:spcPts val="0"/>
              </a:spcAft>
              <a:buSzPct val="100000"/>
              <a:buNone/>
            </a:pPr>
            <a:r>
              <a:rPr lang="zh-CN" altLang="en-US" sz="4000" b="1" spc="240" dirty="0">
                <a:solidFill>
                  <a:schemeClr val="accent1">
                    <a:lumMod val="75000"/>
                  </a:schemeClr>
                </a:solidFill>
                <a:latin typeface="微软雅黑" panose="020B0503020204020204" pitchFamily="34" charset="-122"/>
                <a:ea typeface="微软雅黑" panose="020B0503020204020204" pitchFamily="34" charset="-122"/>
              </a:rPr>
              <a:t>四</a:t>
            </a:r>
            <a:r>
              <a:rPr lang="zh-CN" altLang="en-US" sz="4000" b="1" spc="240" dirty="0" smtClean="0">
                <a:solidFill>
                  <a:schemeClr val="accent1">
                    <a:lumMod val="75000"/>
                  </a:schemeClr>
                </a:solidFill>
                <a:latin typeface="微软雅黑" panose="020B0503020204020204" pitchFamily="34" charset="-122"/>
                <a:ea typeface="微软雅黑" panose="020B0503020204020204" pitchFamily="34" charset="-122"/>
              </a:rPr>
              <a:t>、</a:t>
            </a:r>
            <a:r>
              <a:rPr lang="en-US" altLang="zh-CN" sz="4000" b="1" spc="240" dirty="0" err="1" smtClean="0">
                <a:solidFill>
                  <a:schemeClr val="accent1">
                    <a:lumMod val="75000"/>
                  </a:schemeClr>
                </a:solidFill>
                <a:latin typeface="微软雅黑" panose="020B0503020204020204" pitchFamily="34" charset="-122"/>
                <a:ea typeface="微软雅黑" panose="020B0503020204020204" pitchFamily="34" charset="-122"/>
              </a:rPr>
              <a:t>教学难点</a:t>
            </a:r>
          </a:p>
        </p:txBody>
      </p:sp>
      <p:sp>
        <p:nvSpPr>
          <p:cNvPr id="15" name="序号1" descr="e7d195523061f1c08d347f6bf0421bdacd46f3c1815d51b81E1CE79090F8942429A56C6AE2B3163BABA1A3FCE285BEC4FF43A5085572A94AD2C0A17AE448F24FA68DD62479D8C0666FEB6710638384D2ED817A4F5797E348394E13AA4D405A6090FC5A3A108D834694539815BA3508E71FBEF5C49F4C764656C2053DD0B8FEA68254E67435733C3AA675A5DA722F51B5"/>
          <p:cNvSpPr txBox="1"/>
          <p:nvPr>
            <p:custDataLst>
              <p:tags r:id="rId3"/>
            </p:custDataLst>
          </p:nvPr>
        </p:nvSpPr>
        <p:spPr>
          <a:xfrm>
            <a:off x="3043934" y="2964476"/>
            <a:ext cx="880270" cy="784639"/>
          </a:xfrm>
          <a:prstGeom prst="rect">
            <a:avLst/>
          </a:prstGeom>
          <a:noFill/>
        </p:spPr>
        <p:txBody>
          <a:bodyPr wrap="square" rtlCol="0" anchor="ctr">
            <a:normAutofit/>
          </a:bodyPr>
          <a:lstStyle/>
          <a:p>
            <a:pPr marL="0">
              <a:lnSpc>
                <a:spcPct val="100000"/>
              </a:lnSpc>
              <a:spcBef>
                <a:spcPts val="0"/>
              </a:spcBef>
              <a:spcAft>
                <a:spcPts val="800"/>
              </a:spcAft>
            </a:pPr>
            <a:endParaRPr lang="en-US" sz="4200" b="1" spc="340" dirty="0">
              <a:solidFill>
                <a:schemeClr val="dk1"/>
              </a:solidFill>
              <a:latin typeface="Arial" panose="020B0604020202020204" pitchFamily="34" charset="0"/>
              <a:ea typeface="微软雅黑" panose="020B0503020204020204" pitchFamily="34" charset="-122"/>
              <a:cs typeface="Montserrat Black"/>
            </a:endParaRPr>
          </a:p>
        </p:txBody>
      </p:sp>
      <p:sp>
        <p:nvSpPr>
          <p:cNvPr id="17" name="TextBox 21"/>
          <p:cNvSpPr txBox="1"/>
          <p:nvPr>
            <p:custDataLst>
              <p:tags r:id="rId4"/>
            </p:custDataLst>
          </p:nvPr>
        </p:nvSpPr>
        <p:spPr>
          <a:xfrm>
            <a:off x="1656080" y="4341495"/>
            <a:ext cx="4356735" cy="1882775"/>
          </a:xfrm>
          <a:prstGeom prst="rect">
            <a:avLst/>
          </a:prstGeom>
          <a:noFill/>
        </p:spPr>
        <p:txBody>
          <a:bodyPr wrap="square" rtlCol="0" anchor="ctr"/>
          <a:lstStyle/>
          <a:p>
            <a:pPr>
              <a:lnSpc>
                <a:spcPct val="100000"/>
              </a:lnSpc>
            </a:pPr>
            <a:r>
              <a:rPr lang="en-US" altLang="zh-CN" sz="1800" b="1" dirty="0">
                <a:gradFill>
                  <a:gsLst>
                    <a:gs pos="0">
                      <a:srgbClr val="007BD3"/>
                    </a:gs>
                    <a:gs pos="100000">
                      <a:srgbClr val="034373"/>
                    </a:gs>
                  </a:gsLst>
                  <a:lin scaled="0"/>
                </a:gradFill>
                <a:uFillTx/>
                <a:latin typeface="楷体" panose="02010609060101010101" pitchFamily="49" charset="-122"/>
                <a:ea typeface="楷体" panose="02010609060101010101" pitchFamily="49" charset="-122"/>
                <a:sym typeface="+mn-ea"/>
              </a:rPr>
              <a:t>    </a:t>
            </a:r>
            <a:endParaRPr lang="zh-CN" altLang="en-US" sz="2800" b="1" dirty="0">
              <a:gradFill>
                <a:gsLst>
                  <a:gs pos="0">
                    <a:srgbClr val="007BD3"/>
                  </a:gs>
                  <a:gs pos="100000">
                    <a:srgbClr val="034373"/>
                  </a:gs>
                </a:gsLst>
                <a:lin scaled="0"/>
              </a:gradFill>
              <a:latin typeface="楷体" panose="02010609060101010101" pitchFamily="49" charset="-122"/>
              <a:ea typeface="楷体" panose="02010609060101010101" pitchFamily="49" charset="-122"/>
              <a:sym typeface="+mn-ea"/>
            </a:endParaRPr>
          </a:p>
        </p:txBody>
      </p:sp>
      <p:sp>
        <p:nvSpPr>
          <p:cNvPr id="18" name="Rectangle 29"/>
          <p:cNvSpPr/>
          <p:nvPr>
            <p:custDataLst>
              <p:tags r:id="rId5"/>
            </p:custDataLst>
          </p:nvPr>
        </p:nvSpPr>
        <p:spPr>
          <a:xfrm>
            <a:off x="2188411" y="3767868"/>
            <a:ext cx="2592873" cy="573522"/>
          </a:xfrm>
          <a:prstGeom prst="rect">
            <a:avLst/>
          </a:prstGeom>
        </p:spPr>
        <p:txBody>
          <a:bodyPr wrap="square" anchor="ctr">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algn="l">
              <a:lnSpc>
                <a:spcPct val="100000"/>
              </a:lnSpc>
              <a:spcBef>
                <a:spcPts val="0"/>
              </a:spcBef>
              <a:spcAft>
                <a:spcPts val="0"/>
              </a:spcAft>
              <a:buSzPct val="100000"/>
            </a:pPr>
            <a:endParaRPr lang="zh-CN" altLang="en-US" sz="2800" b="1" spc="200" dirty="0">
              <a:solidFill>
                <a:schemeClr val="tx1">
                  <a:lumMod val="75000"/>
                  <a:lumOff val="25000"/>
                </a:schemeClr>
              </a:solidFill>
              <a:uFillTx/>
              <a:latin typeface="Arial" panose="020B0604020202020204" pitchFamily="34" charset="0"/>
              <a:ea typeface="微软雅黑" panose="020B0503020204020204" pitchFamily="34" charset="-122"/>
            </a:endParaRPr>
          </a:p>
        </p:txBody>
      </p:sp>
      <p:sp>
        <p:nvSpPr>
          <p:cNvPr id="30" name="序号1" descr="e7d195523061f1c08d347f6bf0421bdacd46f3c1815d51b81E1CE79090F8942429A56C6AE2B3163BABA1A3FCE285BEC4FF43A5085572A94AD2C0A17AE448F24FA68DD62479D8C0666FEB6710638384D2ED817A4F5797E348394E13AA4D405A6090FC5A3A108D834694539815BA3508E71FBEF5C49F4C764656C2053DD0B8FEA68254E67435733C3AA675A5DA722F51B5"/>
          <p:cNvSpPr txBox="1"/>
          <p:nvPr>
            <p:custDataLst>
              <p:tags r:id="rId6"/>
            </p:custDataLst>
          </p:nvPr>
        </p:nvSpPr>
        <p:spPr>
          <a:xfrm>
            <a:off x="7725518" y="1972510"/>
            <a:ext cx="880270" cy="784639"/>
          </a:xfrm>
          <a:prstGeom prst="rect">
            <a:avLst/>
          </a:prstGeom>
          <a:noFill/>
        </p:spPr>
        <p:txBody>
          <a:bodyPr wrap="square" rtlCol="0" anchor="ctr">
            <a:normAutofit/>
          </a:bodyPr>
          <a:lstStyle/>
          <a:p>
            <a:pPr marL="0">
              <a:lnSpc>
                <a:spcPct val="100000"/>
              </a:lnSpc>
              <a:spcBef>
                <a:spcPts val="0"/>
              </a:spcBef>
              <a:spcAft>
                <a:spcPts val="800"/>
              </a:spcAft>
            </a:pPr>
            <a:endParaRPr lang="en-US" sz="4200" b="1" spc="340" dirty="0">
              <a:solidFill>
                <a:schemeClr val="bg1"/>
              </a:solidFill>
              <a:latin typeface="Arial" panose="020B0604020202020204" pitchFamily="34" charset="0"/>
              <a:ea typeface="微软雅黑" panose="020B0503020204020204" pitchFamily="34" charset="-122"/>
              <a:cs typeface="Montserrat Black"/>
            </a:endParaRPr>
          </a:p>
        </p:txBody>
      </p:sp>
      <p:sp>
        <p:nvSpPr>
          <p:cNvPr id="32" name="TextBox 21"/>
          <p:cNvSpPr txBox="1"/>
          <p:nvPr>
            <p:custDataLst>
              <p:tags r:id="rId7"/>
            </p:custDataLst>
          </p:nvPr>
        </p:nvSpPr>
        <p:spPr>
          <a:xfrm>
            <a:off x="6515100" y="3435350"/>
            <a:ext cx="4493260" cy="2484755"/>
          </a:xfrm>
          <a:prstGeom prst="rect">
            <a:avLst/>
          </a:prstGeom>
          <a:noFill/>
        </p:spPr>
        <p:txBody>
          <a:bodyPr wrap="square" rtlCol="0" anchor="ctr"/>
          <a:lstStyle/>
          <a:p>
            <a:pPr>
              <a:lnSpc>
                <a:spcPct val="150000"/>
              </a:lnSpc>
            </a:pPr>
            <a:endParaRPr lang="zh-CN" altLang="en-US" sz="2800" b="1" dirty="0">
              <a:gradFill>
                <a:gsLst>
                  <a:gs pos="0">
                    <a:srgbClr val="007BD3"/>
                  </a:gs>
                  <a:gs pos="100000">
                    <a:srgbClr val="034373"/>
                  </a:gs>
                </a:gsLst>
                <a:lin scaled="0"/>
              </a:gradFill>
              <a:latin typeface="楷体" panose="02010609060101010101" pitchFamily="49" charset="-122"/>
              <a:ea typeface="楷体" panose="02010609060101010101" pitchFamily="49" charset="-122"/>
              <a:sym typeface="+mn-ea"/>
            </a:endParaRPr>
          </a:p>
        </p:txBody>
      </p:sp>
      <p:sp>
        <p:nvSpPr>
          <p:cNvPr id="33" name="Rectangle 29"/>
          <p:cNvSpPr/>
          <p:nvPr>
            <p:custDataLst>
              <p:tags r:id="rId8"/>
            </p:custDataLst>
          </p:nvPr>
        </p:nvSpPr>
        <p:spPr>
          <a:xfrm>
            <a:off x="6515030" y="2964497"/>
            <a:ext cx="2592873" cy="573522"/>
          </a:xfrm>
          <a:prstGeom prst="rect">
            <a:avLst/>
          </a:prstGeom>
        </p:spPr>
        <p:txBody>
          <a:bodyPr wrap="square" anchor="ctr">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algn="l">
              <a:lnSpc>
                <a:spcPct val="100000"/>
              </a:lnSpc>
              <a:spcBef>
                <a:spcPts val="0"/>
              </a:spcBef>
              <a:spcAft>
                <a:spcPts val="0"/>
              </a:spcAft>
              <a:buSzPct val="100000"/>
            </a:pPr>
            <a:r>
              <a:rPr lang="en-US" altLang="zh-CN" sz="2800" b="1" spc="200" dirty="0">
                <a:solidFill>
                  <a:schemeClr val="tx1">
                    <a:lumMod val="75000"/>
                    <a:lumOff val="25000"/>
                  </a:schemeClr>
                </a:solidFill>
                <a:latin typeface="Arial" panose="020B0604020202020204" pitchFamily="34" charset="0"/>
                <a:ea typeface="微软雅黑" panose="020B0503020204020204" pitchFamily="34" charset="-122"/>
              </a:rPr>
              <a:t>   </a:t>
            </a:r>
            <a:r>
              <a:rPr lang="en-US" altLang="zh-CN" sz="2800" b="1" spc="200" dirty="0" smtClean="0">
                <a:solidFill>
                  <a:schemeClr val="tx1">
                    <a:lumMod val="75000"/>
                    <a:lumOff val="25000"/>
                  </a:schemeClr>
                </a:solidFill>
                <a:latin typeface="Arial" panose="020B0604020202020204" pitchFamily="34" charset="0"/>
                <a:ea typeface="微软雅黑" panose="020B0503020204020204" pitchFamily="34" charset="-122"/>
              </a:rPr>
              <a:t> </a:t>
            </a:r>
            <a:endParaRPr lang="zh-CN" altLang="en-US" sz="2800" b="1" spc="200" dirty="0">
              <a:solidFill>
                <a:schemeClr val="tx1">
                  <a:lumMod val="75000"/>
                  <a:lumOff val="25000"/>
                </a:schemeClr>
              </a:solidFill>
              <a:uFillTx/>
              <a:latin typeface="Arial" panose="020B0604020202020204" pitchFamily="34" charset="0"/>
              <a:ea typeface="微软雅黑" panose="020B0503020204020204" pitchFamily="34" charset="-122"/>
            </a:endParaRPr>
          </a:p>
        </p:txBody>
      </p:sp>
      <p:sp>
        <p:nvSpPr>
          <p:cNvPr id="4" name="内容占位符 3"/>
          <p:cNvSpPr>
            <a:spLocks noGrp="1"/>
          </p:cNvSpPr>
          <p:nvPr/>
        </p:nvSpPr>
        <p:spPr>
          <a:xfrm>
            <a:off x="838200" y="1825625"/>
            <a:ext cx="10515600" cy="4351338"/>
          </a:xfrm>
          <a:prstGeom prst="rect">
            <a:avLst/>
          </a:prstGeom>
        </p:spPr>
        <p:txBody>
          <a:bodyPr>
            <a:norm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buFont typeface="Arial" panose="020B0604020202020204" pitchFamily="34" charset="0"/>
              <a:buChar char="•"/>
            </a:pPr>
            <a:r>
              <a:rPr lang="en-US" altLang="zh-CN" sz="3805" b="1" dirty="0" smtClean="0">
                <a:latin typeface="等线" panose="02010600030101010101" charset="-122"/>
                <a:ea typeface="等线" panose="02010600030101010101" charset="-122"/>
                <a:cs typeface="等线" panose="02010600030101010101" charset="-122"/>
                <a:sym typeface="+mn-ea"/>
              </a:rPr>
              <a:t>1.  </a:t>
            </a:r>
            <a:r>
              <a:rPr lang="zh-CN" altLang="en-US" sz="3805" b="1" dirty="0" smtClean="0">
                <a:latin typeface="等线" panose="02010600030101010101" charset="-122"/>
                <a:ea typeface="等线" panose="02010600030101010101" charset="-122"/>
                <a:cs typeface="等线" panose="02010600030101010101" charset="-122"/>
                <a:sym typeface="+mn-ea"/>
              </a:rPr>
              <a:t>如何</a:t>
            </a:r>
            <a:r>
              <a:rPr lang="zh-CN" altLang="en-US" sz="3805" b="1" dirty="0">
                <a:latin typeface="等线" panose="02010600030101010101" charset="-122"/>
                <a:ea typeface="等线" panose="02010600030101010101" charset="-122"/>
                <a:cs typeface="等线" panose="02010600030101010101" charset="-122"/>
                <a:sym typeface="+mn-ea"/>
              </a:rPr>
              <a:t>理解</a:t>
            </a:r>
            <a:r>
              <a:rPr lang="en-US" altLang="zh-CN" sz="3805" b="1" dirty="0">
                <a:latin typeface="楷体" pitchFamily="49" charset="-122"/>
                <a:ea typeface="楷体" pitchFamily="49" charset="-122"/>
                <a:cs typeface="等线" panose="02010600030101010101" charset="-122"/>
                <a:sym typeface="+mn-ea"/>
              </a:rPr>
              <a:t>“</a:t>
            </a:r>
            <a:r>
              <a:rPr lang="zh-CN" altLang="en-US" sz="3805" b="1" dirty="0">
                <a:latin typeface="等线" panose="02010600030101010101" charset="-122"/>
                <a:ea typeface="等线" panose="02010600030101010101" charset="-122"/>
                <a:cs typeface="等线" panose="02010600030101010101" charset="-122"/>
                <a:sym typeface="+mn-ea"/>
              </a:rPr>
              <a:t>新时代</a:t>
            </a:r>
            <a:r>
              <a:rPr lang="en-US" altLang="zh-CN" sz="3805" b="1" dirty="0">
                <a:latin typeface="楷体" pitchFamily="49" charset="-122"/>
                <a:ea typeface="楷体" pitchFamily="49" charset="-122"/>
                <a:cs typeface="等线" panose="02010600030101010101" charset="-122"/>
                <a:sym typeface="+mn-ea"/>
              </a:rPr>
              <a:t>”</a:t>
            </a:r>
            <a:r>
              <a:rPr lang="zh-CN" altLang="en-US" sz="3805" b="1" dirty="0">
                <a:latin typeface="等线" panose="02010600030101010101" charset="-122"/>
                <a:ea typeface="等线" panose="02010600030101010101" charset="-122"/>
                <a:cs typeface="等线" panose="02010600030101010101" charset="-122"/>
                <a:sym typeface="+mn-ea"/>
              </a:rPr>
              <a:t>？</a:t>
            </a:r>
            <a:endParaRPr lang="en-US" altLang="zh-CN" sz="3805" b="1" dirty="0">
              <a:latin typeface="等线" panose="02010600030101010101" charset="-122"/>
              <a:ea typeface="等线" panose="02010600030101010101" charset="-122"/>
              <a:cs typeface="等线" panose="02010600030101010101" charset="-122"/>
              <a:sym typeface="+mn-ea"/>
            </a:endParaRPr>
          </a:p>
          <a:p>
            <a:pPr lvl="0">
              <a:buFont typeface="Arial" panose="020B0604020202020204" pitchFamily="34" charset="0"/>
              <a:buChar char="•"/>
            </a:pPr>
            <a:r>
              <a:rPr lang="en-US" altLang="zh-CN" sz="3805" b="1" dirty="0" smtClean="0">
                <a:latin typeface="等线" panose="02010600030101010101" charset="-122"/>
                <a:ea typeface="等线" panose="02010600030101010101" charset="-122"/>
                <a:cs typeface="等线" panose="02010600030101010101" charset="-122"/>
                <a:sym typeface="+mn-ea"/>
              </a:rPr>
              <a:t>2.  </a:t>
            </a:r>
            <a:r>
              <a:rPr lang="zh-CN" altLang="en-US" sz="3805" b="1" dirty="0" smtClean="0">
                <a:latin typeface="等线" panose="02010600030101010101" charset="-122"/>
                <a:ea typeface="等线" panose="02010600030101010101" charset="-122"/>
                <a:cs typeface="等线" panose="02010600030101010101" charset="-122"/>
                <a:sym typeface="+mn-ea"/>
              </a:rPr>
              <a:t>我国</a:t>
            </a:r>
            <a:r>
              <a:rPr lang="zh-CN" altLang="en-US" sz="3805" b="1" dirty="0">
                <a:latin typeface="等线" panose="02010600030101010101" charset="-122"/>
                <a:ea typeface="等线" panose="02010600030101010101" charset="-122"/>
                <a:cs typeface="等线" panose="02010600030101010101" charset="-122"/>
                <a:sym typeface="+mn-ea"/>
              </a:rPr>
              <a:t>社会的主要矛盾，较之以往</a:t>
            </a:r>
            <a:r>
              <a:rPr lang="en-US" altLang="zh-CN" sz="3805" b="1" dirty="0">
                <a:latin typeface="楷体" pitchFamily="49" charset="-122"/>
                <a:ea typeface="楷体" pitchFamily="49" charset="-122"/>
                <a:cs typeface="等线" panose="02010600030101010101" charset="-122"/>
                <a:sym typeface="+mn-ea"/>
              </a:rPr>
              <a:t>“</a:t>
            </a:r>
            <a:r>
              <a:rPr lang="zh-CN" altLang="en-US" sz="3805" b="1" dirty="0">
                <a:latin typeface="等线" panose="02010600030101010101" charset="-122"/>
                <a:ea typeface="等线" panose="02010600030101010101" charset="-122"/>
                <a:cs typeface="等线" panose="02010600030101010101" charset="-122"/>
                <a:sym typeface="+mn-ea"/>
              </a:rPr>
              <a:t>转化</a:t>
            </a:r>
            <a:r>
              <a:rPr lang="en-US" altLang="zh-CN" sz="3805" b="1" dirty="0">
                <a:latin typeface="楷体" pitchFamily="49" charset="-122"/>
                <a:ea typeface="楷体" pitchFamily="49" charset="-122"/>
                <a:cs typeface="等线" panose="02010600030101010101" charset="-122"/>
                <a:sym typeface="+mn-ea"/>
              </a:rPr>
              <a:t>”</a:t>
            </a:r>
            <a:r>
              <a:rPr lang="zh-CN" altLang="en-US" sz="3805" b="1" dirty="0">
                <a:latin typeface="等线" panose="02010600030101010101" charset="-122"/>
                <a:ea typeface="等线" panose="02010600030101010101" charset="-122"/>
                <a:cs typeface="等线" panose="02010600030101010101" charset="-122"/>
                <a:sym typeface="+mn-ea"/>
              </a:rPr>
              <a:t>体现在何处？</a:t>
            </a:r>
            <a:endParaRPr lang="zh-CN" altLang="en-US" sz="3805" b="1" dirty="0">
              <a:latin typeface="等线" panose="02010600030101010101" charset="-122"/>
              <a:ea typeface="等线" panose="02010600030101010101" charset="-122"/>
              <a:cs typeface="等线" panose="02010600030101010101" charset="-122"/>
            </a:endParaRPr>
          </a:p>
          <a:p>
            <a:pPr lvl="0">
              <a:buFont typeface="Arial" panose="020B0604020202020204" pitchFamily="34" charset="0"/>
              <a:buChar char="•"/>
            </a:pPr>
            <a:r>
              <a:rPr lang="en-US" altLang="zh-CN" sz="3805" b="1" dirty="0" smtClean="0">
                <a:latin typeface="等线" panose="02010600030101010101" charset="-122"/>
                <a:ea typeface="等线" panose="02010600030101010101" charset="-122"/>
                <a:cs typeface="等线" panose="02010600030101010101" charset="-122"/>
                <a:sym typeface="+mn-ea"/>
              </a:rPr>
              <a:t>3.  </a:t>
            </a:r>
            <a:r>
              <a:rPr lang="zh-CN" altLang="en-US" sz="3805" b="1" dirty="0" smtClean="0">
                <a:latin typeface="等线" panose="02010600030101010101" charset="-122"/>
                <a:ea typeface="等线" panose="02010600030101010101" charset="-122"/>
                <a:cs typeface="等线" panose="02010600030101010101" charset="-122"/>
                <a:sym typeface="+mn-ea"/>
              </a:rPr>
              <a:t>我国</a:t>
            </a:r>
            <a:r>
              <a:rPr lang="zh-CN" altLang="en-US" sz="3805" b="1" dirty="0">
                <a:latin typeface="等线" panose="02010600030101010101" charset="-122"/>
                <a:ea typeface="等线" panose="02010600030101010101" charset="-122"/>
                <a:cs typeface="等线" panose="02010600030101010101" charset="-122"/>
                <a:sym typeface="+mn-ea"/>
              </a:rPr>
              <a:t>国情的</a:t>
            </a:r>
            <a:r>
              <a:rPr lang="en-US" altLang="zh-CN" sz="3805" b="1" dirty="0">
                <a:latin typeface="等线" panose="02010600030101010101" charset="-122"/>
                <a:ea typeface="等线" panose="02010600030101010101" charset="-122"/>
                <a:cs typeface="等线" panose="02010600030101010101" charset="-122"/>
                <a:sym typeface="+mn-ea"/>
              </a:rPr>
              <a:t>“</a:t>
            </a:r>
            <a:r>
              <a:rPr lang="zh-CN" altLang="en-US" sz="3805" b="1" dirty="0">
                <a:latin typeface="等线" panose="02010600030101010101" charset="-122"/>
                <a:ea typeface="等线" panose="02010600030101010101" charset="-122"/>
                <a:cs typeface="等线" panose="02010600030101010101" charset="-122"/>
                <a:sym typeface="+mn-ea"/>
              </a:rPr>
              <a:t>变</a:t>
            </a:r>
            <a:r>
              <a:rPr lang="en-US" altLang="zh-CN" sz="3805" b="1" dirty="0">
                <a:latin typeface="等线" panose="02010600030101010101" charset="-122"/>
                <a:ea typeface="等线" panose="02010600030101010101" charset="-122"/>
                <a:cs typeface="等线" panose="02010600030101010101" charset="-122"/>
                <a:sym typeface="+mn-ea"/>
              </a:rPr>
              <a:t>”</a:t>
            </a:r>
            <a:r>
              <a:rPr lang="zh-CN" altLang="en-US" sz="3805" b="1" dirty="0">
                <a:latin typeface="等线" panose="02010600030101010101" charset="-122"/>
                <a:ea typeface="等线" panose="02010600030101010101" charset="-122"/>
                <a:cs typeface="等线" panose="02010600030101010101" charset="-122"/>
                <a:sym typeface="+mn-ea"/>
              </a:rPr>
              <a:t>与</a:t>
            </a:r>
            <a:r>
              <a:rPr lang="en-US" altLang="zh-CN" sz="3805" b="1" dirty="0">
                <a:latin typeface="等线" panose="02010600030101010101" charset="-122"/>
                <a:ea typeface="等线" panose="02010600030101010101" charset="-122"/>
                <a:cs typeface="等线" panose="02010600030101010101" charset="-122"/>
                <a:sym typeface="+mn-ea"/>
              </a:rPr>
              <a:t>“</a:t>
            </a:r>
            <a:r>
              <a:rPr lang="zh-CN" altLang="en-US" sz="3805" b="1" dirty="0">
                <a:latin typeface="等线" panose="02010600030101010101" charset="-122"/>
                <a:ea typeface="等线" panose="02010600030101010101" charset="-122"/>
                <a:cs typeface="等线" panose="02010600030101010101" charset="-122"/>
                <a:sym typeface="+mn-ea"/>
              </a:rPr>
              <a:t>不变</a:t>
            </a:r>
            <a:r>
              <a:rPr lang="en-US" altLang="zh-CN" sz="3805" b="1" dirty="0">
                <a:latin typeface="等线" panose="02010600030101010101" charset="-122"/>
                <a:ea typeface="等线" panose="02010600030101010101" charset="-122"/>
                <a:cs typeface="等线" panose="02010600030101010101" charset="-122"/>
                <a:sym typeface="+mn-ea"/>
              </a:rPr>
              <a:t>”</a:t>
            </a:r>
            <a:r>
              <a:rPr lang="zh-CN" altLang="en-US" sz="3805" b="1" dirty="0">
                <a:latin typeface="等线" panose="02010600030101010101" charset="-122"/>
                <a:ea typeface="等线" panose="02010600030101010101" charset="-122"/>
                <a:cs typeface="等线" panose="02010600030101010101" charset="-122"/>
                <a:sym typeface="+mn-ea"/>
              </a:rPr>
              <a:t>分别指什么？</a:t>
            </a:r>
            <a:endParaRPr lang="zh-CN" altLang="en-US" sz="3805" dirty="0">
              <a:cs typeface="等线" panose="02010600030101010101" charset="-122"/>
            </a:endParaRPr>
          </a:p>
          <a:p>
            <a:pPr lvl="1"/>
            <a:endParaRPr lang="zh-CN" altLang="zh-CN" sz="2800" b="1" dirty="0">
              <a:latin typeface="等线" panose="02010600030101010101" charset="-122"/>
              <a:ea typeface="等线" panose="02010600030101010101" charset="-122"/>
              <a:cs typeface="等线" panose="02010600030101010101" charset="-122"/>
            </a:endParaRPr>
          </a:p>
          <a:p>
            <a:endParaRPr lang="zh-CN" altLang="en-US" sz="3200"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nodePh="1">
                                  <p:stCondLst>
                                    <p:cond delay="0"/>
                                  </p:stCondLst>
                                  <p:endCondLst>
                                    <p:cond evt="begin" delay="0">
                                      <p:tn val="5"/>
                                    </p:cond>
                                  </p:end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grpId="0" nodeType="withEffect" nodePh="1">
                                  <p:stCondLst>
                                    <p:cond delay="0"/>
                                  </p:stCondLst>
                                  <p:endCondLst>
                                    <p:cond evt="begin" delay="0">
                                      <p:tn val="9"/>
                                    </p:cond>
                                  </p:end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grpId="0" nodeType="withEffect" nodePh="1">
                                  <p:stCondLst>
                                    <p:cond delay="0"/>
                                  </p:stCondLst>
                                  <p:endCondLst>
                                    <p:cond evt="begin" delay="0">
                                      <p:tn val="11"/>
                                    </p:cond>
                                  </p:endCondLst>
                                  <p:childTnLst>
                                    <p:set>
                                      <p:cBhvr>
                                        <p:cTn id="12" dur="1" fill="hold">
                                          <p:stCondLst>
                                            <p:cond delay="0"/>
                                          </p:stCondLst>
                                        </p:cTn>
                                        <p:tgtEl>
                                          <p:spTgt spid="30"/>
                                        </p:tgtEl>
                                        <p:attrNameLst>
                                          <p:attrName>style.visibility</p:attrName>
                                        </p:attrNameLst>
                                      </p:cBhvr>
                                      <p:to>
                                        <p:strVal val="visible"/>
                                      </p:to>
                                    </p:set>
                                  </p:childTnLst>
                                </p:cTn>
                              </p:par>
                              <p:par>
                                <p:cTn id="13" presetID="1" presetClass="entr" presetSubtype="0" fill="hold" grpId="0" nodeType="withEffect" nodePh="1">
                                  <p:stCondLst>
                                    <p:cond delay="0"/>
                                  </p:stCondLst>
                                  <p:endCondLst>
                                    <p:cond evt="begin" delay="0">
                                      <p:tn val="13"/>
                                    </p:cond>
                                  </p:endCondLst>
                                  <p:childTnLst>
                                    <p:set>
                                      <p:cBhvr>
                                        <p:cTn id="14" dur="1" fill="hold">
                                          <p:stCondLst>
                                            <p:cond delay="0"/>
                                          </p:stCondLst>
                                        </p:cTn>
                                        <p:tgtEl>
                                          <p:spTgt spid="3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7" grpId="0"/>
      <p:bldP spid="18" grpId="0"/>
      <p:bldP spid="30" grpId="0"/>
      <p:bldP spid="32" grpId="0"/>
      <p:bldP spid="3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nvSpPr>
        <p:spPr>
          <a:xfrm>
            <a:off x="838200" y="658812"/>
            <a:ext cx="8564880" cy="587375"/>
          </a:xfrm>
          <a:prstGeom prst="rect">
            <a:avLst/>
          </a:prstGeom>
        </p:spPr>
        <p:txBody>
          <a:bodyPr vert="horz" lIns="91440" tIns="45720" rIns="91440" bIns="45720" rtlCol="0" anchor="ctr">
            <a:normAutofit fontScale="95000"/>
          </a:bodyPr>
          <a:lstStyle>
            <a:lvl1pPr algn="l" defTabSz="914400" rtl="0" eaLnBrk="1" latinLnBrk="0" hangingPunct="1">
              <a:lnSpc>
                <a:spcPct val="90000"/>
              </a:lnSpc>
              <a:spcBef>
                <a:spcPct val="0"/>
              </a:spcBef>
              <a:buNone/>
              <a:defRPr sz="3000" b="1" kern="1200">
                <a:solidFill>
                  <a:srgbClr val="404040"/>
                </a:solidFill>
                <a:latin typeface="+mj-lt"/>
                <a:ea typeface="+mj-ea"/>
                <a:cs typeface="+mj-cs"/>
              </a:defRPr>
            </a:lvl1pPr>
          </a:lstStyle>
          <a:p>
            <a:r>
              <a:rPr lang="en-US" altLang="zh-CN" sz="3800" spc="220" dirty="0" err="1" smtClean="0">
                <a:solidFill>
                  <a:schemeClr val="accent1">
                    <a:lumMod val="75000"/>
                  </a:schemeClr>
                </a:solidFill>
                <a:latin typeface="楷体" pitchFamily="49" charset="-122"/>
                <a:ea typeface="楷体" pitchFamily="49" charset="-122"/>
                <a:cs typeface="+mn-cs"/>
              </a:rPr>
              <a:t>“</a:t>
            </a:r>
            <a:r>
              <a:rPr lang="en-US" altLang="zh-CN" sz="3800" spc="220" dirty="0" err="1" smtClean="0">
                <a:solidFill>
                  <a:schemeClr val="accent1">
                    <a:lumMod val="75000"/>
                  </a:schemeClr>
                </a:solidFill>
                <a:latin typeface="微软雅黑" panose="020B0503020204020204" pitchFamily="34" charset="-122"/>
                <a:ea typeface="微软雅黑" panose="020B0503020204020204" pitchFamily="34" charset="-122"/>
                <a:cs typeface="+mn-cs"/>
              </a:rPr>
              <a:t>变</a:t>
            </a:r>
            <a:r>
              <a:rPr lang="en-US" altLang="zh-CN" sz="3800" spc="220" dirty="0" err="1" smtClean="0">
                <a:solidFill>
                  <a:schemeClr val="accent1">
                    <a:lumMod val="75000"/>
                  </a:schemeClr>
                </a:solidFill>
                <a:latin typeface="楷体" pitchFamily="49" charset="-122"/>
                <a:ea typeface="楷体" pitchFamily="49" charset="-122"/>
                <a:cs typeface="+mn-cs"/>
              </a:rPr>
              <a:t>”</a:t>
            </a:r>
            <a:r>
              <a:rPr lang="en-US" altLang="zh-CN" sz="3800" spc="220" dirty="0" err="1" smtClean="0">
                <a:solidFill>
                  <a:schemeClr val="accent1">
                    <a:lumMod val="75000"/>
                  </a:schemeClr>
                </a:solidFill>
                <a:latin typeface="微软雅黑" panose="020B0503020204020204" pitchFamily="34" charset="-122"/>
                <a:ea typeface="微软雅黑" panose="020B0503020204020204" pitchFamily="34" charset="-122"/>
                <a:cs typeface="+mn-cs"/>
              </a:rPr>
              <a:t>与</a:t>
            </a:r>
            <a:r>
              <a:rPr lang="en-US" altLang="zh-CN" sz="3800" spc="220" dirty="0" err="1" smtClean="0">
                <a:solidFill>
                  <a:schemeClr val="accent1">
                    <a:lumMod val="75000"/>
                  </a:schemeClr>
                </a:solidFill>
                <a:latin typeface="楷体" pitchFamily="49" charset="-122"/>
                <a:ea typeface="楷体" pitchFamily="49" charset="-122"/>
                <a:cs typeface="+mn-cs"/>
              </a:rPr>
              <a:t>“</a:t>
            </a:r>
            <a:r>
              <a:rPr lang="en-US" altLang="zh-CN" sz="3800" spc="220" dirty="0" err="1" smtClean="0">
                <a:solidFill>
                  <a:schemeClr val="accent1">
                    <a:lumMod val="75000"/>
                  </a:schemeClr>
                </a:solidFill>
                <a:latin typeface="微软雅黑" panose="020B0503020204020204" pitchFamily="34" charset="-122"/>
                <a:ea typeface="微软雅黑" panose="020B0503020204020204" pitchFamily="34" charset="-122"/>
                <a:cs typeface="+mn-cs"/>
              </a:rPr>
              <a:t>不变</a:t>
            </a:r>
            <a:r>
              <a:rPr lang="en-US" altLang="zh-CN" sz="3800" spc="220" dirty="0" err="1" smtClean="0">
                <a:solidFill>
                  <a:schemeClr val="accent1">
                    <a:lumMod val="75000"/>
                  </a:schemeClr>
                </a:solidFill>
                <a:latin typeface="楷体" pitchFamily="49" charset="-122"/>
                <a:ea typeface="楷体" pitchFamily="49" charset="-122"/>
                <a:cs typeface="+mn-cs"/>
              </a:rPr>
              <a:t>”</a:t>
            </a:r>
          </a:p>
        </p:txBody>
      </p:sp>
      <p:sp>
        <p:nvSpPr>
          <p:cNvPr id="3" name="内容占位符 2"/>
          <p:cNvSpPr>
            <a:spLocks noGrp="1"/>
          </p:cNvSpPr>
          <p:nvPr/>
        </p:nvSpPr>
        <p:spPr>
          <a:xfrm>
            <a:off x="838200" y="1245870"/>
            <a:ext cx="10410190" cy="510032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r>
              <a:rPr lang="zh-CN" altLang="en-US" sz="2200" b="1" dirty="0">
                <a:latin typeface="楷体" panose="02010609060101010101" pitchFamily="49" charset="-122"/>
                <a:ea typeface="楷体" panose="02010609060101010101" pitchFamily="49" charset="-122"/>
                <a:cs typeface="楷体" panose="02010609060101010101" pitchFamily="49" charset="-122"/>
              </a:rPr>
              <a:t>必须认识到，我国社会主要矛盾的变化是关系全局的历史性变化，对党和国家工作提出了许多新要求。我们要在继续推动发展的基础上，着力解决好发展不平衡不充分问题，大力提升发展质量和效益，更好满足人民在经济、政治、文化、社会、生态等方面日益增长的需要，更好推动人的全面发展、社会全面进步。</a:t>
            </a:r>
          </a:p>
          <a:p>
            <a:pPr>
              <a:lnSpc>
                <a:spcPct val="120000"/>
              </a:lnSpc>
            </a:pPr>
            <a:r>
              <a:rPr lang="zh-CN" altLang="en-US" sz="2200" b="1" dirty="0">
                <a:solidFill>
                  <a:srgbClr val="FF0000"/>
                </a:solidFill>
                <a:latin typeface="楷体" panose="02010609060101010101" pitchFamily="49" charset="-122"/>
                <a:ea typeface="楷体" panose="02010609060101010101" pitchFamily="49" charset="-122"/>
                <a:cs typeface="楷体" panose="02010609060101010101" pitchFamily="49" charset="-122"/>
              </a:rPr>
              <a:t>必须认识到，我国社会主要矛盾的变化，没有改变我们对我国社会主义所处历史阶段的判断，我国仍处于并将长期处于社会主义初级阶段的基本国情没有变，我国是世界最大发展中国家的国际地位没有变。</a:t>
            </a:r>
            <a:r>
              <a:rPr lang="zh-CN" altLang="en-US" sz="2200" b="1" dirty="0">
                <a:latin typeface="楷体" panose="02010609060101010101" pitchFamily="49" charset="-122"/>
                <a:ea typeface="楷体" panose="02010609060101010101" pitchFamily="49" charset="-122"/>
                <a:cs typeface="楷体" panose="02010609060101010101" pitchFamily="49" charset="-122"/>
              </a:rPr>
              <a:t>全党要</a:t>
            </a:r>
            <a:r>
              <a:rPr lang="zh-CN" altLang="en-US" sz="2200" b="1" dirty="0">
                <a:solidFill>
                  <a:srgbClr val="FF0000"/>
                </a:solidFill>
                <a:latin typeface="楷体" panose="02010609060101010101" pitchFamily="49" charset="-122"/>
                <a:ea typeface="楷体" panose="02010609060101010101" pitchFamily="49" charset="-122"/>
                <a:cs typeface="楷体" panose="02010609060101010101" pitchFamily="49" charset="-122"/>
              </a:rPr>
              <a:t>牢牢把握社会主义初级阶段这个基本国情，牢牢立足社会主义初级阶段这个最大实际，牢牢坚持党的基本路线这个党和国家的生命线、人民的幸福线，</a:t>
            </a:r>
            <a:r>
              <a:rPr lang="zh-CN" altLang="en-US" sz="2200" b="1" dirty="0">
                <a:latin typeface="楷体" panose="02010609060101010101" pitchFamily="49" charset="-122"/>
                <a:ea typeface="楷体" panose="02010609060101010101" pitchFamily="49" charset="-122"/>
                <a:cs typeface="楷体" panose="02010609060101010101" pitchFamily="49" charset="-122"/>
              </a:rPr>
              <a:t>领导和团结全国各族人民，</a:t>
            </a:r>
            <a:r>
              <a:rPr lang="zh-CN" altLang="en-US" sz="2200" b="1" dirty="0">
                <a:solidFill>
                  <a:srgbClr val="FF0000"/>
                </a:solidFill>
                <a:latin typeface="楷体" panose="02010609060101010101" pitchFamily="49" charset="-122"/>
                <a:ea typeface="楷体" panose="02010609060101010101" pitchFamily="49" charset="-122"/>
                <a:cs typeface="楷体" panose="02010609060101010101" pitchFamily="49" charset="-122"/>
              </a:rPr>
              <a:t>以经济建设为中心，坚持四项基本原则，坚持改革开放，自力更生，艰苦创业，</a:t>
            </a:r>
            <a:r>
              <a:rPr lang="zh-CN" altLang="en-US" sz="2200" b="1" dirty="0">
                <a:latin typeface="楷体" panose="02010609060101010101" pitchFamily="49" charset="-122"/>
                <a:ea typeface="楷体" panose="02010609060101010101" pitchFamily="49" charset="-122"/>
                <a:cs typeface="楷体" panose="02010609060101010101" pitchFamily="49" charset="-122"/>
              </a:rPr>
              <a:t>为把我国建设成为富强民主文明和谐美丽的社会主义现代化强国而奋斗</a:t>
            </a:r>
            <a:r>
              <a:rPr lang="zh-CN" altLang="en-US" sz="2200" b="1" dirty="0" smtClean="0">
                <a:latin typeface="楷体" panose="02010609060101010101" pitchFamily="49" charset="-122"/>
                <a:ea typeface="楷体" panose="02010609060101010101" pitchFamily="49" charset="-122"/>
                <a:cs typeface="楷体" panose="02010609060101010101" pitchFamily="49" charset="-122"/>
              </a:rPr>
              <a:t>。</a:t>
            </a:r>
            <a:endParaRPr lang="en-US" altLang="zh-CN" sz="2200" b="1" dirty="0" smtClean="0">
              <a:latin typeface="楷体" panose="02010609060101010101" pitchFamily="49" charset="-122"/>
              <a:ea typeface="楷体" panose="02010609060101010101" pitchFamily="49" charset="-122"/>
              <a:cs typeface="楷体" panose="02010609060101010101" pitchFamily="49" charset="-122"/>
            </a:endParaRPr>
          </a:p>
          <a:p>
            <a:pPr>
              <a:lnSpc>
                <a:spcPct val="120000"/>
              </a:lnSpc>
              <a:buNone/>
            </a:pPr>
            <a:r>
              <a:rPr lang="en-US" altLang="zh-CN" sz="2200" b="1" dirty="0" smtClean="0">
                <a:latin typeface="楷体" panose="02010609060101010101" pitchFamily="49" charset="-122"/>
                <a:ea typeface="楷体" panose="02010609060101010101" pitchFamily="49" charset="-122"/>
                <a:cs typeface="楷体" panose="02010609060101010101" pitchFamily="49" charset="-122"/>
              </a:rPr>
              <a:t>      ——</a:t>
            </a:r>
            <a:r>
              <a:rPr sz="2200" b="1" dirty="0">
                <a:latin typeface="楷体" panose="02010609060101010101" pitchFamily="49" charset="-122"/>
                <a:ea typeface="楷体" panose="02010609060101010101" pitchFamily="49" charset="-122"/>
                <a:cs typeface="楷体" panose="02010609060101010101" pitchFamily="49" charset="-122"/>
              </a:rPr>
              <a:t>习近平《决胜全面建成小康社会 夺取新时代中国特色社会主义伟大胜利》（2017年10月18日）</a:t>
            </a:r>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nvSpPr>
        <p:spPr>
          <a:xfrm>
            <a:off x="838200" y="658812"/>
            <a:ext cx="8564880" cy="587375"/>
          </a:xfrm>
          <a:prstGeom prst="rect">
            <a:avLst/>
          </a:prstGeom>
        </p:spPr>
        <p:txBody>
          <a:bodyPr vert="horz" lIns="91440" tIns="45720" rIns="91440" bIns="45720" rtlCol="0" anchor="ctr">
            <a:normAutofit fontScale="95000"/>
          </a:bodyPr>
          <a:lstStyle>
            <a:lvl1pPr algn="l" defTabSz="914400" rtl="0" eaLnBrk="1" latinLnBrk="0" hangingPunct="1">
              <a:lnSpc>
                <a:spcPct val="90000"/>
              </a:lnSpc>
              <a:spcBef>
                <a:spcPct val="0"/>
              </a:spcBef>
              <a:buNone/>
              <a:defRPr sz="3000" b="1" kern="1200">
                <a:solidFill>
                  <a:srgbClr val="404040"/>
                </a:solidFill>
                <a:latin typeface="+mj-lt"/>
                <a:ea typeface="+mj-ea"/>
                <a:cs typeface="+mj-cs"/>
              </a:defRPr>
            </a:lvl1pPr>
          </a:lstStyle>
          <a:p>
            <a:pPr algn="l">
              <a:buClrTx/>
              <a:buSzTx/>
              <a:buFontTx/>
            </a:pPr>
            <a:r>
              <a:rPr lang="en-US" altLang="zh-CN" sz="3800" spc="220" dirty="0" err="1" smtClean="0">
                <a:solidFill>
                  <a:schemeClr val="accent1">
                    <a:lumMod val="75000"/>
                  </a:schemeClr>
                </a:solidFill>
                <a:latin typeface="微软雅黑" panose="020B0503020204020204" pitchFamily="34" charset="-122"/>
                <a:ea typeface="微软雅黑" panose="020B0503020204020204" pitchFamily="34" charset="-122"/>
                <a:cs typeface="+mn-cs"/>
              </a:rPr>
              <a:t>社会主义初级阶段的动态理解</a:t>
            </a:r>
          </a:p>
        </p:txBody>
      </p:sp>
      <p:sp>
        <p:nvSpPr>
          <p:cNvPr id="3" name="内容占位符 2"/>
          <p:cNvSpPr>
            <a:spLocks noGrp="1"/>
          </p:cNvSpPr>
          <p:nvPr/>
        </p:nvSpPr>
        <p:spPr>
          <a:xfrm>
            <a:off x="1081405" y="1543050"/>
            <a:ext cx="10037445" cy="453390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zh-CN" b="1" dirty="0">
                <a:latin typeface="楷体" panose="02010609060101010101" pitchFamily="49" charset="-122"/>
                <a:ea typeface="楷体" panose="02010609060101010101" pitchFamily="49" charset="-122"/>
                <a:cs typeface="楷体" panose="02010609060101010101" pitchFamily="49" charset="-122"/>
              </a:rPr>
              <a:t>    </a:t>
            </a:r>
            <a:r>
              <a:rPr lang="zh-CN" altLang="en-US" b="1" dirty="0">
                <a:latin typeface="楷体" panose="02010609060101010101" pitchFamily="49" charset="-122"/>
                <a:ea typeface="楷体" panose="02010609060101010101" pitchFamily="49" charset="-122"/>
                <a:cs typeface="楷体" panose="02010609060101010101" pitchFamily="49" charset="-122"/>
              </a:rPr>
              <a:t>社会主义初级阶段不是一个静态、一成不变、停滞不前的阶段，也不是一个自发、被动、不用费多大气力自然而然就可以跨过的阶段，而是一个动态、积极有为、始终洋溢着蓬勃生机活力的过程，是一个阶梯式递进、不断发展进步、日益接近质的飞跃的量的积累和发展变化的过程。</a:t>
            </a:r>
            <a:r>
              <a:rPr lang="zh-CN" altLang="en-US" b="1" dirty="0">
                <a:solidFill>
                  <a:srgbClr val="FF0000"/>
                </a:solidFill>
                <a:latin typeface="楷体" panose="02010609060101010101" pitchFamily="49" charset="-122"/>
                <a:ea typeface="楷体" panose="02010609060101010101" pitchFamily="49" charset="-122"/>
                <a:cs typeface="楷体" panose="02010609060101010101" pitchFamily="49" charset="-122"/>
              </a:rPr>
              <a:t>全面建设社会主义现代化国家、基本实现社会主义现代化，既是社会主义初级阶段我国发展的要求，也是我国社会主义从初级阶段向更高阶段迈进的要求。</a:t>
            </a:r>
          </a:p>
          <a:p>
            <a:pPr marL="0" indent="0">
              <a:buNone/>
            </a:pPr>
            <a:r>
              <a:rPr lang="zh-CN" altLang="en-US" b="1" dirty="0">
                <a:solidFill>
                  <a:srgbClr val="FF0000"/>
                </a:solidFill>
                <a:latin typeface="楷体" panose="02010609060101010101" pitchFamily="49" charset="-122"/>
                <a:ea typeface="楷体" panose="02010609060101010101" pitchFamily="49" charset="-122"/>
                <a:cs typeface="楷体" panose="02010609060101010101" pitchFamily="49" charset="-122"/>
              </a:rPr>
              <a:t> </a:t>
            </a:r>
            <a:r>
              <a:rPr lang="en-US" altLang="zh-CN" b="1" dirty="0">
                <a:solidFill>
                  <a:srgbClr val="FF0000"/>
                </a:solidFill>
                <a:latin typeface="楷体" panose="02010609060101010101" pitchFamily="49" charset="-122"/>
                <a:ea typeface="楷体" panose="02010609060101010101" pitchFamily="49" charset="-122"/>
                <a:cs typeface="楷体" panose="02010609060101010101" pitchFamily="49" charset="-122"/>
              </a:rPr>
              <a:t>   </a:t>
            </a:r>
            <a:r>
              <a:rPr lang="en-US" altLang="zh-CN" b="1" dirty="0">
                <a:latin typeface="楷体" panose="02010609060101010101" pitchFamily="49" charset="-122"/>
                <a:ea typeface="楷体" panose="02010609060101010101" pitchFamily="49" charset="-122"/>
                <a:cs typeface="楷体" panose="02010609060101010101" pitchFamily="49" charset="-122"/>
              </a:rPr>
              <a:t>——</a:t>
            </a:r>
            <a:r>
              <a:rPr lang="zh-CN" altLang="en-US" b="1" dirty="0">
                <a:latin typeface="楷体" panose="02010609060101010101" pitchFamily="49" charset="-122"/>
                <a:ea typeface="楷体" panose="02010609060101010101" pitchFamily="49" charset="-122"/>
                <a:cs typeface="楷体" panose="02010609060101010101" pitchFamily="49" charset="-122"/>
              </a:rPr>
              <a:t>习近平《在省部级主要领导干部学习贯彻党的十九届五中全会精神专题研讨班开班式上的讲话》（</a:t>
            </a:r>
            <a:r>
              <a:rPr lang="zh-CN" altLang="en-US" b="1" dirty="0">
                <a:latin typeface="楷体" panose="02010609060101010101" pitchFamily="49" charset="-122"/>
                <a:ea typeface="楷体" panose="02010609060101010101" pitchFamily="49" charset="-122"/>
                <a:cs typeface="楷体" panose="02010609060101010101" pitchFamily="49" charset="-122"/>
                <a:sym typeface="+mn-ea"/>
              </a:rPr>
              <a:t>2021年1月11日）</a:t>
            </a:r>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nvSpPr>
        <p:spPr>
          <a:xfrm>
            <a:off x="838200" y="658495"/>
            <a:ext cx="9561830" cy="587375"/>
          </a:xfrm>
          <a:prstGeom prst="rect">
            <a:avLst/>
          </a:prstGeom>
        </p:spPr>
        <p:txBody>
          <a:bodyPr vert="horz" lIns="91440" tIns="45720" rIns="91440" bIns="45720" rtlCol="0" anchor="ctr">
            <a:normAutofit fontScale="87500" lnSpcReduction="10000"/>
          </a:bodyPr>
          <a:lstStyle>
            <a:lvl1pPr algn="l" defTabSz="914400" rtl="0" eaLnBrk="1" latinLnBrk="0" hangingPunct="1">
              <a:lnSpc>
                <a:spcPct val="90000"/>
              </a:lnSpc>
              <a:spcBef>
                <a:spcPct val="0"/>
              </a:spcBef>
              <a:buNone/>
              <a:defRPr sz="3000" b="1" kern="1200">
                <a:solidFill>
                  <a:srgbClr val="404040"/>
                </a:solidFill>
                <a:latin typeface="+mj-lt"/>
                <a:ea typeface="+mj-ea"/>
                <a:cs typeface="+mj-cs"/>
              </a:defRPr>
            </a:lvl1pPr>
          </a:lstStyle>
          <a:p>
            <a:pPr marL="0" algn="l" defTabSz="914400" eaLnBrk="1" hangingPunct="1">
              <a:lnSpc>
                <a:spcPct val="100000"/>
              </a:lnSpc>
              <a:spcBef>
                <a:spcPts val="0"/>
              </a:spcBef>
              <a:spcAft>
                <a:spcPts val="0"/>
              </a:spcAft>
              <a:buClrTx/>
              <a:buSzTx/>
              <a:buFontTx/>
            </a:pPr>
            <a:r>
              <a:rPr lang="zh-CN" altLang="en-US" sz="3800" spc="240" dirty="0" err="1" smtClean="0">
                <a:solidFill>
                  <a:schemeClr val="accent1">
                    <a:lumMod val="75000"/>
                  </a:schemeClr>
                </a:solidFill>
                <a:latin typeface="微软雅黑" panose="020B0503020204020204" pitchFamily="34" charset="-122"/>
                <a:ea typeface="微软雅黑" panose="020B0503020204020204" pitchFamily="34" charset="-122"/>
                <a:cs typeface="+mn-cs"/>
                <a:sym typeface="+mn-ea"/>
              </a:rPr>
              <a:t>五、整体框架</a:t>
            </a:r>
            <a:endParaRPr lang="en-US" altLang="zh-CN" sz="3800" spc="220" dirty="0" err="1" smtClean="0">
              <a:solidFill>
                <a:schemeClr val="accent1">
                  <a:lumMod val="75000"/>
                </a:schemeClr>
              </a:solidFill>
              <a:latin typeface="微软雅黑" panose="020B0503020204020204" pitchFamily="34" charset="-122"/>
              <a:ea typeface="微软雅黑" panose="020B0503020204020204" pitchFamily="34" charset="-122"/>
              <a:cs typeface="+mn-cs"/>
            </a:endParaRPr>
          </a:p>
        </p:txBody>
      </p:sp>
      <p:sp>
        <p:nvSpPr>
          <p:cNvPr id="22531" name="Rectangle 3"/>
          <p:cNvSpPr>
            <a:spLocks noGrp="1" noChangeArrowheads="1"/>
          </p:cNvSpPr>
          <p:nvPr/>
        </p:nvSpPr>
        <p:spPr>
          <a:xfrm>
            <a:off x="1245235" y="1418590"/>
            <a:ext cx="9791065" cy="493776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buFont typeface="Wingdings" panose="05000000000000000000" charset="0"/>
              <a:buChar char="p"/>
              <a:defRPr/>
            </a:pPr>
            <a:r>
              <a:rPr lang="zh-CN" altLang="en-US" sz="2400" b="1" dirty="0">
                <a:latin typeface="等线" panose="02010600030101010101" charset="-122"/>
                <a:ea typeface="等线" panose="02010600030101010101" charset="-122"/>
                <a:cs typeface="等线" panose="02010600030101010101" charset="-122"/>
              </a:rPr>
              <a:t>一、新时代的社会主要矛盾</a:t>
            </a:r>
            <a:endParaRPr lang="en-US" altLang="zh-CN" sz="2400" b="1" dirty="0">
              <a:latin typeface="等线" panose="02010600030101010101" charset="-122"/>
              <a:ea typeface="等线" panose="02010600030101010101" charset="-122"/>
              <a:cs typeface="等线" panose="02010600030101010101" charset="-122"/>
            </a:endParaRPr>
          </a:p>
          <a:p>
            <a:pPr marL="0" lvl="0" indent="0">
              <a:buNone/>
              <a:defRPr/>
            </a:pPr>
            <a:r>
              <a:rPr lang="en-US" altLang="zh-CN" sz="2400" b="1" dirty="0">
                <a:latin typeface="等线" panose="02010600030101010101" charset="-122"/>
                <a:ea typeface="等线" panose="02010600030101010101" charset="-122"/>
                <a:cs typeface="等线" panose="02010600030101010101" charset="-122"/>
              </a:rPr>
              <a:t>1. </a:t>
            </a:r>
            <a:r>
              <a:rPr lang="zh-CN" altLang="en-US" sz="2400" b="1" dirty="0">
                <a:latin typeface="等线" panose="02010600030101010101" charset="-122"/>
                <a:ea typeface="等线" panose="02010600030101010101" charset="-122"/>
                <a:cs typeface="等线" panose="02010600030101010101" charset="-122"/>
              </a:rPr>
              <a:t>我国发展新的历史方位</a:t>
            </a:r>
            <a:endParaRPr lang="en-US" altLang="zh-CN" sz="2400" b="1" dirty="0">
              <a:latin typeface="等线" panose="02010600030101010101" charset="-122"/>
              <a:ea typeface="等线" panose="02010600030101010101" charset="-122"/>
              <a:cs typeface="等线" panose="02010600030101010101" charset="-122"/>
            </a:endParaRPr>
          </a:p>
          <a:p>
            <a:pPr marL="457200" lvl="1" indent="0">
              <a:buNone/>
              <a:defRPr/>
            </a:pPr>
            <a:r>
              <a:rPr lang="zh-CN" altLang="en-US" sz="2000" b="1" dirty="0">
                <a:latin typeface="等线" panose="02010600030101010101" charset="-122"/>
                <a:ea typeface="等线" panose="02010600030101010101" charset="-122"/>
                <a:cs typeface="等线" panose="02010600030101010101" charset="-122"/>
              </a:rPr>
              <a:t>新时代的科学内涵；新时代孕育新理论，新理论引领新征程</a:t>
            </a:r>
            <a:endParaRPr lang="en-US" altLang="zh-CN" sz="2000" b="1" dirty="0">
              <a:latin typeface="等线" panose="02010600030101010101" charset="-122"/>
              <a:ea typeface="等线" panose="02010600030101010101" charset="-122"/>
              <a:cs typeface="等线" panose="02010600030101010101" charset="-122"/>
            </a:endParaRPr>
          </a:p>
          <a:p>
            <a:pPr marL="0" lvl="0" indent="0">
              <a:buNone/>
              <a:defRPr/>
            </a:pPr>
            <a:r>
              <a:rPr lang="en-US" altLang="zh-CN" sz="2400" b="1" dirty="0">
                <a:latin typeface="等线" panose="02010600030101010101" charset="-122"/>
                <a:ea typeface="等线" panose="02010600030101010101" charset="-122"/>
                <a:cs typeface="等线" panose="02010600030101010101" charset="-122"/>
              </a:rPr>
              <a:t>2. </a:t>
            </a:r>
            <a:r>
              <a:rPr lang="zh-CN" altLang="en-US" sz="2400" b="1" dirty="0">
                <a:latin typeface="等线" panose="02010600030101010101" charset="-122"/>
                <a:ea typeface="等线" panose="02010600030101010101" charset="-122"/>
                <a:cs typeface="等线" panose="02010600030101010101" charset="-122"/>
              </a:rPr>
              <a:t>我国社会主要矛盾的转化</a:t>
            </a:r>
            <a:endParaRPr lang="en-US" altLang="zh-CN" sz="2400" b="1" dirty="0">
              <a:latin typeface="等线" panose="02010600030101010101" charset="-122"/>
              <a:ea typeface="等线" panose="02010600030101010101" charset="-122"/>
              <a:cs typeface="等线" panose="02010600030101010101" charset="-122"/>
            </a:endParaRPr>
          </a:p>
          <a:p>
            <a:pPr marL="457200" lvl="1" indent="0">
              <a:buNone/>
              <a:defRPr/>
            </a:pPr>
            <a:r>
              <a:rPr lang="zh-CN" altLang="en-US" sz="2000" b="1" dirty="0">
                <a:latin typeface="等线" panose="02010600030101010101" charset="-122"/>
                <a:ea typeface="等线" panose="02010600030101010101" charset="-122"/>
                <a:cs typeface="等线" panose="02010600030101010101" charset="-122"/>
              </a:rPr>
              <a:t>人民日益增长的美好生活需要和不平衡不充分的发展之间的矛盾；社会主义初级阶段的基本国情没有变；世界上最大发展中国家的国际地位没有变</a:t>
            </a:r>
            <a:endParaRPr lang="en-US" altLang="zh-CN" sz="2000" b="1" dirty="0">
              <a:latin typeface="等线" panose="02010600030101010101" charset="-122"/>
              <a:ea typeface="等线" panose="02010600030101010101" charset="-122"/>
              <a:cs typeface="等线" panose="02010600030101010101" charset="-122"/>
            </a:endParaRPr>
          </a:p>
          <a:p>
            <a:pPr lvl="0">
              <a:buFont typeface="Wingdings" panose="05000000000000000000" charset="0"/>
              <a:buChar char="p"/>
              <a:defRPr/>
            </a:pPr>
            <a:r>
              <a:rPr lang="zh-CN" altLang="en-US" sz="2400" b="1" dirty="0">
                <a:latin typeface="等线" panose="02010600030101010101" charset="-122"/>
                <a:ea typeface="等线" panose="02010600030101010101" charset="-122"/>
                <a:cs typeface="等线" panose="02010600030101010101" charset="-122"/>
              </a:rPr>
              <a:t>二、坚持以人民为中心</a:t>
            </a:r>
            <a:endParaRPr lang="en-US" altLang="zh-CN" sz="2400" b="1" dirty="0">
              <a:latin typeface="等线" panose="02010600030101010101" charset="-122"/>
              <a:ea typeface="等线" panose="02010600030101010101" charset="-122"/>
              <a:cs typeface="等线" panose="02010600030101010101" charset="-122"/>
            </a:endParaRPr>
          </a:p>
          <a:p>
            <a:pPr marL="0" lvl="0" indent="0">
              <a:buNone/>
              <a:defRPr/>
            </a:pPr>
            <a:r>
              <a:rPr lang="en-US" altLang="zh-CN" sz="2400" b="1" dirty="0">
                <a:latin typeface="等线" panose="02010600030101010101" charset="-122"/>
                <a:ea typeface="等线" panose="02010600030101010101" charset="-122"/>
                <a:cs typeface="等线" panose="02010600030101010101" charset="-122"/>
              </a:rPr>
              <a:t>1. </a:t>
            </a:r>
            <a:r>
              <a:rPr lang="zh-CN" altLang="zh-CN" sz="2400" b="1" dirty="0">
                <a:latin typeface="等线" panose="02010600030101010101" charset="-122"/>
                <a:ea typeface="等线" panose="02010600030101010101" charset="-122"/>
                <a:cs typeface="等线" panose="02010600030101010101" charset="-122"/>
              </a:rPr>
              <a:t>人民是社会进步的主体</a:t>
            </a:r>
            <a:endParaRPr lang="en-US" altLang="zh-CN" sz="2400" b="1" dirty="0">
              <a:latin typeface="等线" panose="02010600030101010101" charset="-122"/>
              <a:ea typeface="等线" panose="02010600030101010101" charset="-122"/>
              <a:cs typeface="等线" panose="02010600030101010101" charset="-122"/>
            </a:endParaRPr>
          </a:p>
          <a:p>
            <a:pPr marL="457200" lvl="1" indent="0">
              <a:buNone/>
              <a:defRPr/>
            </a:pPr>
            <a:r>
              <a:rPr lang="zh-CN" altLang="en-US" sz="2000" b="1" dirty="0">
                <a:latin typeface="等线" panose="02010600030101010101" charset="-122"/>
                <a:ea typeface="等线" panose="02010600030101010101" charset="-122"/>
                <a:cs typeface="等线" panose="02010600030101010101" charset="-122"/>
              </a:rPr>
              <a:t>坚持以人民为中心的发展思想；依靠人民创造历史伟业；坚持人民群众的主体地位</a:t>
            </a:r>
            <a:endParaRPr lang="en-US" altLang="zh-CN" sz="2000" b="1" dirty="0">
              <a:latin typeface="等线" panose="02010600030101010101" charset="-122"/>
              <a:ea typeface="等线" panose="02010600030101010101" charset="-122"/>
              <a:cs typeface="等线" panose="02010600030101010101" charset="-122"/>
            </a:endParaRPr>
          </a:p>
          <a:p>
            <a:pPr marL="0" lvl="0" indent="0">
              <a:buNone/>
              <a:defRPr/>
            </a:pPr>
            <a:r>
              <a:rPr lang="en-US" altLang="zh-CN" sz="2400" b="1" dirty="0">
                <a:latin typeface="等线" panose="02010600030101010101" charset="-122"/>
                <a:ea typeface="等线" panose="02010600030101010101" charset="-122"/>
                <a:cs typeface="等线" panose="02010600030101010101" charset="-122"/>
              </a:rPr>
              <a:t>2. </a:t>
            </a:r>
            <a:r>
              <a:rPr lang="zh-CN" altLang="zh-CN" sz="2400" b="1" dirty="0">
                <a:latin typeface="等线" panose="02010600030101010101" charset="-122"/>
                <a:ea typeface="等线" panose="02010600030101010101" charset="-122"/>
                <a:cs typeface="等线" panose="02010600030101010101" charset="-122"/>
              </a:rPr>
              <a:t>坚持人民至上</a:t>
            </a:r>
            <a:endParaRPr lang="en-US" altLang="zh-CN" sz="2400" b="1" dirty="0">
              <a:latin typeface="等线" panose="02010600030101010101" charset="-122"/>
              <a:ea typeface="等线" panose="02010600030101010101" charset="-122"/>
              <a:cs typeface="等线" panose="02010600030101010101" charset="-122"/>
            </a:endParaRPr>
          </a:p>
          <a:p>
            <a:pPr marL="457200" lvl="1" indent="0">
              <a:buNone/>
              <a:defRPr/>
            </a:pPr>
            <a:r>
              <a:rPr lang="zh-CN" altLang="en-US" sz="2000" b="1" dirty="0">
                <a:latin typeface="等线" panose="02010600030101010101" charset="-122"/>
                <a:ea typeface="等线" panose="02010600030101010101" charset="-122"/>
                <a:cs typeface="等线" panose="02010600030101010101" charset="-122"/>
              </a:rPr>
              <a:t>为人民根本利益而斗争；发展为了人民、发展依靠人民、发展成果由人民共享</a:t>
            </a:r>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文本框 3"/>
          <p:cNvSpPr/>
          <p:nvPr>
            <p:custDataLst>
              <p:tags r:id="rId2"/>
            </p:custDataLst>
          </p:nvPr>
        </p:nvSpPr>
        <p:spPr>
          <a:xfrm>
            <a:off x="3054350" y="2535238"/>
            <a:ext cx="7032625" cy="1568450"/>
          </a:xfrm>
          <a:prstGeom prst="rect">
            <a:avLst/>
          </a:prstGeom>
          <a:noFill/>
          <a:ln w="9525">
            <a:noFill/>
          </a:ln>
        </p:spPr>
        <p:txBody>
          <a:bodyPr>
            <a:spAutoFit/>
          </a:bodyPr>
          <a:lstStyle/>
          <a:p>
            <a:pPr algn="ctr">
              <a:buFont typeface="Arial" panose="020B0604020202020204" pitchFamily="34" charset="0"/>
            </a:pPr>
            <a:r>
              <a:rPr lang="zh-CN" altLang="en-US" sz="9600" b="1" dirty="0">
                <a:solidFill>
                  <a:srgbClr val="1D6295"/>
                </a:solidFill>
                <a:latin typeface="微软雅黑" panose="020B0503020204020204" pitchFamily="34" charset="-122"/>
                <a:ea typeface="微软雅黑" panose="020B0503020204020204" pitchFamily="34" charset="-122"/>
                <a:sym typeface="微软雅黑" panose="020B0503020204020204" pitchFamily="34" charset="-122"/>
              </a:rPr>
              <a:t>谢谢</a:t>
            </a:r>
          </a:p>
        </p:txBody>
      </p:sp>
    </p:spTree>
    <p:custDataLst>
      <p:tags r:id="rId1"/>
    </p:custDataLst>
  </p:cSld>
  <p:clrMapOvr>
    <a:masterClrMapping/>
  </p:clrMapOvr>
  <p:transition spd="slow" advClick="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nvSpPr>
        <p:spPr>
          <a:xfrm>
            <a:off x="838200" y="658812"/>
            <a:ext cx="8564880" cy="587375"/>
          </a:xfrm>
        </p:spPr>
        <p:txBody>
          <a:bodyPr>
            <a:normAutofit fontScale="87500" lnSpcReduction="10000"/>
          </a:bodyPr>
          <a:lstStyle>
            <a:lvl1pPr marL="914400" indent="-914400" algn="l" rtl="0" eaLnBrk="0" fontAlgn="base" hangingPunct="0">
              <a:lnSpc>
                <a:spcPct val="90000"/>
              </a:lnSpc>
              <a:spcBef>
                <a:spcPct val="0"/>
              </a:spcBef>
              <a:spcAft>
                <a:spcPct val="0"/>
              </a:spcAft>
              <a:defRPr sz="3000" b="1" kern="1200">
                <a:solidFill>
                  <a:srgbClr val="404040"/>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a:lstStyle>
          <a:p>
            <a:pPr marL="0" algn="l" defTabSz="914400" eaLnBrk="1" hangingPunct="1">
              <a:lnSpc>
                <a:spcPct val="100000"/>
              </a:lnSpc>
              <a:spcBef>
                <a:spcPts val="0"/>
              </a:spcBef>
              <a:spcAft>
                <a:spcPts val="0"/>
              </a:spcAft>
              <a:buClrTx/>
              <a:buSzTx/>
              <a:buFontTx/>
            </a:pPr>
            <a:r>
              <a:rPr lang="zh-CN" altLang="en-US" sz="3800" spc="220" dirty="0" smtClean="0">
                <a:solidFill>
                  <a:schemeClr val="accent1">
                    <a:lumMod val="75000"/>
                  </a:schemeClr>
                </a:solidFill>
                <a:latin typeface="微软雅黑" panose="020B0503020204020204" pitchFamily="34" charset="-122"/>
                <a:ea typeface="微软雅黑" panose="020B0503020204020204" pitchFamily="34" charset="-122"/>
                <a:cs typeface="+mn-cs"/>
              </a:rPr>
              <a:t>我国发展新的历史方位</a:t>
            </a:r>
          </a:p>
        </p:txBody>
      </p:sp>
      <p:sp>
        <p:nvSpPr>
          <p:cNvPr id="5" name="内容占位符 2"/>
          <p:cNvSpPr>
            <a:spLocks noGrp="1"/>
          </p:cNvSpPr>
          <p:nvPr/>
        </p:nvSpPr>
        <p:spPr>
          <a:xfrm>
            <a:off x="1570355" y="1902460"/>
            <a:ext cx="9050655" cy="4343400"/>
          </a:xfrm>
        </p:spPr>
        <p:txBody>
          <a:bodyPr>
            <a:no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zh-CN" sz="3000" b="1" dirty="0">
                <a:latin typeface="楷体" panose="02010609060101010101" pitchFamily="49" charset="-122"/>
                <a:ea typeface="楷体" panose="02010609060101010101" pitchFamily="49" charset="-122"/>
                <a:cs typeface="楷体" panose="02010609060101010101" pitchFamily="49" charset="-122"/>
              </a:rPr>
              <a:t>    </a:t>
            </a:r>
            <a:r>
              <a:rPr lang="zh-CN" altLang="en-US" sz="3000" b="1" dirty="0">
                <a:latin typeface="楷体" panose="02010609060101010101" pitchFamily="49" charset="-122"/>
                <a:ea typeface="楷体" panose="02010609060101010101" pitchFamily="49" charset="-122"/>
                <a:cs typeface="楷体" panose="02010609060101010101" pitchFamily="49" charset="-122"/>
                <a:sym typeface="+mn-ea"/>
              </a:rPr>
              <a:t>中国共产党和中国人民以英勇顽强的奋斗向世界庄严宣告，中华民族迎来了从站起来、富起来到强起来的伟大飞跃，</a:t>
            </a:r>
            <a:r>
              <a:rPr lang="zh-CN" altLang="en-US" sz="3000" b="1" dirty="0">
                <a:solidFill>
                  <a:srgbClr val="FF0000"/>
                </a:solidFill>
                <a:latin typeface="楷体" panose="02010609060101010101" pitchFamily="49" charset="-122"/>
                <a:ea typeface="楷体" panose="02010609060101010101" pitchFamily="49" charset="-122"/>
                <a:cs typeface="楷体" panose="02010609060101010101" pitchFamily="49" charset="-122"/>
                <a:sym typeface="+mn-ea"/>
              </a:rPr>
              <a:t>实现中华民族伟大复兴进入了不可逆转的历史进程！</a:t>
            </a:r>
          </a:p>
          <a:p>
            <a:pPr marL="0" indent="0">
              <a:buNone/>
            </a:pPr>
            <a:r>
              <a:rPr lang="zh-CN" altLang="en-US" sz="3000" b="1" dirty="0">
                <a:solidFill>
                  <a:srgbClr val="FF0000"/>
                </a:solidFill>
                <a:latin typeface="楷体" panose="02010609060101010101" pitchFamily="49" charset="-122"/>
                <a:ea typeface="楷体" panose="02010609060101010101" pitchFamily="49" charset="-122"/>
                <a:cs typeface="楷体" panose="02010609060101010101" pitchFamily="49" charset="-122"/>
                <a:sym typeface="+mn-ea"/>
              </a:rPr>
              <a:t> </a:t>
            </a:r>
            <a:r>
              <a:rPr lang="en-US" altLang="zh-CN" sz="3000" b="1" dirty="0">
                <a:solidFill>
                  <a:srgbClr val="FF0000"/>
                </a:solidFill>
                <a:latin typeface="楷体" panose="02010609060101010101" pitchFamily="49" charset="-122"/>
                <a:ea typeface="楷体" panose="02010609060101010101" pitchFamily="49" charset="-122"/>
                <a:cs typeface="楷体" panose="02010609060101010101" pitchFamily="49" charset="-122"/>
                <a:sym typeface="+mn-ea"/>
              </a:rPr>
              <a:t>   </a:t>
            </a:r>
            <a:r>
              <a:rPr lang="en-US" altLang="zh-CN" sz="3000" b="1" dirty="0">
                <a:latin typeface="楷体" panose="02010609060101010101" pitchFamily="49" charset="-122"/>
                <a:ea typeface="楷体" panose="02010609060101010101" pitchFamily="49" charset="-122"/>
                <a:cs typeface="楷体" panose="02010609060101010101" pitchFamily="49" charset="-122"/>
                <a:sym typeface="+mn-ea"/>
              </a:rPr>
              <a:t>——</a:t>
            </a:r>
            <a:r>
              <a:rPr lang="zh-CN" altLang="en-US" sz="3000" b="1" dirty="0">
                <a:latin typeface="楷体" panose="02010609060101010101" pitchFamily="49" charset="-122"/>
                <a:ea typeface="楷体" panose="02010609060101010101" pitchFamily="49" charset="-122"/>
                <a:cs typeface="楷体" panose="02010609060101010101" pitchFamily="49" charset="-122"/>
                <a:sym typeface="+mn-ea"/>
              </a:rPr>
              <a:t>习近平《在庆祝中国共产党成立100周年大会上的讲话》（2021年7月1日）</a:t>
            </a:r>
            <a:endParaRPr lang="zh-CN" altLang="en-US" sz="3000" b="1" dirty="0">
              <a:latin typeface="楷体" panose="02010609060101010101" pitchFamily="49" charset="-122"/>
              <a:ea typeface="楷体" panose="02010609060101010101" pitchFamily="49" charset="-122"/>
              <a:cs typeface="楷体" panose="02010609060101010101" pitchFamily="49"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6" name="椭圆 955"/>
          <p:cNvSpPr/>
          <p:nvPr>
            <p:custDataLst>
              <p:tags r:id="rId2"/>
            </p:custDataLst>
          </p:nvPr>
        </p:nvSpPr>
        <p:spPr>
          <a:xfrm>
            <a:off x="2362815" y="6376121"/>
            <a:ext cx="556564" cy="556564"/>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57" name="椭圆 956"/>
          <p:cNvSpPr/>
          <p:nvPr>
            <p:custDataLst>
              <p:tags r:id="rId3"/>
            </p:custDataLst>
          </p:nvPr>
        </p:nvSpPr>
        <p:spPr>
          <a:xfrm>
            <a:off x="325073" y="2138971"/>
            <a:ext cx="2688299" cy="2688299"/>
          </a:xfrm>
          <a:prstGeom prst="ellipse">
            <a:avLst/>
          </a:prstGeom>
          <a:gradFill flip="none" rotWithShape="1">
            <a:gsLst>
              <a:gs pos="0">
                <a:srgbClr val="BFBFBF"/>
              </a:gs>
              <a:gs pos="37000">
                <a:srgbClr val="FFFFFF"/>
              </a:gs>
              <a:gs pos="100000">
                <a:schemeClr val="accent3">
                  <a:tint val="0"/>
                </a:schemeClr>
              </a:gs>
            </a:gsLst>
            <a:lin ang="2700000" scaled="1"/>
          </a:gradFill>
          <a:ln w="28575" cap="flat" cmpd="sng" algn="ctr">
            <a:solidFill>
              <a:srgbClr val="F2F2F2"/>
            </a:solidFill>
            <a:prstDash val="solid"/>
          </a:ln>
          <a:effectLst>
            <a:outerShdw blurRad="254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58" name="椭圆 957"/>
          <p:cNvSpPr/>
          <p:nvPr>
            <p:custDataLst>
              <p:tags r:id="rId4"/>
            </p:custDataLst>
          </p:nvPr>
        </p:nvSpPr>
        <p:spPr>
          <a:xfrm>
            <a:off x="5059714" y="5928709"/>
            <a:ext cx="621152" cy="621152"/>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59" name="椭圆 958"/>
          <p:cNvSpPr/>
          <p:nvPr>
            <p:custDataLst>
              <p:tags r:id="rId5"/>
            </p:custDataLst>
          </p:nvPr>
        </p:nvSpPr>
        <p:spPr>
          <a:xfrm>
            <a:off x="560971" y="2349468"/>
            <a:ext cx="2267304" cy="2267304"/>
          </a:xfrm>
          <a:prstGeom prst="ellipse">
            <a:avLst/>
          </a:prstGeom>
          <a:solidFill>
            <a:srgbClr val="0070C0"/>
          </a:solidFill>
          <a:ln w="25400" cap="flat" cmpd="sng" algn="ctr">
            <a:noFill/>
            <a:prstDash val="solid"/>
          </a:ln>
          <a:effectLst>
            <a:outerShdw blurRad="127000" dist="127000" dir="5400000" algn="ctr" rotWithShape="0">
              <a:srgbClr val="000000">
                <a:alpha val="43137"/>
              </a:srgbClr>
            </a:outerShdw>
          </a:effectLst>
        </p:spPr>
        <p:txBody>
          <a:bodyPr rtlCol="0" anchor="ctr"/>
          <a:lstStyle/>
          <a:p>
            <a:pPr algn="ctr" defTabSz="1088390">
              <a:defRPr/>
            </a:pPr>
            <a:endParaRPr lang="zh-CN" altLang="en-US" sz="2135" kern="0">
              <a:solidFill>
                <a:schemeClr val="bg1"/>
              </a:solidFill>
              <a:cs typeface="+mn-ea"/>
              <a:sym typeface="+mn-lt"/>
            </a:endParaRPr>
          </a:p>
        </p:txBody>
      </p:sp>
      <p:sp>
        <p:nvSpPr>
          <p:cNvPr id="960" name="椭圆 959"/>
          <p:cNvSpPr/>
          <p:nvPr>
            <p:custDataLst>
              <p:tags r:id="rId6"/>
            </p:custDataLst>
          </p:nvPr>
        </p:nvSpPr>
        <p:spPr>
          <a:xfrm>
            <a:off x="8119625" y="6089914"/>
            <a:ext cx="768085" cy="768085"/>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1" name="椭圆 960"/>
          <p:cNvSpPr/>
          <p:nvPr>
            <p:custDataLst>
              <p:tags r:id="rId7"/>
            </p:custDataLst>
          </p:nvPr>
        </p:nvSpPr>
        <p:spPr>
          <a:xfrm>
            <a:off x="6407315" y="6464046"/>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2" name="椭圆 961"/>
          <p:cNvSpPr/>
          <p:nvPr>
            <p:custDataLst>
              <p:tags r:id="rId8"/>
            </p:custDataLst>
          </p:nvPr>
        </p:nvSpPr>
        <p:spPr>
          <a:xfrm>
            <a:off x="325172" y="6055985"/>
            <a:ext cx="609993" cy="60999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3" name="椭圆 962"/>
          <p:cNvSpPr/>
          <p:nvPr>
            <p:custDataLst>
              <p:tags r:id="rId9"/>
            </p:custDataLst>
          </p:nvPr>
        </p:nvSpPr>
        <p:spPr>
          <a:xfrm>
            <a:off x="3379995" y="6304336"/>
            <a:ext cx="723284" cy="723284"/>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4" name="椭圆 963"/>
          <p:cNvSpPr/>
          <p:nvPr>
            <p:custDataLst>
              <p:tags r:id="rId10"/>
            </p:custDataLst>
          </p:nvPr>
        </p:nvSpPr>
        <p:spPr>
          <a:xfrm>
            <a:off x="7303239" y="6239285"/>
            <a:ext cx="618715" cy="618715"/>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5" name="椭圆 964"/>
          <p:cNvSpPr/>
          <p:nvPr>
            <p:custDataLst>
              <p:tags r:id="rId11"/>
            </p:custDataLst>
          </p:nvPr>
        </p:nvSpPr>
        <p:spPr>
          <a:xfrm>
            <a:off x="2035942" y="6100714"/>
            <a:ext cx="212225" cy="212225"/>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6" name="椭圆 965"/>
          <p:cNvSpPr/>
          <p:nvPr>
            <p:custDataLst>
              <p:tags r:id="rId12"/>
            </p:custDataLst>
          </p:nvPr>
        </p:nvSpPr>
        <p:spPr>
          <a:xfrm>
            <a:off x="1119113" y="6548642"/>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7" name="椭圆 966"/>
          <p:cNvSpPr/>
          <p:nvPr>
            <p:custDataLst>
              <p:tags r:id="rId13"/>
            </p:custDataLst>
          </p:nvPr>
        </p:nvSpPr>
        <p:spPr>
          <a:xfrm>
            <a:off x="10107357" y="6473957"/>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8" name="椭圆 967"/>
          <p:cNvSpPr/>
          <p:nvPr>
            <p:custDataLst>
              <p:tags r:id="rId14"/>
            </p:custDataLst>
          </p:nvPr>
        </p:nvSpPr>
        <p:spPr>
          <a:xfrm>
            <a:off x="4333265" y="6222511"/>
            <a:ext cx="180856" cy="180856"/>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9" name="椭圆 968"/>
          <p:cNvSpPr/>
          <p:nvPr>
            <p:custDataLst>
              <p:tags r:id="rId15"/>
            </p:custDataLst>
          </p:nvPr>
        </p:nvSpPr>
        <p:spPr>
          <a:xfrm>
            <a:off x="11877317" y="6336417"/>
            <a:ext cx="212225" cy="212225"/>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70" name="椭圆 969"/>
          <p:cNvSpPr/>
          <p:nvPr>
            <p:custDataLst>
              <p:tags r:id="rId16"/>
            </p:custDataLst>
          </p:nvPr>
        </p:nvSpPr>
        <p:spPr>
          <a:xfrm>
            <a:off x="9544327" y="6239285"/>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71" name="椭圆 970"/>
          <p:cNvSpPr/>
          <p:nvPr>
            <p:custDataLst>
              <p:tags r:id="rId17"/>
            </p:custDataLst>
          </p:nvPr>
        </p:nvSpPr>
        <p:spPr>
          <a:xfrm>
            <a:off x="10992337" y="6406646"/>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72" name="TextBox 971"/>
          <p:cNvSpPr txBox="1"/>
          <p:nvPr>
            <p:custDataLst>
              <p:tags r:id="rId18"/>
            </p:custDataLst>
          </p:nvPr>
        </p:nvSpPr>
        <p:spPr>
          <a:xfrm>
            <a:off x="840226" y="3110773"/>
            <a:ext cx="1832553" cy="523220"/>
          </a:xfrm>
          <a:prstGeom prst="rect">
            <a:avLst/>
          </a:prstGeom>
          <a:noFill/>
          <a:effectLst>
            <a:outerShdw blurRad="127000" dist="127000" dir="5400000" algn="ctr" rotWithShape="0">
              <a:srgbClr val="000000">
                <a:alpha val="43137"/>
              </a:srgbClr>
            </a:outerShdw>
          </a:effectLst>
        </p:spPr>
        <p:txBody>
          <a:bodyPr wrap="none" rtlCol="0">
            <a:spAutoFit/>
          </a:bodyPr>
          <a:lstStyle/>
          <a:p>
            <a:pPr defTabSz="1088390"/>
            <a:r>
              <a:rPr lang="zh-CN" altLang="en-US" sz="2800" b="1" spc="400" dirty="0" smtClean="0">
                <a:solidFill>
                  <a:schemeClr val="bg1"/>
                </a:solidFill>
                <a:cs typeface="+mn-ea"/>
                <a:sym typeface="+mn-lt"/>
              </a:rPr>
              <a:t>内容解读</a:t>
            </a:r>
            <a:endParaRPr lang="zh-CN" altLang="en-US" sz="2800" b="1" spc="400" dirty="0">
              <a:solidFill>
                <a:schemeClr val="bg1"/>
              </a:solidFill>
              <a:cs typeface="+mn-ea"/>
              <a:sym typeface="+mn-lt"/>
            </a:endParaRPr>
          </a:p>
        </p:txBody>
      </p:sp>
      <p:grpSp>
        <p:nvGrpSpPr>
          <p:cNvPr id="2" name="组合 1"/>
          <p:cNvGrpSpPr/>
          <p:nvPr/>
        </p:nvGrpSpPr>
        <p:grpSpPr>
          <a:xfrm>
            <a:off x="3186059" y="1176774"/>
            <a:ext cx="4047251" cy="604838"/>
            <a:chOff x="3818511" y="1079593"/>
            <a:chExt cx="3633809" cy="543051"/>
          </a:xfrm>
          <a:effectLst>
            <a:outerShdw blurRad="127000" dist="127000" dir="5400000" algn="ctr" rotWithShape="0">
              <a:srgbClr val="000000">
                <a:alpha val="43137"/>
              </a:srgbClr>
            </a:outerShdw>
          </a:effectLst>
        </p:grpSpPr>
        <p:grpSp>
          <p:nvGrpSpPr>
            <p:cNvPr id="3" name="组合 2"/>
            <p:cNvGrpSpPr/>
            <p:nvPr/>
          </p:nvGrpSpPr>
          <p:grpSpPr>
            <a:xfrm>
              <a:off x="3818511" y="1084860"/>
              <a:ext cx="3633809" cy="483501"/>
              <a:chOff x="2540000" y="1059582"/>
              <a:chExt cx="6108700" cy="812800"/>
            </a:xfrm>
            <a:solidFill>
              <a:srgbClr val="005DA2"/>
            </a:solidFill>
          </p:grpSpPr>
          <p:sp>
            <p:nvSpPr>
              <p:cNvPr id="4" name="Freeform 5"/>
              <p:cNvSpPr>
                <a:spLocks noEditPoints="1"/>
              </p:cNvSpPr>
              <p:nvPr>
                <p:custDataLst>
                  <p:tags r:id="rId33"/>
                </p:custDataLst>
              </p:nvPr>
            </p:nvSpPr>
            <p:spPr bwMode="auto">
              <a:xfrm>
                <a:off x="2540000" y="1069107"/>
                <a:ext cx="6108700" cy="800100"/>
              </a:xfrm>
              <a:custGeom>
                <a:avLst/>
                <a:gdLst>
                  <a:gd name="T0" fmla="*/ 56 w 3848"/>
                  <a:gd name="T1" fmla="*/ 0 h 504"/>
                  <a:gd name="T2" fmla="*/ 720 w 3848"/>
                  <a:gd name="T3" fmla="*/ 0 h 504"/>
                  <a:gd name="T4" fmla="*/ 576 w 3848"/>
                  <a:gd name="T5" fmla="*/ 84 h 504"/>
                  <a:gd name="T6" fmla="*/ 576 w 3848"/>
                  <a:gd name="T7" fmla="*/ 418 h 504"/>
                  <a:gd name="T8" fmla="*/ 726 w 3848"/>
                  <a:gd name="T9" fmla="*/ 504 h 504"/>
                  <a:gd name="T10" fmla="*/ 56 w 3848"/>
                  <a:gd name="T11" fmla="*/ 504 h 504"/>
                  <a:gd name="T12" fmla="*/ 56 w 3848"/>
                  <a:gd name="T13" fmla="*/ 504 h 504"/>
                  <a:gd name="T14" fmla="*/ 44 w 3848"/>
                  <a:gd name="T15" fmla="*/ 504 h 504"/>
                  <a:gd name="T16" fmla="*/ 34 w 3848"/>
                  <a:gd name="T17" fmla="*/ 500 h 504"/>
                  <a:gd name="T18" fmla="*/ 24 w 3848"/>
                  <a:gd name="T19" fmla="*/ 494 h 504"/>
                  <a:gd name="T20" fmla="*/ 16 w 3848"/>
                  <a:gd name="T21" fmla="*/ 488 h 504"/>
                  <a:gd name="T22" fmla="*/ 8 w 3848"/>
                  <a:gd name="T23" fmla="*/ 480 h 504"/>
                  <a:gd name="T24" fmla="*/ 4 w 3848"/>
                  <a:gd name="T25" fmla="*/ 470 h 504"/>
                  <a:gd name="T26" fmla="*/ 0 w 3848"/>
                  <a:gd name="T27" fmla="*/ 460 h 504"/>
                  <a:gd name="T28" fmla="*/ 0 w 3848"/>
                  <a:gd name="T29" fmla="*/ 448 h 504"/>
                  <a:gd name="T30" fmla="*/ 0 w 3848"/>
                  <a:gd name="T31" fmla="*/ 56 h 504"/>
                  <a:gd name="T32" fmla="*/ 0 w 3848"/>
                  <a:gd name="T33" fmla="*/ 56 h 504"/>
                  <a:gd name="T34" fmla="*/ 0 w 3848"/>
                  <a:gd name="T35" fmla="*/ 44 h 504"/>
                  <a:gd name="T36" fmla="*/ 4 w 3848"/>
                  <a:gd name="T37" fmla="*/ 34 h 504"/>
                  <a:gd name="T38" fmla="*/ 8 w 3848"/>
                  <a:gd name="T39" fmla="*/ 24 h 504"/>
                  <a:gd name="T40" fmla="*/ 16 w 3848"/>
                  <a:gd name="T41" fmla="*/ 16 h 504"/>
                  <a:gd name="T42" fmla="*/ 24 w 3848"/>
                  <a:gd name="T43" fmla="*/ 10 h 504"/>
                  <a:gd name="T44" fmla="*/ 34 w 3848"/>
                  <a:gd name="T45" fmla="*/ 4 h 504"/>
                  <a:gd name="T46" fmla="*/ 44 w 3848"/>
                  <a:gd name="T47" fmla="*/ 0 h 504"/>
                  <a:gd name="T48" fmla="*/ 56 w 3848"/>
                  <a:gd name="T49" fmla="*/ 0 h 504"/>
                  <a:gd name="T50" fmla="*/ 56 w 3848"/>
                  <a:gd name="T51" fmla="*/ 0 h 504"/>
                  <a:gd name="T52" fmla="*/ 1010 w 3848"/>
                  <a:gd name="T53" fmla="*/ 0 h 504"/>
                  <a:gd name="T54" fmla="*/ 3792 w 3848"/>
                  <a:gd name="T55" fmla="*/ 0 h 504"/>
                  <a:gd name="T56" fmla="*/ 3792 w 3848"/>
                  <a:gd name="T57" fmla="*/ 0 h 504"/>
                  <a:gd name="T58" fmla="*/ 3804 w 3848"/>
                  <a:gd name="T59" fmla="*/ 0 h 504"/>
                  <a:gd name="T60" fmla="*/ 3814 w 3848"/>
                  <a:gd name="T61" fmla="*/ 4 h 504"/>
                  <a:gd name="T62" fmla="*/ 3824 w 3848"/>
                  <a:gd name="T63" fmla="*/ 10 h 504"/>
                  <a:gd name="T64" fmla="*/ 3832 w 3848"/>
                  <a:gd name="T65" fmla="*/ 16 h 504"/>
                  <a:gd name="T66" fmla="*/ 3838 w 3848"/>
                  <a:gd name="T67" fmla="*/ 24 h 504"/>
                  <a:gd name="T68" fmla="*/ 3844 w 3848"/>
                  <a:gd name="T69" fmla="*/ 34 h 504"/>
                  <a:gd name="T70" fmla="*/ 3848 w 3848"/>
                  <a:gd name="T71" fmla="*/ 44 h 504"/>
                  <a:gd name="T72" fmla="*/ 3848 w 3848"/>
                  <a:gd name="T73" fmla="*/ 56 h 504"/>
                  <a:gd name="T74" fmla="*/ 3848 w 3848"/>
                  <a:gd name="T75" fmla="*/ 448 h 504"/>
                  <a:gd name="T76" fmla="*/ 3848 w 3848"/>
                  <a:gd name="T77" fmla="*/ 448 h 504"/>
                  <a:gd name="T78" fmla="*/ 3848 w 3848"/>
                  <a:gd name="T79" fmla="*/ 460 h 504"/>
                  <a:gd name="T80" fmla="*/ 3844 w 3848"/>
                  <a:gd name="T81" fmla="*/ 470 h 504"/>
                  <a:gd name="T82" fmla="*/ 3838 w 3848"/>
                  <a:gd name="T83" fmla="*/ 480 h 504"/>
                  <a:gd name="T84" fmla="*/ 3832 w 3848"/>
                  <a:gd name="T85" fmla="*/ 488 h 504"/>
                  <a:gd name="T86" fmla="*/ 3824 w 3848"/>
                  <a:gd name="T87" fmla="*/ 494 h 504"/>
                  <a:gd name="T88" fmla="*/ 3814 w 3848"/>
                  <a:gd name="T89" fmla="*/ 500 h 504"/>
                  <a:gd name="T90" fmla="*/ 3804 w 3848"/>
                  <a:gd name="T91" fmla="*/ 504 h 504"/>
                  <a:gd name="T92" fmla="*/ 3792 w 3848"/>
                  <a:gd name="T93" fmla="*/ 504 h 504"/>
                  <a:gd name="T94" fmla="*/ 1004 w 3848"/>
                  <a:gd name="T95" fmla="*/ 504 h 504"/>
                  <a:gd name="T96" fmla="*/ 1154 w 3848"/>
                  <a:gd name="T97" fmla="*/ 418 h 504"/>
                  <a:gd name="T98" fmla="*/ 1154 w 3848"/>
                  <a:gd name="T99" fmla="*/ 84 h 504"/>
                  <a:gd name="T100" fmla="*/ 1010 w 3848"/>
                  <a:gd name="T101"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48" h="503">
                    <a:moveTo>
                      <a:pt x="56" y="0"/>
                    </a:moveTo>
                    <a:lnTo>
                      <a:pt x="720" y="0"/>
                    </a:lnTo>
                    <a:lnTo>
                      <a:pt x="576" y="84"/>
                    </a:lnTo>
                    <a:lnTo>
                      <a:pt x="576" y="418"/>
                    </a:lnTo>
                    <a:lnTo>
                      <a:pt x="726" y="504"/>
                    </a:lnTo>
                    <a:lnTo>
                      <a:pt x="56" y="504"/>
                    </a:lnTo>
                    <a:lnTo>
                      <a:pt x="56" y="504"/>
                    </a:lnTo>
                    <a:lnTo>
                      <a:pt x="44" y="504"/>
                    </a:lnTo>
                    <a:lnTo>
                      <a:pt x="34" y="500"/>
                    </a:lnTo>
                    <a:lnTo>
                      <a:pt x="24" y="494"/>
                    </a:lnTo>
                    <a:lnTo>
                      <a:pt x="16" y="488"/>
                    </a:lnTo>
                    <a:lnTo>
                      <a:pt x="8" y="480"/>
                    </a:lnTo>
                    <a:lnTo>
                      <a:pt x="4" y="470"/>
                    </a:lnTo>
                    <a:lnTo>
                      <a:pt x="0" y="460"/>
                    </a:lnTo>
                    <a:lnTo>
                      <a:pt x="0" y="448"/>
                    </a:lnTo>
                    <a:lnTo>
                      <a:pt x="0" y="56"/>
                    </a:lnTo>
                    <a:lnTo>
                      <a:pt x="0" y="56"/>
                    </a:lnTo>
                    <a:lnTo>
                      <a:pt x="0" y="44"/>
                    </a:lnTo>
                    <a:lnTo>
                      <a:pt x="4" y="34"/>
                    </a:lnTo>
                    <a:lnTo>
                      <a:pt x="8" y="24"/>
                    </a:lnTo>
                    <a:lnTo>
                      <a:pt x="16" y="16"/>
                    </a:lnTo>
                    <a:lnTo>
                      <a:pt x="24" y="10"/>
                    </a:lnTo>
                    <a:lnTo>
                      <a:pt x="34" y="4"/>
                    </a:lnTo>
                    <a:lnTo>
                      <a:pt x="44" y="0"/>
                    </a:lnTo>
                    <a:lnTo>
                      <a:pt x="56" y="0"/>
                    </a:lnTo>
                    <a:lnTo>
                      <a:pt x="56" y="0"/>
                    </a:lnTo>
                    <a:close/>
                    <a:moveTo>
                      <a:pt x="1010" y="0"/>
                    </a:moveTo>
                    <a:lnTo>
                      <a:pt x="3792" y="0"/>
                    </a:lnTo>
                    <a:lnTo>
                      <a:pt x="3792" y="0"/>
                    </a:lnTo>
                    <a:lnTo>
                      <a:pt x="3804" y="0"/>
                    </a:lnTo>
                    <a:lnTo>
                      <a:pt x="3814" y="4"/>
                    </a:lnTo>
                    <a:lnTo>
                      <a:pt x="3824" y="10"/>
                    </a:lnTo>
                    <a:lnTo>
                      <a:pt x="3832" y="16"/>
                    </a:lnTo>
                    <a:lnTo>
                      <a:pt x="3838" y="24"/>
                    </a:lnTo>
                    <a:lnTo>
                      <a:pt x="3844" y="34"/>
                    </a:lnTo>
                    <a:lnTo>
                      <a:pt x="3848" y="44"/>
                    </a:lnTo>
                    <a:lnTo>
                      <a:pt x="3848" y="56"/>
                    </a:lnTo>
                    <a:lnTo>
                      <a:pt x="3848" y="448"/>
                    </a:lnTo>
                    <a:lnTo>
                      <a:pt x="3848" y="448"/>
                    </a:lnTo>
                    <a:lnTo>
                      <a:pt x="3848" y="460"/>
                    </a:lnTo>
                    <a:lnTo>
                      <a:pt x="3844" y="470"/>
                    </a:lnTo>
                    <a:lnTo>
                      <a:pt x="3838" y="480"/>
                    </a:lnTo>
                    <a:lnTo>
                      <a:pt x="3832" y="488"/>
                    </a:lnTo>
                    <a:lnTo>
                      <a:pt x="3824" y="494"/>
                    </a:lnTo>
                    <a:lnTo>
                      <a:pt x="3814" y="500"/>
                    </a:lnTo>
                    <a:lnTo>
                      <a:pt x="3804" y="504"/>
                    </a:lnTo>
                    <a:lnTo>
                      <a:pt x="3792" y="504"/>
                    </a:lnTo>
                    <a:lnTo>
                      <a:pt x="1004" y="504"/>
                    </a:lnTo>
                    <a:lnTo>
                      <a:pt x="1154" y="418"/>
                    </a:lnTo>
                    <a:lnTo>
                      <a:pt x="1154" y="84"/>
                    </a:lnTo>
                    <a:lnTo>
                      <a:pt x="1010" y="0"/>
                    </a:lnTo>
                    <a:close/>
                  </a:path>
                </a:pathLst>
              </a:custGeom>
              <a:noFill/>
              <a:ln w="12700">
                <a:solidFill>
                  <a:srgbClr val="0070C0"/>
                </a:solidFill>
                <a:prstDash val="sysDot"/>
                <a:round/>
              </a:ln>
            </p:spPr>
            <p:txBody>
              <a:bodyPr vert="horz" wrap="square" lIns="121920" tIns="60960" rIns="121920" bIns="60960" numCol="1" anchor="t" anchorCtr="0" compatLnSpc="1"/>
              <a:lstStyle/>
              <a:p>
                <a:pPr defTabSz="1088390">
                  <a:defRPr/>
                </a:pPr>
                <a:endParaRPr lang="zh-CN" altLang="en-US" sz="2800" b="1" kern="0">
                  <a:latin typeface="楷体" panose="02010609060101010101" pitchFamily="49" charset="-122"/>
                  <a:ea typeface="楷体" panose="02010609060101010101" pitchFamily="49" charset="-122"/>
                  <a:cs typeface="+mn-ea"/>
                  <a:sym typeface="+mn-lt"/>
                </a:endParaRPr>
              </a:p>
            </p:txBody>
          </p:sp>
          <p:sp>
            <p:nvSpPr>
              <p:cNvPr id="5" name="Freeform 6"/>
              <p:cNvSpPr/>
              <p:nvPr>
                <p:custDataLst>
                  <p:tags r:id="rId34"/>
                </p:custDataLst>
              </p:nvPr>
            </p:nvSpPr>
            <p:spPr bwMode="auto">
              <a:xfrm>
                <a:off x="3562350" y="1059582"/>
                <a:ext cx="701675" cy="812800"/>
              </a:xfrm>
              <a:custGeom>
                <a:avLst/>
                <a:gdLst>
                  <a:gd name="T0" fmla="*/ 220 w 442"/>
                  <a:gd name="T1" fmla="*/ 0 h 512"/>
                  <a:gd name="T2" fmla="*/ 332 w 442"/>
                  <a:gd name="T3" fmla="*/ 64 h 512"/>
                  <a:gd name="T4" fmla="*/ 442 w 442"/>
                  <a:gd name="T5" fmla="*/ 128 h 512"/>
                  <a:gd name="T6" fmla="*/ 442 w 442"/>
                  <a:gd name="T7" fmla="*/ 256 h 512"/>
                  <a:gd name="T8" fmla="*/ 442 w 442"/>
                  <a:gd name="T9" fmla="*/ 384 h 512"/>
                  <a:gd name="T10" fmla="*/ 332 w 442"/>
                  <a:gd name="T11" fmla="*/ 448 h 512"/>
                  <a:gd name="T12" fmla="*/ 220 w 442"/>
                  <a:gd name="T13" fmla="*/ 512 h 512"/>
                  <a:gd name="T14" fmla="*/ 110 w 442"/>
                  <a:gd name="T15" fmla="*/ 448 h 512"/>
                  <a:gd name="T16" fmla="*/ 0 w 442"/>
                  <a:gd name="T17" fmla="*/ 384 h 512"/>
                  <a:gd name="T18" fmla="*/ 0 w 442"/>
                  <a:gd name="T19" fmla="*/ 256 h 512"/>
                  <a:gd name="T20" fmla="*/ 0 w 442"/>
                  <a:gd name="T21" fmla="*/ 128 h 512"/>
                  <a:gd name="T22" fmla="*/ 110 w 442"/>
                  <a:gd name="T23" fmla="*/ 64 h 512"/>
                  <a:gd name="T24" fmla="*/ 220 w 442"/>
                  <a:gd name="T25"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2" h="512">
                    <a:moveTo>
                      <a:pt x="220" y="0"/>
                    </a:moveTo>
                    <a:lnTo>
                      <a:pt x="332" y="64"/>
                    </a:lnTo>
                    <a:lnTo>
                      <a:pt x="442" y="128"/>
                    </a:lnTo>
                    <a:lnTo>
                      <a:pt x="442" y="256"/>
                    </a:lnTo>
                    <a:lnTo>
                      <a:pt x="442" y="384"/>
                    </a:lnTo>
                    <a:lnTo>
                      <a:pt x="332" y="448"/>
                    </a:lnTo>
                    <a:lnTo>
                      <a:pt x="220" y="512"/>
                    </a:lnTo>
                    <a:lnTo>
                      <a:pt x="110" y="448"/>
                    </a:lnTo>
                    <a:lnTo>
                      <a:pt x="0" y="384"/>
                    </a:lnTo>
                    <a:lnTo>
                      <a:pt x="0" y="256"/>
                    </a:lnTo>
                    <a:lnTo>
                      <a:pt x="0" y="128"/>
                    </a:lnTo>
                    <a:lnTo>
                      <a:pt x="110" y="64"/>
                    </a:lnTo>
                    <a:lnTo>
                      <a:pt x="220" y="0"/>
                    </a:lnTo>
                    <a:close/>
                  </a:path>
                </a:pathLst>
              </a:custGeom>
              <a:solidFill>
                <a:srgbClr val="0070C0"/>
              </a:solid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pPr defTabSz="1088390">
                  <a:defRPr/>
                </a:pPr>
                <a:endParaRPr lang="zh-CN" altLang="en-US" sz="2800" b="1" kern="0">
                  <a:latin typeface="楷体" panose="02010609060101010101" pitchFamily="49" charset="-122"/>
                  <a:ea typeface="楷体" panose="02010609060101010101" pitchFamily="49" charset="-122"/>
                  <a:cs typeface="+mn-ea"/>
                  <a:sym typeface="+mn-lt"/>
                </a:endParaRPr>
              </a:p>
            </p:txBody>
          </p:sp>
        </p:grpSp>
        <p:sp>
          <p:nvSpPr>
            <p:cNvPr id="6" name="矩形 5"/>
            <p:cNvSpPr/>
            <p:nvPr>
              <p:custDataLst>
                <p:tags r:id="rId31"/>
              </p:custDataLst>
            </p:nvPr>
          </p:nvSpPr>
          <p:spPr>
            <a:xfrm>
              <a:off x="5113128" y="1090141"/>
              <a:ext cx="1988770" cy="532503"/>
            </a:xfrm>
            <a:prstGeom prst="rect">
              <a:avLst/>
            </a:prstGeom>
          </p:spPr>
          <p:txBody>
            <a:bodyPr wrap="square" lIns="162613" tIns="81307" rIns="162613" bIns="81307">
              <a:spAutoFit/>
            </a:bodyPr>
            <a:lstStyle/>
            <a:p>
              <a:pPr defTabSz="1088390">
                <a:defRPr/>
              </a:pPr>
              <a:endParaRPr lang="zh-CN" altLang="zh-CN" sz="2800" b="1" kern="100" dirty="0">
                <a:latin typeface="楷体" panose="02010609060101010101" pitchFamily="49" charset="-122"/>
                <a:ea typeface="楷体" panose="02010609060101010101" pitchFamily="49" charset="-122"/>
                <a:cs typeface="+mn-ea"/>
                <a:sym typeface="+mn-lt"/>
              </a:endParaRPr>
            </a:p>
          </p:txBody>
        </p:sp>
        <p:sp>
          <p:nvSpPr>
            <p:cNvPr id="7" name="文本框 48"/>
            <p:cNvSpPr txBox="1">
              <a:spLocks noChangeArrowheads="1"/>
            </p:cNvSpPr>
            <p:nvPr>
              <p:custDataLst>
                <p:tags r:id="rId32"/>
              </p:custDataLst>
            </p:nvPr>
          </p:nvSpPr>
          <p:spPr bwMode="auto">
            <a:xfrm>
              <a:off x="4459186" y="1079593"/>
              <a:ext cx="501137" cy="468648"/>
            </a:xfrm>
            <a:prstGeom prst="rect">
              <a:avLst/>
            </a:prstGeom>
            <a:noFill/>
            <a:ln w="9525">
              <a:noFill/>
              <a:miter lim="800000"/>
            </a:ln>
          </p:spPr>
          <p:txBody>
            <a:bodyPr>
              <a:spAutoFit/>
            </a:bodyPr>
            <a:lstStyle/>
            <a:p>
              <a:pPr defTabSz="1088390">
                <a:defRPr/>
              </a:pPr>
              <a:r>
                <a:rPr lang="en-US" altLang="zh-CN" sz="2800" b="1" kern="0" dirty="0">
                  <a:solidFill>
                    <a:schemeClr val="bg1"/>
                  </a:solidFill>
                  <a:latin typeface="楷体" panose="02010609060101010101" pitchFamily="49" charset="-122"/>
                  <a:ea typeface="楷体" panose="02010609060101010101" pitchFamily="49" charset="-122"/>
                  <a:cs typeface="+mn-ea"/>
                  <a:sym typeface="+mn-lt"/>
                </a:rPr>
                <a:t>1</a:t>
              </a:r>
            </a:p>
          </p:txBody>
        </p:sp>
      </p:grpSp>
      <p:grpSp>
        <p:nvGrpSpPr>
          <p:cNvPr id="8" name="组合 7"/>
          <p:cNvGrpSpPr/>
          <p:nvPr/>
        </p:nvGrpSpPr>
        <p:grpSpPr>
          <a:xfrm>
            <a:off x="3175301" y="2180084"/>
            <a:ext cx="4047251" cy="561150"/>
            <a:chOff x="3818511" y="1744615"/>
            <a:chExt cx="3633809" cy="503827"/>
          </a:xfrm>
          <a:effectLst>
            <a:outerShdw blurRad="127000" dist="127000" dir="5400000" algn="ctr" rotWithShape="0">
              <a:srgbClr val="000000">
                <a:alpha val="43137"/>
              </a:srgbClr>
            </a:outerShdw>
          </a:effectLst>
        </p:grpSpPr>
        <p:grpSp>
          <p:nvGrpSpPr>
            <p:cNvPr id="10" name="组合 9"/>
            <p:cNvGrpSpPr/>
            <p:nvPr/>
          </p:nvGrpSpPr>
          <p:grpSpPr>
            <a:xfrm>
              <a:off x="3818511" y="1744615"/>
              <a:ext cx="3633809" cy="483501"/>
              <a:chOff x="2540000" y="1059582"/>
              <a:chExt cx="6108700" cy="812800"/>
            </a:xfrm>
            <a:solidFill>
              <a:srgbClr val="005DA2"/>
            </a:solidFill>
          </p:grpSpPr>
          <p:sp>
            <p:nvSpPr>
              <p:cNvPr id="12" name="Freeform 5"/>
              <p:cNvSpPr>
                <a:spLocks noEditPoints="1"/>
              </p:cNvSpPr>
              <p:nvPr>
                <p:custDataLst>
                  <p:tags r:id="rId29"/>
                </p:custDataLst>
              </p:nvPr>
            </p:nvSpPr>
            <p:spPr bwMode="auto">
              <a:xfrm>
                <a:off x="2540000" y="1069107"/>
                <a:ext cx="6108700" cy="800100"/>
              </a:xfrm>
              <a:custGeom>
                <a:avLst/>
                <a:gdLst>
                  <a:gd name="T0" fmla="*/ 56 w 3848"/>
                  <a:gd name="T1" fmla="*/ 0 h 504"/>
                  <a:gd name="T2" fmla="*/ 720 w 3848"/>
                  <a:gd name="T3" fmla="*/ 0 h 504"/>
                  <a:gd name="T4" fmla="*/ 576 w 3848"/>
                  <a:gd name="T5" fmla="*/ 84 h 504"/>
                  <a:gd name="T6" fmla="*/ 576 w 3848"/>
                  <a:gd name="T7" fmla="*/ 418 h 504"/>
                  <a:gd name="T8" fmla="*/ 726 w 3848"/>
                  <a:gd name="T9" fmla="*/ 504 h 504"/>
                  <a:gd name="T10" fmla="*/ 56 w 3848"/>
                  <a:gd name="T11" fmla="*/ 504 h 504"/>
                  <a:gd name="T12" fmla="*/ 56 w 3848"/>
                  <a:gd name="T13" fmla="*/ 504 h 504"/>
                  <a:gd name="T14" fmla="*/ 44 w 3848"/>
                  <a:gd name="T15" fmla="*/ 504 h 504"/>
                  <a:gd name="T16" fmla="*/ 34 w 3848"/>
                  <a:gd name="T17" fmla="*/ 500 h 504"/>
                  <a:gd name="T18" fmla="*/ 24 w 3848"/>
                  <a:gd name="T19" fmla="*/ 494 h 504"/>
                  <a:gd name="T20" fmla="*/ 16 w 3848"/>
                  <a:gd name="T21" fmla="*/ 488 h 504"/>
                  <a:gd name="T22" fmla="*/ 8 w 3848"/>
                  <a:gd name="T23" fmla="*/ 480 h 504"/>
                  <a:gd name="T24" fmla="*/ 4 w 3848"/>
                  <a:gd name="T25" fmla="*/ 470 h 504"/>
                  <a:gd name="T26" fmla="*/ 0 w 3848"/>
                  <a:gd name="T27" fmla="*/ 460 h 504"/>
                  <a:gd name="T28" fmla="*/ 0 w 3848"/>
                  <a:gd name="T29" fmla="*/ 448 h 504"/>
                  <a:gd name="T30" fmla="*/ 0 w 3848"/>
                  <a:gd name="T31" fmla="*/ 56 h 504"/>
                  <a:gd name="T32" fmla="*/ 0 w 3848"/>
                  <a:gd name="T33" fmla="*/ 56 h 504"/>
                  <a:gd name="T34" fmla="*/ 0 w 3848"/>
                  <a:gd name="T35" fmla="*/ 44 h 504"/>
                  <a:gd name="T36" fmla="*/ 4 w 3848"/>
                  <a:gd name="T37" fmla="*/ 34 h 504"/>
                  <a:gd name="T38" fmla="*/ 8 w 3848"/>
                  <a:gd name="T39" fmla="*/ 24 h 504"/>
                  <a:gd name="T40" fmla="*/ 16 w 3848"/>
                  <a:gd name="T41" fmla="*/ 16 h 504"/>
                  <a:gd name="T42" fmla="*/ 24 w 3848"/>
                  <a:gd name="T43" fmla="*/ 10 h 504"/>
                  <a:gd name="T44" fmla="*/ 34 w 3848"/>
                  <a:gd name="T45" fmla="*/ 4 h 504"/>
                  <a:gd name="T46" fmla="*/ 44 w 3848"/>
                  <a:gd name="T47" fmla="*/ 0 h 504"/>
                  <a:gd name="T48" fmla="*/ 56 w 3848"/>
                  <a:gd name="T49" fmla="*/ 0 h 504"/>
                  <a:gd name="T50" fmla="*/ 56 w 3848"/>
                  <a:gd name="T51" fmla="*/ 0 h 504"/>
                  <a:gd name="T52" fmla="*/ 1010 w 3848"/>
                  <a:gd name="T53" fmla="*/ 0 h 504"/>
                  <a:gd name="T54" fmla="*/ 3792 w 3848"/>
                  <a:gd name="T55" fmla="*/ 0 h 504"/>
                  <a:gd name="T56" fmla="*/ 3792 w 3848"/>
                  <a:gd name="T57" fmla="*/ 0 h 504"/>
                  <a:gd name="T58" fmla="*/ 3804 w 3848"/>
                  <a:gd name="T59" fmla="*/ 0 h 504"/>
                  <a:gd name="T60" fmla="*/ 3814 w 3848"/>
                  <a:gd name="T61" fmla="*/ 4 h 504"/>
                  <a:gd name="T62" fmla="*/ 3824 w 3848"/>
                  <a:gd name="T63" fmla="*/ 10 h 504"/>
                  <a:gd name="T64" fmla="*/ 3832 w 3848"/>
                  <a:gd name="T65" fmla="*/ 16 h 504"/>
                  <a:gd name="T66" fmla="*/ 3838 w 3848"/>
                  <a:gd name="T67" fmla="*/ 24 h 504"/>
                  <a:gd name="T68" fmla="*/ 3844 w 3848"/>
                  <a:gd name="T69" fmla="*/ 34 h 504"/>
                  <a:gd name="T70" fmla="*/ 3848 w 3848"/>
                  <a:gd name="T71" fmla="*/ 44 h 504"/>
                  <a:gd name="T72" fmla="*/ 3848 w 3848"/>
                  <a:gd name="T73" fmla="*/ 56 h 504"/>
                  <a:gd name="T74" fmla="*/ 3848 w 3848"/>
                  <a:gd name="T75" fmla="*/ 448 h 504"/>
                  <a:gd name="T76" fmla="*/ 3848 w 3848"/>
                  <a:gd name="T77" fmla="*/ 448 h 504"/>
                  <a:gd name="T78" fmla="*/ 3848 w 3848"/>
                  <a:gd name="T79" fmla="*/ 460 h 504"/>
                  <a:gd name="T80" fmla="*/ 3844 w 3848"/>
                  <a:gd name="T81" fmla="*/ 470 h 504"/>
                  <a:gd name="T82" fmla="*/ 3838 w 3848"/>
                  <a:gd name="T83" fmla="*/ 480 h 504"/>
                  <a:gd name="T84" fmla="*/ 3832 w 3848"/>
                  <a:gd name="T85" fmla="*/ 488 h 504"/>
                  <a:gd name="T86" fmla="*/ 3824 w 3848"/>
                  <a:gd name="T87" fmla="*/ 494 h 504"/>
                  <a:gd name="T88" fmla="*/ 3814 w 3848"/>
                  <a:gd name="T89" fmla="*/ 500 h 504"/>
                  <a:gd name="T90" fmla="*/ 3804 w 3848"/>
                  <a:gd name="T91" fmla="*/ 504 h 504"/>
                  <a:gd name="T92" fmla="*/ 3792 w 3848"/>
                  <a:gd name="T93" fmla="*/ 504 h 504"/>
                  <a:gd name="T94" fmla="*/ 1004 w 3848"/>
                  <a:gd name="T95" fmla="*/ 504 h 504"/>
                  <a:gd name="T96" fmla="*/ 1154 w 3848"/>
                  <a:gd name="T97" fmla="*/ 418 h 504"/>
                  <a:gd name="T98" fmla="*/ 1154 w 3848"/>
                  <a:gd name="T99" fmla="*/ 84 h 504"/>
                  <a:gd name="T100" fmla="*/ 1010 w 3848"/>
                  <a:gd name="T101"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48" h="503">
                    <a:moveTo>
                      <a:pt x="56" y="0"/>
                    </a:moveTo>
                    <a:lnTo>
                      <a:pt x="720" y="0"/>
                    </a:lnTo>
                    <a:lnTo>
                      <a:pt x="576" y="84"/>
                    </a:lnTo>
                    <a:lnTo>
                      <a:pt x="576" y="418"/>
                    </a:lnTo>
                    <a:lnTo>
                      <a:pt x="726" y="504"/>
                    </a:lnTo>
                    <a:lnTo>
                      <a:pt x="56" y="504"/>
                    </a:lnTo>
                    <a:lnTo>
                      <a:pt x="56" y="504"/>
                    </a:lnTo>
                    <a:lnTo>
                      <a:pt x="44" y="504"/>
                    </a:lnTo>
                    <a:lnTo>
                      <a:pt x="34" y="500"/>
                    </a:lnTo>
                    <a:lnTo>
                      <a:pt x="24" y="494"/>
                    </a:lnTo>
                    <a:lnTo>
                      <a:pt x="16" y="488"/>
                    </a:lnTo>
                    <a:lnTo>
                      <a:pt x="8" y="480"/>
                    </a:lnTo>
                    <a:lnTo>
                      <a:pt x="4" y="470"/>
                    </a:lnTo>
                    <a:lnTo>
                      <a:pt x="0" y="460"/>
                    </a:lnTo>
                    <a:lnTo>
                      <a:pt x="0" y="448"/>
                    </a:lnTo>
                    <a:lnTo>
                      <a:pt x="0" y="56"/>
                    </a:lnTo>
                    <a:lnTo>
                      <a:pt x="0" y="56"/>
                    </a:lnTo>
                    <a:lnTo>
                      <a:pt x="0" y="44"/>
                    </a:lnTo>
                    <a:lnTo>
                      <a:pt x="4" y="34"/>
                    </a:lnTo>
                    <a:lnTo>
                      <a:pt x="8" y="24"/>
                    </a:lnTo>
                    <a:lnTo>
                      <a:pt x="16" y="16"/>
                    </a:lnTo>
                    <a:lnTo>
                      <a:pt x="24" y="10"/>
                    </a:lnTo>
                    <a:lnTo>
                      <a:pt x="34" y="4"/>
                    </a:lnTo>
                    <a:lnTo>
                      <a:pt x="44" y="0"/>
                    </a:lnTo>
                    <a:lnTo>
                      <a:pt x="56" y="0"/>
                    </a:lnTo>
                    <a:lnTo>
                      <a:pt x="56" y="0"/>
                    </a:lnTo>
                    <a:close/>
                    <a:moveTo>
                      <a:pt x="1010" y="0"/>
                    </a:moveTo>
                    <a:lnTo>
                      <a:pt x="3792" y="0"/>
                    </a:lnTo>
                    <a:lnTo>
                      <a:pt x="3792" y="0"/>
                    </a:lnTo>
                    <a:lnTo>
                      <a:pt x="3804" y="0"/>
                    </a:lnTo>
                    <a:lnTo>
                      <a:pt x="3814" y="4"/>
                    </a:lnTo>
                    <a:lnTo>
                      <a:pt x="3824" y="10"/>
                    </a:lnTo>
                    <a:lnTo>
                      <a:pt x="3832" y="16"/>
                    </a:lnTo>
                    <a:lnTo>
                      <a:pt x="3838" y="24"/>
                    </a:lnTo>
                    <a:lnTo>
                      <a:pt x="3844" y="34"/>
                    </a:lnTo>
                    <a:lnTo>
                      <a:pt x="3848" y="44"/>
                    </a:lnTo>
                    <a:lnTo>
                      <a:pt x="3848" y="56"/>
                    </a:lnTo>
                    <a:lnTo>
                      <a:pt x="3848" y="448"/>
                    </a:lnTo>
                    <a:lnTo>
                      <a:pt x="3848" y="448"/>
                    </a:lnTo>
                    <a:lnTo>
                      <a:pt x="3848" y="460"/>
                    </a:lnTo>
                    <a:lnTo>
                      <a:pt x="3844" y="470"/>
                    </a:lnTo>
                    <a:lnTo>
                      <a:pt x="3838" y="480"/>
                    </a:lnTo>
                    <a:lnTo>
                      <a:pt x="3832" y="488"/>
                    </a:lnTo>
                    <a:lnTo>
                      <a:pt x="3824" y="494"/>
                    </a:lnTo>
                    <a:lnTo>
                      <a:pt x="3814" y="500"/>
                    </a:lnTo>
                    <a:lnTo>
                      <a:pt x="3804" y="504"/>
                    </a:lnTo>
                    <a:lnTo>
                      <a:pt x="3792" y="504"/>
                    </a:lnTo>
                    <a:lnTo>
                      <a:pt x="1004" y="504"/>
                    </a:lnTo>
                    <a:lnTo>
                      <a:pt x="1154" y="418"/>
                    </a:lnTo>
                    <a:lnTo>
                      <a:pt x="1154" y="84"/>
                    </a:lnTo>
                    <a:lnTo>
                      <a:pt x="1010" y="0"/>
                    </a:lnTo>
                    <a:close/>
                  </a:path>
                </a:pathLst>
              </a:custGeom>
              <a:noFill/>
              <a:ln w="12700">
                <a:solidFill>
                  <a:srgbClr val="0070C0"/>
                </a:solidFill>
                <a:prstDash val="sysDot"/>
                <a:round/>
              </a:ln>
            </p:spPr>
            <p:txBody>
              <a:bodyPr vert="horz" wrap="square" lIns="121920" tIns="60960" rIns="121920" bIns="60960" numCol="1" anchor="t" anchorCtr="0" compatLnSpc="1"/>
              <a:lstStyle/>
              <a:p>
                <a:pPr defTabSz="1088390">
                  <a:defRPr/>
                </a:pPr>
                <a:endParaRPr lang="zh-CN" altLang="en-US" sz="2800" b="1" kern="0">
                  <a:latin typeface="楷体" panose="02010609060101010101" pitchFamily="49" charset="-122"/>
                  <a:ea typeface="楷体" panose="02010609060101010101" pitchFamily="49" charset="-122"/>
                  <a:cs typeface="+mn-ea"/>
                  <a:sym typeface="+mn-lt"/>
                </a:endParaRPr>
              </a:p>
            </p:txBody>
          </p:sp>
          <p:sp>
            <p:nvSpPr>
              <p:cNvPr id="14" name="Freeform 6"/>
              <p:cNvSpPr/>
              <p:nvPr>
                <p:custDataLst>
                  <p:tags r:id="rId30"/>
                </p:custDataLst>
              </p:nvPr>
            </p:nvSpPr>
            <p:spPr bwMode="auto">
              <a:xfrm>
                <a:off x="3562350" y="1059582"/>
                <a:ext cx="701675" cy="812800"/>
              </a:xfrm>
              <a:custGeom>
                <a:avLst/>
                <a:gdLst>
                  <a:gd name="T0" fmla="*/ 220 w 442"/>
                  <a:gd name="T1" fmla="*/ 0 h 512"/>
                  <a:gd name="T2" fmla="*/ 332 w 442"/>
                  <a:gd name="T3" fmla="*/ 64 h 512"/>
                  <a:gd name="T4" fmla="*/ 442 w 442"/>
                  <a:gd name="T5" fmla="*/ 128 h 512"/>
                  <a:gd name="T6" fmla="*/ 442 w 442"/>
                  <a:gd name="T7" fmla="*/ 256 h 512"/>
                  <a:gd name="T8" fmla="*/ 442 w 442"/>
                  <a:gd name="T9" fmla="*/ 384 h 512"/>
                  <a:gd name="T10" fmla="*/ 332 w 442"/>
                  <a:gd name="T11" fmla="*/ 448 h 512"/>
                  <a:gd name="T12" fmla="*/ 220 w 442"/>
                  <a:gd name="T13" fmla="*/ 512 h 512"/>
                  <a:gd name="T14" fmla="*/ 110 w 442"/>
                  <a:gd name="T15" fmla="*/ 448 h 512"/>
                  <a:gd name="T16" fmla="*/ 0 w 442"/>
                  <a:gd name="T17" fmla="*/ 384 h 512"/>
                  <a:gd name="T18" fmla="*/ 0 w 442"/>
                  <a:gd name="T19" fmla="*/ 256 h 512"/>
                  <a:gd name="T20" fmla="*/ 0 w 442"/>
                  <a:gd name="T21" fmla="*/ 128 h 512"/>
                  <a:gd name="T22" fmla="*/ 110 w 442"/>
                  <a:gd name="T23" fmla="*/ 64 h 512"/>
                  <a:gd name="T24" fmla="*/ 220 w 442"/>
                  <a:gd name="T25"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2" h="512">
                    <a:moveTo>
                      <a:pt x="220" y="0"/>
                    </a:moveTo>
                    <a:lnTo>
                      <a:pt x="332" y="64"/>
                    </a:lnTo>
                    <a:lnTo>
                      <a:pt x="442" y="128"/>
                    </a:lnTo>
                    <a:lnTo>
                      <a:pt x="442" y="256"/>
                    </a:lnTo>
                    <a:lnTo>
                      <a:pt x="442" y="384"/>
                    </a:lnTo>
                    <a:lnTo>
                      <a:pt x="332" y="448"/>
                    </a:lnTo>
                    <a:lnTo>
                      <a:pt x="220" y="512"/>
                    </a:lnTo>
                    <a:lnTo>
                      <a:pt x="110" y="448"/>
                    </a:lnTo>
                    <a:lnTo>
                      <a:pt x="0" y="384"/>
                    </a:lnTo>
                    <a:lnTo>
                      <a:pt x="0" y="256"/>
                    </a:lnTo>
                    <a:lnTo>
                      <a:pt x="0" y="128"/>
                    </a:lnTo>
                    <a:lnTo>
                      <a:pt x="110" y="64"/>
                    </a:lnTo>
                    <a:lnTo>
                      <a:pt x="220" y="0"/>
                    </a:lnTo>
                    <a:close/>
                  </a:path>
                </a:pathLst>
              </a:custGeom>
              <a:solidFill>
                <a:srgbClr val="0070C0"/>
              </a:solid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pPr defTabSz="1088390">
                  <a:defRPr/>
                </a:pPr>
                <a:endParaRPr lang="zh-CN" altLang="en-US" sz="2800" b="1" kern="0">
                  <a:latin typeface="楷体" panose="02010609060101010101" pitchFamily="49" charset="-122"/>
                  <a:ea typeface="楷体" panose="02010609060101010101" pitchFamily="49" charset="-122"/>
                  <a:cs typeface="+mn-ea"/>
                  <a:sym typeface="+mn-lt"/>
                </a:endParaRPr>
              </a:p>
            </p:txBody>
          </p:sp>
        </p:grpSp>
        <p:sp>
          <p:nvSpPr>
            <p:cNvPr id="16" name="文本框 48"/>
            <p:cNvSpPr txBox="1">
              <a:spLocks noChangeArrowheads="1"/>
            </p:cNvSpPr>
            <p:nvPr>
              <p:custDataLst>
                <p:tags r:id="rId28"/>
              </p:custDataLst>
            </p:nvPr>
          </p:nvSpPr>
          <p:spPr bwMode="auto">
            <a:xfrm>
              <a:off x="4459186" y="1779793"/>
              <a:ext cx="631582" cy="468649"/>
            </a:xfrm>
            <a:prstGeom prst="rect">
              <a:avLst/>
            </a:prstGeom>
            <a:noFill/>
            <a:ln w="9525">
              <a:noFill/>
              <a:miter lim="800000"/>
            </a:ln>
          </p:spPr>
          <p:txBody>
            <a:bodyPr wrap="square">
              <a:spAutoFit/>
            </a:bodyPr>
            <a:lstStyle/>
            <a:p>
              <a:pPr defTabSz="1088390">
                <a:defRPr/>
              </a:pPr>
              <a:r>
                <a:rPr lang="en-US" altLang="zh-CN" sz="2800" b="1" kern="0" dirty="0">
                  <a:solidFill>
                    <a:schemeClr val="bg1"/>
                  </a:solidFill>
                  <a:latin typeface="楷体" panose="02010609060101010101" pitchFamily="49" charset="-122"/>
                  <a:ea typeface="楷体" panose="02010609060101010101" pitchFamily="49" charset="-122"/>
                  <a:cs typeface="+mn-ea"/>
                  <a:sym typeface="+mn-lt"/>
                </a:rPr>
                <a:t>2</a:t>
              </a:r>
            </a:p>
          </p:txBody>
        </p:sp>
      </p:grpSp>
      <p:grpSp>
        <p:nvGrpSpPr>
          <p:cNvPr id="18" name="组合 17"/>
          <p:cNvGrpSpPr/>
          <p:nvPr/>
        </p:nvGrpSpPr>
        <p:grpSpPr>
          <a:xfrm>
            <a:off x="3229911" y="3168143"/>
            <a:ext cx="4047251" cy="538511"/>
            <a:chOff x="3818511" y="1744615"/>
            <a:chExt cx="3633809" cy="483501"/>
          </a:xfrm>
          <a:effectLst>
            <a:outerShdw blurRad="127000" dist="127000" dir="5400000" algn="ctr" rotWithShape="0">
              <a:srgbClr val="000000">
                <a:alpha val="43137"/>
              </a:srgbClr>
            </a:outerShdw>
          </a:effectLst>
        </p:grpSpPr>
        <p:grpSp>
          <p:nvGrpSpPr>
            <p:cNvPr id="31" name="组合 30"/>
            <p:cNvGrpSpPr/>
            <p:nvPr/>
          </p:nvGrpSpPr>
          <p:grpSpPr>
            <a:xfrm>
              <a:off x="3818511" y="1744615"/>
              <a:ext cx="3633809" cy="483501"/>
              <a:chOff x="2540000" y="1059582"/>
              <a:chExt cx="6108700" cy="812800"/>
            </a:xfrm>
            <a:solidFill>
              <a:srgbClr val="005DA2"/>
            </a:solidFill>
          </p:grpSpPr>
          <p:sp>
            <p:nvSpPr>
              <p:cNvPr id="35" name="Freeform 5"/>
              <p:cNvSpPr>
                <a:spLocks noEditPoints="1"/>
              </p:cNvSpPr>
              <p:nvPr>
                <p:custDataLst>
                  <p:tags r:id="rId26"/>
                </p:custDataLst>
              </p:nvPr>
            </p:nvSpPr>
            <p:spPr bwMode="auto">
              <a:xfrm>
                <a:off x="2540000" y="1069107"/>
                <a:ext cx="6108700" cy="800100"/>
              </a:xfrm>
              <a:custGeom>
                <a:avLst/>
                <a:gdLst>
                  <a:gd name="T0" fmla="*/ 56 w 3848"/>
                  <a:gd name="T1" fmla="*/ 0 h 504"/>
                  <a:gd name="T2" fmla="*/ 720 w 3848"/>
                  <a:gd name="T3" fmla="*/ 0 h 504"/>
                  <a:gd name="T4" fmla="*/ 576 w 3848"/>
                  <a:gd name="T5" fmla="*/ 84 h 504"/>
                  <a:gd name="T6" fmla="*/ 576 w 3848"/>
                  <a:gd name="T7" fmla="*/ 418 h 504"/>
                  <a:gd name="T8" fmla="*/ 726 w 3848"/>
                  <a:gd name="T9" fmla="*/ 504 h 504"/>
                  <a:gd name="T10" fmla="*/ 56 w 3848"/>
                  <a:gd name="T11" fmla="*/ 504 h 504"/>
                  <a:gd name="T12" fmla="*/ 56 w 3848"/>
                  <a:gd name="T13" fmla="*/ 504 h 504"/>
                  <a:gd name="T14" fmla="*/ 44 w 3848"/>
                  <a:gd name="T15" fmla="*/ 504 h 504"/>
                  <a:gd name="T16" fmla="*/ 34 w 3848"/>
                  <a:gd name="T17" fmla="*/ 500 h 504"/>
                  <a:gd name="T18" fmla="*/ 24 w 3848"/>
                  <a:gd name="T19" fmla="*/ 494 h 504"/>
                  <a:gd name="T20" fmla="*/ 16 w 3848"/>
                  <a:gd name="T21" fmla="*/ 488 h 504"/>
                  <a:gd name="T22" fmla="*/ 8 w 3848"/>
                  <a:gd name="T23" fmla="*/ 480 h 504"/>
                  <a:gd name="T24" fmla="*/ 4 w 3848"/>
                  <a:gd name="T25" fmla="*/ 470 h 504"/>
                  <a:gd name="T26" fmla="*/ 0 w 3848"/>
                  <a:gd name="T27" fmla="*/ 460 h 504"/>
                  <a:gd name="T28" fmla="*/ 0 w 3848"/>
                  <a:gd name="T29" fmla="*/ 448 h 504"/>
                  <a:gd name="T30" fmla="*/ 0 w 3848"/>
                  <a:gd name="T31" fmla="*/ 56 h 504"/>
                  <a:gd name="T32" fmla="*/ 0 w 3848"/>
                  <a:gd name="T33" fmla="*/ 56 h 504"/>
                  <a:gd name="T34" fmla="*/ 0 w 3848"/>
                  <a:gd name="T35" fmla="*/ 44 h 504"/>
                  <a:gd name="T36" fmla="*/ 4 w 3848"/>
                  <a:gd name="T37" fmla="*/ 34 h 504"/>
                  <a:gd name="T38" fmla="*/ 8 w 3848"/>
                  <a:gd name="T39" fmla="*/ 24 h 504"/>
                  <a:gd name="T40" fmla="*/ 16 w 3848"/>
                  <a:gd name="T41" fmla="*/ 16 h 504"/>
                  <a:gd name="T42" fmla="*/ 24 w 3848"/>
                  <a:gd name="T43" fmla="*/ 10 h 504"/>
                  <a:gd name="T44" fmla="*/ 34 w 3848"/>
                  <a:gd name="T45" fmla="*/ 4 h 504"/>
                  <a:gd name="T46" fmla="*/ 44 w 3848"/>
                  <a:gd name="T47" fmla="*/ 0 h 504"/>
                  <a:gd name="T48" fmla="*/ 56 w 3848"/>
                  <a:gd name="T49" fmla="*/ 0 h 504"/>
                  <a:gd name="T50" fmla="*/ 56 w 3848"/>
                  <a:gd name="T51" fmla="*/ 0 h 504"/>
                  <a:gd name="T52" fmla="*/ 1010 w 3848"/>
                  <a:gd name="T53" fmla="*/ 0 h 504"/>
                  <a:gd name="T54" fmla="*/ 3792 w 3848"/>
                  <a:gd name="T55" fmla="*/ 0 h 504"/>
                  <a:gd name="T56" fmla="*/ 3792 w 3848"/>
                  <a:gd name="T57" fmla="*/ 0 h 504"/>
                  <a:gd name="T58" fmla="*/ 3804 w 3848"/>
                  <a:gd name="T59" fmla="*/ 0 h 504"/>
                  <a:gd name="T60" fmla="*/ 3814 w 3848"/>
                  <a:gd name="T61" fmla="*/ 4 h 504"/>
                  <a:gd name="T62" fmla="*/ 3824 w 3848"/>
                  <a:gd name="T63" fmla="*/ 10 h 504"/>
                  <a:gd name="T64" fmla="*/ 3832 w 3848"/>
                  <a:gd name="T65" fmla="*/ 16 h 504"/>
                  <a:gd name="T66" fmla="*/ 3838 w 3848"/>
                  <a:gd name="T67" fmla="*/ 24 h 504"/>
                  <a:gd name="T68" fmla="*/ 3844 w 3848"/>
                  <a:gd name="T69" fmla="*/ 34 h 504"/>
                  <a:gd name="T70" fmla="*/ 3848 w 3848"/>
                  <a:gd name="T71" fmla="*/ 44 h 504"/>
                  <a:gd name="T72" fmla="*/ 3848 w 3848"/>
                  <a:gd name="T73" fmla="*/ 56 h 504"/>
                  <a:gd name="T74" fmla="*/ 3848 w 3848"/>
                  <a:gd name="T75" fmla="*/ 448 h 504"/>
                  <a:gd name="T76" fmla="*/ 3848 w 3848"/>
                  <a:gd name="T77" fmla="*/ 448 h 504"/>
                  <a:gd name="T78" fmla="*/ 3848 w 3848"/>
                  <a:gd name="T79" fmla="*/ 460 h 504"/>
                  <a:gd name="T80" fmla="*/ 3844 w 3848"/>
                  <a:gd name="T81" fmla="*/ 470 h 504"/>
                  <a:gd name="T82" fmla="*/ 3838 w 3848"/>
                  <a:gd name="T83" fmla="*/ 480 h 504"/>
                  <a:gd name="T84" fmla="*/ 3832 w 3848"/>
                  <a:gd name="T85" fmla="*/ 488 h 504"/>
                  <a:gd name="T86" fmla="*/ 3824 w 3848"/>
                  <a:gd name="T87" fmla="*/ 494 h 504"/>
                  <a:gd name="T88" fmla="*/ 3814 w 3848"/>
                  <a:gd name="T89" fmla="*/ 500 h 504"/>
                  <a:gd name="T90" fmla="*/ 3804 w 3848"/>
                  <a:gd name="T91" fmla="*/ 504 h 504"/>
                  <a:gd name="T92" fmla="*/ 3792 w 3848"/>
                  <a:gd name="T93" fmla="*/ 504 h 504"/>
                  <a:gd name="T94" fmla="*/ 1004 w 3848"/>
                  <a:gd name="T95" fmla="*/ 504 h 504"/>
                  <a:gd name="T96" fmla="*/ 1154 w 3848"/>
                  <a:gd name="T97" fmla="*/ 418 h 504"/>
                  <a:gd name="T98" fmla="*/ 1154 w 3848"/>
                  <a:gd name="T99" fmla="*/ 84 h 504"/>
                  <a:gd name="T100" fmla="*/ 1010 w 3848"/>
                  <a:gd name="T101"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48" h="503">
                    <a:moveTo>
                      <a:pt x="56" y="0"/>
                    </a:moveTo>
                    <a:lnTo>
                      <a:pt x="720" y="0"/>
                    </a:lnTo>
                    <a:lnTo>
                      <a:pt x="576" y="84"/>
                    </a:lnTo>
                    <a:lnTo>
                      <a:pt x="576" y="418"/>
                    </a:lnTo>
                    <a:lnTo>
                      <a:pt x="726" y="504"/>
                    </a:lnTo>
                    <a:lnTo>
                      <a:pt x="56" y="504"/>
                    </a:lnTo>
                    <a:lnTo>
                      <a:pt x="56" y="504"/>
                    </a:lnTo>
                    <a:lnTo>
                      <a:pt x="44" y="504"/>
                    </a:lnTo>
                    <a:lnTo>
                      <a:pt x="34" y="500"/>
                    </a:lnTo>
                    <a:lnTo>
                      <a:pt x="24" y="494"/>
                    </a:lnTo>
                    <a:lnTo>
                      <a:pt x="16" y="488"/>
                    </a:lnTo>
                    <a:lnTo>
                      <a:pt x="8" y="480"/>
                    </a:lnTo>
                    <a:lnTo>
                      <a:pt x="4" y="470"/>
                    </a:lnTo>
                    <a:lnTo>
                      <a:pt x="0" y="460"/>
                    </a:lnTo>
                    <a:lnTo>
                      <a:pt x="0" y="448"/>
                    </a:lnTo>
                    <a:lnTo>
                      <a:pt x="0" y="56"/>
                    </a:lnTo>
                    <a:lnTo>
                      <a:pt x="0" y="56"/>
                    </a:lnTo>
                    <a:lnTo>
                      <a:pt x="0" y="44"/>
                    </a:lnTo>
                    <a:lnTo>
                      <a:pt x="4" y="34"/>
                    </a:lnTo>
                    <a:lnTo>
                      <a:pt x="8" y="24"/>
                    </a:lnTo>
                    <a:lnTo>
                      <a:pt x="16" y="16"/>
                    </a:lnTo>
                    <a:lnTo>
                      <a:pt x="24" y="10"/>
                    </a:lnTo>
                    <a:lnTo>
                      <a:pt x="34" y="4"/>
                    </a:lnTo>
                    <a:lnTo>
                      <a:pt x="44" y="0"/>
                    </a:lnTo>
                    <a:lnTo>
                      <a:pt x="56" y="0"/>
                    </a:lnTo>
                    <a:lnTo>
                      <a:pt x="56" y="0"/>
                    </a:lnTo>
                    <a:close/>
                    <a:moveTo>
                      <a:pt x="1010" y="0"/>
                    </a:moveTo>
                    <a:lnTo>
                      <a:pt x="3792" y="0"/>
                    </a:lnTo>
                    <a:lnTo>
                      <a:pt x="3792" y="0"/>
                    </a:lnTo>
                    <a:lnTo>
                      <a:pt x="3804" y="0"/>
                    </a:lnTo>
                    <a:lnTo>
                      <a:pt x="3814" y="4"/>
                    </a:lnTo>
                    <a:lnTo>
                      <a:pt x="3824" y="10"/>
                    </a:lnTo>
                    <a:lnTo>
                      <a:pt x="3832" y="16"/>
                    </a:lnTo>
                    <a:lnTo>
                      <a:pt x="3838" y="24"/>
                    </a:lnTo>
                    <a:lnTo>
                      <a:pt x="3844" y="34"/>
                    </a:lnTo>
                    <a:lnTo>
                      <a:pt x="3848" y="44"/>
                    </a:lnTo>
                    <a:lnTo>
                      <a:pt x="3848" y="56"/>
                    </a:lnTo>
                    <a:lnTo>
                      <a:pt x="3848" y="448"/>
                    </a:lnTo>
                    <a:lnTo>
                      <a:pt x="3848" y="448"/>
                    </a:lnTo>
                    <a:lnTo>
                      <a:pt x="3848" y="460"/>
                    </a:lnTo>
                    <a:lnTo>
                      <a:pt x="3844" y="470"/>
                    </a:lnTo>
                    <a:lnTo>
                      <a:pt x="3838" y="480"/>
                    </a:lnTo>
                    <a:lnTo>
                      <a:pt x="3832" y="488"/>
                    </a:lnTo>
                    <a:lnTo>
                      <a:pt x="3824" y="494"/>
                    </a:lnTo>
                    <a:lnTo>
                      <a:pt x="3814" y="500"/>
                    </a:lnTo>
                    <a:lnTo>
                      <a:pt x="3804" y="504"/>
                    </a:lnTo>
                    <a:lnTo>
                      <a:pt x="3792" y="504"/>
                    </a:lnTo>
                    <a:lnTo>
                      <a:pt x="1004" y="504"/>
                    </a:lnTo>
                    <a:lnTo>
                      <a:pt x="1154" y="418"/>
                    </a:lnTo>
                    <a:lnTo>
                      <a:pt x="1154" y="84"/>
                    </a:lnTo>
                    <a:lnTo>
                      <a:pt x="1010" y="0"/>
                    </a:lnTo>
                    <a:close/>
                  </a:path>
                </a:pathLst>
              </a:custGeom>
              <a:noFill/>
              <a:ln w="12700">
                <a:solidFill>
                  <a:srgbClr val="0070C0"/>
                </a:solidFill>
                <a:prstDash val="sysDot"/>
                <a:round/>
              </a:ln>
            </p:spPr>
            <p:txBody>
              <a:bodyPr vert="horz" wrap="square" lIns="121920" tIns="60960" rIns="121920" bIns="60960" numCol="1" anchor="t" anchorCtr="0" compatLnSpc="1"/>
              <a:lstStyle/>
              <a:p>
                <a:pPr defTabSz="1088390">
                  <a:defRPr/>
                </a:pPr>
                <a:endParaRPr lang="zh-CN" altLang="en-US" sz="2800" b="1" kern="0">
                  <a:latin typeface="楷体" panose="02010609060101010101" pitchFamily="49" charset="-122"/>
                  <a:ea typeface="楷体" panose="02010609060101010101" pitchFamily="49" charset="-122"/>
                  <a:cs typeface="+mn-ea"/>
                  <a:sym typeface="+mn-lt"/>
                </a:endParaRPr>
              </a:p>
            </p:txBody>
          </p:sp>
          <p:sp>
            <p:nvSpPr>
              <p:cNvPr id="36" name="Freeform 6"/>
              <p:cNvSpPr/>
              <p:nvPr>
                <p:custDataLst>
                  <p:tags r:id="rId27"/>
                </p:custDataLst>
              </p:nvPr>
            </p:nvSpPr>
            <p:spPr bwMode="auto">
              <a:xfrm>
                <a:off x="3562350" y="1059582"/>
                <a:ext cx="701675" cy="812800"/>
              </a:xfrm>
              <a:custGeom>
                <a:avLst/>
                <a:gdLst>
                  <a:gd name="T0" fmla="*/ 220 w 442"/>
                  <a:gd name="T1" fmla="*/ 0 h 512"/>
                  <a:gd name="T2" fmla="*/ 332 w 442"/>
                  <a:gd name="T3" fmla="*/ 64 h 512"/>
                  <a:gd name="T4" fmla="*/ 442 w 442"/>
                  <a:gd name="T5" fmla="*/ 128 h 512"/>
                  <a:gd name="T6" fmla="*/ 442 w 442"/>
                  <a:gd name="T7" fmla="*/ 256 h 512"/>
                  <a:gd name="T8" fmla="*/ 442 w 442"/>
                  <a:gd name="T9" fmla="*/ 384 h 512"/>
                  <a:gd name="T10" fmla="*/ 332 w 442"/>
                  <a:gd name="T11" fmla="*/ 448 h 512"/>
                  <a:gd name="T12" fmla="*/ 220 w 442"/>
                  <a:gd name="T13" fmla="*/ 512 h 512"/>
                  <a:gd name="T14" fmla="*/ 110 w 442"/>
                  <a:gd name="T15" fmla="*/ 448 h 512"/>
                  <a:gd name="T16" fmla="*/ 0 w 442"/>
                  <a:gd name="T17" fmla="*/ 384 h 512"/>
                  <a:gd name="T18" fmla="*/ 0 w 442"/>
                  <a:gd name="T19" fmla="*/ 256 h 512"/>
                  <a:gd name="T20" fmla="*/ 0 w 442"/>
                  <a:gd name="T21" fmla="*/ 128 h 512"/>
                  <a:gd name="T22" fmla="*/ 110 w 442"/>
                  <a:gd name="T23" fmla="*/ 64 h 512"/>
                  <a:gd name="T24" fmla="*/ 220 w 442"/>
                  <a:gd name="T25"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2" h="512">
                    <a:moveTo>
                      <a:pt x="220" y="0"/>
                    </a:moveTo>
                    <a:lnTo>
                      <a:pt x="332" y="64"/>
                    </a:lnTo>
                    <a:lnTo>
                      <a:pt x="442" y="128"/>
                    </a:lnTo>
                    <a:lnTo>
                      <a:pt x="442" y="256"/>
                    </a:lnTo>
                    <a:lnTo>
                      <a:pt x="442" y="384"/>
                    </a:lnTo>
                    <a:lnTo>
                      <a:pt x="332" y="448"/>
                    </a:lnTo>
                    <a:lnTo>
                      <a:pt x="220" y="512"/>
                    </a:lnTo>
                    <a:lnTo>
                      <a:pt x="110" y="448"/>
                    </a:lnTo>
                    <a:lnTo>
                      <a:pt x="0" y="384"/>
                    </a:lnTo>
                    <a:lnTo>
                      <a:pt x="0" y="256"/>
                    </a:lnTo>
                    <a:lnTo>
                      <a:pt x="0" y="128"/>
                    </a:lnTo>
                    <a:lnTo>
                      <a:pt x="110" y="64"/>
                    </a:lnTo>
                    <a:lnTo>
                      <a:pt x="220" y="0"/>
                    </a:lnTo>
                    <a:close/>
                  </a:path>
                </a:pathLst>
              </a:custGeom>
              <a:solidFill>
                <a:srgbClr val="0070C0"/>
              </a:solid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pPr defTabSz="1088390">
                  <a:defRPr/>
                </a:pPr>
                <a:endParaRPr lang="zh-CN" altLang="en-US" sz="2800" b="1" kern="0">
                  <a:latin typeface="楷体" panose="02010609060101010101" pitchFamily="49" charset="-122"/>
                  <a:ea typeface="楷体" panose="02010609060101010101" pitchFamily="49" charset="-122"/>
                  <a:cs typeface="+mn-ea"/>
                  <a:sym typeface="+mn-lt"/>
                </a:endParaRPr>
              </a:p>
            </p:txBody>
          </p:sp>
        </p:grpSp>
        <p:sp>
          <p:nvSpPr>
            <p:cNvPr id="37" name="文本框 48"/>
            <p:cNvSpPr txBox="1">
              <a:spLocks noChangeArrowheads="1"/>
            </p:cNvSpPr>
            <p:nvPr>
              <p:custDataLst>
                <p:tags r:id="rId25"/>
              </p:custDataLst>
            </p:nvPr>
          </p:nvSpPr>
          <p:spPr bwMode="auto">
            <a:xfrm>
              <a:off x="4429864" y="1750471"/>
              <a:ext cx="631582" cy="468650"/>
            </a:xfrm>
            <a:prstGeom prst="rect">
              <a:avLst/>
            </a:prstGeom>
            <a:noFill/>
            <a:ln w="9525">
              <a:noFill/>
              <a:miter lim="800000"/>
            </a:ln>
          </p:spPr>
          <p:txBody>
            <a:bodyPr wrap="square">
              <a:spAutoFit/>
            </a:bodyPr>
            <a:lstStyle/>
            <a:p>
              <a:pPr defTabSz="1088390">
                <a:defRPr/>
              </a:pPr>
              <a:r>
                <a:rPr lang="en-US" altLang="zh-CN" sz="2800" b="1" kern="0" dirty="0">
                  <a:solidFill>
                    <a:schemeClr val="bg1"/>
                  </a:solidFill>
                  <a:latin typeface="楷体" panose="02010609060101010101" pitchFamily="49" charset="-122"/>
                  <a:ea typeface="楷体" panose="02010609060101010101" pitchFamily="49" charset="-122"/>
                  <a:cs typeface="+mn-ea"/>
                  <a:sym typeface="+mn-lt"/>
                </a:rPr>
                <a:t>3</a:t>
              </a:r>
            </a:p>
          </p:txBody>
        </p:sp>
      </p:grpSp>
      <p:grpSp>
        <p:nvGrpSpPr>
          <p:cNvPr id="38" name="组合 37"/>
          <p:cNvGrpSpPr/>
          <p:nvPr/>
        </p:nvGrpSpPr>
        <p:grpSpPr>
          <a:xfrm>
            <a:off x="3186096" y="4095779"/>
            <a:ext cx="4047251" cy="564646"/>
            <a:chOff x="3818511" y="1721150"/>
            <a:chExt cx="3633809" cy="506966"/>
          </a:xfrm>
          <a:effectLst>
            <a:outerShdw blurRad="127000" dist="127000" dir="5400000" algn="ctr" rotWithShape="0">
              <a:srgbClr val="000000">
                <a:alpha val="43137"/>
              </a:srgbClr>
            </a:outerShdw>
          </a:effectLst>
        </p:grpSpPr>
        <p:grpSp>
          <p:nvGrpSpPr>
            <p:cNvPr id="39" name="组合 38"/>
            <p:cNvGrpSpPr/>
            <p:nvPr/>
          </p:nvGrpSpPr>
          <p:grpSpPr>
            <a:xfrm>
              <a:off x="3818511" y="1744615"/>
              <a:ext cx="3633809" cy="483501"/>
              <a:chOff x="2540000" y="1059582"/>
              <a:chExt cx="6108700" cy="812800"/>
            </a:xfrm>
            <a:solidFill>
              <a:srgbClr val="005DA2"/>
            </a:solidFill>
          </p:grpSpPr>
          <p:sp>
            <p:nvSpPr>
              <p:cNvPr id="40" name="Freeform 5"/>
              <p:cNvSpPr>
                <a:spLocks noEditPoints="1"/>
              </p:cNvSpPr>
              <p:nvPr>
                <p:custDataLst>
                  <p:tags r:id="rId23"/>
                </p:custDataLst>
              </p:nvPr>
            </p:nvSpPr>
            <p:spPr bwMode="auto">
              <a:xfrm>
                <a:off x="2540000" y="1069107"/>
                <a:ext cx="6108700" cy="800100"/>
              </a:xfrm>
              <a:custGeom>
                <a:avLst/>
                <a:gdLst>
                  <a:gd name="T0" fmla="*/ 56 w 3848"/>
                  <a:gd name="T1" fmla="*/ 0 h 504"/>
                  <a:gd name="T2" fmla="*/ 720 w 3848"/>
                  <a:gd name="T3" fmla="*/ 0 h 504"/>
                  <a:gd name="T4" fmla="*/ 576 w 3848"/>
                  <a:gd name="T5" fmla="*/ 84 h 504"/>
                  <a:gd name="T6" fmla="*/ 576 w 3848"/>
                  <a:gd name="T7" fmla="*/ 418 h 504"/>
                  <a:gd name="T8" fmla="*/ 726 w 3848"/>
                  <a:gd name="T9" fmla="*/ 504 h 504"/>
                  <a:gd name="T10" fmla="*/ 56 w 3848"/>
                  <a:gd name="T11" fmla="*/ 504 h 504"/>
                  <a:gd name="T12" fmla="*/ 56 w 3848"/>
                  <a:gd name="T13" fmla="*/ 504 h 504"/>
                  <a:gd name="T14" fmla="*/ 44 w 3848"/>
                  <a:gd name="T15" fmla="*/ 504 h 504"/>
                  <a:gd name="T16" fmla="*/ 34 w 3848"/>
                  <a:gd name="T17" fmla="*/ 500 h 504"/>
                  <a:gd name="T18" fmla="*/ 24 w 3848"/>
                  <a:gd name="T19" fmla="*/ 494 h 504"/>
                  <a:gd name="T20" fmla="*/ 16 w 3848"/>
                  <a:gd name="T21" fmla="*/ 488 h 504"/>
                  <a:gd name="T22" fmla="*/ 8 w 3848"/>
                  <a:gd name="T23" fmla="*/ 480 h 504"/>
                  <a:gd name="T24" fmla="*/ 4 w 3848"/>
                  <a:gd name="T25" fmla="*/ 470 h 504"/>
                  <a:gd name="T26" fmla="*/ 0 w 3848"/>
                  <a:gd name="T27" fmla="*/ 460 h 504"/>
                  <a:gd name="T28" fmla="*/ 0 w 3848"/>
                  <a:gd name="T29" fmla="*/ 448 h 504"/>
                  <a:gd name="T30" fmla="*/ 0 w 3848"/>
                  <a:gd name="T31" fmla="*/ 56 h 504"/>
                  <a:gd name="T32" fmla="*/ 0 w 3848"/>
                  <a:gd name="T33" fmla="*/ 56 h 504"/>
                  <a:gd name="T34" fmla="*/ 0 w 3848"/>
                  <a:gd name="T35" fmla="*/ 44 h 504"/>
                  <a:gd name="T36" fmla="*/ 4 w 3848"/>
                  <a:gd name="T37" fmla="*/ 34 h 504"/>
                  <a:gd name="T38" fmla="*/ 8 w 3848"/>
                  <a:gd name="T39" fmla="*/ 24 h 504"/>
                  <a:gd name="T40" fmla="*/ 16 w 3848"/>
                  <a:gd name="T41" fmla="*/ 16 h 504"/>
                  <a:gd name="T42" fmla="*/ 24 w 3848"/>
                  <a:gd name="T43" fmla="*/ 10 h 504"/>
                  <a:gd name="T44" fmla="*/ 34 w 3848"/>
                  <a:gd name="T45" fmla="*/ 4 h 504"/>
                  <a:gd name="T46" fmla="*/ 44 w 3848"/>
                  <a:gd name="T47" fmla="*/ 0 h 504"/>
                  <a:gd name="T48" fmla="*/ 56 w 3848"/>
                  <a:gd name="T49" fmla="*/ 0 h 504"/>
                  <a:gd name="T50" fmla="*/ 56 w 3848"/>
                  <a:gd name="T51" fmla="*/ 0 h 504"/>
                  <a:gd name="T52" fmla="*/ 1010 w 3848"/>
                  <a:gd name="T53" fmla="*/ 0 h 504"/>
                  <a:gd name="T54" fmla="*/ 3792 w 3848"/>
                  <a:gd name="T55" fmla="*/ 0 h 504"/>
                  <a:gd name="T56" fmla="*/ 3792 w 3848"/>
                  <a:gd name="T57" fmla="*/ 0 h 504"/>
                  <a:gd name="T58" fmla="*/ 3804 w 3848"/>
                  <a:gd name="T59" fmla="*/ 0 h 504"/>
                  <a:gd name="T60" fmla="*/ 3814 w 3848"/>
                  <a:gd name="T61" fmla="*/ 4 h 504"/>
                  <a:gd name="T62" fmla="*/ 3824 w 3848"/>
                  <a:gd name="T63" fmla="*/ 10 h 504"/>
                  <a:gd name="T64" fmla="*/ 3832 w 3848"/>
                  <a:gd name="T65" fmla="*/ 16 h 504"/>
                  <a:gd name="T66" fmla="*/ 3838 w 3848"/>
                  <a:gd name="T67" fmla="*/ 24 h 504"/>
                  <a:gd name="T68" fmla="*/ 3844 w 3848"/>
                  <a:gd name="T69" fmla="*/ 34 h 504"/>
                  <a:gd name="T70" fmla="*/ 3848 w 3848"/>
                  <a:gd name="T71" fmla="*/ 44 h 504"/>
                  <a:gd name="T72" fmla="*/ 3848 w 3848"/>
                  <a:gd name="T73" fmla="*/ 56 h 504"/>
                  <a:gd name="T74" fmla="*/ 3848 w 3848"/>
                  <a:gd name="T75" fmla="*/ 448 h 504"/>
                  <a:gd name="T76" fmla="*/ 3848 w 3848"/>
                  <a:gd name="T77" fmla="*/ 448 h 504"/>
                  <a:gd name="T78" fmla="*/ 3848 w 3848"/>
                  <a:gd name="T79" fmla="*/ 460 h 504"/>
                  <a:gd name="T80" fmla="*/ 3844 w 3848"/>
                  <a:gd name="T81" fmla="*/ 470 h 504"/>
                  <a:gd name="T82" fmla="*/ 3838 w 3848"/>
                  <a:gd name="T83" fmla="*/ 480 h 504"/>
                  <a:gd name="T84" fmla="*/ 3832 w 3848"/>
                  <a:gd name="T85" fmla="*/ 488 h 504"/>
                  <a:gd name="T86" fmla="*/ 3824 w 3848"/>
                  <a:gd name="T87" fmla="*/ 494 h 504"/>
                  <a:gd name="T88" fmla="*/ 3814 w 3848"/>
                  <a:gd name="T89" fmla="*/ 500 h 504"/>
                  <a:gd name="T90" fmla="*/ 3804 w 3848"/>
                  <a:gd name="T91" fmla="*/ 504 h 504"/>
                  <a:gd name="T92" fmla="*/ 3792 w 3848"/>
                  <a:gd name="T93" fmla="*/ 504 h 504"/>
                  <a:gd name="T94" fmla="*/ 1004 w 3848"/>
                  <a:gd name="T95" fmla="*/ 504 h 504"/>
                  <a:gd name="T96" fmla="*/ 1154 w 3848"/>
                  <a:gd name="T97" fmla="*/ 418 h 504"/>
                  <a:gd name="T98" fmla="*/ 1154 w 3848"/>
                  <a:gd name="T99" fmla="*/ 84 h 504"/>
                  <a:gd name="T100" fmla="*/ 1010 w 3848"/>
                  <a:gd name="T101"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48" h="503">
                    <a:moveTo>
                      <a:pt x="56" y="0"/>
                    </a:moveTo>
                    <a:lnTo>
                      <a:pt x="720" y="0"/>
                    </a:lnTo>
                    <a:lnTo>
                      <a:pt x="576" y="84"/>
                    </a:lnTo>
                    <a:lnTo>
                      <a:pt x="576" y="418"/>
                    </a:lnTo>
                    <a:lnTo>
                      <a:pt x="726" y="504"/>
                    </a:lnTo>
                    <a:lnTo>
                      <a:pt x="56" y="504"/>
                    </a:lnTo>
                    <a:lnTo>
                      <a:pt x="56" y="504"/>
                    </a:lnTo>
                    <a:lnTo>
                      <a:pt x="44" y="504"/>
                    </a:lnTo>
                    <a:lnTo>
                      <a:pt x="34" y="500"/>
                    </a:lnTo>
                    <a:lnTo>
                      <a:pt x="24" y="494"/>
                    </a:lnTo>
                    <a:lnTo>
                      <a:pt x="16" y="488"/>
                    </a:lnTo>
                    <a:lnTo>
                      <a:pt x="8" y="480"/>
                    </a:lnTo>
                    <a:lnTo>
                      <a:pt x="4" y="470"/>
                    </a:lnTo>
                    <a:lnTo>
                      <a:pt x="0" y="460"/>
                    </a:lnTo>
                    <a:lnTo>
                      <a:pt x="0" y="448"/>
                    </a:lnTo>
                    <a:lnTo>
                      <a:pt x="0" y="56"/>
                    </a:lnTo>
                    <a:lnTo>
                      <a:pt x="0" y="56"/>
                    </a:lnTo>
                    <a:lnTo>
                      <a:pt x="0" y="44"/>
                    </a:lnTo>
                    <a:lnTo>
                      <a:pt x="4" y="34"/>
                    </a:lnTo>
                    <a:lnTo>
                      <a:pt x="8" y="24"/>
                    </a:lnTo>
                    <a:lnTo>
                      <a:pt x="16" y="16"/>
                    </a:lnTo>
                    <a:lnTo>
                      <a:pt x="24" y="10"/>
                    </a:lnTo>
                    <a:lnTo>
                      <a:pt x="34" y="4"/>
                    </a:lnTo>
                    <a:lnTo>
                      <a:pt x="44" y="0"/>
                    </a:lnTo>
                    <a:lnTo>
                      <a:pt x="56" y="0"/>
                    </a:lnTo>
                    <a:lnTo>
                      <a:pt x="56" y="0"/>
                    </a:lnTo>
                    <a:close/>
                    <a:moveTo>
                      <a:pt x="1010" y="0"/>
                    </a:moveTo>
                    <a:lnTo>
                      <a:pt x="3792" y="0"/>
                    </a:lnTo>
                    <a:lnTo>
                      <a:pt x="3792" y="0"/>
                    </a:lnTo>
                    <a:lnTo>
                      <a:pt x="3804" y="0"/>
                    </a:lnTo>
                    <a:lnTo>
                      <a:pt x="3814" y="4"/>
                    </a:lnTo>
                    <a:lnTo>
                      <a:pt x="3824" y="10"/>
                    </a:lnTo>
                    <a:lnTo>
                      <a:pt x="3832" y="16"/>
                    </a:lnTo>
                    <a:lnTo>
                      <a:pt x="3838" y="24"/>
                    </a:lnTo>
                    <a:lnTo>
                      <a:pt x="3844" y="34"/>
                    </a:lnTo>
                    <a:lnTo>
                      <a:pt x="3848" y="44"/>
                    </a:lnTo>
                    <a:lnTo>
                      <a:pt x="3848" y="56"/>
                    </a:lnTo>
                    <a:lnTo>
                      <a:pt x="3848" y="448"/>
                    </a:lnTo>
                    <a:lnTo>
                      <a:pt x="3848" y="448"/>
                    </a:lnTo>
                    <a:lnTo>
                      <a:pt x="3848" y="460"/>
                    </a:lnTo>
                    <a:lnTo>
                      <a:pt x="3844" y="470"/>
                    </a:lnTo>
                    <a:lnTo>
                      <a:pt x="3838" y="480"/>
                    </a:lnTo>
                    <a:lnTo>
                      <a:pt x="3832" y="488"/>
                    </a:lnTo>
                    <a:lnTo>
                      <a:pt x="3824" y="494"/>
                    </a:lnTo>
                    <a:lnTo>
                      <a:pt x="3814" y="500"/>
                    </a:lnTo>
                    <a:lnTo>
                      <a:pt x="3804" y="504"/>
                    </a:lnTo>
                    <a:lnTo>
                      <a:pt x="3792" y="504"/>
                    </a:lnTo>
                    <a:lnTo>
                      <a:pt x="1004" y="504"/>
                    </a:lnTo>
                    <a:lnTo>
                      <a:pt x="1154" y="418"/>
                    </a:lnTo>
                    <a:lnTo>
                      <a:pt x="1154" y="84"/>
                    </a:lnTo>
                    <a:lnTo>
                      <a:pt x="1010" y="0"/>
                    </a:lnTo>
                    <a:close/>
                  </a:path>
                </a:pathLst>
              </a:custGeom>
              <a:noFill/>
              <a:ln w="12700">
                <a:solidFill>
                  <a:srgbClr val="0070C0"/>
                </a:solidFill>
                <a:prstDash val="sysDot"/>
                <a:round/>
              </a:ln>
            </p:spPr>
            <p:txBody>
              <a:bodyPr vert="horz" wrap="square" lIns="121920" tIns="60960" rIns="121920" bIns="60960" numCol="1" anchor="t" anchorCtr="0" compatLnSpc="1"/>
              <a:lstStyle/>
              <a:p>
                <a:pPr defTabSz="1088390">
                  <a:defRPr/>
                </a:pPr>
                <a:endParaRPr lang="zh-CN" altLang="en-US" sz="2800" b="1" kern="0">
                  <a:latin typeface="楷体" panose="02010609060101010101" pitchFamily="49" charset="-122"/>
                  <a:ea typeface="楷体" panose="02010609060101010101" pitchFamily="49" charset="-122"/>
                  <a:cs typeface="+mn-ea"/>
                  <a:sym typeface="+mn-lt"/>
                </a:endParaRPr>
              </a:p>
            </p:txBody>
          </p:sp>
          <p:sp>
            <p:nvSpPr>
              <p:cNvPr id="41" name="Freeform 6"/>
              <p:cNvSpPr/>
              <p:nvPr>
                <p:custDataLst>
                  <p:tags r:id="rId24"/>
                </p:custDataLst>
              </p:nvPr>
            </p:nvSpPr>
            <p:spPr bwMode="auto">
              <a:xfrm>
                <a:off x="3562350" y="1059582"/>
                <a:ext cx="701675" cy="812800"/>
              </a:xfrm>
              <a:custGeom>
                <a:avLst/>
                <a:gdLst>
                  <a:gd name="T0" fmla="*/ 220 w 442"/>
                  <a:gd name="T1" fmla="*/ 0 h 512"/>
                  <a:gd name="T2" fmla="*/ 332 w 442"/>
                  <a:gd name="T3" fmla="*/ 64 h 512"/>
                  <a:gd name="T4" fmla="*/ 442 w 442"/>
                  <a:gd name="T5" fmla="*/ 128 h 512"/>
                  <a:gd name="T6" fmla="*/ 442 w 442"/>
                  <a:gd name="T7" fmla="*/ 256 h 512"/>
                  <a:gd name="T8" fmla="*/ 442 w 442"/>
                  <a:gd name="T9" fmla="*/ 384 h 512"/>
                  <a:gd name="T10" fmla="*/ 332 w 442"/>
                  <a:gd name="T11" fmla="*/ 448 h 512"/>
                  <a:gd name="T12" fmla="*/ 220 w 442"/>
                  <a:gd name="T13" fmla="*/ 512 h 512"/>
                  <a:gd name="T14" fmla="*/ 110 w 442"/>
                  <a:gd name="T15" fmla="*/ 448 h 512"/>
                  <a:gd name="T16" fmla="*/ 0 w 442"/>
                  <a:gd name="T17" fmla="*/ 384 h 512"/>
                  <a:gd name="T18" fmla="*/ 0 w 442"/>
                  <a:gd name="T19" fmla="*/ 256 h 512"/>
                  <a:gd name="T20" fmla="*/ 0 w 442"/>
                  <a:gd name="T21" fmla="*/ 128 h 512"/>
                  <a:gd name="T22" fmla="*/ 110 w 442"/>
                  <a:gd name="T23" fmla="*/ 64 h 512"/>
                  <a:gd name="T24" fmla="*/ 220 w 442"/>
                  <a:gd name="T25"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2" h="512">
                    <a:moveTo>
                      <a:pt x="220" y="0"/>
                    </a:moveTo>
                    <a:lnTo>
                      <a:pt x="332" y="64"/>
                    </a:lnTo>
                    <a:lnTo>
                      <a:pt x="442" y="128"/>
                    </a:lnTo>
                    <a:lnTo>
                      <a:pt x="442" y="256"/>
                    </a:lnTo>
                    <a:lnTo>
                      <a:pt x="442" y="384"/>
                    </a:lnTo>
                    <a:lnTo>
                      <a:pt x="332" y="448"/>
                    </a:lnTo>
                    <a:lnTo>
                      <a:pt x="220" y="512"/>
                    </a:lnTo>
                    <a:lnTo>
                      <a:pt x="110" y="448"/>
                    </a:lnTo>
                    <a:lnTo>
                      <a:pt x="0" y="384"/>
                    </a:lnTo>
                    <a:lnTo>
                      <a:pt x="0" y="256"/>
                    </a:lnTo>
                    <a:lnTo>
                      <a:pt x="0" y="128"/>
                    </a:lnTo>
                    <a:lnTo>
                      <a:pt x="110" y="64"/>
                    </a:lnTo>
                    <a:lnTo>
                      <a:pt x="220" y="0"/>
                    </a:lnTo>
                    <a:close/>
                  </a:path>
                </a:pathLst>
              </a:custGeom>
              <a:solidFill>
                <a:srgbClr val="0070C0"/>
              </a:solid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pPr defTabSz="1088390">
                  <a:defRPr/>
                </a:pPr>
                <a:endParaRPr lang="zh-CN" altLang="en-US" sz="2800" b="1" kern="0">
                  <a:latin typeface="楷体" panose="02010609060101010101" pitchFamily="49" charset="-122"/>
                  <a:ea typeface="楷体" panose="02010609060101010101" pitchFamily="49" charset="-122"/>
                  <a:cs typeface="+mn-ea"/>
                  <a:sym typeface="+mn-lt"/>
                </a:endParaRPr>
              </a:p>
            </p:txBody>
          </p:sp>
        </p:grpSp>
        <p:sp>
          <p:nvSpPr>
            <p:cNvPr id="42" name="文本框 48"/>
            <p:cNvSpPr txBox="1">
              <a:spLocks noChangeArrowheads="1"/>
            </p:cNvSpPr>
            <p:nvPr>
              <p:custDataLst>
                <p:tags r:id="rId22"/>
              </p:custDataLst>
            </p:nvPr>
          </p:nvSpPr>
          <p:spPr bwMode="auto">
            <a:xfrm>
              <a:off x="4444525" y="1721150"/>
              <a:ext cx="631582" cy="468650"/>
            </a:xfrm>
            <a:prstGeom prst="rect">
              <a:avLst/>
            </a:prstGeom>
            <a:noFill/>
            <a:ln w="9525">
              <a:noFill/>
              <a:miter lim="800000"/>
            </a:ln>
          </p:spPr>
          <p:txBody>
            <a:bodyPr wrap="square">
              <a:spAutoFit/>
            </a:bodyPr>
            <a:lstStyle/>
            <a:p>
              <a:pPr defTabSz="1088390">
                <a:defRPr/>
              </a:pPr>
              <a:r>
                <a:rPr lang="en-US" altLang="zh-CN" sz="2800" b="1" kern="0" dirty="0">
                  <a:solidFill>
                    <a:schemeClr val="bg1"/>
                  </a:solidFill>
                  <a:latin typeface="楷体" panose="02010609060101010101" pitchFamily="49" charset="-122"/>
                  <a:ea typeface="楷体" panose="02010609060101010101" pitchFamily="49" charset="-122"/>
                  <a:cs typeface="+mn-ea"/>
                  <a:sym typeface="+mn-lt"/>
                </a:rPr>
                <a:t>4</a:t>
              </a:r>
            </a:p>
          </p:txBody>
        </p:sp>
      </p:grpSp>
      <p:sp>
        <p:nvSpPr>
          <p:cNvPr id="43" name="文本框 42"/>
          <p:cNvSpPr txBox="1"/>
          <p:nvPr/>
        </p:nvSpPr>
        <p:spPr>
          <a:xfrm>
            <a:off x="4769485" y="1276985"/>
            <a:ext cx="2151380" cy="521970"/>
          </a:xfrm>
          <a:prstGeom prst="rect">
            <a:avLst/>
          </a:prstGeom>
          <a:noFill/>
        </p:spPr>
        <p:txBody>
          <a:bodyPr wrap="square" rtlCol="0">
            <a:spAutoFit/>
          </a:bodyPr>
          <a:lstStyle/>
          <a:p>
            <a:r>
              <a:rPr lang="zh-CN" altLang="en-US" sz="2800" b="1" dirty="0" err="1" smtClean="0">
                <a:solidFill>
                  <a:schemeClr val="bg2">
                    <a:lumMod val="75000"/>
                  </a:schemeClr>
                </a:solidFill>
                <a:effectLst>
                  <a:outerShdw blurRad="38100" dist="25400" dir="5400000" algn="ctr" rotWithShape="0">
                    <a:srgbClr val="6E747A">
                      <a:alpha val="43000"/>
                    </a:srgbClr>
                  </a:outerShdw>
                </a:effectLst>
              </a:rPr>
              <a:t>本讲逻辑</a:t>
            </a:r>
          </a:p>
        </p:txBody>
      </p:sp>
      <p:sp>
        <p:nvSpPr>
          <p:cNvPr id="44" name="文本框 43"/>
          <p:cNvSpPr txBox="1"/>
          <p:nvPr/>
        </p:nvSpPr>
        <p:spPr>
          <a:xfrm>
            <a:off x="4816475" y="3239770"/>
            <a:ext cx="1612900" cy="521970"/>
          </a:xfrm>
          <a:prstGeom prst="rect">
            <a:avLst/>
          </a:prstGeom>
          <a:noFill/>
        </p:spPr>
        <p:txBody>
          <a:bodyPr wrap="none" rtlCol="0" anchor="t">
            <a:spAutoFit/>
          </a:bodyPr>
          <a:lstStyle/>
          <a:p>
            <a:r>
              <a:rPr lang="zh-CN" altLang="en-US" sz="2800" b="1" dirty="0" err="1" smtClean="0">
                <a:solidFill>
                  <a:schemeClr val="bg2">
                    <a:lumMod val="75000"/>
                  </a:schemeClr>
                </a:solidFill>
                <a:effectLst>
                  <a:outerShdw blurRad="38100" dist="25400" dir="5400000" algn="ctr" rotWithShape="0">
                    <a:srgbClr val="6E747A">
                      <a:alpha val="43000"/>
                    </a:srgbClr>
                  </a:outerShdw>
                </a:effectLst>
              </a:rPr>
              <a:t>教学重点</a:t>
            </a:r>
          </a:p>
        </p:txBody>
      </p:sp>
      <p:sp>
        <p:nvSpPr>
          <p:cNvPr id="45" name="文本框 44"/>
          <p:cNvSpPr txBox="1"/>
          <p:nvPr/>
        </p:nvSpPr>
        <p:spPr>
          <a:xfrm>
            <a:off x="4843145" y="4138295"/>
            <a:ext cx="1612900" cy="521970"/>
          </a:xfrm>
          <a:prstGeom prst="rect">
            <a:avLst/>
          </a:prstGeom>
          <a:noFill/>
        </p:spPr>
        <p:txBody>
          <a:bodyPr wrap="none" rtlCol="0" anchor="t">
            <a:spAutoFit/>
          </a:bodyPr>
          <a:lstStyle/>
          <a:p>
            <a:r>
              <a:rPr lang="zh-CN" altLang="en-US" sz="2800" b="1" dirty="0" err="1" smtClean="0">
                <a:solidFill>
                  <a:schemeClr val="bg2">
                    <a:lumMod val="75000"/>
                  </a:schemeClr>
                </a:solidFill>
                <a:effectLst>
                  <a:outerShdw blurRad="38100" dist="25400" dir="5400000" algn="ctr" rotWithShape="0">
                    <a:srgbClr val="6E747A">
                      <a:alpha val="43000"/>
                    </a:srgbClr>
                  </a:outerShdw>
                </a:effectLst>
              </a:rPr>
              <a:t>教学难点</a:t>
            </a:r>
          </a:p>
        </p:txBody>
      </p:sp>
      <p:sp>
        <p:nvSpPr>
          <p:cNvPr id="46" name="文本框 45"/>
          <p:cNvSpPr txBox="1"/>
          <p:nvPr/>
        </p:nvSpPr>
        <p:spPr>
          <a:xfrm>
            <a:off x="4780915" y="2251710"/>
            <a:ext cx="1612900" cy="521970"/>
          </a:xfrm>
          <a:prstGeom prst="rect">
            <a:avLst/>
          </a:prstGeom>
          <a:noFill/>
        </p:spPr>
        <p:txBody>
          <a:bodyPr wrap="none" rtlCol="0" anchor="t">
            <a:spAutoFit/>
          </a:bodyPr>
          <a:lstStyle/>
          <a:p>
            <a:pPr algn="l">
              <a:buClrTx/>
              <a:buSzTx/>
              <a:buFontTx/>
            </a:pPr>
            <a:r>
              <a:rPr lang="zh-CN" altLang="en-US" sz="2800" b="1" dirty="0" err="1" smtClean="0">
                <a:solidFill>
                  <a:schemeClr val="bg2">
                    <a:lumMod val="75000"/>
                  </a:schemeClr>
                </a:solidFill>
                <a:effectLst>
                  <a:outerShdw blurRad="38100" dist="25400" dir="5400000" algn="ctr" rotWithShape="0">
                    <a:srgbClr val="6E747A">
                      <a:alpha val="43000"/>
                    </a:srgbClr>
                  </a:outerShdw>
                </a:effectLst>
                <a:sym typeface="+mn-ea"/>
              </a:rPr>
              <a:t>学习目标</a:t>
            </a:r>
          </a:p>
        </p:txBody>
      </p:sp>
      <p:grpSp>
        <p:nvGrpSpPr>
          <p:cNvPr id="47" name="组合 46"/>
          <p:cNvGrpSpPr/>
          <p:nvPr/>
        </p:nvGrpSpPr>
        <p:grpSpPr>
          <a:xfrm>
            <a:off x="3175301" y="5024603"/>
            <a:ext cx="4047251" cy="548317"/>
            <a:chOff x="3818511" y="1735811"/>
            <a:chExt cx="3633809" cy="492305"/>
          </a:xfrm>
          <a:effectLst>
            <a:outerShdw blurRad="127000" dist="127000" dir="5400000" algn="ctr" rotWithShape="0">
              <a:srgbClr val="000000">
                <a:alpha val="43137"/>
              </a:srgbClr>
            </a:outerShdw>
          </a:effectLst>
        </p:grpSpPr>
        <p:grpSp>
          <p:nvGrpSpPr>
            <p:cNvPr id="48" name="组合 47"/>
            <p:cNvGrpSpPr/>
            <p:nvPr/>
          </p:nvGrpSpPr>
          <p:grpSpPr>
            <a:xfrm>
              <a:off x="3818511" y="1744615"/>
              <a:ext cx="3633809" cy="483501"/>
              <a:chOff x="2540000" y="1059582"/>
              <a:chExt cx="6108700" cy="812800"/>
            </a:xfrm>
            <a:solidFill>
              <a:srgbClr val="005DA2"/>
            </a:solidFill>
          </p:grpSpPr>
          <p:sp>
            <p:nvSpPr>
              <p:cNvPr id="49" name="Freeform 5"/>
              <p:cNvSpPr>
                <a:spLocks noEditPoints="1"/>
              </p:cNvSpPr>
              <p:nvPr>
                <p:custDataLst>
                  <p:tags r:id="rId20"/>
                </p:custDataLst>
              </p:nvPr>
            </p:nvSpPr>
            <p:spPr bwMode="auto">
              <a:xfrm>
                <a:off x="2540000" y="1069107"/>
                <a:ext cx="6108700" cy="800100"/>
              </a:xfrm>
              <a:custGeom>
                <a:avLst/>
                <a:gdLst>
                  <a:gd name="T0" fmla="*/ 56 w 3848"/>
                  <a:gd name="T1" fmla="*/ 0 h 504"/>
                  <a:gd name="T2" fmla="*/ 720 w 3848"/>
                  <a:gd name="T3" fmla="*/ 0 h 504"/>
                  <a:gd name="T4" fmla="*/ 576 w 3848"/>
                  <a:gd name="T5" fmla="*/ 84 h 504"/>
                  <a:gd name="T6" fmla="*/ 576 w 3848"/>
                  <a:gd name="T7" fmla="*/ 418 h 504"/>
                  <a:gd name="T8" fmla="*/ 726 w 3848"/>
                  <a:gd name="T9" fmla="*/ 504 h 504"/>
                  <a:gd name="T10" fmla="*/ 56 w 3848"/>
                  <a:gd name="T11" fmla="*/ 504 h 504"/>
                  <a:gd name="T12" fmla="*/ 56 w 3848"/>
                  <a:gd name="T13" fmla="*/ 504 h 504"/>
                  <a:gd name="T14" fmla="*/ 44 w 3848"/>
                  <a:gd name="T15" fmla="*/ 504 h 504"/>
                  <a:gd name="T16" fmla="*/ 34 w 3848"/>
                  <a:gd name="T17" fmla="*/ 500 h 504"/>
                  <a:gd name="T18" fmla="*/ 24 w 3848"/>
                  <a:gd name="T19" fmla="*/ 494 h 504"/>
                  <a:gd name="T20" fmla="*/ 16 w 3848"/>
                  <a:gd name="T21" fmla="*/ 488 h 504"/>
                  <a:gd name="T22" fmla="*/ 8 w 3848"/>
                  <a:gd name="T23" fmla="*/ 480 h 504"/>
                  <a:gd name="T24" fmla="*/ 4 w 3848"/>
                  <a:gd name="T25" fmla="*/ 470 h 504"/>
                  <a:gd name="T26" fmla="*/ 0 w 3848"/>
                  <a:gd name="T27" fmla="*/ 460 h 504"/>
                  <a:gd name="T28" fmla="*/ 0 w 3848"/>
                  <a:gd name="T29" fmla="*/ 448 h 504"/>
                  <a:gd name="T30" fmla="*/ 0 w 3848"/>
                  <a:gd name="T31" fmla="*/ 56 h 504"/>
                  <a:gd name="T32" fmla="*/ 0 w 3848"/>
                  <a:gd name="T33" fmla="*/ 56 h 504"/>
                  <a:gd name="T34" fmla="*/ 0 w 3848"/>
                  <a:gd name="T35" fmla="*/ 44 h 504"/>
                  <a:gd name="T36" fmla="*/ 4 w 3848"/>
                  <a:gd name="T37" fmla="*/ 34 h 504"/>
                  <a:gd name="T38" fmla="*/ 8 w 3848"/>
                  <a:gd name="T39" fmla="*/ 24 h 504"/>
                  <a:gd name="T40" fmla="*/ 16 w 3848"/>
                  <a:gd name="T41" fmla="*/ 16 h 504"/>
                  <a:gd name="T42" fmla="*/ 24 w 3848"/>
                  <a:gd name="T43" fmla="*/ 10 h 504"/>
                  <a:gd name="T44" fmla="*/ 34 w 3848"/>
                  <a:gd name="T45" fmla="*/ 4 h 504"/>
                  <a:gd name="T46" fmla="*/ 44 w 3848"/>
                  <a:gd name="T47" fmla="*/ 0 h 504"/>
                  <a:gd name="T48" fmla="*/ 56 w 3848"/>
                  <a:gd name="T49" fmla="*/ 0 h 504"/>
                  <a:gd name="T50" fmla="*/ 56 w 3848"/>
                  <a:gd name="T51" fmla="*/ 0 h 504"/>
                  <a:gd name="T52" fmla="*/ 1010 w 3848"/>
                  <a:gd name="T53" fmla="*/ 0 h 504"/>
                  <a:gd name="T54" fmla="*/ 3792 w 3848"/>
                  <a:gd name="T55" fmla="*/ 0 h 504"/>
                  <a:gd name="T56" fmla="*/ 3792 w 3848"/>
                  <a:gd name="T57" fmla="*/ 0 h 504"/>
                  <a:gd name="T58" fmla="*/ 3804 w 3848"/>
                  <a:gd name="T59" fmla="*/ 0 h 504"/>
                  <a:gd name="T60" fmla="*/ 3814 w 3848"/>
                  <a:gd name="T61" fmla="*/ 4 h 504"/>
                  <a:gd name="T62" fmla="*/ 3824 w 3848"/>
                  <a:gd name="T63" fmla="*/ 10 h 504"/>
                  <a:gd name="T64" fmla="*/ 3832 w 3848"/>
                  <a:gd name="T65" fmla="*/ 16 h 504"/>
                  <a:gd name="T66" fmla="*/ 3838 w 3848"/>
                  <a:gd name="T67" fmla="*/ 24 h 504"/>
                  <a:gd name="T68" fmla="*/ 3844 w 3848"/>
                  <a:gd name="T69" fmla="*/ 34 h 504"/>
                  <a:gd name="T70" fmla="*/ 3848 w 3848"/>
                  <a:gd name="T71" fmla="*/ 44 h 504"/>
                  <a:gd name="T72" fmla="*/ 3848 w 3848"/>
                  <a:gd name="T73" fmla="*/ 56 h 504"/>
                  <a:gd name="T74" fmla="*/ 3848 w 3848"/>
                  <a:gd name="T75" fmla="*/ 448 h 504"/>
                  <a:gd name="T76" fmla="*/ 3848 w 3848"/>
                  <a:gd name="T77" fmla="*/ 448 h 504"/>
                  <a:gd name="T78" fmla="*/ 3848 w 3848"/>
                  <a:gd name="T79" fmla="*/ 460 h 504"/>
                  <a:gd name="T80" fmla="*/ 3844 w 3848"/>
                  <a:gd name="T81" fmla="*/ 470 h 504"/>
                  <a:gd name="T82" fmla="*/ 3838 w 3848"/>
                  <a:gd name="T83" fmla="*/ 480 h 504"/>
                  <a:gd name="T84" fmla="*/ 3832 w 3848"/>
                  <a:gd name="T85" fmla="*/ 488 h 504"/>
                  <a:gd name="T86" fmla="*/ 3824 w 3848"/>
                  <a:gd name="T87" fmla="*/ 494 h 504"/>
                  <a:gd name="T88" fmla="*/ 3814 w 3848"/>
                  <a:gd name="T89" fmla="*/ 500 h 504"/>
                  <a:gd name="T90" fmla="*/ 3804 w 3848"/>
                  <a:gd name="T91" fmla="*/ 504 h 504"/>
                  <a:gd name="T92" fmla="*/ 3792 w 3848"/>
                  <a:gd name="T93" fmla="*/ 504 h 504"/>
                  <a:gd name="T94" fmla="*/ 1004 w 3848"/>
                  <a:gd name="T95" fmla="*/ 504 h 504"/>
                  <a:gd name="T96" fmla="*/ 1154 w 3848"/>
                  <a:gd name="T97" fmla="*/ 418 h 504"/>
                  <a:gd name="T98" fmla="*/ 1154 w 3848"/>
                  <a:gd name="T99" fmla="*/ 84 h 504"/>
                  <a:gd name="T100" fmla="*/ 1010 w 3848"/>
                  <a:gd name="T101"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48" h="503">
                    <a:moveTo>
                      <a:pt x="56" y="0"/>
                    </a:moveTo>
                    <a:lnTo>
                      <a:pt x="720" y="0"/>
                    </a:lnTo>
                    <a:lnTo>
                      <a:pt x="576" y="84"/>
                    </a:lnTo>
                    <a:lnTo>
                      <a:pt x="576" y="418"/>
                    </a:lnTo>
                    <a:lnTo>
                      <a:pt x="726" y="504"/>
                    </a:lnTo>
                    <a:lnTo>
                      <a:pt x="56" y="504"/>
                    </a:lnTo>
                    <a:lnTo>
                      <a:pt x="56" y="504"/>
                    </a:lnTo>
                    <a:lnTo>
                      <a:pt x="44" y="504"/>
                    </a:lnTo>
                    <a:lnTo>
                      <a:pt x="34" y="500"/>
                    </a:lnTo>
                    <a:lnTo>
                      <a:pt x="24" y="494"/>
                    </a:lnTo>
                    <a:lnTo>
                      <a:pt x="16" y="488"/>
                    </a:lnTo>
                    <a:lnTo>
                      <a:pt x="8" y="480"/>
                    </a:lnTo>
                    <a:lnTo>
                      <a:pt x="4" y="470"/>
                    </a:lnTo>
                    <a:lnTo>
                      <a:pt x="0" y="460"/>
                    </a:lnTo>
                    <a:lnTo>
                      <a:pt x="0" y="448"/>
                    </a:lnTo>
                    <a:lnTo>
                      <a:pt x="0" y="56"/>
                    </a:lnTo>
                    <a:lnTo>
                      <a:pt x="0" y="56"/>
                    </a:lnTo>
                    <a:lnTo>
                      <a:pt x="0" y="44"/>
                    </a:lnTo>
                    <a:lnTo>
                      <a:pt x="4" y="34"/>
                    </a:lnTo>
                    <a:lnTo>
                      <a:pt x="8" y="24"/>
                    </a:lnTo>
                    <a:lnTo>
                      <a:pt x="16" y="16"/>
                    </a:lnTo>
                    <a:lnTo>
                      <a:pt x="24" y="10"/>
                    </a:lnTo>
                    <a:lnTo>
                      <a:pt x="34" y="4"/>
                    </a:lnTo>
                    <a:lnTo>
                      <a:pt x="44" y="0"/>
                    </a:lnTo>
                    <a:lnTo>
                      <a:pt x="56" y="0"/>
                    </a:lnTo>
                    <a:lnTo>
                      <a:pt x="56" y="0"/>
                    </a:lnTo>
                    <a:close/>
                    <a:moveTo>
                      <a:pt x="1010" y="0"/>
                    </a:moveTo>
                    <a:lnTo>
                      <a:pt x="3792" y="0"/>
                    </a:lnTo>
                    <a:lnTo>
                      <a:pt x="3792" y="0"/>
                    </a:lnTo>
                    <a:lnTo>
                      <a:pt x="3804" y="0"/>
                    </a:lnTo>
                    <a:lnTo>
                      <a:pt x="3814" y="4"/>
                    </a:lnTo>
                    <a:lnTo>
                      <a:pt x="3824" y="10"/>
                    </a:lnTo>
                    <a:lnTo>
                      <a:pt x="3832" y="16"/>
                    </a:lnTo>
                    <a:lnTo>
                      <a:pt x="3838" y="24"/>
                    </a:lnTo>
                    <a:lnTo>
                      <a:pt x="3844" y="34"/>
                    </a:lnTo>
                    <a:lnTo>
                      <a:pt x="3848" y="44"/>
                    </a:lnTo>
                    <a:lnTo>
                      <a:pt x="3848" y="56"/>
                    </a:lnTo>
                    <a:lnTo>
                      <a:pt x="3848" y="448"/>
                    </a:lnTo>
                    <a:lnTo>
                      <a:pt x="3848" y="448"/>
                    </a:lnTo>
                    <a:lnTo>
                      <a:pt x="3848" y="460"/>
                    </a:lnTo>
                    <a:lnTo>
                      <a:pt x="3844" y="470"/>
                    </a:lnTo>
                    <a:lnTo>
                      <a:pt x="3838" y="480"/>
                    </a:lnTo>
                    <a:lnTo>
                      <a:pt x="3832" y="488"/>
                    </a:lnTo>
                    <a:lnTo>
                      <a:pt x="3824" y="494"/>
                    </a:lnTo>
                    <a:lnTo>
                      <a:pt x="3814" y="500"/>
                    </a:lnTo>
                    <a:lnTo>
                      <a:pt x="3804" y="504"/>
                    </a:lnTo>
                    <a:lnTo>
                      <a:pt x="3792" y="504"/>
                    </a:lnTo>
                    <a:lnTo>
                      <a:pt x="1004" y="504"/>
                    </a:lnTo>
                    <a:lnTo>
                      <a:pt x="1154" y="418"/>
                    </a:lnTo>
                    <a:lnTo>
                      <a:pt x="1154" y="84"/>
                    </a:lnTo>
                    <a:lnTo>
                      <a:pt x="1010" y="0"/>
                    </a:lnTo>
                    <a:close/>
                  </a:path>
                </a:pathLst>
              </a:custGeom>
              <a:noFill/>
              <a:ln w="12700">
                <a:solidFill>
                  <a:srgbClr val="0070C0"/>
                </a:solidFill>
                <a:prstDash val="sysDot"/>
                <a:round/>
              </a:ln>
            </p:spPr>
            <p:txBody>
              <a:bodyPr vert="horz" wrap="square" lIns="121920" tIns="60960" rIns="121920" bIns="60960" numCol="1" anchor="t" anchorCtr="0" compatLnSpc="1"/>
              <a:lstStyle/>
              <a:p>
                <a:pPr defTabSz="1088390">
                  <a:defRPr/>
                </a:pPr>
                <a:endParaRPr lang="zh-CN" altLang="en-US" sz="2800" b="1" kern="0">
                  <a:latin typeface="楷体" panose="02010609060101010101" pitchFamily="49" charset="-122"/>
                  <a:ea typeface="楷体" panose="02010609060101010101" pitchFamily="49" charset="-122"/>
                  <a:cs typeface="+mn-ea"/>
                  <a:sym typeface="+mn-lt"/>
                </a:endParaRPr>
              </a:p>
            </p:txBody>
          </p:sp>
          <p:sp>
            <p:nvSpPr>
              <p:cNvPr id="50" name="Freeform 6"/>
              <p:cNvSpPr/>
              <p:nvPr>
                <p:custDataLst>
                  <p:tags r:id="rId21"/>
                </p:custDataLst>
              </p:nvPr>
            </p:nvSpPr>
            <p:spPr bwMode="auto">
              <a:xfrm>
                <a:off x="3562350" y="1059582"/>
                <a:ext cx="701675" cy="812800"/>
              </a:xfrm>
              <a:custGeom>
                <a:avLst/>
                <a:gdLst>
                  <a:gd name="T0" fmla="*/ 220 w 442"/>
                  <a:gd name="T1" fmla="*/ 0 h 512"/>
                  <a:gd name="T2" fmla="*/ 332 w 442"/>
                  <a:gd name="T3" fmla="*/ 64 h 512"/>
                  <a:gd name="T4" fmla="*/ 442 w 442"/>
                  <a:gd name="T5" fmla="*/ 128 h 512"/>
                  <a:gd name="T6" fmla="*/ 442 w 442"/>
                  <a:gd name="T7" fmla="*/ 256 h 512"/>
                  <a:gd name="T8" fmla="*/ 442 w 442"/>
                  <a:gd name="T9" fmla="*/ 384 h 512"/>
                  <a:gd name="T10" fmla="*/ 332 w 442"/>
                  <a:gd name="T11" fmla="*/ 448 h 512"/>
                  <a:gd name="T12" fmla="*/ 220 w 442"/>
                  <a:gd name="T13" fmla="*/ 512 h 512"/>
                  <a:gd name="T14" fmla="*/ 110 w 442"/>
                  <a:gd name="T15" fmla="*/ 448 h 512"/>
                  <a:gd name="T16" fmla="*/ 0 w 442"/>
                  <a:gd name="T17" fmla="*/ 384 h 512"/>
                  <a:gd name="T18" fmla="*/ 0 w 442"/>
                  <a:gd name="T19" fmla="*/ 256 h 512"/>
                  <a:gd name="T20" fmla="*/ 0 w 442"/>
                  <a:gd name="T21" fmla="*/ 128 h 512"/>
                  <a:gd name="T22" fmla="*/ 110 w 442"/>
                  <a:gd name="T23" fmla="*/ 64 h 512"/>
                  <a:gd name="T24" fmla="*/ 220 w 442"/>
                  <a:gd name="T25"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2" h="512">
                    <a:moveTo>
                      <a:pt x="220" y="0"/>
                    </a:moveTo>
                    <a:lnTo>
                      <a:pt x="332" y="64"/>
                    </a:lnTo>
                    <a:lnTo>
                      <a:pt x="442" y="128"/>
                    </a:lnTo>
                    <a:lnTo>
                      <a:pt x="442" y="256"/>
                    </a:lnTo>
                    <a:lnTo>
                      <a:pt x="442" y="384"/>
                    </a:lnTo>
                    <a:lnTo>
                      <a:pt x="332" y="448"/>
                    </a:lnTo>
                    <a:lnTo>
                      <a:pt x="220" y="512"/>
                    </a:lnTo>
                    <a:lnTo>
                      <a:pt x="110" y="448"/>
                    </a:lnTo>
                    <a:lnTo>
                      <a:pt x="0" y="384"/>
                    </a:lnTo>
                    <a:lnTo>
                      <a:pt x="0" y="256"/>
                    </a:lnTo>
                    <a:lnTo>
                      <a:pt x="0" y="128"/>
                    </a:lnTo>
                    <a:lnTo>
                      <a:pt x="110" y="64"/>
                    </a:lnTo>
                    <a:lnTo>
                      <a:pt x="220" y="0"/>
                    </a:lnTo>
                    <a:close/>
                  </a:path>
                </a:pathLst>
              </a:custGeom>
              <a:solidFill>
                <a:srgbClr val="0070C0"/>
              </a:solid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pPr defTabSz="1088390">
                  <a:defRPr/>
                </a:pPr>
                <a:endParaRPr lang="zh-CN" altLang="en-US" sz="2800" b="1" kern="0">
                  <a:latin typeface="楷体" panose="02010609060101010101" pitchFamily="49" charset="-122"/>
                  <a:ea typeface="楷体" panose="02010609060101010101" pitchFamily="49" charset="-122"/>
                  <a:cs typeface="+mn-ea"/>
                  <a:sym typeface="+mn-lt"/>
                </a:endParaRPr>
              </a:p>
            </p:txBody>
          </p:sp>
        </p:grpSp>
        <p:sp>
          <p:nvSpPr>
            <p:cNvPr id="51" name="文本框 48"/>
            <p:cNvSpPr txBox="1">
              <a:spLocks noChangeArrowheads="1"/>
            </p:cNvSpPr>
            <p:nvPr>
              <p:custDataLst>
                <p:tags r:id="rId19"/>
              </p:custDataLst>
            </p:nvPr>
          </p:nvSpPr>
          <p:spPr bwMode="auto">
            <a:xfrm>
              <a:off x="4459186" y="1735811"/>
              <a:ext cx="631582" cy="468649"/>
            </a:xfrm>
            <a:prstGeom prst="rect">
              <a:avLst/>
            </a:prstGeom>
            <a:noFill/>
            <a:ln w="9525">
              <a:noFill/>
              <a:miter lim="800000"/>
            </a:ln>
          </p:spPr>
          <p:txBody>
            <a:bodyPr wrap="square">
              <a:spAutoFit/>
            </a:bodyPr>
            <a:lstStyle/>
            <a:p>
              <a:pPr defTabSz="1088390">
                <a:defRPr/>
              </a:pPr>
              <a:r>
                <a:rPr lang="en-US" altLang="zh-CN" sz="2800" b="1" kern="0" dirty="0" smtClean="0">
                  <a:solidFill>
                    <a:schemeClr val="bg1"/>
                  </a:solidFill>
                  <a:latin typeface="楷体" panose="02010609060101010101" pitchFamily="49" charset="-122"/>
                  <a:ea typeface="楷体" panose="02010609060101010101" pitchFamily="49" charset="-122"/>
                  <a:cs typeface="+mn-ea"/>
                  <a:sym typeface="+mn-lt"/>
                </a:rPr>
                <a:t>5</a:t>
              </a:r>
              <a:endParaRPr lang="en-US" altLang="zh-CN" sz="2800" b="1" kern="0" dirty="0">
                <a:solidFill>
                  <a:schemeClr val="bg1"/>
                </a:solidFill>
                <a:latin typeface="楷体" panose="02010609060101010101" pitchFamily="49" charset="-122"/>
                <a:ea typeface="楷体" panose="02010609060101010101" pitchFamily="49" charset="-122"/>
                <a:cs typeface="+mn-ea"/>
                <a:sym typeface="+mn-lt"/>
              </a:endParaRPr>
            </a:p>
          </p:txBody>
        </p:sp>
      </p:grpSp>
      <p:sp>
        <p:nvSpPr>
          <p:cNvPr id="52" name="文本框 51"/>
          <p:cNvSpPr txBox="1"/>
          <p:nvPr/>
        </p:nvSpPr>
        <p:spPr>
          <a:xfrm>
            <a:off x="4860290" y="5050790"/>
            <a:ext cx="1612900" cy="521970"/>
          </a:xfrm>
          <a:prstGeom prst="rect">
            <a:avLst/>
          </a:prstGeom>
          <a:noFill/>
        </p:spPr>
        <p:txBody>
          <a:bodyPr wrap="none" rtlCol="0" anchor="t">
            <a:spAutoFit/>
          </a:bodyPr>
          <a:lstStyle/>
          <a:p>
            <a:r>
              <a:rPr lang="zh-CN" altLang="en-US" sz="2800" b="1" dirty="0" err="1" smtClean="0">
                <a:solidFill>
                  <a:schemeClr val="bg2">
                    <a:lumMod val="75000"/>
                  </a:schemeClr>
                </a:solidFill>
                <a:effectLst>
                  <a:outerShdw blurRad="38100" dist="25400" dir="5400000" algn="ctr" rotWithShape="0">
                    <a:srgbClr val="6E747A">
                      <a:alpha val="43000"/>
                    </a:srgbClr>
                  </a:outerShdw>
                </a:effectLst>
              </a:rPr>
              <a:t>整体框架</a:t>
            </a:r>
          </a:p>
        </p:txBody>
      </p:sp>
    </p:spTree>
    <p:custDataLst>
      <p:tags r:id="rId1"/>
    </p:custDataLst>
  </p:cSld>
  <p:clrMapOvr>
    <a:masterClrMapping/>
  </p:clrMapOvr>
  <mc:AlternateContent xmlns:mc="http://schemas.openxmlformats.org/markup-compatibility/2006">
    <mc:Choice xmlns:p14="http://schemas.microsoft.com/office/powerpoint/2010/main" xmlns="" Requires="p14">
      <p:transition spd="slow" p14:dur="1250" advClick="0" advTm="4369">
        <p14:flip dir="r"/>
      </p:transition>
    </mc:Choice>
    <mc:Fallback>
      <p:transition spd="slow" advClick="0" advTm="4369">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custDataLst>
              <p:tags r:id="rId2"/>
            </p:custDataLst>
          </p:nvPr>
        </p:nvSpPr>
        <p:spPr>
          <a:xfrm>
            <a:off x="195072" y="727773"/>
            <a:ext cx="5824474" cy="703922"/>
          </a:xfrm>
          <a:prstGeom prst="rect">
            <a:avLst/>
          </a:prstGeom>
          <a:noFill/>
        </p:spPr>
        <p:txBody>
          <a:bodyPr wrap="square" lIns="63500" tIns="25400" rIns="63500" bIns="25400" rtlCol="0" anchor="b" anchorCtr="0">
            <a:normAutofit/>
          </a:bodyPr>
          <a:lstStyle/>
          <a:p>
            <a:pPr marL="0" indent="0" algn="l">
              <a:lnSpc>
                <a:spcPct val="100000"/>
              </a:lnSpc>
              <a:spcBef>
                <a:spcPts val="0"/>
              </a:spcBef>
              <a:spcAft>
                <a:spcPts val="0"/>
              </a:spcAft>
              <a:buSzPct val="100000"/>
              <a:buNone/>
            </a:pPr>
            <a:r>
              <a:rPr lang="zh-CN" altLang="en-US" sz="3800" b="1" spc="220" dirty="0">
                <a:solidFill>
                  <a:schemeClr val="accent1">
                    <a:lumMod val="75000"/>
                  </a:schemeClr>
                </a:solidFill>
                <a:latin typeface="微软雅黑" panose="020B0503020204020204" pitchFamily="34" charset="-122"/>
                <a:ea typeface="微软雅黑" panose="020B0503020204020204" pitchFamily="34" charset="-122"/>
              </a:rPr>
              <a:t>一</a:t>
            </a:r>
            <a:r>
              <a:rPr lang="zh-CN" altLang="en-US" sz="3800" b="1" spc="220" dirty="0" smtClean="0">
                <a:solidFill>
                  <a:schemeClr val="accent1">
                    <a:lumMod val="75000"/>
                  </a:schemeClr>
                </a:solidFill>
                <a:latin typeface="微软雅黑" panose="020B0503020204020204" pitchFamily="34" charset="-122"/>
                <a:ea typeface="微软雅黑" panose="020B0503020204020204" pitchFamily="34" charset="-122"/>
              </a:rPr>
              <a:t>、</a:t>
            </a:r>
            <a:r>
              <a:rPr lang="en-US" altLang="zh-CN" sz="3800" b="1" spc="220" dirty="0" err="1" smtClean="0">
                <a:solidFill>
                  <a:schemeClr val="accent1">
                    <a:lumMod val="75000"/>
                  </a:schemeClr>
                </a:solidFill>
                <a:latin typeface="微软雅黑" panose="020B0503020204020204" pitchFamily="34" charset="-122"/>
                <a:ea typeface="微软雅黑" panose="020B0503020204020204" pitchFamily="34" charset="-122"/>
              </a:rPr>
              <a:t>本讲逻辑</a:t>
            </a:r>
          </a:p>
        </p:txBody>
      </p:sp>
      <p:sp>
        <p:nvSpPr>
          <p:cNvPr id="11" name="Title 6"/>
          <p:cNvSpPr txBox="1"/>
          <p:nvPr>
            <p:custDataLst>
              <p:tags r:id="rId3"/>
            </p:custDataLst>
          </p:nvPr>
        </p:nvSpPr>
        <p:spPr>
          <a:xfrm>
            <a:off x="5327650" y="1996440"/>
            <a:ext cx="6121400" cy="2865120"/>
          </a:xfrm>
          <a:prstGeom prst="rect">
            <a:avLst/>
          </a:prstGeom>
          <a:noFill/>
          <a:ln w="3175">
            <a:noFill/>
            <a:prstDash val="dash"/>
          </a:ln>
        </p:spPr>
        <p:txBody>
          <a:bodyPr wrap="square" lIns="63500" tIns="25400" rIns="63500" bIns="25400" anchor="t"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lvl="0" fontAlgn="auto">
              <a:lnSpc>
                <a:spcPct val="120000"/>
              </a:lnSpc>
              <a:spcBef>
                <a:spcPts val="0"/>
              </a:spcBef>
              <a:spcAft>
                <a:spcPts val="800"/>
              </a:spcAft>
              <a:buSzPct val="100000"/>
            </a:pPr>
            <a:endParaRPr lang="zh-CN" altLang="en-US" sz="2400" spc="160" dirty="0">
              <a:ln w="3175">
                <a:noFill/>
                <a:prstDash val="dash"/>
              </a:ln>
              <a:solidFill>
                <a:schemeClr val="dk1">
                  <a:lumMod val="75000"/>
                  <a:lumOff val="25000"/>
                </a:schemeClr>
              </a:solidFill>
              <a:latin typeface="楷体" panose="02010609060101010101" pitchFamily="49" charset="-122"/>
              <a:ea typeface="楷体" panose="02010609060101010101" pitchFamily="49" charset="-122"/>
              <a:cs typeface="楷体" panose="02010609060101010101" pitchFamily="49" charset="-122"/>
            </a:endParaRPr>
          </a:p>
          <a:p>
            <a:pPr lvl="0" fontAlgn="auto">
              <a:lnSpc>
                <a:spcPct val="120000"/>
              </a:lnSpc>
              <a:spcBef>
                <a:spcPts val="0"/>
              </a:spcBef>
              <a:spcAft>
                <a:spcPts val="800"/>
              </a:spcAft>
              <a:buSzPct val="100000"/>
            </a:pPr>
            <a:endParaRPr lang="zh-CN" altLang="en-US" sz="2400" spc="160" dirty="0">
              <a:ln w="3175">
                <a:noFill/>
                <a:prstDash val="dash"/>
              </a:ln>
              <a:solidFill>
                <a:schemeClr val="dk1">
                  <a:lumMod val="75000"/>
                  <a:lumOff val="25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 name="内容占位符 2"/>
          <p:cNvSpPr>
            <a:spLocks noGrp="1"/>
          </p:cNvSpPr>
          <p:nvPr/>
        </p:nvSpPr>
        <p:spPr>
          <a:xfrm>
            <a:off x="617220" y="1655445"/>
            <a:ext cx="10441940" cy="4769485"/>
          </a:xfrm>
        </p:spPr>
        <p:txBody>
          <a:bodyPr>
            <a:no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19100" marR="0" lvl="0" indent="-342900" algn="l" defTabSz="914400" rtl="0" eaLnBrk="0" fontAlgn="base" latinLnBrk="0" hangingPunct="0">
              <a:lnSpc>
                <a:spcPct val="100000"/>
              </a:lnSpc>
              <a:spcBef>
                <a:spcPct val="20000"/>
              </a:spcBef>
              <a:spcAft>
                <a:spcPct val="0"/>
              </a:spcAft>
              <a:buClr>
                <a:srgbClr val="00005C"/>
              </a:buClr>
              <a:buSzTx/>
              <a:buFont typeface="Wingdings" panose="05000000000000000000" pitchFamily="2" charset="2"/>
              <a:buChar char="Ø"/>
              <a:defRPr/>
            </a:pPr>
            <a:r>
              <a:rPr lang="zh-CN" altLang="zh-CN" sz="2800" b="1" dirty="0">
                <a:latin typeface="等线" panose="02010600030101010101" charset="-122"/>
                <a:ea typeface="等线" panose="02010600030101010101" charset="-122"/>
                <a:cs typeface="等线" panose="02010600030101010101" charset="-122"/>
                <a:sym typeface="+mn-ea"/>
              </a:rPr>
              <a:t>一 新时代的社会主要矛盾</a:t>
            </a:r>
          </a:p>
          <a:p>
            <a:pPr marL="876300" marR="0" lvl="1" indent="-342900" algn="l" defTabSz="914400" rtl="0" eaLnBrk="0" fontAlgn="base" latinLnBrk="0" hangingPunct="0">
              <a:lnSpc>
                <a:spcPct val="100000"/>
              </a:lnSpc>
              <a:spcBef>
                <a:spcPct val="20000"/>
              </a:spcBef>
              <a:spcAft>
                <a:spcPct val="0"/>
              </a:spcAft>
              <a:buClr>
                <a:srgbClr val="00005C"/>
              </a:buClr>
              <a:buSzTx/>
              <a:buFont typeface="Wingdings" panose="05000000000000000000" pitchFamily="2" charset="2"/>
              <a:buChar char="Ø"/>
              <a:defRPr/>
            </a:pPr>
            <a:r>
              <a:rPr lang="zh-CN" altLang="zh-CN" sz="2800" b="1" dirty="0">
                <a:latin typeface="等线" panose="02010600030101010101" charset="-122"/>
                <a:ea typeface="等线" panose="02010600030101010101" charset="-122"/>
                <a:cs typeface="等线" panose="02010600030101010101" charset="-122"/>
                <a:sym typeface="+mn-ea"/>
              </a:rPr>
              <a:t>理论叙述</a:t>
            </a:r>
            <a:r>
              <a:rPr lang="en-US" altLang="zh-CN" sz="2800" b="1" dirty="0">
                <a:latin typeface="等线" panose="02010600030101010101" charset="-122"/>
                <a:ea typeface="等线" panose="02010600030101010101" charset="-122"/>
                <a:cs typeface="等线" panose="02010600030101010101" charset="-122"/>
                <a:sym typeface="+mn-ea"/>
              </a:rPr>
              <a:t>——</a:t>
            </a:r>
            <a:r>
              <a:rPr lang="zh-CN" altLang="en-US" sz="2800" b="1" dirty="0">
                <a:latin typeface="等线" panose="02010600030101010101" charset="-122"/>
                <a:ea typeface="等线" panose="02010600030101010101" charset="-122"/>
                <a:cs typeface="等线" panose="02010600030101010101" charset="-122"/>
                <a:sym typeface="+mn-ea"/>
              </a:rPr>
              <a:t>论述中国特色社会主义进入新时代，这是</a:t>
            </a:r>
            <a:r>
              <a:rPr lang="zh-CN" altLang="zh-CN" sz="2800" b="1" dirty="0">
                <a:latin typeface="等线" panose="02010600030101010101" charset="-122"/>
                <a:ea typeface="等线" panose="02010600030101010101" charset="-122"/>
                <a:cs typeface="等线" panose="02010600030101010101" charset="-122"/>
                <a:sym typeface="+mn-ea"/>
              </a:rPr>
              <a:t>我国发展新的历史方位；习近平新时代中国特色社会主义思想在时代变革中应运而生，是必须长期坚持的行动指南；以及我国社会主要矛盾的转化、我国国情的</a:t>
            </a:r>
            <a:r>
              <a:rPr lang="en-US" altLang="zh-CN" sz="2800" b="1" dirty="0">
                <a:latin typeface="楷体" pitchFamily="49" charset="-122"/>
                <a:ea typeface="楷体" pitchFamily="49" charset="-122"/>
                <a:cs typeface="等线" panose="02010600030101010101" charset="-122"/>
                <a:sym typeface="+mn-ea"/>
              </a:rPr>
              <a:t>“</a:t>
            </a:r>
            <a:r>
              <a:rPr lang="zh-CN" altLang="en-US" sz="2800" b="1" dirty="0">
                <a:latin typeface="等线" panose="02010600030101010101" charset="-122"/>
                <a:ea typeface="等线" panose="02010600030101010101" charset="-122"/>
                <a:cs typeface="等线" panose="02010600030101010101" charset="-122"/>
                <a:sym typeface="+mn-ea"/>
              </a:rPr>
              <a:t>变</a:t>
            </a:r>
            <a:r>
              <a:rPr lang="en-US" altLang="zh-CN" sz="2800" b="1" dirty="0">
                <a:latin typeface="楷体" pitchFamily="49" charset="-122"/>
                <a:ea typeface="楷体" pitchFamily="49" charset="-122"/>
                <a:cs typeface="等线" panose="02010600030101010101" charset="-122"/>
                <a:sym typeface="+mn-ea"/>
              </a:rPr>
              <a:t>”</a:t>
            </a:r>
            <a:r>
              <a:rPr lang="zh-CN" altLang="en-US" sz="2800" b="1" dirty="0">
                <a:latin typeface="等线" panose="02010600030101010101" charset="-122"/>
                <a:ea typeface="等线" panose="02010600030101010101" charset="-122"/>
                <a:cs typeface="等线" panose="02010600030101010101" charset="-122"/>
                <a:sym typeface="+mn-ea"/>
              </a:rPr>
              <a:t>与</a:t>
            </a:r>
            <a:r>
              <a:rPr lang="en-US" altLang="zh-CN" sz="2800" b="1" dirty="0">
                <a:latin typeface="楷体" pitchFamily="49" charset="-122"/>
                <a:ea typeface="楷体" pitchFamily="49" charset="-122"/>
                <a:cs typeface="等线" panose="02010600030101010101" charset="-122"/>
                <a:sym typeface="+mn-ea"/>
              </a:rPr>
              <a:t>“</a:t>
            </a:r>
            <a:r>
              <a:rPr lang="zh-CN" altLang="en-US" sz="2800" b="1" dirty="0">
                <a:latin typeface="等线" panose="02010600030101010101" charset="-122"/>
                <a:ea typeface="等线" panose="02010600030101010101" charset="-122"/>
                <a:cs typeface="等线" panose="02010600030101010101" charset="-122"/>
                <a:sym typeface="+mn-ea"/>
              </a:rPr>
              <a:t>不变</a:t>
            </a:r>
            <a:r>
              <a:rPr lang="en-US" altLang="zh-CN" sz="2800" b="1" dirty="0">
                <a:latin typeface="楷体" pitchFamily="49" charset="-122"/>
                <a:ea typeface="楷体" pitchFamily="49" charset="-122"/>
                <a:cs typeface="等线" panose="02010600030101010101" charset="-122"/>
                <a:sym typeface="+mn-ea"/>
              </a:rPr>
              <a:t>”</a:t>
            </a:r>
            <a:r>
              <a:rPr lang="zh-CN" altLang="zh-CN" sz="2800" b="1" dirty="0">
                <a:latin typeface="等线" panose="02010600030101010101" charset="-122"/>
                <a:ea typeface="等线" panose="02010600030101010101" charset="-122"/>
                <a:cs typeface="等线" panose="02010600030101010101" charset="-122"/>
                <a:sym typeface="+mn-ea"/>
              </a:rPr>
              <a:t>。</a:t>
            </a:r>
          </a:p>
          <a:p>
            <a:pPr marL="876300" marR="0" lvl="1" indent="-342900" algn="l" defTabSz="914400" rtl="0" eaLnBrk="0" fontAlgn="base" latinLnBrk="0" hangingPunct="0">
              <a:lnSpc>
                <a:spcPct val="100000"/>
              </a:lnSpc>
              <a:spcBef>
                <a:spcPct val="20000"/>
              </a:spcBef>
              <a:spcAft>
                <a:spcPct val="0"/>
              </a:spcAft>
              <a:buClr>
                <a:srgbClr val="00005C"/>
              </a:buClr>
              <a:buSzTx/>
              <a:buFont typeface="Wingdings" panose="05000000000000000000" pitchFamily="2" charset="2"/>
              <a:buChar char="Ø"/>
              <a:defRPr/>
            </a:pPr>
            <a:r>
              <a:rPr lang="zh-CN" altLang="zh-CN" sz="2800" b="1" dirty="0">
                <a:latin typeface="等线" panose="02010600030101010101" charset="-122"/>
                <a:ea typeface="等线" panose="02010600030101010101" charset="-122"/>
                <a:cs typeface="等线" panose="02010600030101010101" charset="-122"/>
                <a:sym typeface="+mn-ea"/>
              </a:rPr>
              <a:t>价值立意</a:t>
            </a:r>
            <a:r>
              <a:rPr lang="en-US" altLang="zh-CN" sz="2800" b="1" dirty="0">
                <a:latin typeface="等线" panose="02010600030101010101" charset="-122"/>
                <a:ea typeface="等线" panose="02010600030101010101" charset="-122"/>
                <a:cs typeface="等线" panose="02010600030101010101" charset="-122"/>
                <a:sym typeface="+mn-ea"/>
              </a:rPr>
              <a:t>——</a:t>
            </a:r>
            <a:r>
              <a:rPr lang="zh-CN" altLang="en-US" sz="2800" b="1" dirty="0">
                <a:latin typeface="等线" panose="02010600030101010101" charset="-122"/>
                <a:ea typeface="等线" panose="02010600030101010101" charset="-122"/>
                <a:cs typeface="等线" panose="02010600030101010101" charset="-122"/>
                <a:sym typeface="+mn-ea"/>
              </a:rPr>
              <a:t>引领学生了解我国国情及其发展变化，认识到党和国家的理论思考与实践举措，都要一切从国情出发。既形成对经济社会发展已有成就的认同，又要坚持实事求是的精神，不能落后于时代，也不能脱离实际、超越阶段。</a:t>
            </a:r>
            <a:endParaRPr lang="zh-CN" altLang="en-US" sz="2400" b="1" dirty="0">
              <a:latin typeface="等线" panose="02010600030101010101" charset="-122"/>
              <a:ea typeface="等线" panose="02010600030101010101" charset="-122"/>
              <a:cs typeface="等线" panose="02010600030101010101" charset="-122"/>
              <a:sym typeface="+mn-ea"/>
            </a:endParaRPr>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custDataLst>
              <p:tags r:id="rId2"/>
            </p:custDataLst>
          </p:nvPr>
        </p:nvSpPr>
        <p:spPr>
          <a:xfrm>
            <a:off x="195072" y="727773"/>
            <a:ext cx="5824474" cy="703922"/>
          </a:xfrm>
          <a:prstGeom prst="rect">
            <a:avLst/>
          </a:prstGeom>
          <a:noFill/>
        </p:spPr>
        <p:txBody>
          <a:bodyPr wrap="square" lIns="63500" tIns="25400" rIns="63500" bIns="25400" rtlCol="0" anchor="b" anchorCtr="0">
            <a:normAutofit/>
          </a:bodyPr>
          <a:lstStyle/>
          <a:p>
            <a:pPr marL="0" indent="0" algn="l">
              <a:lnSpc>
                <a:spcPct val="100000"/>
              </a:lnSpc>
              <a:spcBef>
                <a:spcPts val="0"/>
              </a:spcBef>
              <a:spcAft>
                <a:spcPts val="0"/>
              </a:spcAft>
              <a:buSzPct val="100000"/>
              <a:buNone/>
            </a:pPr>
            <a:r>
              <a:rPr lang="zh-CN" altLang="en-US" sz="3800" b="1" spc="220" dirty="0">
                <a:solidFill>
                  <a:schemeClr val="accent1">
                    <a:lumMod val="75000"/>
                  </a:schemeClr>
                </a:solidFill>
                <a:latin typeface="微软雅黑" panose="020B0503020204020204" pitchFamily="34" charset="-122"/>
                <a:ea typeface="微软雅黑" panose="020B0503020204020204" pitchFamily="34" charset="-122"/>
              </a:rPr>
              <a:t>一</a:t>
            </a:r>
            <a:r>
              <a:rPr lang="zh-CN" altLang="en-US" sz="3800" b="1" spc="220" dirty="0" smtClean="0">
                <a:solidFill>
                  <a:schemeClr val="accent1">
                    <a:lumMod val="75000"/>
                  </a:schemeClr>
                </a:solidFill>
                <a:latin typeface="微软雅黑" panose="020B0503020204020204" pitchFamily="34" charset="-122"/>
                <a:ea typeface="微软雅黑" panose="020B0503020204020204" pitchFamily="34" charset="-122"/>
              </a:rPr>
              <a:t>、</a:t>
            </a:r>
            <a:r>
              <a:rPr lang="en-US" altLang="zh-CN" sz="3800" b="1" spc="220" dirty="0" err="1" smtClean="0">
                <a:solidFill>
                  <a:schemeClr val="accent1">
                    <a:lumMod val="75000"/>
                  </a:schemeClr>
                </a:solidFill>
                <a:latin typeface="微软雅黑" panose="020B0503020204020204" pitchFamily="34" charset="-122"/>
                <a:ea typeface="微软雅黑" panose="020B0503020204020204" pitchFamily="34" charset="-122"/>
              </a:rPr>
              <a:t>本讲逻辑</a:t>
            </a:r>
          </a:p>
        </p:txBody>
      </p:sp>
      <p:sp>
        <p:nvSpPr>
          <p:cNvPr id="11" name="Title 6"/>
          <p:cNvSpPr txBox="1"/>
          <p:nvPr>
            <p:custDataLst>
              <p:tags r:id="rId3"/>
            </p:custDataLst>
          </p:nvPr>
        </p:nvSpPr>
        <p:spPr>
          <a:xfrm>
            <a:off x="5327650" y="1996440"/>
            <a:ext cx="6121400" cy="2865120"/>
          </a:xfrm>
          <a:prstGeom prst="rect">
            <a:avLst/>
          </a:prstGeom>
          <a:noFill/>
          <a:ln w="3175">
            <a:noFill/>
            <a:prstDash val="dash"/>
          </a:ln>
        </p:spPr>
        <p:txBody>
          <a:bodyPr wrap="square" lIns="63500" tIns="25400" rIns="63500" bIns="25400" anchor="t"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lvl="0" fontAlgn="auto">
              <a:lnSpc>
                <a:spcPct val="120000"/>
              </a:lnSpc>
              <a:spcBef>
                <a:spcPts val="0"/>
              </a:spcBef>
              <a:spcAft>
                <a:spcPts val="800"/>
              </a:spcAft>
              <a:buSzPct val="100000"/>
            </a:pPr>
            <a:endParaRPr lang="zh-CN" altLang="en-US" sz="2400" spc="160" dirty="0">
              <a:ln w="3175">
                <a:noFill/>
                <a:prstDash val="dash"/>
              </a:ln>
              <a:solidFill>
                <a:schemeClr val="dk1">
                  <a:lumMod val="75000"/>
                  <a:lumOff val="25000"/>
                </a:schemeClr>
              </a:solidFill>
              <a:latin typeface="楷体" panose="02010609060101010101" pitchFamily="49" charset="-122"/>
              <a:ea typeface="楷体" panose="02010609060101010101" pitchFamily="49" charset="-122"/>
              <a:cs typeface="楷体" panose="02010609060101010101" pitchFamily="49" charset="-122"/>
            </a:endParaRPr>
          </a:p>
          <a:p>
            <a:pPr lvl="0" fontAlgn="auto">
              <a:lnSpc>
                <a:spcPct val="120000"/>
              </a:lnSpc>
              <a:spcBef>
                <a:spcPts val="0"/>
              </a:spcBef>
              <a:spcAft>
                <a:spcPts val="800"/>
              </a:spcAft>
              <a:buSzPct val="100000"/>
            </a:pPr>
            <a:endParaRPr lang="zh-CN" altLang="en-US" sz="2400" spc="160" dirty="0">
              <a:ln w="3175">
                <a:noFill/>
                <a:prstDash val="dash"/>
              </a:ln>
              <a:solidFill>
                <a:schemeClr val="dk1">
                  <a:lumMod val="75000"/>
                  <a:lumOff val="25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 name="内容占位符 2"/>
          <p:cNvSpPr>
            <a:spLocks noGrp="1"/>
          </p:cNvSpPr>
          <p:nvPr/>
        </p:nvSpPr>
        <p:spPr>
          <a:xfrm>
            <a:off x="609600" y="1655445"/>
            <a:ext cx="10229088" cy="4769485"/>
          </a:xfrm>
        </p:spPr>
        <p:txBody>
          <a:bodyPr>
            <a:no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19100" marR="0" lvl="0" indent="-342900" algn="l" defTabSz="914400" rtl="0" eaLnBrk="0" fontAlgn="base" latinLnBrk="0" hangingPunct="0">
              <a:lnSpc>
                <a:spcPct val="100000"/>
              </a:lnSpc>
              <a:spcBef>
                <a:spcPct val="20000"/>
              </a:spcBef>
              <a:spcAft>
                <a:spcPct val="0"/>
              </a:spcAft>
              <a:buClr>
                <a:srgbClr val="00005C"/>
              </a:buClr>
              <a:buSzTx/>
              <a:buFont typeface="Wingdings" panose="05000000000000000000" pitchFamily="2" charset="2"/>
              <a:buChar char="Ø"/>
              <a:defRPr/>
            </a:pPr>
            <a:r>
              <a:rPr lang="zh-CN" altLang="zh-CN" sz="2800" b="1" dirty="0">
                <a:latin typeface="等线" panose="02010600030101010101" charset="-122"/>
                <a:ea typeface="等线" panose="02010600030101010101" charset="-122"/>
                <a:cs typeface="等线" panose="02010600030101010101" charset="-122"/>
                <a:sym typeface="+mn-ea"/>
              </a:rPr>
              <a:t>二 坚持以人民为中心</a:t>
            </a:r>
          </a:p>
          <a:p>
            <a:pPr marL="876300" marR="0" lvl="1" indent="-342900" algn="l" defTabSz="914400" rtl="0" eaLnBrk="0" fontAlgn="base" latinLnBrk="0" hangingPunct="0">
              <a:lnSpc>
                <a:spcPct val="100000"/>
              </a:lnSpc>
              <a:spcBef>
                <a:spcPct val="20000"/>
              </a:spcBef>
              <a:spcAft>
                <a:spcPct val="0"/>
              </a:spcAft>
              <a:buClr>
                <a:srgbClr val="00005C"/>
              </a:buClr>
              <a:buSzTx/>
              <a:buFont typeface="Wingdings" panose="05000000000000000000" pitchFamily="2" charset="2"/>
              <a:buChar char="Ø"/>
              <a:defRPr/>
            </a:pPr>
            <a:r>
              <a:rPr lang="zh-CN" altLang="zh-CN" sz="2800" b="1" dirty="0">
                <a:latin typeface="等线" panose="02010600030101010101" charset="-122"/>
                <a:ea typeface="等线" panose="02010600030101010101" charset="-122"/>
                <a:cs typeface="等线" panose="02010600030101010101" charset="-122"/>
                <a:sym typeface="+mn-ea"/>
              </a:rPr>
              <a:t>理论叙述</a:t>
            </a:r>
            <a:r>
              <a:rPr lang="en-US" altLang="zh-CN" sz="2800" b="1" dirty="0">
                <a:latin typeface="等线" panose="02010600030101010101" charset="-122"/>
                <a:ea typeface="等线" panose="02010600030101010101" charset="-122"/>
                <a:cs typeface="等线" panose="02010600030101010101" charset="-122"/>
                <a:sym typeface="+mn-ea"/>
              </a:rPr>
              <a:t>——</a:t>
            </a:r>
            <a:r>
              <a:rPr lang="zh-CN" altLang="en-US" sz="2800" b="1" dirty="0">
                <a:latin typeface="等线" panose="02010600030101010101" charset="-122"/>
                <a:ea typeface="等线" panose="02010600030101010101" charset="-122"/>
                <a:cs typeface="等线" panose="02010600030101010101" charset="-122"/>
                <a:sym typeface="+mn-ea"/>
              </a:rPr>
              <a:t>要面对时代的变化，就必须明确发展的出发点、落脚点。首先，人民是社会进步的主体，侧重于强调发展要依靠人民；其次，坚持人民至上，侧重于强调发展要为了人民、发展成果由人民共享。</a:t>
            </a:r>
            <a:endParaRPr lang="zh-CN" altLang="zh-CN" sz="2800" b="1" dirty="0">
              <a:latin typeface="等线" panose="02010600030101010101" charset="-122"/>
              <a:ea typeface="等线" panose="02010600030101010101" charset="-122"/>
              <a:cs typeface="等线" panose="02010600030101010101" charset="-122"/>
              <a:sym typeface="+mn-ea"/>
            </a:endParaRPr>
          </a:p>
          <a:p>
            <a:pPr marL="876300" marR="0" lvl="1" indent="-342900" algn="l" defTabSz="914400" rtl="0" eaLnBrk="0" fontAlgn="base" latinLnBrk="0" hangingPunct="0">
              <a:lnSpc>
                <a:spcPct val="100000"/>
              </a:lnSpc>
              <a:spcBef>
                <a:spcPct val="20000"/>
              </a:spcBef>
              <a:spcAft>
                <a:spcPct val="0"/>
              </a:spcAft>
              <a:buClr>
                <a:srgbClr val="00005C"/>
              </a:buClr>
              <a:buSzTx/>
              <a:buFont typeface="Wingdings" panose="05000000000000000000" pitchFamily="2" charset="2"/>
              <a:buChar char="Ø"/>
              <a:defRPr/>
            </a:pPr>
            <a:r>
              <a:rPr lang="zh-CN" altLang="zh-CN" sz="2800" b="1" dirty="0">
                <a:latin typeface="等线" panose="02010600030101010101" charset="-122"/>
                <a:ea typeface="等线" panose="02010600030101010101" charset="-122"/>
                <a:cs typeface="等线" panose="02010600030101010101" charset="-122"/>
                <a:sym typeface="+mn-ea"/>
              </a:rPr>
              <a:t>价值立意</a:t>
            </a:r>
            <a:r>
              <a:rPr lang="en-US" altLang="zh-CN" sz="2800" b="1" dirty="0">
                <a:latin typeface="等线" panose="02010600030101010101" charset="-122"/>
                <a:ea typeface="等线" panose="02010600030101010101" charset="-122"/>
                <a:cs typeface="等线" panose="02010600030101010101" charset="-122"/>
                <a:sym typeface="+mn-ea"/>
              </a:rPr>
              <a:t>——</a:t>
            </a:r>
            <a:r>
              <a:rPr lang="zh-CN" altLang="en-US" sz="2800" b="1" spc="-100" dirty="0">
                <a:latin typeface="等线" panose="02010600030101010101" charset="-122"/>
                <a:ea typeface="等线" panose="02010600030101010101" charset="-122"/>
                <a:cs typeface="等线" panose="02010600030101010101" charset="-122"/>
                <a:sym typeface="+mn-ea"/>
              </a:rPr>
              <a:t>帮助学生树立人民观念，理解</a:t>
            </a:r>
            <a:r>
              <a:rPr lang="en-US" altLang="zh-CN" sz="2800" b="1" spc="-100" dirty="0">
                <a:latin typeface="楷体" pitchFamily="49" charset="-122"/>
                <a:ea typeface="楷体" pitchFamily="49" charset="-122"/>
                <a:cs typeface="等线" panose="02010600030101010101" charset="-122"/>
                <a:sym typeface="+mn-ea"/>
              </a:rPr>
              <a:t>“</a:t>
            </a:r>
            <a:r>
              <a:rPr lang="zh-CN" altLang="en-US" sz="2800" b="1" spc="-100" dirty="0">
                <a:latin typeface="等线" panose="02010600030101010101" charset="-122"/>
                <a:ea typeface="等线" panose="02010600030101010101" charset="-122"/>
                <a:cs typeface="等线" panose="02010600030101010101" charset="-122"/>
                <a:sym typeface="+mn-ea"/>
              </a:rPr>
              <a:t>发展为了谁</a:t>
            </a:r>
            <a:r>
              <a:rPr lang="zh-CN" altLang="en-US" sz="2800" b="1" dirty="0">
                <a:latin typeface="等线" panose="02010600030101010101" charset="-122"/>
                <a:ea typeface="等线" panose="02010600030101010101" charset="-122"/>
                <a:cs typeface="等线" panose="02010600030101010101" charset="-122"/>
                <a:sym typeface="+mn-ea"/>
              </a:rPr>
              <a:t>、</a:t>
            </a:r>
            <a:r>
              <a:rPr lang="zh-CN" altLang="en-US" sz="2800" b="1" spc="-100" dirty="0">
                <a:latin typeface="等线" panose="02010600030101010101" charset="-122"/>
                <a:ea typeface="等线" panose="02010600030101010101" charset="-122"/>
                <a:cs typeface="等线" panose="02010600030101010101" charset="-122"/>
                <a:sym typeface="+mn-ea"/>
              </a:rPr>
              <a:t>发展依靠谁</a:t>
            </a:r>
            <a:r>
              <a:rPr lang="en-US" altLang="zh-CN" sz="2800" b="1" spc="-100" dirty="0" smtClean="0">
                <a:latin typeface="楷体" pitchFamily="49" charset="-122"/>
                <a:ea typeface="楷体" pitchFamily="49" charset="-122"/>
                <a:cs typeface="等线" panose="02010600030101010101" charset="-122"/>
                <a:sym typeface="+mn-ea"/>
              </a:rPr>
              <a:t>”</a:t>
            </a:r>
            <a:r>
              <a:rPr lang="en-US" altLang="zh-CN" sz="2800" b="1" spc="-100" dirty="0" smtClean="0">
                <a:latin typeface="等线" panose="02010600030101010101" charset="-122"/>
                <a:ea typeface="等线" panose="02010600030101010101" charset="-122"/>
                <a:cs typeface="等线" panose="02010600030101010101" charset="-122"/>
                <a:sym typeface="+mn-ea"/>
              </a:rPr>
              <a:t>,</a:t>
            </a:r>
            <a:r>
              <a:rPr lang="zh-CN" altLang="en-US" sz="2800" b="1" spc="-100" dirty="0" smtClean="0">
                <a:latin typeface="等线" panose="02010600030101010101" charset="-122"/>
                <a:ea typeface="等线" panose="02010600030101010101" charset="-122"/>
                <a:cs typeface="等线" panose="02010600030101010101" charset="-122"/>
                <a:sym typeface="+mn-ea"/>
              </a:rPr>
              <a:t>认同</a:t>
            </a:r>
            <a:r>
              <a:rPr lang="zh-CN" altLang="en-US" sz="2800" b="1" spc="-100" dirty="0">
                <a:latin typeface="等线" panose="02010600030101010101" charset="-122"/>
                <a:ea typeface="等线" panose="02010600030101010101" charset="-122"/>
                <a:cs typeface="等线" panose="02010600030101010101" charset="-122"/>
                <a:sym typeface="+mn-ea"/>
              </a:rPr>
              <a:t>我国经济社会发展要坚持</a:t>
            </a:r>
            <a:r>
              <a:rPr lang="en-US" altLang="zh-CN" sz="2800" b="1" spc="-100" dirty="0">
                <a:latin typeface="楷体" pitchFamily="49" charset="-122"/>
                <a:ea typeface="楷体" pitchFamily="49" charset="-122"/>
                <a:cs typeface="等线" panose="02010600030101010101" charset="-122"/>
                <a:sym typeface="+mn-ea"/>
              </a:rPr>
              <a:t>“</a:t>
            </a:r>
            <a:r>
              <a:rPr lang="zh-CN" altLang="en-US" sz="2800" b="1" spc="-100" dirty="0">
                <a:latin typeface="等线" panose="02010600030101010101" charset="-122"/>
                <a:ea typeface="等线" panose="02010600030101010101" charset="-122"/>
                <a:cs typeface="等线" panose="02010600030101010101" charset="-122"/>
                <a:sym typeface="+mn-ea"/>
              </a:rPr>
              <a:t>人民至上</a:t>
            </a:r>
            <a:r>
              <a:rPr lang="en-US" altLang="zh-CN" sz="2800" b="1" dirty="0" smtClean="0">
                <a:latin typeface="楷体" pitchFamily="49" charset="-122"/>
                <a:ea typeface="楷体" pitchFamily="49" charset="-122"/>
                <a:cs typeface="等线" panose="02010600030101010101" charset="-122"/>
                <a:sym typeface="+mn-ea"/>
              </a:rPr>
              <a:t>”</a:t>
            </a:r>
            <a:r>
              <a:rPr lang="en-US" altLang="zh-CN" sz="2800" b="1" dirty="0" smtClean="0">
                <a:latin typeface="等线" panose="02010600030101010101" charset="-122"/>
                <a:ea typeface="等线" panose="02010600030101010101" charset="-122"/>
                <a:cs typeface="等线" panose="02010600030101010101" charset="-122"/>
                <a:sym typeface="+mn-ea"/>
              </a:rPr>
              <a:t>,</a:t>
            </a:r>
          </a:p>
          <a:p>
            <a:pPr marL="876300" marR="0" lvl="1" indent="-342900" algn="l" defTabSz="914400" rtl="0" eaLnBrk="0" fontAlgn="base" latinLnBrk="0" hangingPunct="0">
              <a:lnSpc>
                <a:spcPct val="100000"/>
              </a:lnSpc>
              <a:spcBef>
                <a:spcPct val="20000"/>
              </a:spcBef>
              <a:spcAft>
                <a:spcPct val="0"/>
              </a:spcAft>
              <a:buClr>
                <a:srgbClr val="00005C"/>
              </a:buClr>
              <a:buSzTx/>
              <a:buNone/>
              <a:defRPr/>
            </a:pPr>
            <a:r>
              <a:rPr lang="en-US" altLang="zh-CN" sz="2800" b="1" dirty="0" smtClean="0">
                <a:latin typeface="等线" panose="02010600030101010101" charset="-122"/>
                <a:ea typeface="等线" panose="02010600030101010101" charset="-122"/>
                <a:cs typeface="等线" panose="02010600030101010101" charset="-122"/>
                <a:sym typeface="+mn-ea"/>
              </a:rPr>
              <a:t>   </a:t>
            </a:r>
            <a:r>
              <a:rPr lang="zh-CN" altLang="en-US" sz="2800" b="1" dirty="0" smtClean="0">
                <a:latin typeface="等线" panose="02010600030101010101" charset="-122"/>
                <a:ea typeface="等线" panose="02010600030101010101" charset="-122"/>
                <a:cs typeface="等线" panose="02010600030101010101" charset="-122"/>
                <a:sym typeface="+mn-ea"/>
              </a:rPr>
              <a:t>个人</a:t>
            </a:r>
            <a:r>
              <a:rPr lang="zh-CN" altLang="en-US" sz="2800" b="1" dirty="0">
                <a:latin typeface="等线" panose="02010600030101010101" charset="-122"/>
                <a:ea typeface="等线" panose="02010600030101010101" charset="-122"/>
                <a:cs typeface="等线" panose="02010600030101010101" charset="-122"/>
                <a:sym typeface="+mn-ea"/>
              </a:rPr>
              <a:t>的价值判断与选择也要坚持</a:t>
            </a:r>
            <a:r>
              <a:rPr lang="en-US" altLang="zh-CN" sz="2800" b="1" dirty="0">
                <a:latin typeface="楷体" pitchFamily="49" charset="-122"/>
                <a:ea typeface="楷体" pitchFamily="49" charset="-122"/>
                <a:cs typeface="等线" panose="02010600030101010101" charset="-122"/>
                <a:sym typeface="+mn-ea"/>
              </a:rPr>
              <a:t>“</a:t>
            </a:r>
            <a:r>
              <a:rPr lang="zh-CN" altLang="en-US" sz="2800" b="1" dirty="0">
                <a:latin typeface="等线" panose="02010600030101010101" charset="-122"/>
                <a:ea typeface="等线" panose="02010600030101010101" charset="-122"/>
                <a:cs typeface="等线" panose="02010600030101010101" charset="-122"/>
                <a:sym typeface="+mn-ea"/>
              </a:rPr>
              <a:t>人民至上</a:t>
            </a:r>
            <a:r>
              <a:rPr lang="en-US" altLang="zh-CN" sz="2800" b="1" dirty="0">
                <a:latin typeface="楷体" pitchFamily="49" charset="-122"/>
                <a:ea typeface="楷体" pitchFamily="49" charset="-122"/>
                <a:cs typeface="等线" panose="02010600030101010101" charset="-122"/>
                <a:sym typeface="+mn-ea"/>
              </a:rPr>
              <a:t>”</a:t>
            </a:r>
            <a:r>
              <a:rPr lang="zh-CN" altLang="en-US" sz="2800" b="1" dirty="0">
                <a:latin typeface="等线" panose="02010600030101010101" charset="-122"/>
                <a:ea typeface="等线" panose="02010600030101010101" charset="-122"/>
                <a:cs typeface="等线" panose="02010600030101010101" charset="-122"/>
                <a:sym typeface="+mn-ea"/>
              </a:rPr>
              <a:t>，做到个人与社会、他人的有机统一。</a:t>
            </a:r>
            <a:endParaRPr lang="zh-CN" altLang="en-US" sz="2400" b="1" dirty="0">
              <a:latin typeface="等线" panose="02010600030101010101" charset="-122"/>
              <a:ea typeface="等线" panose="02010600030101010101" charset="-122"/>
              <a:cs typeface="等线" panose="02010600030101010101" charset="-122"/>
              <a:sym typeface="+mn-ea"/>
            </a:endParaRPr>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nvSpPr>
        <p:spPr>
          <a:xfrm>
            <a:off x="872490" y="648017"/>
            <a:ext cx="8564880" cy="587375"/>
          </a:xfrm>
          <a:prstGeom prst="rect">
            <a:avLst/>
          </a:prstGeom>
        </p:spPr>
        <p:txBody>
          <a:bodyPr vert="horz" lIns="91440" tIns="45720" rIns="91440" bIns="45720" rtlCol="0" anchor="ctr">
            <a:normAutofit fontScale="95000"/>
          </a:bodyPr>
          <a:lstStyle>
            <a:lvl1pPr algn="l" defTabSz="914400" rtl="0" eaLnBrk="1" latinLnBrk="0" hangingPunct="1">
              <a:lnSpc>
                <a:spcPct val="90000"/>
              </a:lnSpc>
              <a:spcBef>
                <a:spcPct val="0"/>
              </a:spcBef>
              <a:buNone/>
              <a:defRPr sz="3000" b="1" kern="1200">
                <a:solidFill>
                  <a:srgbClr val="404040"/>
                </a:solidFill>
                <a:latin typeface="+mj-lt"/>
                <a:ea typeface="+mj-ea"/>
                <a:cs typeface="+mj-cs"/>
              </a:defRPr>
            </a:lvl1pPr>
          </a:lstStyle>
          <a:p>
            <a:r>
              <a:rPr lang="en-US" altLang="zh-CN" sz="3800" spc="220" dirty="0" err="1" smtClean="0">
                <a:solidFill>
                  <a:schemeClr val="accent1">
                    <a:lumMod val="75000"/>
                  </a:schemeClr>
                </a:solidFill>
                <a:latin typeface="微软雅黑" panose="020B0503020204020204" pitchFamily="34" charset="-122"/>
                <a:ea typeface="微软雅黑" panose="020B0503020204020204" pitchFamily="34" charset="-122"/>
                <a:cs typeface="+mn-cs"/>
              </a:rPr>
              <a:t>发展的出发点、落脚点：人民</a:t>
            </a:r>
          </a:p>
        </p:txBody>
      </p:sp>
      <p:sp>
        <p:nvSpPr>
          <p:cNvPr id="3" name="内容占位符 2"/>
          <p:cNvSpPr>
            <a:spLocks noGrp="1"/>
          </p:cNvSpPr>
          <p:nvPr/>
        </p:nvSpPr>
        <p:spPr>
          <a:xfrm>
            <a:off x="1200150" y="1353186"/>
            <a:ext cx="9791700" cy="45339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zh-CN" b="1" dirty="0">
                <a:solidFill>
                  <a:srgbClr val="FF0000"/>
                </a:solidFill>
                <a:latin typeface="楷体" panose="02010609060101010101" pitchFamily="49" charset="-122"/>
                <a:ea typeface="楷体" panose="02010609060101010101" pitchFamily="49" charset="-122"/>
                <a:cs typeface="楷体" panose="02010609060101010101" pitchFamily="49" charset="-122"/>
              </a:rPr>
              <a:t>    </a:t>
            </a:r>
            <a:r>
              <a:rPr lang="zh-CN" altLang="zh-CN" b="1" dirty="0">
                <a:solidFill>
                  <a:srgbClr val="FF0000"/>
                </a:solidFill>
                <a:latin typeface="楷体" panose="02010609060101010101" pitchFamily="49" charset="-122"/>
                <a:ea typeface="楷体" panose="02010609060101010101" pitchFamily="49" charset="-122"/>
                <a:cs typeface="楷体" panose="02010609060101010101" pitchFamily="49" charset="-122"/>
              </a:rPr>
              <a:t>江山就是人民、人民就是江山，打江山、守江山，守的是人民的心。中国共产党根基在人民、血脉在人民、力量在人民。中国共产党始终代表最广大人民根本利益，与人民休戚与共、生死相依，没有任何自己特殊的利益，从来不代表任何利益集团、任何权势团体、任何特权阶层的利益。</a:t>
            </a:r>
            <a:r>
              <a:rPr lang="zh-CN" altLang="zh-CN" b="1" dirty="0">
                <a:latin typeface="楷体" panose="02010609060101010101" pitchFamily="49" charset="-122"/>
                <a:ea typeface="楷体" panose="02010609060101010101" pitchFamily="49" charset="-122"/>
                <a:cs typeface="楷体" panose="02010609060101010101" pitchFamily="49" charset="-122"/>
              </a:rPr>
              <a:t>任何想把中国共产党同中国人民分割开来、对立起来的企图，都是绝不会得逞的！</a:t>
            </a:r>
            <a:r>
              <a:rPr lang="en-US" altLang="zh-CN" b="1" dirty="0">
                <a:latin typeface="楷体" panose="02010609060101010101" pitchFamily="49" charset="-122"/>
                <a:ea typeface="楷体" panose="02010609060101010101" pitchFamily="49" charset="-122"/>
                <a:cs typeface="楷体" panose="02010609060101010101" pitchFamily="49" charset="-122"/>
              </a:rPr>
              <a:t>9500</a:t>
            </a:r>
            <a:r>
              <a:rPr lang="zh-CN" altLang="zh-CN" b="1" dirty="0">
                <a:latin typeface="楷体" panose="02010609060101010101" pitchFamily="49" charset="-122"/>
                <a:ea typeface="楷体" panose="02010609060101010101" pitchFamily="49" charset="-122"/>
                <a:cs typeface="楷体" panose="02010609060101010101" pitchFamily="49" charset="-122"/>
              </a:rPr>
              <a:t>多万中国共产党人不答应！</a:t>
            </a:r>
            <a:r>
              <a:rPr lang="en-US" altLang="zh-CN" b="1" dirty="0">
                <a:latin typeface="楷体" panose="02010609060101010101" pitchFamily="49" charset="-122"/>
                <a:ea typeface="楷体" panose="02010609060101010101" pitchFamily="49" charset="-122"/>
                <a:cs typeface="楷体" panose="02010609060101010101" pitchFamily="49" charset="-122"/>
              </a:rPr>
              <a:t>14</a:t>
            </a:r>
            <a:r>
              <a:rPr lang="zh-CN" altLang="zh-CN" b="1" dirty="0">
                <a:latin typeface="楷体" panose="02010609060101010101" pitchFamily="49" charset="-122"/>
                <a:ea typeface="楷体" panose="02010609060101010101" pitchFamily="49" charset="-122"/>
                <a:cs typeface="楷体" panose="02010609060101010101" pitchFamily="49" charset="-122"/>
              </a:rPr>
              <a:t>亿多中国人民也不答应！</a:t>
            </a:r>
          </a:p>
          <a:p>
            <a:pPr marL="0" indent="0">
              <a:buNone/>
            </a:pPr>
            <a:r>
              <a:rPr lang="zh-CN" altLang="zh-CN" b="1" dirty="0">
                <a:latin typeface="楷体" panose="02010609060101010101" pitchFamily="49" charset="-122"/>
                <a:ea typeface="楷体" panose="02010609060101010101" pitchFamily="49" charset="-122"/>
                <a:cs typeface="楷体" panose="02010609060101010101" pitchFamily="49" charset="-122"/>
              </a:rPr>
              <a:t> </a:t>
            </a:r>
            <a:r>
              <a:rPr lang="en-US" altLang="zh-CN" b="1" dirty="0">
                <a:latin typeface="楷体" panose="02010609060101010101" pitchFamily="49" charset="-122"/>
                <a:ea typeface="楷体" panose="02010609060101010101" pitchFamily="49" charset="-122"/>
                <a:cs typeface="楷体" panose="02010609060101010101" pitchFamily="49" charset="-122"/>
              </a:rPr>
              <a:t>   ——</a:t>
            </a:r>
            <a:r>
              <a:rPr lang="zh-CN" altLang="en-US" b="1" dirty="0">
                <a:latin typeface="楷体" panose="02010609060101010101" pitchFamily="49" charset="-122"/>
                <a:ea typeface="楷体" panose="02010609060101010101" pitchFamily="49" charset="-122"/>
                <a:cs typeface="楷体" panose="02010609060101010101" pitchFamily="49" charset="-122"/>
              </a:rPr>
              <a:t>习近平《在庆祝中国共产党成立100周年大会上的讲话》（2021年7月1日）</a:t>
            </a:r>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custDataLst>
              <p:tags r:id="rId2"/>
            </p:custDataLst>
          </p:nvPr>
        </p:nvSpPr>
        <p:spPr>
          <a:xfrm>
            <a:off x="195072" y="727773"/>
            <a:ext cx="5824474" cy="703922"/>
          </a:xfrm>
          <a:prstGeom prst="rect">
            <a:avLst/>
          </a:prstGeom>
          <a:noFill/>
        </p:spPr>
        <p:txBody>
          <a:bodyPr wrap="square" lIns="63500" tIns="25400" rIns="63500" bIns="25400" rtlCol="0" anchor="b" anchorCtr="0">
            <a:normAutofit/>
          </a:bodyPr>
          <a:lstStyle/>
          <a:p>
            <a:pPr marL="0" indent="0" algn="l">
              <a:lnSpc>
                <a:spcPct val="100000"/>
              </a:lnSpc>
              <a:spcBef>
                <a:spcPts val="0"/>
              </a:spcBef>
              <a:spcAft>
                <a:spcPts val="0"/>
              </a:spcAft>
              <a:buSzPct val="100000"/>
              <a:buNone/>
            </a:pPr>
            <a:r>
              <a:rPr lang="zh-CN" altLang="en-US" sz="3800" b="1" spc="220" dirty="0">
                <a:solidFill>
                  <a:schemeClr val="accent1">
                    <a:lumMod val="75000"/>
                  </a:schemeClr>
                </a:solidFill>
                <a:latin typeface="微软雅黑" panose="020B0503020204020204" pitchFamily="34" charset="-122"/>
                <a:ea typeface="微软雅黑" panose="020B0503020204020204" pitchFamily="34" charset="-122"/>
              </a:rPr>
              <a:t>二</a:t>
            </a:r>
            <a:r>
              <a:rPr lang="zh-CN" altLang="en-US" sz="3800" b="1" spc="220" dirty="0" smtClean="0">
                <a:solidFill>
                  <a:schemeClr val="accent1">
                    <a:lumMod val="75000"/>
                  </a:schemeClr>
                </a:solidFill>
                <a:latin typeface="微软雅黑" panose="020B0503020204020204" pitchFamily="34" charset="-122"/>
                <a:ea typeface="微软雅黑" panose="020B0503020204020204" pitchFamily="34" charset="-122"/>
              </a:rPr>
              <a:t>、</a:t>
            </a:r>
            <a:r>
              <a:rPr lang="en-US" altLang="zh-CN" sz="3800" b="1" spc="220" dirty="0" err="1" smtClean="0">
                <a:solidFill>
                  <a:schemeClr val="accent1">
                    <a:lumMod val="75000"/>
                  </a:schemeClr>
                </a:solidFill>
                <a:latin typeface="微软雅黑" panose="020B0503020204020204" pitchFamily="34" charset="-122"/>
                <a:ea typeface="微软雅黑" panose="020B0503020204020204" pitchFamily="34" charset="-122"/>
              </a:rPr>
              <a:t>学习目标</a:t>
            </a:r>
          </a:p>
        </p:txBody>
      </p:sp>
      <p:sp>
        <p:nvSpPr>
          <p:cNvPr id="11" name="Title 6"/>
          <p:cNvSpPr txBox="1"/>
          <p:nvPr>
            <p:custDataLst>
              <p:tags r:id="rId3"/>
            </p:custDataLst>
          </p:nvPr>
        </p:nvSpPr>
        <p:spPr>
          <a:xfrm>
            <a:off x="5327650" y="1996440"/>
            <a:ext cx="6121400" cy="2865120"/>
          </a:xfrm>
          <a:prstGeom prst="rect">
            <a:avLst/>
          </a:prstGeom>
          <a:noFill/>
          <a:ln w="3175">
            <a:noFill/>
            <a:prstDash val="dash"/>
          </a:ln>
        </p:spPr>
        <p:txBody>
          <a:bodyPr wrap="square" lIns="63500" tIns="25400" rIns="63500" bIns="25400" anchor="t"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lvl="0" fontAlgn="auto">
              <a:lnSpc>
                <a:spcPct val="120000"/>
              </a:lnSpc>
              <a:spcBef>
                <a:spcPts val="0"/>
              </a:spcBef>
              <a:spcAft>
                <a:spcPts val="800"/>
              </a:spcAft>
              <a:buSzPct val="100000"/>
            </a:pPr>
            <a:endParaRPr lang="zh-CN" altLang="en-US" sz="2400" spc="160" dirty="0">
              <a:ln w="3175">
                <a:noFill/>
                <a:prstDash val="dash"/>
              </a:ln>
              <a:solidFill>
                <a:schemeClr val="dk1">
                  <a:lumMod val="75000"/>
                  <a:lumOff val="25000"/>
                </a:schemeClr>
              </a:solidFill>
              <a:latin typeface="楷体" panose="02010609060101010101" pitchFamily="49" charset="-122"/>
              <a:ea typeface="楷体" panose="02010609060101010101" pitchFamily="49" charset="-122"/>
              <a:cs typeface="楷体" panose="02010609060101010101" pitchFamily="49" charset="-122"/>
            </a:endParaRPr>
          </a:p>
          <a:p>
            <a:pPr lvl="0" fontAlgn="auto">
              <a:lnSpc>
                <a:spcPct val="120000"/>
              </a:lnSpc>
              <a:spcBef>
                <a:spcPts val="0"/>
              </a:spcBef>
              <a:spcAft>
                <a:spcPts val="800"/>
              </a:spcAft>
              <a:buSzPct val="100000"/>
            </a:pPr>
            <a:endParaRPr lang="zh-CN" altLang="en-US" sz="2400" spc="160" dirty="0">
              <a:ln w="3175">
                <a:noFill/>
                <a:prstDash val="dash"/>
              </a:ln>
              <a:solidFill>
                <a:schemeClr val="dk1">
                  <a:lumMod val="75000"/>
                  <a:lumOff val="25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4" name="内容占位符 2"/>
          <p:cNvSpPr>
            <a:spLocks noGrp="1"/>
          </p:cNvSpPr>
          <p:nvPr/>
        </p:nvSpPr>
        <p:spPr>
          <a:xfrm>
            <a:off x="628015" y="1509395"/>
            <a:ext cx="10396220" cy="5184775"/>
          </a:xfrm>
          <a:prstGeom prst="rect">
            <a:avLst/>
          </a:prstGeom>
        </p:spPr>
        <p:txBody>
          <a:bodyPr vert="horz" lIns="91440" tIns="45720" rIns="91440" bIns="45720" rtlCol="0">
            <a:normAutofit fontScale="90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nSpc>
                <a:spcPct val="100000"/>
              </a:lnSpc>
              <a:buFont typeface="Arial" panose="020B0604020202020204" pitchFamily="34" charset="0"/>
              <a:buChar char="•"/>
            </a:pPr>
            <a:r>
              <a:rPr lang="en-US" altLang="zh-CN" sz="3110" b="1" dirty="0" smtClean="0">
                <a:latin typeface="等线" panose="02010600030101010101" charset="-122"/>
                <a:ea typeface="等线" panose="02010600030101010101" charset="-122"/>
                <a:cs typeface="等线" panose="02010600030101010101" charset="-122"/>
                <a:sym typeface="+mn-ea"/>
              </a:rPr>
              <a:t>1.  </a:t>
            </a:r>
            <a:r>
              <a:rPr lang="en-US" altLang="zh-CN" sz="3110" b="1" dirty="0" err="1" smtClean="0">
                <a:latin typeface="等线" panose="02010600030101010101" charset="-122"/>
                <a:ea typeface="等线" panose="02010600030101010101" charset="-122"/>
                <a:cs typeface="等线" panose="02010600030101010101" charset="-122"/>
                <a:sym typeface="+mn-ea"/>
              </a:rPr>
              <a:t>通过探究</a:t>
            </a:r>
            <a:r>
              <a:rPr lang="zh-CN" altLang="en-US" sz="3110" b="1" dirty="0" smtClean="0">
                <a:latin typeface="等线" panose="02010600030101010101" charset="-122"/>
                <a:ea typeface="等线" panose="02010600030101010101" charset="-122"/>
                <a:cs typeface="等线" panose="02010600030101010101" charset="-122"/>
                <a:sym typeface="+mn-ea"/>
              </a:rPr>
              <a:t>党的</a:t>
            </a:r>
            <a:r>
              <a:rPr lang="en-US" altLang="zh-CN" sz="3110" b="1" dirty="0" err="1" smtClean="0">
                <a:latin typeface="等线" panose="02010600030101010101" charset="-122"/>
                <a:ea typeface="等线" panose="02010600030101010101" charset="-122"/>
                <a:cs typeface="等线" panose="02010600030101010101" charset="-122"/>
                <a:sym typeface="+mn-ea"/>
              </a:rPr>
              <a:t>十八大以来我国经济社会发展成就的资料</a:t>
            </a:r>
            <a:r>
              <a:rPr lang="en-US" altLang="zh-CN" sz="3110" b="1" dirty="0" err="1">
                <a:latin typeface="等线" panose="02010600030101010101" charset="-122"/>
                <a:ea typeface="等线" panose="02010600030101010101" charset="-122"/>
                <a:cs typeface="等线" panose="02010600030101010101" charset="-122"/>
                <a:sym typeface="+mn-ea"/>
              </a:rPr>
              <a:t>，理解经过长期努力，中国特色社会主义进入了新时代</a:t>
            </a:r>
            <a:r>
              <a:rPr lang="en-US" altLang="zh-CN" sz="3110" b="1" dirty="0">
                <a:latin typeface="等线" panose="02010600030101010101" charset="-122"/>
                <a:ea typeface="等线" panose="02010600030101010101" charset="-122"/>
                <a:cs typeface="等线" panose="02010600030101010101" charset="-122"/>
                <a:sym typeface="+mn-ea"/>
              </a:rPr>
              <a:t>。</a:t>
            </a:r>
            <a:endParaRPr lang="en-US" altLang="zh-CN" sz="3110" b="1" dirty="0">
              <a:latin typeface="等线" panose="02010600030101010101" charset="-122"/>
              <a:ea typeface="等线" panose="02010600030101010101" charset="-122"/>
              <a:cs typeface="等线" panose="02010600030101010101" charset="-122"/>
            </a:endParaRPr>
          </a:p>
          <a:p>
            <a:pPr lvl="1">
              <a:lnSpc>
                <a:spcPct val="100000"/>
              </a:lnSpc>
              <a:buFont typeface="Arial" panose="020B0604020202020204" pitchFamily="34" charset="0"/>
              <a:buChar char="•"/>
            </a:pPr>
            <a:r>
              <a:rPr lang="en-US" altLang="zh-CN" sz="3110" b="1" dirty="0" smtClean="0">
                <a:latin typeface="等线" panose="02010600030101010101" charset="-122"/>
                <a:ea typeface="等线" panose="02010600030101010101" charset="-122"/>
                <a:cs typeface="等线" panose="02010600030101010101" charset="-122"/>
                <a:sym typeface="+mn-ea"/>
              </a:rPr>
              <a:t>2.  </a:t>
            </a:r>
            <a:r>
              <a:rPr lang="en-US" altLang="zh-CN" sz="3110" b="1" dirty="0" err="1" smtClean="0">
                <a:latin typeface="等线" panose="02010600030101010101" charset="-122"/>
                <a:ea typeface="等线" panose="02010600030101010101" charset="-122"/>
                <a:cs typeface="等线" panose="02010600030101010101" charset="-122"/>
                <a:sym typeface="+mn-ea"/>
              </a:rPr>
              <a:t>能够理解时代的变革孕育了习近平新时代中国特色社会主义思想</a:t>
            </a:r>
            <a:r>
              <a:rPr lang="en-US" altLang="zh-CN" sz="3110" b="1" dirty="0" err="1">
                <a:latin typeface="等线" panose="02010600030101010101" charset="-122"/>
                <a:ea typeface="等线" panose="02010600030101010101" charset="-122"/>
                <a:cs typeface="等线" panose="02010600030101010101" charset="-122"/>
                <a:sym typeface="+mn-ea"/>
              </a:rPr>
              <a:t>，认同这一思想的重要地位和作用</a:t>
            </a:r>
            <a:r>
              <a:rPr lang="zh-CN" altLang="en-US" sz="3110" b="1" dirty="0">
                <a:latin typeface="等线" panose="02010600030101010101" charset="-122"/>
                <a:ea typeface="等线" panose="02010600030101010101" charset="-122"/>
                <a:cs typeface="等线" panose="02010600030101010101" charset="-122"/>
                <a:sym typeface="+mn-ea"/>
              </a:rPr>
              <a:t>。</a:t>
            </a:r>
            <a:endParaRPr lang="en-US" altLang="zh-CN" sz="3110" b="1" dirty="0">
              <a:latin typeface="等线" panose="02010600030101010101" charset="-122"/>
              <a:ea typeface="等线" panose="02010600030101010101" charset="-122"/>
              <a:cs typeface="等线" panose="02010600030101010101" charset="-122"/>
            </a:endParaRPr>
          </a:p>
          <a:p>
            <a:pPr lvl="1">
              <a:lnSpc>
                <a:spcPct val="100000"/>
              </a:lnSpc>
              <a:buFont typeface="Arial" panose="020B0604020202020204" pitchFamily="34" charset="0"/>
              <a:buChar char="•"/>
            </a:pPr>
            <a:r>
              <a:rPr lang="en-US" altLang="zh-CN" sz="3110" b="1" dirty="0" smtClean="0">
                <a:latin typeface="等线" panose="02010600030101010101" charset="-122"/>
                <a:ea typeface="等线" panose="02010600030101010101" charset="-122"/>
                <a:cs typeface="等线" panose="02010600030101010101" charset="-122"/>
                <a:sym typeface="+mn-ea"/>
              </a:rPr>
              <a:t>3.  </a:t>
            </a:r>
            <a:r>
              <a:rPr lang="en-US" altLang="zh-CN" sz="3110" b="1" dirty="0" err="1" smtClean="0">
                <a:latin typeface="等线" panose="02010600030101010101" charset="-122"/>
                <a:ea typeface="等线" panose="02010600030101010101" charset="-122"/>
                <a:cs typeface="等线" panose="02010600030101010101" charset="-122"/>
                <a:sym typeface="+mn-ea"/>
              </a:rPr>
              <a:t>通过对比人民的美好生活需要和发展不平衡</a:t>
            </a:r>
            <a:r>
              <a:rPr lang="en-US" altLang="zh-CN" sz="3110" b="1" dirty="0" err="1">
                <a:latin typeface="等线" panose="02010600030101010101" charset="-122"/>
                <a:ea typeface="等线" panose="02010600030101010101" charset="-122"/>
                <a:cs typeface="等线" panose="02010600030101010101" charset="-122"/>
                <a:sym typeface="+mn-ea"/>
              </a:rPr>
              <a:t>、不充分的矛盾，明确我国社会主要矛盾的转化</a:t>
            </a:r>
            <a:r>
              <a:rPr lang="en-US" altLang="zh-CN" sz="3110" b="1" dirty="0">
                <a:latin typeface="等线" panose="02010600030101010101" charset="-122"/>
                <a:ea typeface="等线" panose="02010600030101010101" charset="-122"/>
                <a:cs typeface="等线" panose="02010600030101010101" charset="-122"/>
                <a:sym typeface="+mn-ea"/>
              </a:rPr>
              <a:t>。</a:t>
            </a:r>
            <a:endParaRPr lang="en-US" altLang="zh-CN" sz="3110" b="1" dirty="0">
              <a:latin typeface="等线" panose="02010600030101010101" charset="-122"/>
              <a:ea typeface="等线" panose="02010600030101010101" charset="-122"/>
              <a:cs typeface="等线" panose="02010600030101010101" charset="-122"/>
            </a:endParaRPr>
          </a:p>
          <a:p>
            <a:pPr lvl="1">
              <a:lnSpc>
                <a:spcPct val="100000"/>
              </a:lnSpc>
              <a:buFont typeface="Arial" panose="020B0604020202020204" pitchFamily="34" charset="0"/>
              <a:buChar char="•"/>
            </a:pPr>
            <a:r>
              <a:rPr lang="en-US" altLang="zh-CN" sz="3110" b="1" dirty="0" smtClean="0">
                <a:latin typeface="等线" panose="02010600030101010101" charset="-122"/>
                <a:ea typeface="等线" panose="02010600030101010101" charset="-122"/>
                <a:cs typeface="等线" panose="02010600030101010101" charset="-122"/>
                <a:sym typeface="+mn-ea"/>
              </a:rPr>
              <a:t>4.  </a:t>
            </a:r>
            <a:r>
              <a:rPr lang="en-US" altLang="zh-CN" sz="3110" b="1" dirty="0" err="1" smtClean="0">
                <a:latin typeface="等线" panose="02010600030101010101" charset="-122"/>
                <a:ea typeface="等线" panose="02010600030101010101" charset="-122"/>
                <a:cs typeface="等线" panose="02010600030101010101" charset="-122"/>
                <a:sym typeface="+mn-ea"/>
              </a:rPr>
              <a:t>通过对比中国特色社会主义进入新时代的</a:t>
            </a:r>
            <a:r>
              <a:rPr lang="en-US" altLang="zh-CN" sz="3110" b="1" dirty="0" err="1">
                <a:latin typeface="楷体" pitchFamily="49" charset="-122"/>
                <a:ea typeface="楷体" pitchFamily="49" charset="-122"/>
                <a:cs typeface="等线" panose="02010600030101010101" charset="-122"/>
                <a:sym typeface="+mn-ea"/>
              </a:rPr>
              <a:t>“</a:t>
            </a:r>
            <a:r>
              <a:rPr lang="en-US" altLang="zh-CN" sz="3110" b="1" dirty="0" err="1">
                <a:latin typeface="等线" panose="02010600030101010101" charset="-122"/>
                <a:ea typeface="等线" panose="02010600030101010101" charset="-122"/>
                <a:cs typeface="等线" panose="02010600030101010101" charset="-122"/>
                <a:sym typeface="+mn-ea"/>
              </a:rPr>
              <a:t>变</a:t>
            </a:r>
            <a:r>
              <a:rPr lang="en-US" altLang="zh-CN" sz="3100" b="1" dirty="0" err="1">
                <a:latin typeface="楷体" pitchFamily="49" charset="-122"/>
                <a:ea typeface="楷体" pitchFamily="49" charset="-122"/>
                <a:cs typeface="等线" panose="02010600030101010101" charset="-122"/>
                <a:sym typeface="+mn-ea"/>
              </a:rPr>
              <a:t>”</a:t>
            </a:r>
            <a:r>
              <a:rPr lang="en-US" altLang="zh-CN" sz="3110" b="1" dirty="0" err="1">
                <a:latin typeface="等线" panose="02010600030101010101" charset="-122"/>
                <a:ea typeface="等线" panose="02010600030101010101" charset="-122"/>
                <a:cs typeface="等线" panose="02010600030101010101" charset="-122"/>
                <a:sym typeface="+mn-ea"/>
              </a:rPr>
              <a:t>与</a:t>
            </a:r>
            <a:r>
              <a:rPr lang="en-US" altLang="zh-CN" sz="3100" b="1" dirty="0" err="1">
                <a:latin typeface="楷体" pitchFamily="49" charset="-122"/>
                <a:ea typeface="楷体" pitchFamily="49" charset="-122"/>
                <a:cs typeface="等线" panose="02010600030101010101" charset="-122"/>
                <a:sym typeface="+mn-ea"/>
              </a:rPr>
              <a:t>“</a:t>
            </a:r>
            <a:r>
              <a:rPr lang="en-US" altLang="zh-CN" sz="3110" b="1" dirty="0" err="1">
                <a:latin typeface="等线" panose="02010600030101010101" charset="-122"/>
                <a:ea typeface="等线" panose="02010600030101010101" charset="-122"/>
                <a:cs typeface="等线" panose="02010600030101010101" charset="-122"/>
                <a:sym typeface="+mn-ea"/>
              </a:rPr>
              <a:t>不变</a:t>
            </a:r>
            <a:r>
              <a:rPr lang="en-US" altLang="zh-CN" sz="3100" b="1" dirty="0">
                <a:latin typeface="楷体" pitchFamily="49" charset="-122"/>
                <a:ea typeface="楷体" pitchFamily="49" charset="-122"/>
                <a:cs typeface="等线" panose="02010600030101010101" charset="-122"/>
                <a:sym typeface="+mn-ea"/>
              </a:rPr>
              <a:t>”</a:t>
            </a:r>
            <a:r>
              <a:rPr lang="en-US" altLang="zh-CN" sz="3110" b="1" dirty="0">
                <a:latin typeface="等线" panose="02010600030101010101" charset="-122"/>
                <a:ea typeface="等线" panose="02010600030101010101" charset="-122"/>
                <a:cs typeface="等线" panose="02010600030101010101" charset="-122"/>
                <a:sym typeface="+mn-ea"/>
              </a:rPr>
              <a:t>，明确我国的历史阶段、基本国情、国际地位没有变，树立实事求是、一切从国情出发的意识。</a:t>
            </a:r>
            <a:endParaRPr lang="en-US" altLang="zh-CN" sz="3110" b="1" dirty="0">
              <a:latin typeface="等线" panose="02010600030101010101" charset="-122"/>
              <a:ea typeface="等线" panose="02010600030101010101" charset="-122"/>
              <a:cs typeface="等线" panose="02010600030101010101" charset="-122"/>
            </a:endParaRPr>
          </a:p>
          <a:p>
            <a:pPr lvl="1">
              <a:lnSpc>
                <a:spcPct val="100000"/>
              </a:lnSpc>
              <a:buFont typeface="Arial" panose="020B0604020202020204" pitchFamily="34" charset="0"/>
              <a:buChar char="•"/>
            </a:pPr>
            <a:r>
              <a:rPr lang="en-US" altLang="zh-CN" sz="3110" b="1" dirty="0" smtClean="0">
                <a:latin typeface="等线" panose="02010600030101010101" charset="-122"/>
                <a:ea typeface="等线" panose="02010600030101010101" charset="-122"/>
                <a:cs typeface="等线" panose="02010600030101010101" charset="-122"/>
                <a:sym typeface="+mn-ea"/>
              </a:rPr>
              <a:t>5.  </a:t>
            </a:r>
            <a:r>
              <a:rPr lang="en-US" altLang="zh-CN" sz="3110" b="1" dirty="0" err="1" smtClean="0">
                <a:latin typeface="等线" panose="02010600030101010101" charset="-122"/>
                <a:ea typeface="等线" panose="02010600030101010101" charset="-122"/>
                <a:cs typeface="等线" panose="02010600030101010101" charset="-122"/>
                <a:sym typeface="+mn-ea"/>
              </a:rPr>
              <a:t>结合自身实际与社会生活</a:t>
            </a:r>
            <a:r>
              <a:rPr lang="en-US" altLang="zh-CN" sz="3110" b="1" dirty="0" err="1">
                <a:latin typeface="等线" panose="02010600030101010101" charset="-122"/>
                <a:ea typeface="等线" panose="02010600030101010101" charset="-122"/>
                <a:cs typeface="等线" panose="02010600030101010101" charset="-122"/>
                <a:sym typeface="+mn-ea"/>
              </a:rPr>
              <a:t>（如抗疫斗争</a:t>
            </a:r>
            <a:r>
              <a:rPr lang="en-US" altLang="zh-CN" sz="3110" b="1" dirty="0" smtClean="0">
                <a:latin typeface="等线" panose="02010600030101010101" charset="-122"/>
                <a:ea typeface="等线" panose="02010600030101010101" charset="-122"/>
                <a:cs typeface="等线" panose="02010600030101010101" charset="-122"/>
                <a:sym typeface="+mn-ea"/>
              </a:rPr>
              <a:t>、</a:t>
            </a:r>
            <a:r>
              <a:rPr lang="zh-CN" altLang="en-US" sz="3110" b="1" dirty="0" smtClean="0">
                <a:latin typeface="等线" panose="02010600030101010101" charset="-122"/>
                <a:ea typeface="等线" panose="02010600030101010101" charset="-122"/>
                <a:cs typeface="等线" panose="02010600030101010101" charset="-122"/>
                <a:sym typeface="+mn-ea"/>
              </a:rPr>
              <a:t>精准扶贫</a:t>
            </a:r>
            <a:r>
              <a:rPr lang="en-US" altLang="zh-CN" sz="3110" b="1" dirty="0" smtClean="0">
                <a:latin typeface="等线" panose="02010600030101010101" charset="-122"/>
                <a:ea typeface="等线" panose="02010600030101010101" charset="-122"/>
                <a:cs typeface="等线" panose="02010600030101010101" charset="-122"/>
                <a:sym typeface="+mn-ea"/>
              </a:rPr>
              <a:t>），</a:t>
            </a:r>
            <a:r>
              <a:rPr lang="en-US" altLang="zh-CN" sz="3110" b="1" dirty="0" err="1" smtClean="0">
                <a:latin typeface="等线" panose="02010600030101010101" charset="-122"/>
                <a:ea typeface="等线" panose="02010600030101010101" charset="-122"/>
                <a:cs typeface="等线" panose="02010600030101010101" charset="-122"/>
                <a:sym typeface="+mn-ea"/>
              </a:rPr>
              <a:t>讨论社会生活中人民群众的贡献</a:t>
            </a:r>
            <a:r>
              <a:rPr lang="zh-CN" altLang="en-US" sz="3110" b="1" dirty="0" smtClean="0">
                <a:latin typeface="等线" panose="02010600030101010101" charset="-122"/>
                <a:ea typeface="等线" panose="02010600030101010101" charset="-122"/>
                <a:cs typeface="等线" panose="02010600030101010101" charset="-122"/>
                <a:sym typeface="+mn-ea"/>
              </a:rPr>
              <a:t>和</a:t>
            </a:r>
            <a:r>
              <a:rPr lang="en-US" altLang="zh-CN" sz="3110" b="1" dirty="0">
                <a:latin typeface="等线" panose="02010600030101010101" charset="-122"/>
                <a:ea typeface="等线" panose="02010600030101010101" charset="-122"/>
                <a:cs typeface="等线" panose="02010600030101010101" charset="-122"/>
                <a:sym typeface="+mn-ea"/>
              </a:rPr>
              <a:t>我国经济社会发展如何做到人民至上，从而认同以人民为中心的发展思想。</a:t>
            </a:r>
            <a:endParaRPr lang="zh-CN" altLang="en-US" sz="3110" b="1" dirty="0">
              <a:latin typeface="等线" panose="02010600030101010101" charset="-122"/>
              <a:ea typeface="等线" panose="02010600030101010101" charset="-122"/>
              <a:cs typeface="等线" panose="02010600030101010101" charset="-122"/>
            </a:endParaRPr>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11"/>
          <p:cNvSpPr txBox="1"/>
          <p:nvPr/>
        </p:nvSpPr>
        <p:spPr>
          <a:xfrm>
            <a:off x="3049556" y="3553256"/>
            <a:ext cx="8252751" cy="421640"/>
          </a:xfrm>
          <a:prstGeom prst="rect">
            <a:avLst/>
          </a:prstGeom>
          <a:noFill/>
        </p:spPr>
        <p:txBody>
          <a:bodyPr wrap="square" lIns="115104" tIns="57553" rIns="115104" bIns="57553" rtlCol="0">
            <a:spAutoFit/>
          </a:bodyPr>
          <a:lstStyle/>
          <a:p>
            <a:pPr>
              <a:lnSpc>
                <a:spcPct val="100000"/>
              </a:lnSpc>
            </a:pPr>
            <a:r>
              <a:rPr lang="en-US" altLang="zh-CN" sz="2000" b="1" dirty="0">
                <a:gradFill>
                  <a:gsLst>
                    <a:gs pos="0">
                      <a:srgbClr val="007BD3"/>
                    </a:gs>
                    <a:gs pos="100000">
                      <a:srgbClr val="034373"/>
                    </a:gs>
                  </a:gsLst>
                  <a:lin scaled="0"/>
                </a:gradFill>
                <a:uFillTx/>
                <a:latin typeface="楷体" panose="02010609060101010101" pitchFamily="49" charset="-122"/>
                <a:ea typeface="楷体" panose="02010609060101010101" pitchFamily="49" charset="-122"/>
                <a:sym typeface="+mn-ea"/>
              </a:rPr>
              <a:t> </a:t>
            </a:r>
            <a:endParaRPr lang="zh-CN" altLang="en-US" sz="2800" b="1" dirty="0">
              <a:gradFill>
                <a:gsLst>
                  <a:gs pos="0">
                    <a:srgbClr val="007BD3"/>
                  </a:gs>
                  <a:gs pos="100000">
                    <a:srgbClr val="034373"/>
                  </a:gs>
                </a:gsLst>
                <a:lin scaled="0"/>
              </a:gradFill>
              <a:uFillTx/>
              <a:latin typeface="楷体" panose="02010609060101010101" pitchFamily="49" charset="-122"/>
              <a:ea typeface="楷体" panose="02010609060101010101" pitchFamily="49" charset="-122"/>
              <a:sym typeface="+mn-ea"/>
            </a:endParaRPr>
          </a:p>
        </p:txBody>
      </p:sp>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smtClean="0">
                <a:solidFill>
                  <a:schemeClr val="bg1"/>
                </a:solidFill>
                <a:latin typeface="楷体" panose="02010609060101010101" pitchFamily="49" charset="-122"/>
                <a:ea typeface="楷体" panose="02010609060101010101" pitchFamily="49" charset="-122"/>
              </a:rPr>
              <a:t>n</a:t>
            </a:r>
            <a:endParaRPr lang="en-US" altLang="zh-CN" sz="3600" dirty="0">
              <a:solidFill>
                <a:schemeClr val="bg1"/>
              </a:solidFill>
              <a:latin typeface="楷体" panose="02010609060101010101" pitchFamily="49" charset="-122"/>
              <a:ea typeface="楷体" panose="02010609060101010101" pitchFamily="49" charset="-122"/>
            </a:endParaRPr>
          </a:p>
        </p:txBody>
      </p:sp>
      <p:sp>
        <p:nvSpPr>
          <p:cNvPr id="8" name="文本框 7"/>
          <p:cNvSpPr txBox="1"/>
          <p:nvPr/>
        </p:nvSpPr>
        <p:spPr>
          <a:xfrm>
            <a:off x="724535" y="779780"/>
            <a:ext cx="3413760" cy="706755"/>
          </a:xfrm>
          <a:prstGeom prst="rect">
            <a:avLst/>
          </a:prstGeom>
          <a:noFill/>
        </p:spPr>
        <p:txBody>
          <a:bodyPr wrap="none" rtlCol="0" anchor="t">
            <a:spAutoFit/>
          </a:bodyPr>
          <a:lstStyle/>
          <a:p>
            <a:pPr algn="l"/>
            <a:r>
              <a:rPr lang="zh-CN" altLang="en-US" sz="4000" b="1" spc="240" dirty="0">
                <a:solidFill>
                  <a:schemeClr val="accent1">
                    <a:lumMod val="75000"/>
                  </a:schemeClr>
                </a:solidFill>
                <a:latin typeface="微软雅黑" panose="020B0503020204020204" pitchFamily="34" charset="-122"/>
                <a:ea typeface="微软雅黑" panose="020B0503020204020204" pitchFamily="34" charset="-122"/>
                <a:sym typeface="+mn-ea"/>
              </a:rPr>
              <a:t>三</a:t>
            </a:r>
            <a:r>
              <a:rPr lang="zh-CN" altLang="en-US" sz="4000" b="1" spc="240" dirty="0" smtClean="0">
                <a:solidFill>
                  <a:schemeClr val="accent1">
                    <a:lumMod val="75000"/>
                  </a:schemeClr>
                </a:solidFill>
                <a:latin typeface="微软雅黑" panose="020B0503020204020204" pitchFamily="34" charset="-122"/>
                <a:ea typeface="微软雅黑" panose="020B0503020204020204" pitchFamily="34" charset="-122"/>
                <a:sym typeface="+mn-ea"/>
              </a:rPr>
              <a:t>、</a:t>
            </a:r>
            <a:r>
              <a:rPr lang="en-US" altLang="zh-CN" sz="4000" b="1" spc="240" dirty="0" err="1" smtClean="0">
                <a:solidFill>
                  <a:schemeClr val="accent1">
                    <a:lumMod val="75000"/>
                  </a:schemeClr>
                </a:solidFill>
                <a:latin typeface="微软雅黑" panose="020B0503020204020204" pitchFamily="34" charset="-122"/>
                <a:ea typeface="微软雅黑" panose="020B0503020204020204" pitchFamily="34" charset="-122"/>
                <a:sym typeface="+mn-ea"/>
              </a:rPr>
              <a:t>教学重点</a:t>
            </a: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4" name="内容占位符 3"/>
          <p:cNvSpPr>
            <a:spLocks noGrp="1"/>
          </p:cNvSpPr>
          <p:nvPr>
            <p:ph idx="1"/>
          </p:nvPr>
        </p:nvSpPr>
        <p:spPr>
          <a:xfrm>
            <a:off x="838200" y="2077085"/>
            <a:ext cx="10515600" cy="4351338"/>
          </a:xfrm>
        </p:spPr>
        <p:txBody>
          <a:bodyPr>
            <a:normAutofit/>
          </a:bodyPr>
          <a:lstStyle/>
          <a:p>
            <a:pPr lvl="0"/>
            <a:r>
              <a:rPr lang="en-US" altLang="zh-CN" sz="3600" b="1" dirty="0" smtClean="0">
                <a:latin typeface="等线" panose="02010600030101010101" charset="-122"/>
                <a:ea typeface="等线" panose="02010600030101010101" charset="-122"/>
                <a:cs typeface="等线" panose="02010600030101010101" charset="-122"/>
                <a:sym typeface="+mn-ea"/>
              </a:rPr>
              <a:t>1.  </a:t>
            </a:r>
            <a:r>
              <a:rPr lang="zh-CN" altLang="en-US" sz="3600" b="1" dirty="0" smtClean="0">
                <a:latin typeface="等线" panose="02010600030101010101" charset="-122"/>
                <a:ea typeface="等线" panose="02010600030101010101" charset="-122"/>
                <a:cs typeface="等线" panose="02010600030101010101" charset="-122"/>
                <a:sym typeface="+mn-ea"/>
              </a:rPr>
              <a:t>通过</a:t>
            </a:r>
            <a:r>
              <a:rPr lang="zh-CN" altLang="en-US" sz="3600" b="1" dirty="0">
                <a:latin typeface="等线" panose="02010600030101010101" charset="-122"/>
                <a:ea typeface="等线" panose="02010600030101010101" charset="-122"/>
                <a:cs typeface="等线" panose="02010600030101010101" charset="-122"/>
                <a:sym typeface="+mn-ea"/>
              </a:rPr>
              <a:t>探究材料，帮助学生理解为什么说我国发展进入了新的历史方位。</a:t>
            </a:r>
            <a:endParaRPr lang="zh-CN" altLang="en-US" sz="3600" b="1" dirty="0">
              <a:latin typeface="等线" panose="02010600030101010101" charset="-122"/>
              <a:ea typeface="等线" panose="02010600030101010101" charset="-122"/>
              <a:cs typeface="等线" panose="02010600030101010101" charset="-122"/>
            </a:endParaRPr>
          </a:p>
          <a:p>
            <a:pPr lvl="0"/>
            <a:r>
              <a:rPr lang="en-US" altLang="zh-CN" sz="3600" b="1" dirty="0" smtClean="0">
                <a:latin typeface="等线" panose="02010600030101010101" charset="-122"/>
                <a:ea typeface="等线" panose="02010600030101010101" charset="-122"/>
                <a:cs typeface="等线" panose="02010600030101010101" charset="-122"/>
                <a:sym typeface="+mn-ea"/>
              </a:rPr>
              <a:t>2.  </a:t>
            </a:r>
            <a:r>
              <a:rPr lang="zh-CN" altLang="en-US" sz="3600" b="1" dirty="0" smtClean="0">
                <a:latin typeface="等线" panose="02010600030101010101" charset="-122"/>
                <a:ea typeface="等线" panose="02010600030101010101" charset="-122"/>
                <a:cs typeface="等线" panose="02010600030101010101" charset="-122"/>
                <a:sym typeface="+mn-ea"/>
              </a:rPr>
              <a:t>我国</a:t>
            </a:r>
            <a:r>
              <a:rPr lang="zh-CN" altLang="en-US" sz="3600" b="1" dirty="0">
                <a:latin typeface="等线" panose="02010600030101010101" charset="-122"/>
                <a:ea typeface="等线" panose="02010600030101010101" charset="-122"/>
                <a:cs typeface="等线" panose="02010600030101010101" charset="-122"/>
                <a:sym typeface="+mn-ea"/>
              </a:rPr>
              <a:t>社会主要矛盾的转化。</a:t>
            </a:r>
            <a:endParaRPr lang="zh-CN" altLang="en-US" sz="3600" b="1" dirty="0">
              <a:latin typeface="等线" panose="02010600030101010101" charset="-122"/>
              <a:ea typeface="等线" panose="02010600030101010101" charset="-122"/>
              <a:cs typeface="等线" panose="02010600030101010101" charset="-122"/>
            </a:endParaRPr>
          </a:p>
          <a:p>
            <a:pPr lvl="0"/>
            <a:r>
              <a:rPr lang="en-US" altLang="zh-CN" sz="3600" b="1" dirty="0" smtClean="0">
                <a:latin typeface="等线" panose="02010600030101010101" charset="-122"/>
                <a:ea typeface="等线" panose="02010600030101010101" charset="-122"/>
                <a:cs typeface="等线" panose="02010600030101010101" charset="-122"/>
                <a:sym typeface="+mn-ea"/>
              </a:rPr>
              <a:t>3.  </a:t>
            </a:r>
            <a:r>
              <a:rPr lang="zh-CN" altLang="en-US" sz="3600" b="1" dirty="0" smtClean="0">
                <a:latin typeface="等线" panose="02010600030101010101" charset="-122"/>
                <a:ea typeface="等线" panose="02010600030101010101" charset="-122"/>
                <a:cs typeface="等线" panose="02010600030101010101" charset="-122"/>
                <a:sym typeface="+mn-ea"/>
              </a:rPr>
              <a:t>人民</a:t>
            </a:r>
            <a:r>
              <a:rPr lang="zh-CN" altLang="en-US" sz="3600" b="1" dirty="0">
                <a:latin typeface="等线" panose="02010600030101010101" charset="-122"/>
                <a:ea typeface="等线" panose="02010600030101010101" charset="-122"/>
                <a:cs typeface="等线" panose="02010600030101010101" charset="-122"/>
                <a:sym typeface="+mn-ea"/>
              </a:rPr>
              <a:t>的主体地位和人民至上的价值标准在社会生活中的体现。</a:t>
            </a:r>
            <a:endParaRPr lang="zh-CN" altLang="en-US" sz="3600" b="1" dirty="0">
              <a:latin typeface="等线" panose="02010600030101010101" charset="-122"/>
              <a:ea typeface="等线" panose="02010600030101010101" charset="-122"/>
              <a:cs typeface="等线" panose="02010600030101010101" charset="-122"/>
            </a:endParaRPr>
          </a:p>
          <a:p>
            <a:pPr lvl="0"/>
            <a:endParaRPr lang="zh-CN" altLang="zh-CN" sz="3200" b="1" dirty="0">
              <a:latin typeface="等线" panose="02010600030101010101" charset="-122"/>
              <a:ea typeface="等线" panose="02010600030101010101" charset="-122"/>
              <a:cs typeface="等线" panose="02010600030101010101" charset="-122"/>
            </a:endParaRPr>
          </a:p>
          <a:p>
            <a:endParaRPr lang="zh-CN" altLang="zh-CN" sz="3200" b="1" dirty="0">
              <a:latin typeface="等线" panose="02010600030101010101" charset="-122"/>
              <a:ea typeface="等线" panose="02010600030101010101" charset="-122"/>
              <a:cs typeface="等线" panose="02010600030101010101" charset="-122"/>
            </a:endParaRPr>
          </a:p>
        </p:txBody>
      </p:sp>
    </p:spTree>
    <p:custDataLst>
      <p:tags r:id="rId1"/>
    </p:custDataLst>
  </p:cSld>
  <p:clrMapOvr>
    <a:masterClrMapping/>
  </p:clrMapOvr>
  <p:transition spd="slow">
    <p:comb/>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nvSpPr>
        <p:spPr>
          <a:xfrm>
            <a:off x="838200" y="658812"/>
            <a:ext cx="8564880" cy="587375"/>
          </a:xfrm>
          <a:prstGeom prst="rect">
            <a:avLst/>
          </a:prstGeom>
        </p:spPr>
        <p:txBody>
          <a:bodyPr vert="horz" lIns="91440" tIns="45720" rIns="91440" bIns="45720" rtlCol="0" anchor="ctr">
            <a:normAutofit fontScale="95000"/>
          </a:bodyPr>
          <a:lstStyle>
            <a:lvl1pPr algn="l" defTabSz="914400" rtl="0" eaLnBrk="1" latinLnBrk="0" hangingPunct="1">
              <a:lnSpc>
                <a:spcPct val="90000"/>
              </a:lnSpc>
              <a:spcBef>
                <a:spcPct val="0"/>
              </a:spcBef>
              <a:buNone/>
              <a:defRPr sz="3000" b="1" kern="1200">
                <a:solidFill>
                  <a:srgbClr val="404040"/>
                </a:solidFill>
                <a:latin typeface="+mj-lt"/>
                <a:ea typeface="+mj-ea"/>
                <a:cs typeface="+mj-cs"/>
              </a:defRPr>
            </a:lvl1pPr>
          </a:lstStyle>
          <a:p>
            <a:r>
              <a:rPr lang="en-US" altLang="zh-CN" sz="3800" spc="220" dirty="0" err="1" smtClean="0">
                <a:solidFill>
                  <a:schemeClr val="accent1">
                    <a:lumMod val="75000"/>
                  </a:schemeClr>
                </a:solidFill>
                <a:latin typeface="微软雅黑" panose="020B0503020204020204" pitchFamily="34" charset="-122"/>
                <a:ea typeface="微软雅黑" panose="020B0503020204020204" pitchFamily="34" charset="-122"/>
                <a:cs typeface="+mn-cs"/>
                <a:sym typeface="+mn-ea"/>
              </a:rPr>
              <a:t>理解</a:t>
            </a:r>
            <a:r>
              <a:rPr lang="en-US" altLang="zh-CN" sz="3800" spc="220" dirty="0" err="1" smtClean="0">
                <a:solidFill>
                  <a:schemeClr val="accent1">
                    <a:lumMod val="75000"/>
                  </a:schemeClr>
                </a:solidFill>
                <a:latin typeface="楷体" pitchFamily="49" charset="-122"/>
                <a:ea typeface="楷体" pitchFamily="49" charset="-122"/>
                <a:cs typeface="+mn-cs"/>
                <a:sym typeface="+mn-ea"/>
              </a:rPr>
              <a:t>“</a:t>
            </a:r>
            <a:r>
              <a:rPr lang="en-US" altLang="zh-CN" sz="3800" spc="220" dirty="0" err="1" smtClean="0">
                <a:solidFill>
                  <a:schemeClr val="accent1">
                    <a:lumMod val="75000"/>
                  </a:schemeClr>
                </a:solidFill>
                <a:latin typeface="微软雅黑" panose="020B0503020204020204" pitchFamily="34" charset="-122"/>
                <a:ea typeface="微软雅黑" panose="020B0503020204020204" pitchFamily="34" charset="-122"/>
                <a:cs typeface="+mn-cs"/>
                <a:sym typeface="+mn-ea"/>
              </a:rPr>
              <a:t>新时代</a:t>
            </a:r>
            <a:r>
              <a:rPr lang="en-US" altLang="zh-CN" sz="3800" spc="220" dirty="0" err="1" smtClean="0">
                <a:solidFill>
                  <a:schemeClr val="accent1">
                    <a:lumMod val="75000"/>
                  </a:schemeClr>
                </a:solidFill>
                <a:latin typeface="楷体" pitchFamily="49" charset="-122"/>
                <a:ea typeface="楷体" pitchFamily="49" charset="-122"/>
                <a:cs typeface="+mn-cs"/>
                <a:sym typeface="+mn-ea"/>
              </a:rPr>
              <a:t>”</a:t>
            </a:r>
            <a:endParaRPr lang="en-US" altLang="zh-CN" sz="3800" spc="220" dirty="0" err="1" smtClean="0">
              <a:solidFill>
                <a:schemeClr val="accent1">
                  <a:lumMod val="75000"/>
                </a:schemeClr>
              </a:solidFill>
              <a:latin typeface="楷体" pitchFamily="49" charset="-122"/>
              <a:ea typeface="楷体" pitchFamily="49" charset="-122"/>
              <a:cs typeface="+mn-cs"/>
            </a:endParaRPr>
          </a:p>
        </p:txBody>
      </p:sp>
      <p:sp>
        <p:nvSpPr>
          <p:cNvPr id="3" name="内容占位符 2"/>
          <p:cNvSpPr>
            <a:spLocks noGrp="1"/>
          </p:cNvSpPr>
          <p:nvPr/>
        </p:nvSpPr>
        <p:spPr>
          <a:xfrm>
            <a:off x="1165860" y="1363981"/>
            <a:ext cx="9791700" cy="45339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b="1" dirty="0">
                <a:latin typeface="楷体" panose="02010609060101010101" pitchFamily="49" charset="-122"/>
                <a:ea typeface="楷体" panose="02010609060101010101" pitchFamily="49" charset="-122"/>
              </a:rPr>
              <a:t>中国特色社会主义进入</a:t>
            </a:r>
            <a:r>
              <a:rPr lang="zh-CN" altLang="en-US" b="1" dirty="0" smtClean="0">
                <a:latin typeface="楷体" panose="02010609060101010101" pitchFamily="49" charset="-122"/>
                <a:ea typeface="楷体" panose="02010609060101010101" pitchFamily="49" charset="-122"/>
              </a:rPr>
              <a:t>新时代；</a:t>
            </a:r>
            <a:endParaRPr lang="zh-CN" altLang="en-US" b="1" dirty="0">
              <a:latin typeface="楷体" panose="02010609060101010101" pitchFamily="49" charset="-122"/>
              <a:ea typeface="楷体" panose="02010609060101010101" pitchFamily="49" charset="-122"/>
            </a:endParaRPr>
          </a:p>
          <a:p>
            <a:r>
              <a:rPr lang="zh-CN" altLang="en-US" b="1" dirty="0">
                <a:latin typeface="楷体" panose="02010609060101010101" pitchFamily="49" charset="-122"/>
                <a:ea typeface="楷体" panose="02010609060101010101" pitchFamily="49" charset="-122"/>
              </a:rPr>
              <a:t>意味着近代以来久经磨难的</a:t>
            </a:r>
            <a:r>
              <a:rPr lang="zh-CN" altLang="en-US" b="1" dirty="0">
                <a:solidFill>
                  <a:srgbClr val="FF0000"/>
                </a:solidFill>
                <a:latin typeface="楷体" panose="02010609060101010101" pitchFamily="49" charset="-122"/>
                <a:ea typeface="楷体" panose="02010609060101010101" pitchFamily="49" charset="-122"/>
              </a:rPr>
              <a:t>中华民族</a:t>
            </a:r>
            <a:r>
              <a:rPr lang="zh-CN" altLang="en-US" b="1" dirty="0">
                <a:latin typeface="楷体" panose="02010609060101010101" pitchFamily="49" charset="-122"/>
                <a:ea typeface="楷体" panose="02010609060101010101" pitchFamily="49" charset="-122"/>
              </a:rPr>
              <a:t>迎来了从站起来、富起来到强起来的伟大飞跃，迎来了实现中华民族伟大复兴的光明前景；</a:t>
            </a:r>
          </a:p>
          <a:p>
            <a:r>
              <a:rPr lang="zh-CN" altLang="en-US" b="1" dirty="0">
                <a:latin typeface="楷体" panose="02010609060101010101" pitchFamily="49" charset="-122"/>
                <a:ea typeface="楷体" panose="02010609060101010101" pitchFamily="49" charset="-122"/>
              </a:rPr>
              <a:t>意味着</a:t>
            </a:r>
            <a:r>
              <a:rPr lang="zh-CN" altLang="en-US" b="1" dirty="0">
                <a:solidFill>
                  <a:srgbClr val="FF0000"/>
                </a:solidFill>
                <a:latin typeface="楷体" panose="02010609060101010101" pitchFamily="49" charset="-122"/>
                <a:ea typeface="楷体" panose="02010609060101010101" pitchFamily="49" charset="-122"/>
              </a:rPr>
              <a:t>科学社会主义</a:t>
            </a:r>
            <a:r>
              <a:rPr lang="zh-CN" altLang="en-US" b="1" dirty="0">
                <a:latin typeface="楷体" panose="02010609060101010101" pitchFamily="49" charset="-122"/>
                <a:ea typeface="楷体" panose="02010609060101010101" pitchFamily="49" charset="-122"/>
              </a:rPr>
              <a:t>在二十一世纪的中国焕发出强大生机活力，在世界上高高举起了中国特色社会主义伟大旗帜；</a:t>
            </a:r>
          </a:p>
          <a:p>
            <a:r>
              <a:rPr lang="zh-CN" altLang="en-US" b="1" dirty="0">
                <a:latin typeface="楷体" panose="02010609060101010101" pitchFamily="49" charset="-122"/>
                <a:ea typeface="楷体" panose="02010609060101010101" pitchFamily="49" charset="-122"/>
              </a:rPr>
              <a:t>意味着</a:t>
            </a:r>
            <a:r>
              <a:rPr lang="zh-CN" altLang="en-US" b="1" dirty="0">
                <a:solidFill>
                  <a:srgbClr val="FF0000"/>
                </a:solidFill>
                <a:latin typeface="楷体" panose="02010609060101010101" pitchFamily="49" charset="-122"/>
                <a:ea typeface="楷体" panose="02010609060101010101" pitchFamily="49" charset="-122"/>
              </a:rPr>
              <a:t>中国特色社会主义</a:t>
            </a:r>
            <a:r>
              <a:rPr lang="zh-CN" altLang="en-US" b="1" dirty="0">
                <a:latin typeface="楷体" panose="02010609060101010101" pitchFamily="49" charset="-122"/>
                <a:ea typeface="楷体" panose="02010609060101010101" pitchFamily="49" charset="-122"/>
              </a:rPr>
              <a:t>道路、理论、制度、文化不断发展，拓展了发展中国家走向现代化的途径，给世界上那些既希望加快发展又希望保持自身独立性的国家和民族提供了全新选择，为解决人类问题贡献了</a:t>
            </a:r>
            <a:r>
              <a:rPr lang="zh-CN" altLang="en-US" b="1" dirty="0">
                <a:solidFill>
                  <a:srgbClr val="FF0000"/>
                </a:solidFill>
                <a:latin typeface="楷体" panose="02010609060101010101" pitchFamily="49" charset="-122"/>
                <a:ea typeface="楷体" panose="02010609060101010101" pitchFamily="49" charset="-122"/>
              </a:rPr>
              <a:t>中国智慧和中国方案</a:t>
            </a:r>
            <a:r>
              <a:rPr lang="zh-CN" altLang="en-US" b="1" dirty="0">
                <a:latin typeface="楷体" panose="02010609060101010101" pitchFamily="49" charset="-122"/>
                <a:ea typeface="楷体" panose="02010609060101010101" pitchFamily="49" charset="-122"/>
              </a:rPr>
              <a:t>。</a:t>
            </a:r>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0.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11.xml><?xml version="1.0" encoding="utf-8"?>
<p:tagLst xmlns:a="http://schemas.openxmlformats.org/drawingml/2006/main" xmlns:r="http://schemas.openxmlformats.org/officeDocument/2006/relationships" xmlns:p="http://schemas.openxmlformats.org/presentationml/2006/main">
  <p:tag name="KSO_WM_FULL_TEXT_BEAUTIFY_COPY_ID" val="150995471"/>
  <p:tag name="KSO_WM_SPECIAL_SOURCE" val="bdnull"/>
</p:tagLst>
</file>

<file path=ppt/tags/tag12.xml><?xml version="1.0" encoding="utf-8"?>
<p:tagLst xmlns:a="http://schemas.openxmlformats.org/drawingml/2006/main" xmlns:r="http://schemas.openxmlformats.org/officeDocument/2006/relationships" xmlns:p="http://schemas.openxmlformats.org/presentationml/2006/main">
  <p:tag name="KSO_WM_FULL_TEXT_BEAUTIFY_COPY_ID" val="956"/>
</p:tagLst>
</file>

<file path=ppt/tags/tag13.xml><?xml version="1.0" encoding="utf-8"?>
<p:tagLst xmlns:a="http://schemas.openxmlformats.org/drawingml/2006/main" xmlns:r="http://schemas.openxmlformats.org/officeDocument/2006/relationships" xmlns:p="http://schemas.openxmlformats.org/presentationml/2006/main">
  <p:tag name="KSO_WM_FULL_TEXT_BEAUTIFY_COPY_ID" val="957"/>
</p:tagLst>
</file>

<file path=ppt/tags/tag14.xml><?xml version="1.0" encoding="utf-8"?>
<p:tagLst xmlns:a="http://schemas.openxmlformats.org/drawingml/2006/main" xmlns:r="http://schemas.openxmlformats.org/officeDocument/2006/relationships" xmlns:p="http://schemas.openxmlformats.org/presentationml/2006/main">
  <p:tag name="KSO_WM_FULL_TEXT_BEAUTIFY_COPY_ID" val="958"/>
</p:tagLst>
</file>

<file path=ppt/tags/tag15.xml><?xml version="1.0" encoding="utf-8"?>
<p:tagLst xmlns:a="http://schemas.openxmlformats.org/drawingml/2006/main" xmlns:r="http://schemas.openxmlformats.org/officeDocument/2006/relationships" xmlns:p="http://schemas.openxmlformats.org/presentationml/2006/main">
  <p:tag name="KSO_WM_FULL_TEXT_BEAUTIFY_COPY_ID" val="959"/>
</p:tagLst>
</file>

<file path=ppt/tags/tag16.xml><?xml version="1.0" encoding="utf-8"?>
<p:tagLst xmlns:a="http://schemas.openxmlformats.org/drawingml/2006/main" xmlns:r="http://schemas.openxmlformats.org/officeDocument/2006/relationships" xmlns:p="http://schemas.openxmlformats.org/presentationml/2006/main">
  <p:tag name="KSO_WM_FULL_TEXT_BEAUTIFY_COPY_ID" val="960"/>
</p:tagLst>
</file>

<file path=ppt/tags/tag17.xml><?xml version="1.0" encoding="utf-8"?>
<p:tagLst xmlns:a="http://schemas.openxmlformats.org/drawingml/2006/main" xmlns:r="http://schemas.openxmlformats.org/officeDocument/2006/relationships" xmlns:p="http://schemas.openxmlformats.org/presentationml/2006/main">
  <p:tag name="KSO_WM_FULL_TEXT_BEAUTIFY_COPY_ID" val="961"/>
</p:tagLst>
</file>

<file path=ppt/tags/tag18.xml><?xml version="1.0" encoding="utf-8"?>
<p:tagLst xmlns:a="http://schemas.openxmlformats.org/drawingml/2006/main" xmlns:r="http://schemas.openxmlformats.org/officeDocument/2006/relationships" xmlns:p="http://schemas.openxmlformats.org/presentationml/2006/main">
  <p:tag name="KSO_WM_FULL_TEXT_BEAUTIFY_COPY_ID" val="962"/>
</p:tagLst>
</file>

<file path=ppt/tags/tag19.xml><?xml version="1.0" encoding="utf-8"?>
<p:tagLst xmlns:a="http://schemas.openxmlformats.org/drawingml/2006/main" xmlns:r="http://schemas.openxmlformats.org/officeDocument/2006/relationships" xmlns:p="http://schemas.openxmlformats.org/presentationml/2006/main">
  <p:tag name="KSO_WM_FULL_TEXT_BEAUTIFY_COPY_ID" val="963"/>
</p:tagLst>
</file>

<file path=ppt/tags/tag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0.xml><?xml version="1.0" encoding="utf-8"?>
<p:tagLst xmlns:a="http://schemas.openxmlformats.org/drawingml/2006/main" xmlns:r="http://schemas.openxmlformats.org/officeDocument/2006/relationships" xmlns:p="http://schemas.openxmlformats.org/presentationml/2006/main">
  <p:tag name="KSO_WM_FULL_TEXT_BEAUTIFY_COPY_ID" val="964"/>
</p:tagLst>
</file>

<file path=ppt/tags/tag21.xml><?xml version="1.0" encoding="utf-8"?>
<p:tagLst xmlns:a="http://schemas.openxmlformats.org/drawingml/2006/main" xmlns:r="http://schemas.openxmlformats.org/officeDocument/2006/relationships" xmlns:p="http://schemas.openxmlformats.org/presentationml/2006/main">
  <p:tag name="KSO_WM_FULL_TEXT_BEAUTIFY_COPY_ID" val="965"/>
</p:tagLst>
</file>

<file path=ppt/tags/tag22.xml><?xml version="1.0" encoding="utf-8"?>
<p:tagLst xmlns:a="http://schemas.openxmlformats.org/drawingml/2006/main" xmlns:r="http://schemas.openxmlformats.org/officeDocument/2006/relationships" xmlns:p="http://schemas.openxmlformats.org/presentationml/2006/main">
  <p:tag name="KSO_WM_FULL_TEXT_BEAUTIFY_COPY_ID" val="966"/>
</p:tagLst>
</file>

<file path=ppt/tags/tag23.xml><?xml version="1.0" encoding="utf-8"?>
<p:tagLst xmlns:a="http://schemas.openxmlformats.org/drawingml/2006/main" xmlns:r="http://schemas.openxmlformats.org/officeDocument/2006/relationships" xmlns:p="http://schemas.openxmlformats.org/presentationml/2006/main">
  <p:tag name="KSO_WM_FULL_TEXT_BEAUTIFY_COPY_ID" val="967"/>
</p:tagLst>
</file>

<file path=ppt/tags/tag24.xml><?xml version="1.0" encoding="utf-8"?>
<p:tagLst xmlns:a="http://schemas.openxmlformats.org/drawingml/2006/main" xmlns:r="http://schemas.openxmlformats.org/officeDocument/2006/relationships" xmlns:p="http://schemas.openxmlformats.org/presentationml/2006/main">
  <p:tag name="KSO_WM_FULL_TEXT_BEAUTIFY_COPY_ID" val="968"/>
</p:tagLst>
</file>

<file path=ppt/tags/tag25.xml><?xml version="1.0" encoding="utf-8"?>
<p:tagLst xmlns:a="http://schemas.openxmlformats.org/drawingml/2006/main" xmlns:r="http://schemas.openxmlformats.org/officeDocument/2006/relationships" xmlns:p="http://schemas.openxmlformats.org/presentationml/2006/main">
  <p:tag name="KSO_WM_FULL_TEXT_BEAUTIFY_COPY_ID" val="969"/>
</p:tagLst>
</file>

<file path=ppt/tags/tag26.xml><?xml version="1.0" encoding="utf-8"?>
<p:tagLst xmlns:a="http://schemas.openxmlformats.org/drawingml/2006/main" xmlns:r="http://schemas.openxmlformats.org/officeDocument/2006/relationships" xmlns:p="http://schemas.openxmlformats.org/presentationml/2006/main">
  <p:tag name="KSO_WM_FULL_TEXT_BEAUTIFY_COPY_ID" val="970"/>
</p:tagLst>
</file>

<file path=ppt/tags/tag27.xml><?xml version="1.0" encoding="utf-8"?>
<p:tagLst xmlns:a="http://schemas.openxmlformats.org/drawingml/2006/main" xmlns:r="http://schemas.openxmlformats.org/officeDocument/2006/relationships" xmlns:p="http://schemas.openxmlformats.org/presentationml/2006/main">
  <p:tag name="KSO_WM_FULL_TEXT_BEAUTIFY_COPY_ID" val="971"/>
</p:tagLst>
</file>

<file path=ppt/tags/tag28.xml><?xml version="1.0" encoding="utf-8"?>
<p:tagLst xmlns:a="http://schemas.openxmlformats.org/drawingml/2006/main" xmlns:r="http://schemas.openxmlformats.org/officeDocument/2006/relationships" xmlns:p="http://schemas.openxmlformats.org/presentationml/2006/main">
  <p:tag name="KSO_WM_FULL_TEXT_BEAUTIFY_COPY_ID" val="972"/>
</p:tagLst>
</file>

<file path=ppt/tags/tag29.xml><?xml version="1.0" encoding="utf-8"?>
<p:tagLst xmlns:a="http://schemas.openxmlformats.org/drawingml/2006/main" xmlns:r="http://schemas.openxmlformats.org/officeDocument/2006/relationships" xmlns:p="http://schemas.openxmlformats.org/presentationml/2006/main">
  <p:tag name="KSO_WM_FULL_TEXT_BEAUTIFY_COPY_ID" val="983"/>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0.xml><?xml version="1.0" encoding="utf-8"?>
<p:tagLst xmlns:a="http://schemas.openxmlformats.org/drawingml/2006/main" xmlns:r="http://schemas.openxmlformats.org/officeDocument/2006/relationships" xmlns:p="http://schemas.openxmlformats.org/presentationml/2006/main">
  <p:tag name="KSO_WM_FULL_TEXT_BEAUTIFY_COPY_ID" val="984"/>
</p:tagLst>
</file>

<file path=ppt/tags/tag31.xml><?xml version="1.0" encoding="utf-8"?>
<p:tagLst xmlns:a="http://schemas.openxmlformats.org/drawingml/2006/main" xmlns:r="http://schemas.openxmlformats.org/officeDocument/2006/relationships" xmlns:p="http://schemas.openxmlformats.org/presentationml/2006/main">
  <p:tag name="KSO_WM_FULL_TEXT_BEAUTIFY_COPY_ID" val="985"/>
</p:tagLst>
</file>

<file path=ppt/tags/tag32.xml><?xml version="1.0" encoding="utf-8"?>
<p:tagLst xmlns:a="http://schemas.openxmlformats.org/drawingml/2006/main" xmlns:r="http://schemas.openxmlformats.org/officeDocument/2006/relationships" xmlns:p="http://schemas.openxmlformats.org/presentationml/2006/main">
  <p:tag name="KSO_WM_FULL_TEXT_BEAUTIFY_COPY_ID" val="983"/>
</p:tagLst>
</file>

<file path=ppt/tags/tag33.xml><?xml version="1.0" encoding="utf-8"?>
<p:tagLst xmlns:a="http://schemas.openxmlformats.org/drawingml/2006/main" xmlns:r="http://schemas.openxmlformats.org/officeDocument/2006/relationships" xmlns:p="http://schemas.openxmlformats.org/presentationml/2006/main">
  <p:tag name="KSO_WM_FULL_TEXT_BEAUTIFY_COPY_ID" val="984"/>
</p:tagLst>
</file>

<file path=ppt/tags/tag34.xml><?xml version="1.0" encoding="utf-8"?>
<p:tagLst xmlns:a="http://schemas.openxmlformats.org/drawingml/2006/main" xmlns:r="http://schemas.openxmlformats.org/officeDocument/2006/relationships" xmlns:p="http://schemas.openxmlformats.org/presentationml/2006/main">
  <p:tag name="KSO_WM_FULL_TEXT_BEAUTIFY_COPY_ID" val="985"/>
</p:tagLst>
</file>

<file path=ppt/tags/tag35.xml><?xml version="1.0" encoding="utf-8"?>
<p:tagLst xmlns:a="http://schemas.openxmlformats.org/drawingml/2006/main" xmlns:r="http://schemas.openxmlformats.org/officeDocument/2006/relationships" xmlns:p="http://schemas.openxmlformats.org/presentationml/2006/main">
  <p:tag name="KSO_WM_FULL_TEXT_BEAUTIFY_COPY_ID" val="983"/>
</p:tagLst>
</file>

<file path=ppt/tags/tag36.xml><?xml version="1.0" encoding="utf-8"?>
<p:tagLst xmlns:a="http://schemas.openxmlformats.org/drawingml/2006/main" xmlns:r="http://schemas.openxmlformats.org/officeDocument/2006/relationships" xmlns:p="http://schemas.openxmlformats.org/presentationml/2006/main">
  <p:tag name="KSO_WM_FULL_TEXT_BEAUTIFY_COPY_ID" val="984"/>
</p:tagLst>
</file>

<file path=ppt/tags/tag37.xml><?xml version="1.0" encoding="utf-8"?>
<p:tagLst xmlns:a="http://schemas.openxmlformats.org/drawingml/2006/main" xmlns:r="http://schemas.openxmlformats.org/officeDocument/2006/relationships" xmlns:p="http://schemas.openxmlformats.org/presentationml/2006/main">
  <p:tag name="KSO_WM_FULL_TEXT_BEAUTIFY_COPY_ID" val="985"/>
</p:tagLst>
</file>

<file path=ppt/tags/tag38.xml><?xml version="1.0" encoding="utf-8"?>
<p:tagLst xmlns:a="http://schemas.openxmlformats.org/drawingml/2006/main" xmlns:r="http://schemas.openxmlformats.org/officeDocument/2006/relationships" xmlns:p="http://schemas.openxmlformats.org/presentationml/2006/main">
  <p:tag name="KSO_WM_FULL_TEXT_BEAUTIFY_COPY_ID" val="983"/>
</p:tagLst>
</file>

<file path=ppt/tags/tag39.xml><?xml version="1.0" encoding="utf-8"?>
<p:tagLst xmlns:a="http://schemas.openxmlformats.org/drawingml/2006/main" xmlns:r="http://schemas.openxmlformats.org/officeDocument/2006/relationships" xmlns:p="http://schemas.openxmlformats.org/presentationml/2006/main">
  <p:tag name="KSO_WM_FULL_TEXT_BEAUTIFY_COPY_ID" val="984"/>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0.xml><?xml version="1.0" encoding="utf-8"?>
<p:tagLst xmlns:a="http://schemas.openxmlformats.org/drawingml/2006/main" xmlns:r="http://schemas.openxmlformats.org/officeDocument/2006/relationships" xmlns:p="http://schemas.openxmlformats.org/presentationml/2006/main">
  <p:tag name="KSO_WM_FULL_TEXT_BEAUTIFY_COPY_ID" val="985"/>
</p:tagLst>
</file>

<file path=ppt/tags/tag41.xml><?xml version="1.0" encoding="utf-8"?>
<p:tagLst xmlns:a="http://schemas.openxmlformats.org/drawingml/2006/main" xmlns:r="http://schemas.openxmlformats.org/officeDocument/2006/relationships" xmlns:p="http://schemas.openxmlformats.org/presentationml/2006/main">
  <p:tag name="KSO_WM_FULL_TEXT_BEAUTIFY_COPY_ID" val="976"/>
</p:tagLst>
</file>

<file path=ppt/tags/tag42.xml><?xml version="1.0" encoding="utf-8"?>
<p:tagLst xmlns:a="http://schemas.openxmlformats.org/drawingml/2006/main" xmlns:r="http://schemas.openxmlformats.org/officeDocument/2006/relationships" xmlns:p="http://schemas.openxmlformats.org/presentationml/2006/main">
  <p:tag name="KSO_WM_FULL_TEXT_BEAUTIFY_COPY_ID" val="977"/>
</p:tagLst>
</file>

<file path=ppt/tags/tag43.xml><?xml version="1.0" encoding="utf-8"?>
<p:tagLst xmlns:a="http://schemas.openxmlformats.org/drawingml/2006/main" xmlns:r="http://schemas.openxmlformats.org/officeDocument/2006/relationships" xmlns:p="http://schemas.openxmlformats.org/presentationml/2006/main">
  <p:tag name="KSO_WM_FULL_TEXT_BEAUTIFY_COPY_ID" val="978"/>
</p:tagLst>
</file>

<file path=ppt/tags/tag44.xml><?xml version="1.0" encoding="utf-8"?>
<p:tagLst xmlns:a="http://schemas.openxmlformats.org/drawingml/2006/main" xmlns:r="http://schemas.openxmlformats.org/officeDocument/2006/relationships" xmlns:p="http://schemas.openxmlformats.org/presentationml/2006/main">
  <p:tag name="KSO_WM_FULL_TEXT_BEAUTIFY_COPY_ID" val="979"/>
</p:tagLst>
</file>

<file path=ppt/tags/tag45.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diagram"/>
  <p:tag name="KSO_WM_TEMPLATE_INDEX" val="20217083"/>
  <p:tag name="KSO_WM_SLIDE_ID" val="diagram20217083_1"/>
  <p:tag name="KSO_WM_TEMPLATE_SUBCATEGORY" val="21"/>
  <p:tag name="KSO_WM_TEMPLATE_MASTER_TYPE" val="0"/>
  <p:tag name="KSO_WM_TEMPLATE_COLOR_TYPE" val="1"/>
  <p:tag name="KSO_WM_SLIDE_ITEM_CNT" val="0"/>
  <p:tag name="KSO_WM_SLIDE_INDEX" val="1"/>
  <p:tag name="KSO_WM_TAG_VERSION" val="1.0"/>
  <p:tag name="KSO_WM_SLIDE_LAYOUT" val="a_d_f"/>
  <p:tag name="KSO_WM_SLIDE_LAYOUT_CNT" val="1_1_1"/>
  <p:tag name="KSO_WM_SLIDE_LAYOUT_INFO" val="{&quot;direction&quot;:1,&quot;id&quot;:&quot;2020-12-10T01:14:26&quot;,&quot;maxSize&quot;:{&quot;size1&quot;:62.600000000000001},&quot;minSize&quot;:{&quot;size1&quot;:37.5},&quot;normalSize&quot;:{&quot;size1&quot;:40.256250000000001},&quot;subLayout&quot;:[{&quot;id&quot;:&quot;2020-12-10T01:14:26&quot;,&quot;margin&quot;:{&quot;bottom&quot;:0,&quot;left&quot;:0,&quot;right&quot;:0.026000002399086952,&quot;top&quot;:0},&quot;type&quot;:0},{&quot;id&quot;:&quot;2020-12-10T01:14:26&quot;,&quot;maxSize&quot;:{&quot;size1&quot;:55.185540294647218},&quot;minSize&quot;:{&quot;size1&quot;:19.585540294647217},&quot;normalSize&quot;:{&quot;size1&quot;:32.152206961313887},&quot;subLayout&quot;:[{&quot;id&quot;:&quot;2020-12-10T01:14:26&quot;,&quot;margin&quot;:{&quot;bottom&quot;:0.026000002399086952,&quot;left&quot;:1.6670000553131104,&quot;right&quot;:2.5399999618530273,&quot;top&quot;:1.6929999589920044},&quot;type&quot;:0},{&quot;id&quot;:&quot;2020-12-10T01:14:26&quot;,&quot;margin&quot;:{&quot;bottom&quot;:1.6929999589920044,&quot;left&quot;:1.6670000553131104,&quot;right&quot;:2.5399999618530273,&quot;top&quot;:0.81999999284744263},&quot;type&quot;:0}],&quot;type&quot;:0}],&quot;type&quot;:0}"/>
  <p:tag name="KSO_WM_SLIDE_RATIO" val="1.777778"/>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adf8d8998712faa657abe0"/>
  <p:tag name="KSO_WM_CHIP_FILLPROP" val="[[{&quot;text_align&quot;:&quot;cm&quot;,&quot;text_direction&quot;:&quot;horizontal&quot;,&quot;support_features&quot;:[&quot;creativepic&quot;],&quot;support_big_font&quot;:false,&quot;picture_toward&quot;:1,&quot;picture_dockside&quot;:[&quot;ct&quot;,&quot;lm&quot;,&quot;cb&quot;],&quot;fill_id&quot;:&quot;183eaf374f714a84b2c54a128e6c3011&quot;,&quot;fill_align&quot;:&quot;cm&quot;,&quot;chip_types&quot;:[&quot;picture&quot;]},{&quot;text_align&quot;:&quot;lb&quot;,&quot;text_direction&quot;:&quot;horizontal&quot;,&quot;support_big_font&quot;:false,&quot;picture_toward&quot;:0,&quot;picture_dockside&quot;:[],&quot;fill_id&quot;:&quot;80f4446c8ea64aa2a1ac5860ca22fbd5&quot;,&quot;fill_align&quot;:&quot;lb&quot;,&quot;chip_types&quot;:[&quot;text&quot;,&quot;header&quot;]},{&quot;text_align&quot;:&quot;lt&quot;,&quot;text_direction&quot;:&quot;horizontal&quot;,&quot;support_big_font&quot;:false,&quot;picture_toward&quot;:0,&quot;picture_dockside&quot;:[],&quot;fill_id&quot;:&quot;1385868f4354430e9671fb4142dbf48b&quot;,&quot;fill_align&quot;:&quot;lt&quot;,&quot;chip_types&quot;:[&quot;text&quot;]}]]"/>
  <p:tag name="KSO_WM_CHIP_DECFILLPROP" val="[]"/>
  <p:tag name="KSO_WM_SLIDE_TYPE" val="text"/>
  <p:tag name="KSO_WM_SLIDE_SIZE" val="888*540"/>
  <p:tag name="KSO_WM_SLIDE_POSITION" val="0*0"/>
  <p:tag name="KSO_WM_CHIP_GROUPID" val="5fadf8d8998712faa657abdf"/>
  <p:tag name="KSO_WM_SLIDE_BK_DARK_LIGHT" val="2"/>
  <p:tag name="KSO_WM_SLIDE_BACKGROUND_TYPE" val="general"/>
  <p:tag name="KSO_WM_SLIDE_SUPPORT_FEATURE_TYPE" val="8"/>
  <p:tag name="KSO_WM_SLIDE_SUBTYPE" val="picTxt"/>
  <p:tag name="KSO_WM_TEMPLATE_ASSEMBLE_XID" val="5fd105f21fa9d42129ddd81e"/>
  <p:tag name="KSO_WM_TEMPLATE_ASSEMBLE_GROUPID" val="5fd105f21fa9d42129ddd81e"/>
  <p:tag name="KSO_WM_FULL_TEXT_BEAUTIFY_COPY_ID" val="150995509"/>
  <p:tag name="KSO_WM_SPECIAL_SOURCE" val="bdnull"/>
</p:tagLst>
</file>

<file path=ppt/tags/tag46.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6"/>
  <p:tag name="KSO_WM_UNIT_HIGHLIGHT" val="0"/>
  <p:tag name="KSO_WM_UNIT_COMPATIBLE" val="0"/>
  <p:tag name="KSO_WM_UNIT_DIAGRAM_ISNUMVISUAL" val="0"/>
  <p:tag name="KSO_WM_UNIT_DIAGRAM_ISREFERUNIT" val="0"/>
  <p:tag name="KSO_WM_UNIT_TYPE" val="a"/>
  <p:tag name="KSO_WM_UNIT_INDEX" val="1"/>
  <p:tag name="KSO_WM_UNIT_ID" val="diagram20217083_1*a*1"/>
  <p:tag name="KSO_WM_TEMPLATE_CATEGORY" val="diagram"/>
  <p:tag name="KSO_WM_TEMPLATE_INDEX" val="20217083"/>
  <p:tag name="KSO_WM_UNIT_LAYERLEVEL" val="1"/>
  <p:tag name="KSO_WM_TAG_VERSION" val="1.0"/>
  <p:tag name="KSO_WM_BEAUTIFY_FLAG" val="#wm#"/>
  <p:tag name="KSO_WM_UNIT_PRESET_TEXT" val="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641d419fc9724de79d89cdf15ffee22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b&quot;,&quot;fill_mode&quot;:&quot;full&quot;,&quot;sacle_strategy&quot;:&quot;smart&quot;}"/>
  <p:tag name="KSO_WM_ASSEMBLE_CHIP_INDEX" val="ad87f7c7c390426fae6574bcf630265d"/>
  <p:tag name="KSO_WM_UNIT_TEXT_FILL_FORE_SCHEMECOLOR_INDEX_BRIGHTNESS" val="0"/>
  <p:tag name="KSO_WM_UNIT_TEXT_FILL_FORE_SCHEMECOLOR_INDEX" val="13"/>
  <p:tag name="KSO_WM_UNIT_TEXT_FILL_TYPE" val="1"/>
  <p:tag name="KSO_WM_TEMPLATE_ASSEMBLE_XID" val="5fd105f21fa9d42129ddd81e"/>
  <p:tag name="KSO_WM_TEMPLATE_ASSEMBLE_GROUPID" val="5fd105f21fa9d42129ddd81e"/>
  <p:tag name="KSO_WM_FULL_TEXT_BEAUTIFY_COPY_ID" val="2"/>
</p:tagLst>
</file>

<file path=ppt/tags/tag47.xml><?xml version="1.0" encoding="utf-8"?>
<p:tagLst xmlns:a="http://schemas.openxmlformats.org/drawingml/2006/main" xmlns:r="http://schemas.openxmlformats.org/officeDocument/2006/relationships"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7083_1*f*1"/>
  <p:tag name="KSO_WM_TEMPLATE_CATEGORY" val="diagram"/>
  <p:tag name="KSO_WM_TEMPLATE_INDEX" val="20217083"/>
  <p:tag name="KSO_WM_UNIT_LAYERLEVEL" val="1"/>
  <p:tag name="KSO_WM_TAG_VERSION" val="1.0"/>
  <p:tag name="KSO_WM_BEAUTIFY_FLAG" val="#wm#"/>
  <p:tag name="KSO_WM_UNIT_DEFAULT_FONT" val="14;20;2"/>
  <p:tag name="KSO_WM_UNIT_BLOCK" val="0"/>
  <p:tag name="KSO_WM_UNIT_VALUE" val="72"/>
  <p:tag name="KSO_WM_UNIT_SHOW_EDIT_AREA_INDICATION" val="1"/>
  <p:tag name="KSO_WM_CHIP_GROUPID" val="5e6b05596848fb12bee65ac8"/>
  <p:tag name="KSO_WM_CHIP_XID" val="5e6b05596848fb12bee65aca"/>
  <p:tag name="KSO_WM_UNIT_DEC_AREA_ID" val="774009c77584422ead1f699f35f1964c"/>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298ddb9e4ea5480bb3a9bc4a8ef3944e"/>
  <p:tag name="KSO_WM_UNIT_TEXT_FILL_FORE_SCHEMECOLOR_INDEX_BRIGHTNESS" val="0.25"/>
  <p:tag name="KSO_WM_UNIT_TEXT_FILL_FORE_SCHEMECOLOR_INDEX" val="13"/>
  <p:tag name="KSO_WM_UNIT_TEXT_FILL_TYPE" val="1"/>
  <p:tag name="KSO_WM_TEMPLATE_ASSEMBLE_XID" val="5fd105f21fa9d42129ddd81e"/>
  <p:tag name="KSO_WM_TEMPLATE_ASSEMBLE_GROUPID" val="5fd105f21fa9d42129ddd81e"/>
  <p:tag name="KSO_WM_FULL_TEXT_BEAUTIFY_COPY_ID" val="11"/>
</p:tagLst>
</file>

<file path=ppt/tags/tag4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diagram"/>
  <p:tag name="KSO_WM_TEMPLATE_INDEX" val="20217083"/>
  <p:tag name="KSO_WM_SLIDE_ID" val="diagram20217083_1"/>
  <p:tag name="KSO_WM_TEMPLATE_SUBCATEGORY" val="21"/>
  <p:tag name="KSO_WM_TEMPLATE_MASTER_TYPE" val="0"/>
  <p:tag name="KSO_WM_TEMPLATE_COLOR_TYPE" val="1"/>
  <p:tag name="KSO_WM_SLIDE_ITEM_CNT" val="0"/>
  <p:tag name="KSO_WM_SLIDE_INDEX" val="1"/>
  <p:tag name="KSO_WM_TAG_VERSION" val="1.0"/>
  <p:tag name="KSO_WM_SLIDE_LAYOUT" val="a_d_f"/>
  <p:tag name="KSO_WM_SLIDE_LAYOUT_CNT" val="1_1_1"/>
  <p:tag name="KSO_WM_SLIDE_LAYOUT_INFO" val="{&quot;direction&quot;:1,&quot;id&quot;:&quot;2020-12-10T01:14:26&quot;,&quot;maxSize&quot;:{&quot;size1&quot;:62.600000000000001},&quot;minSize&quot;:{&quot;size1&quot;:37.5},&quot;normalSize&quot;:{&quot;size1&quot;:40.256250000000001},&quot;subLayout&quot;:[{&quot;id&quot;:&quot;2020-12-10T01:14:26&quot;,&quot;margin&quot;:{&quot;bottom&quot;:0,&quot;left&quot;:0,&quot;right&quot;:0.026000002399086952,&quot;top&quot;:0},&quot;type&quot;:0},{&quot;id&quot;:&quot;2020-12-10T01:14:26&quot;,&quot;maxSize&quot;:{&quot;size1&quot;:55.185540294647218},&quot;minSize&quot;:{&quot;size1&quot;:19.585540294647217},&quot;normalSize&quot;:{&quot;size1&quot;:32.152206961313887},&quot;subLayout&quot;:[{&quot;id&quot;:&quot;2020-12-10T01:14:26&quot;,&quot;margin&quot;:{&quot;bottom&quot;:0.026000002399086952,&quot;left&quot;:1.6670000553131104,&quot;right&quot;:2.5399999618530273,&quot;top&quot;:1.6929999589920044},&quot;type&quot;:0},{&quot;id&quot;:&quot;2020-12-10T01:14:26&quot;,&quot;margin&quot;:{&quot;bottom&quot;:1.6929999589920044,&quot;left&quot;:1.6670000553131104,&quot;right&quot;:2.5399999618530273,&quot;top&quot;:0.81999999284744263},&quot;type&quot;:0}],&quot;type&quot;:0}],&quot;type&quot;:0}"/>
  <p:tag name="KSO_WM_SLIDE_RATIO" val="1.777778"/>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adf8d8998712faa657abe0"/>
  <p:tag name="KSO_WM_CHIP_FILLPROP" val="[[{&quot;text_align&quot;:&quot;cm&quot;,&quot;text_direction&quot;:&quot;horizontal&quot;,&quot;support_features&quot;:[&quot;creativepic&quot;],&quot;support_big_font&quot;:false,&quot;picture_toward&quot;:1,&quot;picture_dockside&quot;:[&quot;ct&quot;,&quot;lm&quot;,&quot;cb&quot;],&quot;fill_id&quot;:&quot;183eaf374f714a84b2c54a128e6c3011&quot;,&quot;fill_align&quot;:&quot;cm&quot;,&quot;chip_types&quot;:[&quot;picture&quot;]},{&quot;text_align&quot;:&quot;lb&quot;,&quot;text_direction&quot;:&quot;horizontal&quot;,&quot;support_big_font&quot;:false,&quot;picture_toward&quot;:0,&quot;picture_dockside&quot;:[],&quot;fill_id&quot;:&quot;80f4446c8ea64aa2a1ac5860ca22fbd5&quot;,&quot;fill_align&quot;:&quot;lb&quot;,&quot;chip_types&quot;:[&quot;text&quot;,&quot;header&quot;]},{&quot;text_align&quot;:&quot;lt&quot;,&quot;text_direction&quot;:&quot;horizontal&quot;,&quot;support_big_font&quot;:false,&quot;picture_toward&quot;:0,&quot;picture_dockside&quot;:[],&quot;fill_id&quot;:&quot;1385868f4354430e9671fb4142dbf48b&quot;,&quot;fill_align&quot;:&quot;lt&quot;,&quot;chip_types&quot;:[&quot;text&quot;]}]]"/>
  <p:tag name="KSO_WM_CHIP_DECFILLPROP" val="[]"/>
  <p:tag name="KSO_WM_SLIDE_TYPE" val="text"/>
  <p:tag name="KSO_WM_SLIDE_SIZE" val="888*540"/>
  <p:tag name="KSO_WM_SLIDE_POSITION" val="0*0"/>
  <p:tag name="KSO_WM_CHIP_GROUPID" val="5fadf8d8998712faa657abdf"/>
  <p:tag name="KSO_WM_SLIDE_BK_DARK_LIGHT" val="2"/>
  <p:tag name="KSO_WM_SLIDE_BACKGROUND_TYPE" val="general"/>
  <p:tag name="KSO_WM_SLIDE_SUPPORT_FEATURE_TYPE" val="8"/>
  <p:tag name="KSO_WM_SLIDE_SUBTYPE" val="picTxt"/>
  <p:tag name="KSO_WM_TEMPLATE_ASSEMBLE_XID" val="5fd105f21fa9d42129ddd81e"/>
  <p:tag name="KSO_WM_TEMPLATE_ASSEMBLE_GROUPID" val="5fd105f21fa9d42129ddd81e"/>
  <p:tag name="KSO_WM_FULL_TEXT_BEAUTIFY_COPY_ID" val="150995509"/>
  <p:tag name="KSO_WM_SPECIAL_SOURCE" val="bdnull"/>
</p:tagLst>
</file>

<file path=ppt/tags/tag49.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6"/>
  <p:tag name="KSO_WM_UNIT_HIGHLIGHT" val="0"/>
  <p:tag name="KSO_WM_UNIT_COMPATIBLE" val="0"/>
  <p:tag name="KSO_WM_UNIT_DIAGRAM_ISNUMVISUAL" val="0"/>
  <p:tag name="KSO_WM_UNIT_DIAGRAM_ISREFERUNIT" val="0"/>
  <p:tag name="KSO_WM_UNIT_TYPE" val="a"/>
  <p:tag name="KSO_WM_UNIT_INDEX" val="1"/>
  <p:tag name="KSO_WM_UNIT_ID" val="diagram20217083_1*a*1"/>
  <p:tag name="KSO_WM_TEMPLATE_CATEGORY" val="diagram"/>
  <p:tag name="KSO_WM_TEMPLATE_INDEX" val="20217083"/>
  <p:tag name="KSO_WM_UNIT_LAYERLEVEL" val="1"/>
  <p:tag name="KSO_WM_TAG_VERSION" val="1.0"/>
  <p:tag name="KSO_WM_BEAUTIFY_FLAG" val="#wm#"/>
  <p:tag name="KSO_WM_UNIT_PRESET_TEXT" val="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641d419fc9724de79d89cdf15ffee22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b&quot;,&quot;fill_mode&quot;:&quot;full&quot;,&quot;sacle_strategy&quot;:&quot;smart&quot;}"/>
  <p:tag name="KSO_WM_ASSEMBLE_CHIP_INDEX" val="ad87f7c7c390426fae6574bcf630265d"/>
  <p:tag name="KSO_WM_UNIT_TEXT_FILL_FORE_SCHEMECOLOR_INDEX_BRIGHTNESS" val="0"/>
  <p:tag name="KSO_WM_UNIT_TEXT_FILL_FORE_SCHEMECOLOR_INDEX" val="13"/>
  <p:tag name="KSO_WM_UNIT_TEXT_FILL_TYPE" val="1"/>
  <p:tag name="KSO_WM_TEMPLATE_ASSEMBLE_XID" val="5fd105f21fa9d42129ddd81e"/>
  <p:tag name="KSO_WM_TEMPLATE_ASSEMBLE_GROUPID" val="5fd105f21fa9d42129ddd81e"/>
  <p:tag name="KSO_WM_FULL_TEXT_BEAUTIFY_COPY_ID" val="2"/>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7083_1*f*1"/>
  <p:tag name="KSO_WM_TEMPLATE_CATEGORY" val="diagram"/>
  <p:tag name="KSO_WM_TEMPLATE_INDEX" val="20217083"/>
  <p:tag name="KSO_WM_UNIT_LAYERLEVEL" val="1"/>
  <p:tag name="KSO_WM_TAG_VERSION" val="1.0"/>
  <p:tag name="KSO_WM_BEAUTIFY_FLAG" val="#wm#"/>
  <p:tag name="KSO_WM_UNIT_DEFAULT_FONT" val="14;20;2"/>
  <p:tag name="KSO_WM_UNIT_BLOCK" val="0"/>
  <p:tag name="KSO_WM_UNIT_VALUE" val="72"/>
  <p:tag name="KSO_WM_UNIT_SHOW_EDIT_AREA_INDICATION" val="1"/>
  <p:tag name="KSO_WM_CHIP_GROUPID" val="5e6b05596848fb12bee65ac8"/>
  <p:tag name="KSO_WM_CHIP_XID" val="5e6b05596848fb12bee65aca"/>
  <p:tag name="KSO_WM_UNIT_DEC_AREA_ID" val="774009c77584422ead1f699f35f1964c"/>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298ddb9e4ea5480bb3a9bc4a8ef3944e"/>
  <p:tag name="KSO_WM_UNIT_TEXT_FILL_FORE_SCHEMECOLOR_INDEX_BRIGHTNESS" val="0.25"/>
  <p:tag name="KSO_WM_UNIT_TEXT_FILL_FORE_SCHEMECOLOR_INDEX" val="13"/>
  <p:tag name="KSO_WM_UNIT_TEXT_FILL_TYPE" val="1"/>
  <p:tag name="KSO_WM_TEMPLATE_ASSEMBLE_XID" val="5fd105f21fa9d42129ddd81e"/>
  <p:tag name="KSO_WM_TEMPLATE_ASSEMBLE_GROUPID" val="5fd105f21fa9d42129ddd81e"/>
  <p:tag name="KSO_WM_FULL_TEXT_BEAUTIFY_COPY_ID" val="11"/>
</p:tagLst>
</file>

<file path=ppt/tags/tag51.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diagram"/>
  <p:tag name="KSO_WM_TEMPLATE_INDEX" val="20217083"/>
</p:tagLst>
</file>

<file path=ppt/tags/tag5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diagram"/>
  <p:tag name="KSO_WM_TEMPLATE_INDEX" val="20217083"/>
  <p:tag name="KSO_WM_SLIDE_ID" val="diagram20217083_1"/>
  <p:tag name="KSO_WM_TEMPLATE_SUBCATEGORY" val="21"/>
  <p:tag name="KSO_WM_TEMPLATE_MASTER_TYPE" val="0"/>
  <p:tag name="KSO_WM_TEMPLATE_COLOR_TYPE" val="1"/>
  <p:tag name="KSO_WM_SLIDE_ITEM_CNT" val="0"/>
  <p:tag name="KSO_WM_SLIDE_INDEX" val="1"/>
  <p:tag name="KSO_WM_TAG_VERSION" val="1.0"/>
  <p:tag name="KSO_WM_SLIDE_LAYOUT" val="a_d_f"/>
  <p:tag name="KSO_WM_SLIDE_LAYOUT_CNT" val="1_1_1"/>
  <p:tag name="KSO_WM_SLIDE_LAYOUT_INFO" val="{&quot;direction&quot;:1,&quot;id&quot;:&quot;2020-12-10T01:14:26&quot;,&quot;maxSize&quot;:{&quot;size1&quot;:62.600000000000001},&quot;minSize&quot;:{&quot;size1&quot;:37.5},&quot;normalSize&quot;:{&quot;size1&quot;:40.256250000000001},&quot;subLayout&quot;:[{&quot;id&quot;:&quot;2020-12-10T01:14:26&quot;,&quot;margin&quot;:{&quot;bottom&quot;:0,&quot;left&quot;:0,&quot;right&quot;:0.026000002399086952,&quot;top&quot;:0},&quot;type&quot;:0},{&quot;id&quot;:&quot;2020-12-10T01:14:26&quot;,&quot;maxSize&quot;:{&quot;size1&quot;:55.185540294647218},&quot;minSize&quot;:{&quot;size1&quot;:19.585540294647217},&quot;normalSize&quot;:{&quot;size1&quot;:32.152206961313887},&quot;subLayout&quot;:[{&quot;id&quot;:&quot;2020-12-10T01:14:26&quot;,&quot;margin&quot;:{&quot;bottom&quot;:0.026000002399086952,&quot;left&quot;:1.6670000553131104,&quot;right&quot;:2.5399999618530273,&quot;top&quot;:1.6929999589920044},&quot;type&quot;:0},{&quot;id&quot;:&quot;2020-12-10T01:14:26&quot;,&quot;margin&quot;:{&quot;bottom&quot;:1.6929999589920044,&quot;left&quot;:1.6670000553131104,&quot;right&quot;:2.5399999618530273,&quot;top&quot;:0.81999999284744263},&quot;type&quot;:0}],&quot;type&quot;:0}],&quot;type&quot;:0}"/>
  <p:tag name="KSO_WM_SLIDE_RATIO" val="1.777778"/>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adf8d8998712faa657abe0"/>
  <p:tag name="KSO_WM_CHIP_FILLPROP" val="[[{&quot;text_align&quot;:&quot;cm&quot;,&quot;text_direction&quot;:&quot;horizontal&quot;,&quot;support_features&quot;:[&quot;creativepic&quot;],&quot;support_big_font&quot;:false,&quot;picture_toward&quot;:1,&quot;picture_dockside&quot;:[&quot;ct&quot;,&quot;lm&quot;,&quot;cb&quot;],&quot;fill_id&quot;:&quot;183eaf374f714a84b2c54a128e6c3011&quot;,&quot;fill_align&quot;:&quot;cm&quot;,&quot;chip_types&quot;:[&quot;picture&quot;]},{&quot;text_align&quot;:&quot;lb&quot;,&quot;text_direction&quot;:&quot;horizontal&quot;,&quot;support_big_font&quot;:false,&quot;picture_toward&quot;:0,&quot;picture_dockside&quot;:[],&quot;fill_id&quot;:&quot;80f4446c8ea64aa2a1ac5860ca22fbd5&quot;,&quot;fill_align&quot;:&quot;lb&quot;,&quot;chip_types&quot;:[&quot;text&quot;,&quot;header&quot;]},{&quot;text_align&quot;:&quot;lt&quot;,&quot;text_direction&quot;:&quot;horizontal&quot;,&quot;support_big_font&quot;:false,&quot;picture_toward&quot;:0,&quot;picture_dockside&quot;:[],&quot;fill_id&quot;:&quot;1385868f4354430e9671fb4142dbf48b&quot;,&quot;fill_align&quot;:&quot;lt&quot;,&quot;chip_types&quot;:[&quot;text&quot;]}]]"/>
  <p:tag name="KSO_WM_CHIP_DECFILLPROP" val="[]"/>
  <p:tag name="KSO_WM_SLIDE_TYPE" val="text"/>
  <p:tag name="KSO_WM_SLIDE_SIZE" val="888*540"/>
  <p:tag name="KSO_WM_SLIDE_POSITION" val="0*0"/>
  <p:tag name="KSO_WM_CHIP_GROUPID" val="5fadf8d8998712faa657abdf"/>
  <p:tag name="KSO_WM_SLIDE_BK_DARK_LIGHT" val="2"/>
  <p:tag name="KSO_WM_SLIDE_BACKGROUND_TYPE" val="general"/>
  <p:tag name="KSO_WM_SLIDE_SUPPORT_FEATURE_TYPE" val="8"/>
  <p:tag name="KSO_WM_SLIDE_SUBTYPE" val="picTxt"/>
  <p:tag name="KSO_WM_TEMPLATE_ASSEMBLE_XID" val="5fd105f21fa9d42129ddd81e"/>
  <p:tag name="KSO_WM_TEMPLATE_ASSEMBLE_GROUPID" val="5fd105f21fa9d42129ddd81e"/>
  <p:tag name="KSO_WM_FULL_TEXT_BEAUTIFY_COPY_ID" val="150995509"/>
  <p:tag name="KSO_WM_SPECIAL_SOURCE" val="bdnull"/>
</p:tagLst>
</file>

<file path=ppt/tags/tag53.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6"/>
  <p:tag name="KSO_WM_UNIT_HIGHLIGHT" val="0"/>
  <p:tag name="KSO_WM_UNIT_COMPATIBLE" val="0"/>
  <p:tag name="KSO_WM_UNIT_DIAGRAM_ISNUMVISUAL" val="0"/>
  <p:tag name="KSO_WM_UNIT_DIAGRAM_ISREFERUNIT" val="0"/>
  <p:tag name="KSO_WM_UNIT_TYPE" val="a"/>
  <p:tag name="KSO_WM_UNIT_INDEX" val="1"/>
  <p:tag name="KSO_WM_UNIT_ID" val="diagram20217083_1*a*1"/>
  <p:tag name="KSO_WM_TEMPLATE_CATEGORY" val="diagram"/>
  <p:tag name="KSO_WM_TEMPLATE_INDEX" val="20217083"/>
  <p:tag name="KSO_WM_UNIT_LAYERLEVEL" val="1"/>
  <p:tag name="KSO_WM_TAG_VERSION" val="1.0"/>
  <p:tag name="KSO_WM_BEAUTIFY_FLAG" val="#wm#"/>
  <p:tag name="KSO_WM_UNIT_PRESET_TEXT" val="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641d419fc9724de79d89cdf15ffee22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b&quot;,&quot;fill_mode&quot;:&quot;full&quot;,&quot;sacle_strategy&quot;:&quot;smart&quot;}"/>
  <p:tag name="KSO_WM_ASSEMBLE_CHIP_INDEX" val="ad87f7c7c390426fae6574bcf630265d"/>
  <p:tag name="KSO_WM_UNIT_TEXT_FILL_FORE_SCHEMECOLOR_INDEX_BRIGHTNESS" val="0"/>
  <p:tag name="KSO_WM_UNIT_TEXT_FILL_FORE_SCHEMECOLOR_INDEX" val="13"/>
  <p:tag name="KSO_WM_UNIT_TEXT_FILL_TYPE" val="1"/>
  <p:tag name="KSO_WM_TEMPLATE_ASSEMBLE_XID" val="5fd105f21fa9d42129ddd81e"/>
  <p:tag name="KSO_WM_TEMPLATE_ASSEMBLE_GROUPID" val="5fd105f21fa9d42129ddd81e"/>
  <p:tag name="KSO_WM_FULL_TEXT_BEAUTIFY_COPY_ID" val="2"/>
</p:tagLst>
</file>

<file path=ppt/tags/tag54.xml><?xml version="1.0" encoding="utf-8"?>
<p:tagLst xmlns:a="http://schemas.openxmlformats.org/drawingml/2006/main" xmlns:r="http://schemas.openxmlformats.org/officeDocument/2006/relationships"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7083_1*f*1"/>
  <p:tag name="KSO_WM_TEMPLATE_CATEGORY" val="diagram"/>
  <p:tag name="KSO_WM_TEMPLATE_INDEX" val="20217083"/>
  <p:tag name="KSO_WM_UNIT_LAYERLEVEL" val="1"/>
  <p:tag name="KSO_WM_TAG_VERSION" val="1.0"/>
  <p:tag name="KSO_WM_BEAUTIFY_FLAG" val="#wm#"/>
  <p:tag name="KSO_WM_UNIT_DEFAULT_FONT" val="14;20;2"/>
  <p:tag name="KSO_WM_UNIT_BLOCK" val="0"/>
  <p:tag name="KSO_WM_UNIT_VALUE" val="72"/>
  <p:tag name="KSO_WM_UNIT_SHOW_EDIT_AREA_INDICATION" val="1"/>
  <p:tag name="KSO_WM_CHIP_GROUPID" val="5e6b05596848fb12bee65ac8"/>
  <p:tag name="KSO_WM_CHIP_XID" val="5e6b05596848fb12bee65aca"/>
  <p:tag name="KSO_WM_UNIT_DEC_AREA_ID" val="774009c77584422ead1f699f35f1964c"/>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298ddb9e4ea5480bb3a9bc4a8ef3944e"/>
  <p:tag name="KSO_WM_UNIT_TEXT_FILL_FORE_SCHEMECOLOR_INDEX_BRIGHTNESS" val="0.25"/>
  <p:tag name="KSO_WM_UNIT_TEXT_FILL_FORE_SCHEMECOLOR_INDEX" val="13"/>
  <p:tag name="KSO_WM_UNIT_TEXT_FILL_TYPE" val="1"/>
  <p:tag name="KSO_WM_TEMPLATE_ASSEMBLE_XID" val="5fd105f21fa9d42129ddd81e"/>
  <p:tag name="KSO_WM_TEMPLATE_ASSEMBLE_GROUPID" val="5fd105f21fa9d42129ddd81e"/>
  <p:tag name="KSO_WM_FULL_TEXT_BEAUTIFY_COPY_ID" val="11"/>
</p:tagLst>
</file>

<file path=ppt/tags/tag55.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5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diagram"/>
  <p:tag name="KSO_WM_TEMPLATE_INDEX" val="20212890"/>
</p:tagLst>
</file>

<file path=ppt/tags/tag5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diagram"/>
  <p:tag name="KSO_WM_TEMPLATE_INDEX" val="20212890"/>
</p:tagLst>
</file>

<file path=ppt/tags/tag5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diagram"/>
  <p:tag name="KSO_WM_TEMPLATE_INDEX" val="20212890"/>
</p:tagLst>
</file>

<file path=ppt/tags/tag59.xml><?xml version="1.0" encoding="utf-8"?>
<p:tagLst xmlns:a="http://schemas.openxmlformats.org/drawingml/2006/main" xmlns:r="http://schemas.openxmlformats.org/officeDocument/2006/relationships" xmlns:p="http://schemas.openxmlformats.org/presentationml/2006/main">
  <p:tag name="KSO_WM_FULL_TEXT_BEAUTIFY_COPY_ID" val="150995391"/>
  <p:tag name="KSO_WM_SLIDE_ID" val="diagram20212890_1"/>
  <p:tag name="KSO_WM_TEMPLATE_SUBCATEGORY" val="21"/>
  <p:tag name="KSO_WM_TEMPLATE_MASTER_TYPE" val="0"/>
  <p:tag name="KSO_WM_TEMPLATE_COLOR_TYPE" val="1"/>
  <p:tag name="KSO_WM_SLIDE_TYPE" val="text"/>
  <p:tag name="KSO_WM_SLIDE_SUBTYPE" val="picTxt"/>
  <p:tag name="KSO_WM_SLIDE_ITEM_CNT" val="0"/>
  <p:tag name="KSO_WM_SLIDE_INDEX" val="1"/>
  <p:tag name="KSO_WM_SLIDE_SIZE" val="864*444"/>
  <p:tag name="KSO_WM_SLIDE_POSITION" val="48*48"/>
  <p:tag name="KSO_WM_TAG_VERSION" val="1.0"/>
  <p:tag name="KSO_WM_BEAUTIFY_FLAG" val="#wm#"/>
  <p:tag name="KSO_WM_TEMPLATE_CATEGORY" val="diagram"/>
  <p:tag name="KSO_WM_TEMPLATE_INDEX" val="2021289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0-12-09T20:38:00&quot;,&quot;maxSize&quot;:{&quot;size1&quot;:31.100000000000001},&quot;minSize&quot;:{&quot;size1&quot;:20.100000000000001},&quot;normalSize&quot;:{&quot;size1&quot;:20.100000000000001},&quot;subLayout&quot;:[{&quot;id&quot;:&quot;2020-12-09T20:38:00&quot;,&quot;margin&quot;:{&quot;bottom&quot;:0.026000002399086952,&quot;left&quot;:1.6929999589920044,&quot;right&quot;:1.6929999589920044,&quot;top&quot;:1.6929999589920044},&quot;type&quot;:0},{&quot;id&quot;:&quot;2020-12-09T20:38:00&quot;,&quot;margin&quot;:{&quot;bottom&quot;:1.6929999589920044,&quot;left&quot;:1.6929999589920044,&quot;right&quot;:1.6929999589920044,&quot;top&quot;:0.81999999284744263},&quot;type&quot;:0}],&quot;type&quot;:0}"/>
  <p:tag name="KSO_WM_SLIDE_BACKGROUND" val="[&quot;general&quot;]"/>
  <p:tag name="KSO_WM_SLIDE_RATIO" val="1.777778"/>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6d96349c98c299aacc02c7"/>
  <p:tag name="KSO_WM_CHIP_FILLPROP" val="[[{&quot;text_align&quot;:&quot;lm&quot;,&quot;text_direction&quot;:&quot;horizontal&quot;,&quot;support_big_font&quot;:false,&quot;picture_toward&quot;:0,&quot;picture_dockside&quot;:[],&quot;fill_id&quot;:&quot;511b1c75f1234b9e8830a0fc8507d58d&quot;,&quot;fill_align&quot;:&quot;lm&quot;,&quot;chip_types&quot;:[&quot;text&quot;,&quot;header&quot;]},{&quot;text_align&quot;:&quot;lm&quot;,&quot;text_direction&quot;:&quot;horizontal&quot;,&quot;support_features&quot;:[&quot;collage&quot;,&quot;carousel&quot;],&quot;support_big_font&quot;:false,&quot;picture_toward&quot;:0,&quot;picture_dockside&quot;:[],&quot;fill_id&quot;:&quot;f59f3e6f069b43bf81b59d708180a1f2&quot;,&quot;fill_align&quot;:&quot;cm&quot;,&quot;chip_types&quot;:[&quot;diagram&quot;,&quot;text&quot;,&quot;picture&quot;,&quot;chart&quot;,&quot;table&quot;,&quot;video&quot;]}]]"/>
  <p:tag name="KSO_WM_CHIP_DECFILLPROP" val="[]"/>
  <p:tag name="KSO_WM_SLIDE_CAN_ADD_NAVIGATION" val="1"/>
  <p:tag name="KSO_WM_CHIP_GROUPID" val="5f6c93987b7ee298d401b017"/>
  <p:tag name="KSO_WM_SLIDE_BK_DARK_LIGHT" val="2"/>
  <p:tag name="KSO_WM_SLIDE_BACKGROUND_TYPE" val="general"/>
  <p:tag name="KSO_WM_SLIDE_SUPPORT_FEATURE_TYPE" val="3"/>
  <p:tag name="KSO_WM_TEMPLATE_ASSEMBLE_XID" val="5fd0c5281fa9d42129dd6fd1"/>
  <p:tag name="KSO_WM_TEMPLATE_ASSEMBLE_GROUPID" val="5fd0c5281fa9d42129dd6fd1"/>
  <p:tag name="KSO_WM_SPECIAL_SOURCE" val="bdnull"/>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60.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24"/>
  <p:tag name="KSO_WM_UNIT_HIGHLIGHT" val="0"/>
  <p:tag name="KSO_WM_UNIT_COMPATIBLE" val="0"/>
  <p:tag name="KSO_WM_UNIT_DIAGRAM_ISNUMVISUAL" val="0"/>
  <p:tag name="KSO_WM_UNIT_DIAGRAM_ISREFERUNIT" val="0"/>
  <p:tag name="KSO_WM_UNIT_TYPE" val="a"/>
  <p:tag name="KSO_WM_UNIT_INDEX" val="1"/>
  <p:tag name="KSO_WM_UNIT_ID" val="diagram20212890_1*a*1"/>
  <p:tag name="KSO_WM_TEMPLATE_CATEGORY" val="diagram"/>
  <p:tag name="KSO_WM_TEMPLATE_INDEX" val="20212890"/>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0acd38fc75de463a9bad827655297cad"/>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true},&quot;whChangeMode&quot;:0}"/>
  <p:tag name="KSO_WM_UNIT_SM_LIMIT_TYPE" val="2"/>
  <p:tag name="KSO_WM_CHIP_FILLAREA_FILL_RULE" val="{&quot;fill_align&quot;:&quot;lm&quot;,&quot;fill_mode&quot;:&quot;full&quot;,&quot;sacle_strategy&quot;:&quot;smart&quot;}"/>
  <p:tag name="KSO_WM_ASSEMBLE_CHIP_INDEX" val="8a07cbdab320434fb0267f170ea65714"/>
  <p:tag name="KSO_WM_UNIT_TEXT_FILL_FORE_SCHEMECOLOR_INDEX_BRIGHTNESS" val="0"/>
  <p:tag name="KSO_WM_UNIT_TEXT_FILL_FORE_SCHEMECOLOR_INDEX" val="13"/>
  <p:tag name="KSO_WM_UNIT_TEXT_FILL_TYPE" val="1"/>
  <p:tag name="KSO_WM_TEMPLATE_ASSEMBLE_XID" val="5fd0c5281fa9d42129dd6fd1"/>
  <p:tag name="KSO_WM_TEMPLATE_ASSEMBLE_GROUPID" val="5fd0c5281fa9d42129dd6fd1"/>
</p:tagLst>
</file>

<file path=ppt/tags/tag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1_2"/>
  <p:tag name="KSO_WM_UNIT_ID" val="diagram20215649_1*l_h_i*1_1_2"/>
  <p:tag name="KSO_WM_TEMPLATE_CATEGORY" val="diagram"/>
  <p:tag name="KSO_WM_TEMPLATE_INDEX" val="20215649"/>
  <p:tag name="KSO_WM_UNIT_LAYERLEVEL" val="1_1_1"/>
  <p:tag name="KSO_WM_TAG_VERSION" val="1.0"/>
  <p:tag name="KSO_WM_BEAUTIFY_FLAG" val="#wm#"/>
  <p:tag name="KSO_WM_UNIT_TEXT_FILL_FORE_SCHEMECOLOR_INDEX_BRIGHTNESS" val="0"/>
  <p:tag name="KSO_WM_UNIT_TEXT_FILL_FORE_SCHEMECOLOR_INDEX" val="14"/>
  <p:tag name="KSO_WM_UNIT_TEXT_FILL_TYPE" val="1"/>
  <p:tag name="KSO_WM_UNIT_USESOURCEFORMAT_APPLY" val="1"/>
</p:tagLst>
</file>

<file path=ppt/tags/tag62.xml><?xml version="1.0" encoding="utf-8"?>
<p:tagLst xmlns:a="http://schemas.openxmlformats.org/drawingml/2006/main" xmlns:r="http://schemas.openxmlformats.org/officeDocument/2006/relationships" xmlns:p="http://schemas.openxmlformats.org/presentationml/2006/main">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20215649_1*l_h_f*1_1_1"/>
  <p:tag name="KSO_WM_TEMPLATE_CATEGORY" val="diagram"/>
  <p:tag name="KSO_WM_TEMPLATE_INDEX" val="20215649"/>
  <p:tag name="KSO_WM_UNIT_LAYERLEVEL" val="1_1_1"/>
  <p:tag name="KSO_WM_TAG_VERSION" val="1.0"/>
  <p:tag name="KSO_WM_BEAUTIFY_FLAG" val="#wm#"/>
  <p:tag name="KSO_WM_UNIT_PRESET_TEXT" val="单击此处输入你的正文，文字是您思想的提炼"/>
  <p:tag name="KSO_WM_UNIT_VALUE" val="28"/>
  <p:tag name="KSO_WM_UNIT_TEXT_FILL_FORE_SCHEMECOLOR_INDEX_BRIGHTNESS" val="0.25"/>
  <p:tag name="KSO_WM_UNIT_TEXT_FILL_FORE_SCHEMECOLOR_INDEX" val="13"/>
  <p:tag name="KSO_WM_UNIT_TEXT_FILL_TYPE" val="1"/>
  <p:tag name="KSO_WM_UNIT_USESOURCEFORMAT_APPLY" val="1"/>
</p:tagLst>
</file>

<file path=ppt/tags/tag63.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HIGHLIGHT" val="0"/>
  <p:tag name="KSO_WM_UNIT_COMPATIBLE" val="0"/>
  <p:tag name="KSO_WM_UNIT_DIAGRAM_ISNUMVISUAL" val="0"/>
  <p:tag name="KSO_WM_UNIT_DIAGRAM_ISREFERUNIT" val="0"/>
  <p:tag name="KSO_WM_DIAGRAM_GROUP_CODE" val="l1-1"/>
  <p:tag name="KSO_WM_UNIT_TYPE" val="l_h_a"/>
  <p:tag name="KSO_WM_UNIT_INDEX" val="1_1_1"/>
  <p:tag name="KSO_WM_UNIT_ID" val="diagram20215649_1*l_h_a*1_1_1"/>
  <p:tag name="KSO_WM_TEMPLATE_CATEGORY" val="diagram"/>
  <p:tag name="KSO_WM_TEMPLATE_INDEX" val="20215649"/>
  <p:tag name="KSO_WM_UNIT_LAYERLEVEL" val="1_1_1"/>
  <p:tag name="KSO_WM_TAG_VERSION" val="1.0"/>
  <p:tag name="KSO_WM_BEAUTIFY_FLAG" val="#wm#"/>
  <p:tag name="KSO_WM_UNIT_PRESET_TEXT" val="添加标题"/>
  <p:tag name="KSO_WM_UNIT_VALUE" val="8"/>
  <p:tag name="KSO_WM_UNIT_TEXT_FILL_FORE_SCHEMECOLOR_INDEX_BRIGHTNESS" val="0.25"/>
  <p:tag name="KSO_WM_UNIT_TEXT_FILL_FORE_SCHEMECOLOR_INDEX" val="13"/>
  <p:tag name="KSO_WM_UNIT_TEXT_FILL_TYPE" val="1"/>
  <p:tag name="KSO_WM_UNIT_USESOURCEFORMAT_APPLY" val="1"/>
</p:tagLst>
</file>

<file path=ppt/tags/tag6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2_2"/>
  <p:tag name="KSO_WM_UNIT_ID" val="diagram20215649_1*l_h_i*1_2_2"/>
  <p:tag name="KSO_WM_TEMPLATE_CATEGORY" val="diagram"/>
  <p:tag name="KSO_WM_TEMPLATE_INDEX" val="20215649"/>
  <p:tag name="KSO_WM_UNIT_LAYERLEVEL" val="1_1_1"/>
  <p:tag name="KSO_WM_TAG_VERSION" val="1.0"/>
  <p:tag name="KSO_WM_BEAUTIFY_FLAG" val="#wm#"/>
  <p:tag name="KSO_WM_UNIT_TEXT_FILL_FORE_SCHEMECOLOR_INDEX_BRIGHTNESS" val="0"/>
  <p:tag name="KSO_WM_UNIT_TEXT_FILL_FORE_SCHEMECOLOR_INDEX" val="14"/>
  <p:tag name="KSO_WM_UNIT_TEXT_FILL_TYPE" val="1"/>
  <p:tag name="KSO_WM_UNIT_USESOURCEFORMAT_APPLY" val="1"/>
</p:tagLst>
</file>

<file path=ppt/tags/tag65.xml><?xml version="1.0" encoding="utf-8"?>
<p:tagLst xmlns:a="http://schemas.openxmlformats.org/drawingml/2006/main" xmlns:r="http://schemas.openxmlformats.org/officeDocument/2006/relationships" xmlns:p="http://schemas.openxmlformats.org/presentationml/2006/main">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20215649_1*l_h_f*1_2_1"/>
  <p:tag name="KSO_WM_TEMPLATE_CATEGORY" val="diagram"/>
  <p:tag name="KSO_WM_TEMPLATE_INDEX" val="20215649"/>
  <p:tag name="KSO_WM_UNIT_LAYERLEVEL" val="1_1_1"/>
  <p:tag name="KSO_WM_TAG_VERSION" val="1.0"/>
  <p:tag name="KSO_WM_BEAUTIFY_FLAG" val="#wm#"/>
  <p:tag name="KSO_WM_UNIT_PRESET_TEXT" val="单击此处输入你的正文，文字是您思想的提炼"/>
  <p:tag name="KSO_WM_UNIT_VALUE" val="28"/>
  <p:tag name="KSO_WM_UNIT_TEXT_FILL_FORE_SCHEMECOLOR_INDEX_BRIGHTNESS" val="0.25"/>
  <p:tag name="KSO_WM_UNIT_TEXT_FILL_FORE_SCHEMECOLOR_INDEX" val="13"/>
  <p:tag name="KSO_WM_UNIT_TEXT_FILL_TYPE" val="1"/>
  <p:tag name="KSO_WM_UNIT_USESOURCEFORMAT_APPLY" val="1"/>
</p:tagLst>
</file>

<file path=ppt/tags/tag66.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HIGHLIGHT" val="0"/>
  <p:tag name="KSO_WM_UNIT_COMPATIBLE" val="0"/>
  <p:tag name="KSO_WM_UNIT_DIAGRAM_ISNUMVISUAL" val="0"/>
  <p:tag name="KSO_WM_UNIT_DIAGRAM_ISREFERUNIT" val="0"/>
  <p:tag name="KSO_WM_DIAGRAM_GROUP_CODE" val="l1-1"/>
  <p:tag name="KSO_WM_UNIT_TYPE" val="l_h_a"/>
  <p:tag name="KSO_WM_UNIT_INDEX" val="1_2_1"/>
  <p:tag name="KSO_WM_UNIT_ID" val="diagram20215649_1*l_h_a*1_2_1"/>
  <p:tag name="KSO_WM_TEMPLATE_CATEGORY" val="diagram"/>
  <p:tag name="KSO_WM_TEMPLATE_INDEX" val="20215649"/>
  <p:tag name="KSO_WM_UNIT_LAYERLEVEL" val="1_1_1"/>
  <p:tag name="KSO_WM_TAG_VERSION" val="1.0"/>
  <p:tag name="KSO_WM_BEAUTIFY_FLAG" val="#wm#"/>
  <p:tag name="KSO_WM_UNIT_PRESET_TEXT" val="添加标题"/>
  <p:tag name="KSO_WM_UNIT_VALUE" val="8"/>
  <p:tag name="KSO_WM_UNIT_TEXT_FILL_FORE_SCHEMECOLOR_INDEX_BRIGHTNESS" val="0.25"/>
  <p:tag name="KSO_WM_UNIT_TEXT_FILL_FORE_SCHEMECOLOR_INDEX" val="13"/>
  <p:tag name="KSO_WM_UNIT_TEXT_FILL_TYPE" val="1"/>
  <p:tag name="KSO_WM_UNIT_USESOURCEFORMAT_APPLY" val="1"/>
</p:tagLst>
</file>

<file path=ppt/tags/tag6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diagram"/>
  <p:tag name="KSO_WM_TEMPLATE_INDEX" val="20212890"/>
</p:tagLst>
</file>

<file path=ppt/tags/tag6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diagram"/>
  <p:tag name="KSO_WM_TEMPLATE_INDEX" val="20212890"/>
</p:tagLst>
</file>

<file path=ppt/tags/tag69.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diagram"/>
  <p:tag name="KSO_WM_TEMPLATE_INDEX" val="20212890"/>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70.xml><?xml version="1.0" encoding="utf-8"?>
<p:tagLst xmlns:a="http://schemas.openxmlformats.org/drawingml/2006/main" xmlns:r="http://schemas.openxmlformats.org/officeDocument/2006/relationships" xmlns:p="http://schemas.openxmlformats.org/presentationml/2006/main">
  <p:tag name="KSO_WM_FULL_TEXT_BEAUTIFY_COPY_ID" val="150995214"/>
  <p:tag name="KSO_WM_SPECIAL_SOURCE" val="bdnull"/>
</p:tagLst>
</file>

<file path=ppt/tags/tag71.xml><?xml version="1.0" encoding="utf-8"?>
<p:tagLst xmlns:a="http://schemas.openxmlformats.org/drawingml/2006/main" xmlns:r="http://schemas.openxmlformats.org/officeDocument/2006/relationships" xmlns:p="http://schemas.openxmlformats.org/presentationml/2006/main">
  <p:tag name="KSO_WM_FULL_TEXT_BEAUTIFY_COPY_ID" val="6146"/>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水墨江南">
      <a:dk1>
        <a:srgbClr val="000000"/>
      </a:dk1>
      <a:lt1>
        <a:srgbClr val="FFFFFF"/>
      </a:lt1>
      <a:dk2>
        <a:srgbClr val="DEF8FF"/>
      </a:dk2>
      <a:lt2>
        <a:srgbClr val="B9D2FD"/>
      </a:lt2>
      <a:accent1>
        <a:srgbClr val="99C2FD"/>
      </a:accent1>
      <a:accent2>
        <a:srgbClr val="6C92FD"/>
      </a:accent2>
      <a:accent3>
        <a:srgbClr val="4765D8"/>
      </a:accent3>
      <a:accent4>
        <a:srgbClr val="6771AB"/>
      </a:accent4>
      <a:accent5>
        <a:srgbClr val="2E3B72"/>
      </a:accent5>
      <a:accent6>
        <a:srgbClr val="161B32"/>
      </a:accent6>
      <a:hlink>
        <a:srgbClr val="141E26"/>
      </a:hlink>
      <a:folHlink>
        <a:srgbClr val="4C579B"/>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Office 主题">
  <a:themeElements>
    <a:clrScheme name="水墨江南">
      <a:dk1>
        <a:srgbClr val="000000"/>
      </a:dk1>
      <a:lt1>
        <a:srgbClr val="FFFFFF"/>
      </a:lt1>
      <a:dk2>
        <a:srgbClr val="DEF8FF"/>
      </a:dk2>
      <a:lt2>
        <a:srgbClr val="B9D2FD"/>
      </a:lt2>
      <a:accent1>
        <a:srgbClr val="99C2FD"/>
      </a:accent1>
      <a:accent2>
        <a:srgbClr val="6C92FD"/>
      </a:accent2>
      <a:accent3>
        <a:srgbClr val="4765D8"/>
      </a:accent3>
      <a:accent4>
        <a:srgbClr val="6771AB"/>
      </a:accent4>
      <a:accent5>
        <a:srgbClr val="2E3B72"/>
      </a:accent5>
      <a:accent6>
        <a:srgbClr val="161B32"/>
      </a:accent6>
      <a:hlink>
        <a:srgbClr val="141E26"/>
      </a:hlink>
      <a:folHlink>
        <a:srgbClr val="4C579B"/>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5_Office 主题">
  <a:themeElements>
    <a:clrScheme name="水墨江南">
      <a:dk1>
        <a:srgbClr val="000000"/>
      </a:dk1>
      <a:lt1>
        <a:srgbClr val="FFFFFF"/>
      </a:lt1>
      <a:dk2>
        <a:srgbClr val="DEF8FF"/>
      </a:dk2>
      <a:lt2>
        <a:srgbClr val="B9D2FD"/>
      </a:lt2>
      <a:accent1>
        <a:srgbClr val="99C2FD"/>
      </a:accent1>
      <a:accent2>
        <a:srgbClr val="6C92FD"/>
      </a:accent2>
      <a:accent3>
        <a:srgbClr val="4765D8"/>
      </a:accent3>
      <a:accent4>
        <a:srgbClr val="6771AB"/>
      </a:accent4>
      <a:accent5>
        <a:srgbClr val="2E3B72"/>
      </a:accent5>
      <a:accent6>
        <a:srgbClr val="161B32"/>
      </a:accent6>
      <a:hlink>
        <a:srgbClr val="141E26"/>
      </a:hlink>
      <a:folHlink>
        <a:srgbClr val="4C579B"/>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6_Office 主题">
  <a:themeElements>
    <a:clrScheme name="水墨江南">
      <a:dk1>
        <a:srgbClr val="000000"/>
      </a:dk1>
      <a:lt1>
        <a:srgbClr val="FFFFFF"/>
      </a:lt1>
      <a:dk2>
        <a:srgbClr val="DEF8FF"/>
      </a:dk2>
      <a:lt2>
        <a:srgbClr val="B9D2FD"/>
      </a:lt2>
      <a:accent1>
        <a:srgbClr val="99C2FD"/>
      </a:accent1>
      <a:accent2>
        <a:srgbClr val="6C92FD"/>
      </a:accent2>
      <a:accent3>
        <a:srgbClr val="4765D8"/>
      </a:accent3>
      <a:accent4>
        <a:srgbClr val="6771AB"/>
      </a:accent4>
      <a:accent5>
        <a:srgbClr val="2E3B72"/>
      </a:accent5>
      <a:accent6>
        <a:srgbClr val="161B32"/>
      </a:accent6>
      <a:hlink>
        <a:srgbClr val="141E26"/>
      </a:hlink>
      <a:folHlink>
        <a:srgbClr val="4C579B"/>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Office 主题">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6.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1385</Words>
  <Application>WPS 演示</Application>
  <PresentationFormat>自定义</PresentationFormat>
  <Paragraphs>94</Paragraphs>
  <Slides>16</Slides>
  <Notes>5</Notes>
  <HiddenSlides>0</HiddenSlides>
  <MMClips>0</MMClips>
  <ScaleCrop>false</ScaleCrop>
  <HeadingPairs>
    <vt:vector size="4" baseType="variant">
      <vt:variant>
        <vt:lpstr>主题</vt:lpstr>
      </vt:variant>
      <vt:variant>
        <vt:i4>4</vt:i4>
      </vt:variant>
      <vt:variant>
        <vt:lpstr>幻灯片标题</vt:lpstr>
      </vt:variant>
      <vt:variant>
        <vt:i4>16</vt:i4>
      </vt:variant>
    </vt:vector>
  </HeadingPairs>
  <TitlesOfParts>
    <vt:vector size="20" baseType="lpstr">
      <vt:lpstr>Office 主题</vt:lpstr>
      <vt:lpstr>1_Office 主题</vt:lpstr>
      <vt:lpstr>5_Office 主题</vt:lpstr>
      <vt:lpstr>6_Office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Nee</dc:creator>
  <cp:lastModifiedBy>聂</cp:lastModifiedBy>
  <cp:revision>454</cp:revision>
  <dcterms:created xsi:type="dcterms:W3CDTF">2013-10-25T14:41:00Z</dcterms:created>
  <dcterms:modified xsi:type="dcterms:W3CDTF">2021-08-30T07:19:20Z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2052-11.1.0.10700</vt:lpwstr>
  </property>
  <property fmtid="{D5CDD505-2E9C-101B-9397-08002B2CF9AE}" pid="3" name="KSOSaveFontToCloudKey">
    <vt:lpwstr>511122308_cloud</vt:lpwstr>
  </property>
  <property fmtid="{D5CDD505-2E9C-101B-9397-08002B2CF9AE}" pid="4" name="ICV">
    <vt:lpwstr>C07F16C51C8B4A39A6682A64723106C6</vt:lpwstr>
  </property>
</Properties>
</file>