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6" r:id="rId3"/>
    <p:sldMasterId id="2147483661" r:id="rId4"/>
    <p:sldMasterId id="2147483664" r:id="rId5"/>
  </p:sldMasterIdLst>
  <p:notesMasterIdLst>
    <p:notesMasterId r:id="rId9"/>
  </p:notesMasterIdLst>
  <p:handoutMasterIdLst>
    <p:handoutMasterId r:id="rId17"/>
  </p:handoutMasterIdLst>
  <p:sldIdLst>
    <p:sldId id="729" r:id="rId6"/>
    <p:sldId id="743" r:id="rId7"/>
    <p:sldId id="752" r:id="rId8"/>
    <p:sldId id="565" r:id="rId10"/>
    <p:sldId id="739" r:id="rId11"/>
    <p:sldId id="740" r:id="rId12"/>
    <p:sldId id="597" r:id="rId13"/>
    <p:sldId id="598" r:id="rId14"/>
    <p:sldId id="744" r:id="rId15"/>
    <p:sldId id="270" r:id="rId16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李东生" initials="李东生" lastIdx="1" clrIdx="0"/>
  <p:cmAuthor id="1" name="CAT H" initials="CH" lastIdx="1" clrIdx="0"/>
  <p:cmAuthor id="2" name="作者" initials="A" lastIdx="0" clrIdx="1"/>
  <p:cmAuthor id="3" name="Administrator" initials="A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230"/>
    <p:restoredTop sz="88296" autoAdjust="0"/>
  </p:normalViewPr>
  <p:slideViewPr>
    <p:cSldViewPr snapToGrid="0" showGuides="1">
      <p:cViewPr varScale="1">
        <p:scale>
          <a:sx n="78" d="100"/>
          <a:sy n="78" d="100"/>
        </p:scale>
        <p:origin x="-1194" y="-72"/>
      </p:cViewPr>
      <p:guideLst>
        <p:guide orient="horz" pos="209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AF8F9E-BBF4-4FC3-B441-59CC92440747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1D9C-74F3-4A50-80CE-FCA0A046984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AF8F9E-BBF4-4FC3-B441-59CC92440747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/>
          </p:nvPr>
        </p:nvSpPr>
        <p:spPr>
          <a:xfrm>
            <a:off x="662016" y="3931500"/>
            <a:ext cx="5296132" cy="3216682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AF8F9E-BBF4-4FC3-B441-59CC92440747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/>
          </p:nvPr>
        </p:nvSpPr>
        <p:spPr>
          <a:xfrm>
            <a:off x="662016" y="3931500"/>
            <a:ext cx="5296132" cy="3216682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AF8F9E-BBF4-4FC3-B441-59CC92440747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/>
          </p:nvPr>
        </p:nvSpPr>
        <p:spPr>
          <a:xfrm>
            <a:off x="662016" y="3931500"/>
            <a:ext cx="5296132" cy="3216682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7" y="80827"/>
            <a:ext cx="12158731" cy="6697227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0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58812"/>
            <a:ext cx="8564880" cy="587375"/>
          </a:xfrm>
        </p:spPr>
        <p:txBody>
          <a:bodyPr>
            <a:normAutofit/>
          </a:bodyPr>
          <a:lstStyle>
            <a:lvl1pPr>
              <a:defRPr sz="3000" b="1">
                <a:solidFill>
                  <a:srgbClr val="404040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65860" y="1363981"/>
            <a:ext cx="9791700" cy="4533900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4E39B5B-A962-884D-B916-4D3FAEE48915}" type="datetime1">
              <a:rPr kumimoji="1" lang="zh-CN" altLang="en-US" smtClean="0"/>
            </a:fld>
            <a:endParaRPr kumimoji="1"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80211" y="6464208"/>
            <a:ext cx="2032000" cy="139700"/>
          </a:xfrm>
          <a:prstGeom prst="rect">
            <a:avLst/>
          </a:prstGeom>
        </p:spPr>
      </p:pic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i="1"/>
            </a:lvl1pPr>
          </a:lstStyle>
          <a:p>
            <a:r>
              <a:rPr kumimoji="1" lang="en-US" altLang="zh-CN" dirty="0"/>
              <a:t>Page</a:t>
            </a:r>
            <a:r>
              <a:rPr kumimoji="1" lang="zh-CN" altLang="en-US" dirty="0"/>
              <a:t> </a:t>
            </a:r>
            <a:fld id="{562DC770-FF79-6F43-8302-D9B49950C096}" type="slidenum">
              <a:rPr kumimoji="1" lang="zh-CN" altLang="en-US" dirty="0" smtClean="0"/>
            </a:fld>
            <a:endParaRPr kumimoji="1"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EA7A3100-DE3C-46DE-A901-464DE630C1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775A56D-B246-4D3E-BAE7-937263F86F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眉头"/>
          <p:cNvSpPr txBox="1"/>
          <p:nvPr userDrawn="1"/>
        </p:nvSpPr>
        <p:spPr>
          <a:xfrm>
            <a:off x="648498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章节标题一</a:t>
            </a:r>
            <a:endParaRPr lang="zh-CN" altLang="en-US" sz="1600" kern="0">
              <a:solidFill>
                <a:schemeClr val="bg1"/>
              </a:solidFill>
              <a:latin typeface="方正正黑简体" pitchFamily="2" charset="-122"/>
              <a:ea typeface="方正正黑简体" pitchFamily="2" charset="-122"/>
            </a:endParaRPr>
          </a:p>
        </p:txBody>
      </p:sp>
      <p:sp>
        <p:nvSpPr>
          <p:cNvPr id="9" name="眉头"/>
          <p:cNvSpPr txBox="1"/>
          <p:nvPr userDrawn="1"/>
        </p:nvSpPr>
        <p:spPr>
          <a:xfrm>
            <a:off x="2478497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章节标题二</a:t>
            </a:r>
            <a:endParaRPr lang="zh-CN" altLang="en-US" sz="1600" kern="0">
              <a:solidFill>
                <a:schemeClr val="bg1"/>
              </a:solidFill>
              <a:latin typeface="方正正黑简体" pitchFamily="2" charset="-122"/>
              <a:ea typeface="方正正黑简体" pitchFamily="2" charset="-122"/>
            </a:endParaRPr>
          </a:p>
        </p:txBody>
      </p:sp>
      <p:sp>
        <p:nvSpPr>
          <p:cNvPr id="10" name="眉头"/>
          <p:cNvSpPr txBox="1"/>
          <p:nvPr userDrawn="1"/>
        </p:nvSpPr>
        <p:spPr>
          <a:xfrm>
            <a:off x="4324930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章节标题三</a:t>
            </a:r>
            <a:endParaRPr lang="zh-CN" altLang="en-US" sz="1600" kern="0">
              <a:solidFill>
                <a:schemeClr val="bg1"/>
              </a:solidFill>
              <a:latin typeface="方正正黑简体" pitchFamily="2" charset="-122"/>
              <a:ea typeface="方正正黑简体" pitchFamily="2" charset="-122"/>
            </a:endParaRPr>
          </a:p>
        </p:txBody>
      </p:sp>
      <p:sp>
        <p:nvSpPr>
          <p:cNvPr id="11" name="眉头"/>
          <p:cNvSpPr txBox="1"/>
          <p:nvPr userDrawn="1"/>
        </p:nvSpPr>
        <p:spPr>
          <a:xfrm>
            <a:off x="6145876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章节标题四</a:t>
            </a:r>
            <a:endParaRPr lang="zh-CN" altLang="en-US" sz="1600" kern="0">
              <a:solidFill>
                <a:schemeClr val="bg1"/>
              </a:solidFill>
              <a:latin typeface="方正正黑简体" pitchFamily="2" charset="-122"/>
              <a:ea typeface="方正正黑简体" pitchFamily="2" charset="-122"/>
            </a:endParaRPr>
          </a:p>
        </p:txBody>
      </p:sp>
      <p:sp>
        <p:nvSpPr>
          <p:cNvPr id="12" name="眉头"/>
          <p:cNvSpPr txBox="1"/>
          <p:nvPr userDrawn="1"/>
        </p:nvSpPr>
        <p:spPr>
          <a:xfrm>
            <a:off x="7966821" y="97276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1600" kern="0">
                <a:solidFill>
                  <a:schemeClr val="bg1"/>
                </a:solidFill>
                <a:latin typeface="方正正黑简体" pitchFamily="2" charset="-122"/>
                <a:ea typeface="方正正黑简体" pitchFamily="2" charset="-122"/>
              </a:rPr>
              <a:t>章节标题五</a:t>
            </a:r>
            <a:endParaRPr lang="zh-CN" altLang="en-US" sz="1600" kern="0">
              <a:solidFill>
                <a:schemeClr val="bg1"/>
              </a:solidFill>
              <a:latin typeface="方正正黑简体" pitchFamily="2" charset="-122"/>
              <a:ea typeface="方正正黑简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3.jpeg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image" Target="../media/image3.jpeg"/><Relationship Id="rId4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4" Type="http://schemas.openxmlformats.org/officeDocument/2006/relationships/theme" Target="../theme/theme3.xml"/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4" Type="http://schemas.openxmlformats.org/officeDocument/2006/relationships/theme" Target="../theme/theme4.xml"/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9.xml"/><Relationship Id="rId8" Type="http://schemas.openxmlformats.org/officeDocument/2006/relationships/tags" Target="../tags/tag18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6" Type="http://schemas.openxmlformats.org/officeDocument/2006/relationships/notesSlide" Target="../notesSlides/notesSlide1.xml"/><Relationship Id="rId35" Type="http://schemas.openxmlformats.org/officeDocument/2006/relationships/slideLayout" Target="../slideLayouts/slideLayout10.xml"/><Relationship Id="rId34" Type="http://schemas.openxmlformats.org/officeDocument/2006/relationships/tags" Target="../tags/tag44.xml"/><Relationship Id="rId33" Type="http://schemas.openxmlformats.org/officeDocument/2006/relationships/tags" Target="../tags/tag43.xml"/><Relationship Id="rId32" Type="http://schemas.openxmlformats.org/officeDocument/2006/relationships/tags" Target="../tags/tag42.xml"/><Relationship Id="rId31" Type="http://schemas.openxmlformats.org/officeDocument/2006/relationships/tags" Target="../tags/tag41.xml"/><Relationship Id="rId30" Type="http://schemas.openxmlformats.org/officeDocument/2006/relationships/tags" Target="../tags/tag40.xml"/><Relationship Id="rId3" Type="http://schemas.openxmlformats.org/officeDocument/2006/relationships/tags" Target="../tags/tag13.xml"/><Relationship Id="rId29" Type="http://schemas.openxmlformats.org/officeDocument/2006/relationships/tags" Target="../tags/tag39.xml"/><Relationship Id="rId28" Type="http://schemas.openxmlformats.org/officeDocument/2006/relationships/tags" Target="../tags/tag38.xml"/><Relationship Id="rId27" Type="http://schemas.openxmlformats.org/officeDocument/2006/relationships/tags" Target="../tags/tag37.xml"/><Relationship Id="rId26" Type="http://schemas.openxmlformats.org/officeDocument/2006/relationships/tags" Target="../tags/tag36.xml"/><Relationship Id="rId25" Type="http://schemas.openxmlformats.org/officeDocument/2006/relationships/tags" Target="../tags/tag35.xml"/><Relationship Id="rId24" Type="http://schemas.openxmlformats.org/officeDocument/2006/relationships/tags" Target="../tags/tag34.xml"/><Relationship Id="rId23" Type="http://schemas.openxmlformats.org/officeDocument/2006/relationships/tags" Target="../tags/tag33.xml"/><Relationship Id="rId22" Type="http://schemas.openxmlformats.org/officeDocument/2006/relationships/tags" Target="../tags/tag32.xml"/><Relationship Id="rId21" Type="http://schemas.openxmlformats.org/officeDocument/2006/relationships/tags" Target="../tags/tag31.xml"/><Relationship Id="rId20" Type="http://schemas.openxmlformats.org/officeDocument/2006/relationships/tags" Target="../tags/tag30.xml"/><Relationship Id="rId2" Type="http://schemas.openxmlformats.org/officeDocument/2006/relationships/tags" Target="../tags/tag12.xml"/><Relationship Id="rId19" Type="http://schemas.openxmlformats.org/officeDocument/2006/relationships/tags" Target="../tags/tag29.xml"/><Relationship Id="rId18" Type="http://schemas.openxmlformats.org/officeDocument/2006/relationships/tags" Target="../tags/tag28.xml"/><Relationship Id="rId17" Type="http://schemas.openxmlformats.org/officeDocument/2006/relationships/tags" Target="../tags/tag27.xml"/><Relationship Id="rId16" Type="http://schemas.openxmlformats.org/officeDocument/2006/relationships/tags" Target="../tags/tag26.xml"/><Relationship Id="rId15" Type="http://schemas.openxmlformats.org/officeDocument/2006/relationships/tags" Target="../tags/tag25.xml"/><Relationship Id="rId14" Type="http://schemas.openxmlformats.org/officeDocument/2006/relationships/tags" Target="../tags/tag24.xml"/><Relationship Id="rId13" Type="http://schemas.openxmlformats.org/officeDocument/2006/relationships/tags" Target="../tags/tag23.xml"/><Relationship Id="rId12" Type="http://schemas.openxmlformats.org/officeDocument/2006/relationships/tags" Target="../tags/tag22.xml"/><Relationship Id="rId11" Type="http://schemas.openxmlformats.org/officeDocument/2006/relationships/tags" Target="../tags/tag21.xml"/><Relationship Id="rId10" Type="http://schemas.openxmlformats.org/officeDocument/2006/relationships/tags" Target="../tags/tag20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4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.xml"/><Relationship Id="rId8" Type="http://schemas.openxmlformats.org/officeDocument/2006/relationships/tags" Target="../tags/tag62.xml"/><Relationship Id="rId7" Type="http://schemas.openxmlformats.org/officeDocument/2006/relationships/tags" Target="../tags/tag61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27650" name="文本框 24"/>
          <p:cNvSpPr/>
          <p:nvPr/>
        </p:nvSpPr>
        <p:spPr>
          <a:xfrm>
            <a:off x="3581400" y="5280025"/>
            <a:ext cx="6681788" cy="11988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报告人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：何志攀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单   位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charset="0"/>
              </a:rPr>
              <a:t>：北京师范大学附属实验中学</a:t>
            </a:r>
            <a:endParaRPr lang="zh-CN" altLang="en-US" sz="2400" dirty="0" smtClean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charset="0"/>
            </a:endParaRPr>
          </a:p>
        </p:txBody>
      </p:sp>
      <p:sp>
        <p:nvSpPr>
          <p:cNvPr id="27651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charset="0"/>
            </a:endParaRPr>
          </a:p>
        </p:txBody>
      </p:sp>
      <p:sp>
        <p:nvSpPr>
          <p:cNvPr id="27652" name="文本框 22"/>
          <p:cNvSpPr/>
          <p:nvPr/>
        </p:nvSpPr>
        <p:spPr>
          <a:xfrm>
            <a:off x="-152400" y="2336800"/>
            <a:ext cx="12344400" cy="212280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4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4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4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中华民族伟大复兴的中国梦</a:t>
            </a:r>
            <a:endParaRPr lang="en-US" altLang="zh-CN" sz="44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en-US" altLang="zh-CN" sz="44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   </a:t>
            </a:r>
            <a:endParaRPr lang="en-US" altLang="zh-CN" sz="44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zh-CN" altLang="en-US" sz="4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内容解读</a:t>
            </a:r>
            <a:endParaRPr lang="zh-CN" altLang="en-US" sz="44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654" name="文本框 99"/>
          <p:cNvSpPr txBox="1"/>
          <p:nvPr/>
        </p:nvSpPr>
        <p:spPr>
          <a:xfrm>
            <a:off x="23813" y="1290638"/>
            <a:ext cx="10739437" cy="523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zh-CN" sz="2800" b="1" dirty="0">
                <a:solidFill>
                  <a:srgbClr val="264457"/>
                </a:solidFill>
                <a:latin typeface="黑体" panose="02010609060101010101" charset="-122"/>
                <a:ea typeface="黑体" panose="02010609060101010101" charset="-122"/>
              </a:rPr>
              <a:t>《习近平新时代中国特色社会主义思想学生读本》</a:t>
            </a:r>
            <a:r>
              <a:rPr lang="zh-CN" altLang="en-US" sz="2800" b="1" dirty="0" smtClean="0">
                <a:solidFill>
                  <a:srgbClr val="264457"/>
                </a:solidFill>
                <a:latin typeface="黑体" panose="02010609060101010101" charset="-122"/>
                <a:ea typeface="黑体" panose="02010609060101010101" charset="-122"/>
              </a:rPr>
              <a:t>（初中）</a:t>
            </a:r>
            <a:endParaRPr lang="zh-CN" altLang="en-US" sz="2800" b="1" dirty="0">
              <a:solidFill>
                <a:srgbClr val="264457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3"/>
          <p:cNvSpPr/>
          <p:nvPr>
            <p:custDataLst>
              <p:tags r:id="rId1"/>
            </p:custDataLst>
          </p:nvPr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</a:t>
            </a:r>
            <a:endParaRPr lang="zh-CN" altLang="en-US" sz="9600" b="1" dirty="0">
              <a:solidFill>
                <a:srgbClr val="1D6295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838200" y="658812"/>
            <a:ext cx="8564880" cy="587375"/>
          </a:xfrm>
        </p:spPr>
        <p:txBody>
          <a:bodyPr>
            <a:normAutofit fontScale="87500" lnSpcReduction="10000"/>
          </a:bodyPr>
          <a:lstStyle>
            <a:lvl1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404040"/>
                </a:solidFill>
                <a:latin typeface="+mj-lt"/>
                <a:ea typeface="+mj-ea"/>
                <a:cs typeface="+mj-cs"/>
                <a:sym typeface="Calibri Light" panose="020F0302020204030204" pitchFamily="34" charset="0"/>
              </a:defRPr>
            </a:lvl1pPr>
            <a:lvl2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2pPr>
            <a:lvl3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3pPr>
            <a:lvl4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4pPr>
            <a:lvl5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5pPr>
            <a:lvl6pPr marL="13716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6pPr>
            <a:lvl7pPr marL="18288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7pPr>
            <a:lvl8pPr marL="22860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8pPr>
            <a:lvl9pPr marL="27432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9pPr>
          </a:lstStyle>
          <a:p>
            <a:pPr marL="0" algn="l" defTabSz="91440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3800" spc="22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全书切入点：中国梦</a:t>
            </a:r>
            <a:endParaRPr lang="zh-CN" altLang="en-US" sz="3800" spc="220" dirty="0" smtClean="0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702310" y="1520825"/>
            <a:ext cx="10786745" cy="4343400"/>
          </a:xfrm>
        </p:spPr>
        <p:txBody>
          <a:bodyPr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0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</a:t>
            </a:r>
            <a:r>
              <a:rPr lang="zh-CN" altLang="en-US" sz="30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每个人都有理想和追求，都有自己的梦想。现在，大家都在讨论中国梦，我以为，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实现中华民族伟大复兴，就是中华民族近代以来最伟大的梦想。</a:t>
            </a:r>
            <a:r>
              <a:rPr lang="zh-CN" altLang="en-US" sz="30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这个梦想，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凝聚了几代中国人的夙愿</a:t>
            </a:r>
            <a:r>
              <a:rPr lang="zh-CN" altLang="en-US" sz="30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，体现了中华民族和中国人民的整体利益，是每一个中华儿女的共同期盼。历史告诉我们，每个人的前途命运都与国家和民族的前途命运紧密相连。国家好，民族好，大家才会好。</a:t>
            </a:r>
            <a:r>
              <a:rPr lang="zh-CN" altLang="en-US" sz="3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实现中华民族伟大复兴是一项光荣而艰巨的事业，需要一代又一代中国人共同为之努力。</a:t>
            </a:r>
            <a:endParaRPr lang="zh-CN" altLang="en-US" sz="3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30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——</a:t>
            </a:r>
            <a:r>
              <a:rPr lang="zh-CN" altLang="en-US" sz="30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习近平《实现中华民族伟大复兴是中华民族近代以来最伟大的梦想</a:t>
            </a:r>
            <a:r>
              <a:rPr lang="zh-CN" altLang="en-US" sz="30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》</a:t>
            </a:r>
            <a:r>
              <a:rPr lang="zh-CN" altLang="en-US" sz="3000" b="1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（2012年11月29日）</a:t>
            </a:r>
            <a:endParaRPr lang="zh-CN" altLang="en-US" sz="3000" b="1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indent="0">
              <a:buNone/>
            </a:pPr>
            <a:endParaRPr lang="zh-CN" altLang="en-US" sz="3000" b="1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椭圆 955"/>
          <p:cNvSpPr/>
          <p:nvPr>
            <p:custDataLst>
              <p:tags r:id="rId1"/>
            </p:custDataLst>
          </p:nvPr>
        </p:nvSpPr>
        <p:spPr>
          <a:xfrm>
            <a:off x="2362815" y="6376121"/>
            <a:ext cx="556564" cy="556564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57" name="椭圆 956"/>
          <p:cNvSpPr/>
          <p:nvPr>
            <p:custDataLst>
              <p:tags r:id="rId2"/>
            </p:custDataLst>
          </p:nvPr>
        </p:nvSpPr>
        <p:spPr>
          <a:xfrm>
            <a:off x="325073" y="2138971"/>
            <a:ext cx="2688299" cy="2688299"/>
          </a:xfrm>
          <a:prstGeom prst="ellipse">
            <a:avLst/>
          </a:prstGeom>
          <a:gradFill flip="none" rotWithShape="1">
            <a:gsLst>
              <a:gs pos="0">
                <a:srgbClr val="BFBFBF"/>
              </a:gs>
              <a:gs pos="37000">
                <a:srgbClr val="FFFFFF"/>
              </a:gs>
              <a:gs pos="100000">
                <a:schemeClr val="accent3">
                  <a:tint val="0"/>
                </a:schemeClr>
              </a:gs>
            </a:gsLst>
            <a:lin ang="2700000" scaled="1"/>
          </a:gradFill>
          <a:ln w="28575" cap="flat" cmpd="sng" algn="ctr">
            <a:solidFill>
              <a:srgbClr val="F2F2F2"/>
            </a:solidFill>
            <a:prstDash val="solid"/>
          </a:ln>
          <a:effectLst>
            <a:outerShdw blurRad="254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58" name="椭圆 957"/>
          <p:cNvSpPr/>
          <p:nvPr>
            <p:custDataLst>
              <p:tags r:id="rId3"/>
            </p:custDataLst>
          </p:nvPr>
        </p:nvSpPr>
        <p:spPr>
          <a:xfrm>
            <a:off x="5059714" y="5928709"/>
            <a:ext cx="621152" cy="621152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59" name="椭圆 958"/>
          <p:cNvSpPr/>
          <p:nvPr>
            <p:custDataLst>
              <p:tags r:id="rId4"/>
            </p:custDataLst>
          </p:nvPr>
        </p:nvSpPr>
        <p:spPr>
          <a:xfrm>
            <a:off x="560971" y="2349468"/>
            <a:ext cx="2267304" cy="2267304"/>
          </a:xfrm>
          <a:prstGeom prst="ellipse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60" name="椭圆 959"/>
          <p:cNvSpPr/>
          <p:nvPr>
            <p:custDataLst>
              <p:tags r:id="rId5"/>
            </p:custDataLst>
          </p:nvPr>
        </p:nvSpPr>
        <p:spPr>
          <a:xfrm>
            <a:off x="8119625" y="6089914"/>
            <a:ext cx="768085" cy="76808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1" name="椭圆 960"/>
          <p:cNvSpPr/>
          <p:nvPr>
            <p:custDataLst>
              <p:tags r:id="rId6"/>
            </p:custDataLst>
          </p:nvPr>
        </p:nvSpPr>
        <p:spPr>
          <a:xfrm>
            <a:off x="6407315" y="6464046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2" name="椭圆 961"/>
          <p:cNvSpPr/>
          <p:nvPr>
            <p:custDataLst>
              <p:tags r:id="rId7"/>
            </p:custDataLst>
          </p:nvPr>
        </p:nvSpPr>
        <p:spPr>
          <a:xfrm>
            <a:off x="325172" y="6055985"/>
            <a:ext cx="609993" cy="60999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3" name="椭圆 962"/>
          <p:cNvSpPr/>
          <p:nvPr>
            <p:custDataLst>
              <p:tags r:id="rId8"/>
            </p:custDataLst>
          </p:nvPr>
        </p:nvSpPr>
        <p:spPr>
          <a:xfrm>
            <a:off x="3379995" y="6304336"/>
            <a:ext cx="723284" cy="723284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4" name="椭圆 963"/>
          <p:cNvSpPr/>
          <p:nvPr>
            <p:custDataLst>
              <p:tags r:id="rId9"/>
            </p:custDataLst>
          </p:nvPr>
        </p:nvSpPr>
        <p:spPr>
          <a:xfrm>
            <a:off x="7303239" y="6239285"/>
            <a:ext cx="618715" cy="61871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5" name="椭圆 964"/>
          <p:cNvSpPr/>
          <p:nvPr>
            <p:custDataLst>
              <p:tags r:id="rId10"/>
            </p:custDataLst>
          </p:nvPr>
        </p:nvSpPr>
        <p:spPr>
          <a:xfrm>
            <a:off x="2035942" y="6100714"/>
            <a:ext cx="212225" cy="21222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6" name="椭圆 965"/>
          <p:cNvSpPr/>
          <p:nvPr>
            <p:custDataLst>
              <p:tags r:id="rId11"/>
            </p:custDataLst>
          </p:nvPr>
        </p:nvSpPr>
        <p:spPr>
          <a:xfrm>
            <a:off x="1119113" y="6548642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7" name="椭圆 966"/>
          <p:cNvSpPr/>
          <p:nvPr>
            <p:custDataLst>
              <p:tags r:id="rId12"/>
            </p:custDataLst>
          </p:nvPr>
        </p:nvSpPr>
        <p:spPr>
          <a:xfrm>
            <a:off x="10107357" y="6473957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8" name="椭圆 967"/>
          <p:cNvSpPr/>
          <p:nvPr>
            <p:custDataLst>
              <p:tags r:id="rId13"/>
            </p:custDataLst>
          </p:nvPr>
        </p:nvSpPr>
        <p:spPr>
          <a:xfrm>
            <a:off x="4333265" y="6222511"/>
            <a:ext cx="180856" cy="180856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69" name="椭圆 968"/>
          <p:cNvSpPr/>
          <p:nvPr>
            <p:custDataLst>
              <p:tags r:id="rId14"/>
            </p:custDataLst>
          </p:nvPr>
        </p:nvSpPr>
        <p:spPr>
          <a:xfrm>
            <a:off x="11877317" y="6336417"/>
            <a:ext cx="212225" cy="212225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70" name="椭圆 969"/>
          <p:cNvSpPr/>
          <p:nvPr>
            <p:custDataLst>
              <p:tags r:id="rId15"/>
            </p:custDataLst>
          </p:nvPr>
        </p:nvSpPr>
        <p:spPr>
          <a:xfrm>
            <a:off x="9544327" y="6239285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71" name="椭圆 970"/>
          <p:cNvSpPr/>
          <p:nvPr>
            <p:custDataLst>
              <p:tags r:id="rId16"/>
            </p:custDataLst>
          </p:nvPr>
        </p:nvSpPr>
        <p:spPr>
          <a:xfrm>
            <a:off x="10992337" y="6406646"/>
            <a:ext cx="384043" cy="384043"/>
          </a:xfrm>
          <a:prstGeom prst="ellipse">
            <a:avLst/>
          </a:prstGeom>
          <a:solidFill>
            <a:srgbClr val="0070C0"/>
          </a:solidFill>
          <a:ln w="28575" cap="flat" cmpd="sng" algn="ctr">
            <a:solidFill>
              <a:srgbClr val="F2F2F2"/>
            </a:solidFill>
            <a:prstDash val="solid"/>
          </a:ln>
          <a:effectLst>
            <a:outerShdw blurRad="127000" dist="190500" dir="2699997" algn="ctr" rotWithShape="0">
              <a:srgbClr val="000000">
                <a:alpha val="23000"/>
              </a:srgbClr>
            </a:outerShdw>
          </a:effectLst>
        </p:spPr>
        <p:txBody>
          <a:bodyPr rtlCol="0" anchor="ctr"/>
          <a:lstStyle/>
          <a:p>
            <a:pPr algn="ctr" defTabSz="1088390">
              <a:defRPr/>
            </a:pPr>
            <a:endParaRPr lang="zh-CN" altLang="en-US" sz="2135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72" name="TextBox 971"/>
          <p:cNvSpPr txBox="1"/>
          <p:nvPr>
            <p:custDataLst>
              <p:tags r:id="rId17"/>
            </p:custDataLst>
          </p:nvPr>
        </p:nvSpPr>
        <p:spPr>
          <a:xfrm>
            <a:off x="840226" y="3110773"/>
            <a:ext cx="1832553" cy="523220"/>
          </a:xfrm>
          <a:prstGeom prst="rect">
            <a:avLst/>
          </a:prstGeom>
          <a:noFill/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spPr>
        <p:txBody>
          <a:bodyPr wrap="none" rtlCol="0">
            <a:spAutoFit/>
          </a:bodyPr>
          <a:lstStyle/>
          <a:p>
            <a:pPr defTabSz="1088390"/>
            <a:r>
              <a:rPr lang="zh-CN" altLang="en-US" sz="2800" b="1" spc="400" dirty="0" smtClean="0">
                <a:solidFill>
                  <a:schemeClr val="bg1"/>
                </a:solidFill>
                <a:cs typeface="+mn-ea"/>
                <a:sym typeface="+mn-lt"/>
              </a:rPr>
              <a:t>内容解读</a:t>
            </a:r>
            <a:endParaRPr lang="zh-CN" altLang="en-US" sz="2800" b="1" spc="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186059" y="1176774"/>
            <a:ext cx="4047251" cy="604838"/>
            <a:chOff x="3818511" y="1079593"/>
            <a:chExt cx="3633809" cy="543051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3" name="组合 2"/>
            <p:cNvGrpSpPr/>
            <p:nvPr/>
          </p:nvGrpSpPr>
          <p:grpSpPr>
            <a:xfrm>
              <a:off x="3818511" y="1084860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4" name="Freeform 5"/>
              <p:cNvSpPr>
                <a:spLocks noEditPoint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5" name="Freeform 6"/>
              <p:cNvSpPr/>
              <p:nvPr>
                <p:custDataLst>
                  <p:tags r:id="rId19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6" name="矩形 5"/>
            <p:cNvSpPr/>
            <p:nvPr>
              <p:custDataLst>
                <p:tags r:id="rId20"/>
              </p:custDataLst>
            </p:nvPr>
          </p:nvSpPr>
          <p:spPr>
            <a:xfrm>
              <a:off x="5113128" y="1090141"/>
              <a:ext cx="1988770" cy="532503"/>
            </a:xfrm>
            <a:prstGeom prst="rect">
              <a:avLst/>
            </a:prstGeom>
          </p:spPr>
          <p:txBody>
            <a:bodyPr wrap="square" lIns="162613" tIns="81307" rIns="162613" bIns="81307">
              <a:spAutoFit/>
            </a:bodyPr>
            <a:lstStyle/>
            <a:p>
              <a:pPr defTabSz="1088390">
                <a:defRPr/>
              </a:pPr>
              <a:endParaRPr lang="zh-CN" altLang="zh-CN" sz="2800" b="1" kern="100" dirty="0"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endParaRPr>
            </a:p>
          </p:txBody>
        </p:sp>
        <p:sp>
          <p:nvSpPr>
            <p:cNvPr id="7" name="文本框 48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459186" y="1079593"/>
              <a:ext cx="501137" cy="4686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1</a:t>
              </a:r>
              <a:endParaRPr lang="en-US" altLang="zh-CN" sz="2800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175301" y="2180084"/>
            <a:ext cx="4047251" cy="561150"/>
            <a:chOff x="3818511" y="1744615"/>
            <a:chExt cx="3633809" cy="503827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10" name="组合 9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12" name="Freeform 5"/>
              <p:cNvSpPr>
                <a:spLocks noEditPoint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14" name="Freeform 6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16" name="文本框 48"/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4459186" y="1779793"/>
              <a:ext cx="631582" cy="468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2</a:t>
              </a:r>
              <a:endParaRPr lang="en-US" altLang="zh-CN" sz="2800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229911" y="3168143"/>
            <a:ext cx="4047251" cy="538511"/>
            <a:chOff x="3818511" y="1744615"/>
            <a:chExt cx="3633809" cy="483501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31" name="组合 30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35" name="Freeform 5"/>
              <p:cNvSpPr>
                <a:spLocks noEditPoint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36" name="Freeform 6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37" name="文本框 48"/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4429864" y="1750471"/>
              <a:ext cx="631582" cy="4686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3</a:t>
              </a:r>
              <a:endParaRPr lang="en-US" altLang="zh-CN" sz="2800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3186096" y="4095779"/>
            <a:ext cx="4047251" cy="564646"/>
            <a:chOff x="3818511" y="1721150"/>
            <a:chExt cx="3633809" cy="506966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39" name="组合 38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40" name="Freeform 5"/>
              <p:cNvSpPr>
                <a:spLocks noEditPoint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41" name="Freeform 6"/>
              <p:cNvSpPr/>
              <p:nvPr>
                <p:custDataLst>
                  <p:tags r:id="rId29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42" name="文本框 48"/>
            <p:cNvSpPr txBox="1"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444525" y="1721150"/>
              <a:ext cx="631582" cy="4686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4</a:t>
              </a:r>
              <a:endParaRPr lang="en-US" altLang="zh-CN" sz="2800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endParaRPr>
            </a:p>
          </p:txBody>
        </p:sp>
      </p:grpSp>
      <p:sp>
        <p:nvSpPr>
          <p:cNvPr id="43" name="文本框 42"/>
          <p:cNvSpPr txBox="1"/>
          <p:nvPr/>
        </p:nvSpPr>
        <p:spPr>
          <a:xfrm>
            <a:off x="4769485" y="1276985"/>
            <a:ext cx="2151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本讲逻辑</a:t>
            </a:r>
            <a:endParaRPr lang="zh-CN" altLang="en-US" sz="2800" b="1" dirty="0" err="1" smtClean="0">
              <a:solidFill>
                <a:schemeClr val="bg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4816475" y="3239770"/>
            <a:ext cx="161290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教学重点</a:t>
            </a:r>
            <a:endParaRPr lang="zh-CN" altLang="en-US" sz="2800" b="1" dirty="0" err="1" smtClean="0">
              <a:solidFill>
                <a:schemeClr val="bg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4843145" y="4138295"/>
            <a:ext cx="161290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教学难点</a:t>
            </a:r>
            <a:endParaRPr lang="zh-CN" altLang="en-US" sz="2800" b="1" dirty="0" err="1" smtClean="0">
              <a:solidFill>
                <a:schemeClr val="bg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4780915" y="2251710"/>
            <a:ext cx="161290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2800" b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学习目标</a:t>
            </a:r>
            <a:endParaRPr lang="zh-CN" altLang="en-US" sz="2800" b="1" dirty="0" err="1" smtClean="0">
              <a:solidFill>
                <a:schemeClr val="bg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3175301" y="5024603"/>
            <a:ext cx="4047251" cy="548317"/>
            <a:chOff x="3818511" y="1735811"/>
            <a:chExt cx="3633809" cy="492305"/>
          </a:xfrm>
          <a:effectLst>
            <a:outerShdw blurRad="127000" dist="127000" dir="540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48" name="组合 47"/>
            <p:cNvGrpSpPr/>
            <p:nvPr/>
          </p:nvGrpSpPr>
          <p:grpSpPr>
            <a:xfrm>
              <a:off x="3818511" y="1744615"/>
              <a:ext cx="3633809" cy="483501"/>
              <a:chOff x="2540000" y="1059582"/>
              <a:chExt cx="6108700" cy="812800"/>
            </a:xfrm>
            <a:solidFill>
              <a:srgbClr val="005DA2"/>
            </a:solidFill>
          </p:grpSpPr>
          <p:sp>
            <p:nvSpPr>
              <p:cNvPr id="49" name="Freeform 5"/>
              <p:cNvSpPr>
                <a:spLocks noEditPoint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2540000" y="1069107"/>
                <a:ext cx="6108700" cy="800100"/>
              </a:xfrm>
              <a:custGeom>
                <a:avLst/>
                <a:gdLst>
                  <a:gd name="T0" fmla="*/ 56 w 3848"/>
                  <a:gd name="T1" fmla="*/ 0 h 504"/>
                  <a:gd name="T2" fmla="*/ 720 w 3848"/>
                  <a:gd name="T3" fmla="*/ 0 h 504"/>
                  <a:gd name="T4" fmla="*/ 576 w 3848"/>
                  <a:gd name="T5" fmla="*/ 84 h 504"/>
                  <a:gd name="T6" fmla="*/ 576 w 3848"/>
                  <a:gd name="T7" fmla="*/ 418 h 504"/>
                  <a:gd name="T8" fmla="*/ 726 w 3848"/>
                  <a:gd name="T9" fmla="*/ 504 h 504"/>
                  <a:gd name="T10" fmla="*/ 56 w 3848"/>
                  <a:gd name="T11" fmla="*/ 504 h 504"/>
                  <a:gd name="T12" fmla="*/ 56 w 3848"/>
                  <a:gd name="T13" fmla="*/ 504 h 504"/>
                  <a:gd name="T14" fmla="*/ 44 w 3848"/>
                  <a:gd name="T15" fmla="*/ 504 h 504"/>
                  <a:gd name="T16" fmla="*/ 34 w 3848"/>
                  <a:gd name="T17" fmla="*/ 500 h 504"/>
                  <a:gd name="T18" fmla="*/ 24 w 3848"/>
                  <a:gd name="T19" fmla="*/ 494 h 504"/>
                  <a:gd name="T20" fmla="*/ 16 w 3848"/>
                  <a:gd name="T21" fmla="*/ 488 h 504"/>
                  <a:gd name="T22" fmla="*/ 8 w 3848"/>
                  <a:gd name="T23" fmla="*/ 480 h 504"/>
                  <a:gd name="T24" fmla="*/ 4 w 3848"/>
                  <a:gd name="T25" fmla="*/ 470 h 504"/>
                  <a:gd name="T26" fmla="*/ 0 w 3848"/>
                  <a:gd name="T27" fmla="*/ 460 h 504"/>
                  <a:gd name="T28" fmla="*/ 0 w 3848"/>
                  <a:gd name="T29" fmla="*/ 448 h 504"/>
                  <a:gd name="T30" fmla="*/ 0 w 3848"/>
                  <a:gd name="T31" fmla="*/ 56 h 504"/>
                  <a:gd name="T32" fmla="*/ 0 w 3848"/>
                  <a:gd name="T33" fmla="*/ 56 h 504"/>
                  <a:gd name="T34" fmla="*/ 0 w 3848"/>
                  <a:gd name="T35" fmla="*/ 44 h 504"/>
                  <a:gd name="T36" fmla="*/ 4 w 3848"/>
                  <a:gd name="T37" fmla="*/ 34 h 504"/>
                  <a:gd name="T38" fmla="*/ 8 w 3848"/>
                  <a:gd name="T39" fmla="*/ 24 h 504"/>
                  <a:gd name="T40" fmla="*/ 16 w 3848"/>
                  <a:gd name="T41" fmla="*/ 16 h 504"/>
                  <a:gd name="T42" fmla="*/ 24 w 3848"/>
                  <a:gd name="T43" fmla="*/ 10 h 504"/>
                  <a:gd name="T44" fmla="*/ 34 w 3848"/>
                  <a:gd name="T45" fmla="*/ 4 h 504"/>
                  <a:gd name="T46" fmla="*/ 44 w 3848"/>
                  <a:gd name="T47" fmla="*/ 0 h 504"/>
                  <a:gd name="T48" fmla="*/ 56 w 3848"/>
                  <a:gd name="T49" fmla="*/ 0 h 504"/>
                  <a:gd name="T50" fmla="*/ 56 w 3848"/>
                  <a:gd name="T51" fmla="*/ 0 h 504"/>
                  <a:gd name="T52" fmla="*/ 1010 w 3848"/>
                  <a:gd name="T53" fmla="*/ 0 h 504"/>
                  <a:gd name="T54" fmla="*/ 3792 w 3848"/>
                  <a:gd name="T55" fmla="*/ 0 h 504"/>
                  <a:gd name="T56" fmla="*/ 3792 w 3848"/>
                  <a:gd name="T57" fmla="*/ 0 h 504"/>
                  <a:gd name="T58" fmla="*/ 3804 w 3848"/>
                  <a:gd name="T59" fmla="*/ 0 h 504"/>
                  <a:gd name="T60" fmla="*/ 3814 w 3848"/>
                  <a:gd name="T61" fmla="*/ 4 h 504"/>
                  <a:gd name="T62" fmla="*/ 3824 w 3848"/>
                  <a:gd name="T63" fmla="*/ 10 h 504"/>
                  <a:gd name="T64" fmla="*/ 3832 w 3848"/>
                  <a:gd name="T65" fmla="*/ 16 h 504"/>
                  <a:gd name="T66" fmla="*/ 3838 w 3848"/>
                  <a:gd name="T67" fmla="*/ 24 h 504"/>
                  <a:gd name="T68" fmla="*/ 3844 w 3848"/>
                  <a:gd name="T69" fmla="*/ 34 h 504"/>
                  <a:gd name="T70" fmla="*/ 3848 w 3848"/>
                  <a:gd name="T71" fmla="*/ 44 h 504"/>
                  <a:gd name="T72" fmla="*/ 3848 w 3848"/>
                  <a:gd name="T73" fmla="*/ 56 h 504"/>
                  <a:gd name="T74" fmla="*/ 3848 w 3848"/>
                  <a:gd name="T75" fmla="*/ 448 h 504"/>
                  <a:gd name="T76" fmla="*/ 3848 w 3848"/>
                  <a:gd name="T77" fmla="*/ 448 h 504"/>
                  <a:gd name="T78" fmla="*/ 3848 w 3848"/>
                  <a:gd name="T79" fmla="*/ 460 h 504"/>
                  <a:gd name="T80" fmla="*/ 3844 w 3848"/>
                  <a:gd name="T81" fmla="*/ 470 h 504"/>
                  <a:gd name="T82" fmla="*/ 3838 w 3848"/>
                  <a:gd name="T83" fmla="*/ 480 h 504"/>
                  <a:gd name="T84" fmla="*/ 3832 w 3848"/>
                  <a:gd name="T85" fmla="*/ 488 h 504"/>
                  <a:gd name="T86" fmla="*/ 3824 w 3848"/>
                  <a:gd name="T87" fmla="*/ 494 h 504"/>
                  <a:gd name="T88" fmla="*/ 3814 w 3848"/>
                  <a:gd name="T89" fmla="*/ 500 h 504"/>
                  <a:gd name="T90" fmla="*/ 3804 w 3848"/>
                  <a:gd name="T91" fmla="*/ 504 h 504"/>
                  <a:gd name="T92" fmla="*/ 3792 w 3848"/>
                  <a:gd name="T93" fmla="*/ 504 h 504"/>
                  <a:gd name="T94" fmla="*/ 1004 w 3848"/>
                  <a:gd name="T95" fmla="*/ 504 h 504"/>
                  <a:gd name="T96" fmla="*/ 1154 w 3848"/>
                  <a:gd name="T97" fmla="*/ 418 h 504"/>
                  <a:gd name="T98" fmla="*/ 1154 w 3848"/>
                  <a:gd name="T99" fmla="*/ 84 h 504"/>
                  <a:gd name="T100" fmla="*/ 1010 w 3848"/>
                  <a:gd name="T10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848" h="503">
                    <a:moveTo>
                      <a:pt x="56" y="0"/>
                    </a:moveTo>
                    <a:lnTo>
                      <a:pt x="720" y="0"/>
                    </a:lnTo>
                    <a:lnTo>
                      <a:pt x="576" y="84"/>
                    </a:lnTo>
                    <a:lnTo>
                      <a:pt x="576" y="418"/>
                    </a:lnTo>
                    <a:lnTo>
                      <a:pt x="726" y="504"/>
                    </a:lnTo>
                    <a:lnTo>
                      <a:pt x="56" y="504"/>
                    </a:lnTo>
                    <a:lnTo>
                      <a:pt x="56" y="504"/>
                    </a:lnTo>
                    <a:lnTo>
                      <a:pt x="44" y="504"/>
                    </a:lnTo>
                    <a:lnTo>
                      <a:pt x="34" y="500"/>
                    </a:lnTo>
                    <a:lnTo>
                      <a:pt x="24" y="494"/>
                    </a:lnTo>
                    <a:lnTo>
                      <a:pt x="16" y="488"/>
                    </a:lnTo>
                    <a:lnTo>
                      <a:pt x="8" y="480"/>
                    </a:lnTo>
                    <a:lnTo>
                      <a:pt x="4" y="470"/>
                    </a:lnTo>
                    <a:lnTo>
                      <a:pt x="0" y="460"/>
                    </a:lnTo>
                    <a:lnTo>
                      <a:pt x="0" y="448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0" y="44"/>
                    </a:lnTo>
                    <a:lnTo>
                      <a:pt x="4" y="34"/>
                    </a:lnTo>
                    <a:lnTo>
                      <a:pt x="8" y="24"/>
                    </a:lnTo>
                    <a:lnTo>
                      <a:pt x="16" y="16"/>
                    </a:lnTo>
                    <a:lnTo>
                      <a:pt x="24" y="10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  <a:moveTo>
                      <a:pt x="1010" y="0"/>
                    </a:moveTo>
                    <a:lnTo>
                      <a:pt x="3792" y="0"/>
                    </a:lnTo>
                    <a:lnTo>
                      <a:pt x="3792" y="0"/>
                    </a:lnTo>
                    <a:lnTo>
                      <a:pt x="3804" y="0"/>
                    </a:lnTo>
                    <a:lnTo>
                      <a:pt x="3814" y="4"/>
                    </a:lnTo>
                    <a:lnTo>
                      <a:pt x="3824" y="10"/>
                    </a:lnTo>
                    <a:lnTo>
                      <a:pt x="3832" y="16"/>
                    </a:lnTo>
                    <a:lnTo>
                      <a:pt x="3838" y="24"/>
                    </a:lnTo>
                    <a:lnTo>
                      <a:pt x="3844" y="34"/>
                    </a:lnTo>
                    <a:lnTo>
                      <a:pt x="3848" y="44"/>
                    </a:lnTo>
                    <a:lnTo>
                      <a:pt x="3848" y="56"/>
                    </a:lnTo>
                    <a:lnTo>
                      <a:pt x="3848" y="448"/>
                    </a:lnTo>
                    <a:lnTo>
                      <a:pt x="3848" y="448"/>
                    </a:lnTo>
                    <a:lnTo>
                      <a:pt x="3848" y="460"/>
                    </a:lnTo>
                    <a:lnTo>
                      <a:pt x="3844" y="470"/>
                    </a:lnTo>
                    <a:lnTo>
                      <a:pt x="3838" y="480"/>
                    </a:lnTo>
                    <a:lnTo>
                      <a:pt x="3832" y="488"/>
                    </a:lnTo>
                    <a:lnTo>
                      <a:pt x="3824" y="494"/>
                    </a:lnTo>
                    <a:lnTo>
                      <a:pt x="3814" y="500"/>
                    </a:lnTo>
                    <a:lnTo>
                      <a:pt x="3804" y="504"/>
                    </a:lnTo>
                    <a:lnTo>
                      <a:pt x="3792" y="504"/>
                    </a:lnTo>
                    <a:lnTo>
                      <a:pt x="1004" y="504"/>
                    </a:lnTo>
                    <a:lnTo>
                      <a:pt x="1154" y="418"/>
                    </a:lnTo>
                    <a:lnTo>
                      <a:pt x="1154" y="84"/>
                    </a:lnTo>
                    <a:lnTo>
                      <a:pt x="1010" y="0"/>
                    </a:lnTo>
                    <a:close/>
                  </a:path>
                </a:pathLst>
              </a:custGeom>
              <a:noFill/>
              <a:ln w="12700">
                <a:solidFill>
                  <a:srgbClr val="0070C0"/>
                </a:solidFill>
                <a:prstDash val="sysDot"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  <p:sp>
            <p:nvSpPr>
              <p:cNvPr id="50" name="Freeform 6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3562350" y="1059582"/>
                <a:ext cx="701675" cy="812800"/>
              </a:xfrm>
              <a:custGeom>
                <a:avLst/>
                <a:gdLst>
                  <a:gd name="T0" fmla="*/ 220 w 442"/>
                  <a:gd name="T1" fmla="*/ 0 h 512"/>
                  <a:gd name="T2" fmla="*/ 332 w 442"/>
                  <a:gd name="T3" fmla="*/ 64 h 512"/>
                  <a:gd name="T4" fmla="*/ 442 w 442"/>
                  <a:gd name="T5" fmla="*/ 128 h 512"/>
                  <a:gd name="T6" fmla="*/ 442 w 442"/>
                  <a:gd name="T7" fmla="*/ 256 h 512"/>
                  <a:gd name="T8" fmla="*/ 442 w 442"/>
                  <a:gd name="T9" fmla="*/ 384 h 512"/>
                  <a:gd name="T10" fmla="*/ 332 w 442"/>
                  <a:gd name="T11" fmla="*/ 448 h 512"/>
                  <a:gd name="T12" fmla="*/ 220 w 442"/>
                  <a:gd name="T13" fmla="*/ 512 h 512"/>
                  <a:gd name="T14" fmla="*/ 110 w 442"/>
                  <a:gd name="T15" fmla="*/ 448 h 512"/>
                  <a:gd name="T16" fmla="*/ 0 w 442"/>
                  <a:gd name="T17" fmla="*/ 384 h 512"/>
                  <a:gd name="T18" fmla="*/ 0 w 442"/>
                  <a:gd name="T19" fmla="*/ 256 h 512"/>
                  <a:gd name="T20" fmla="*/ 0 w 442"/>
                  <a:gd name="T21" fmla="*/ 128 h 512"/>
                  <a:gd name="T22" fmla="*/ 110 w 442"/>
                  <a:gd name="T23" fmla="*/ 64 h 512"/>
                  <a:gd name="T24" fmla="*/ 220 w 442"/>
                  <a:gd name="T25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2" h="512">
                    <a:moveTo>
                      <a:pt x="220" y="0"/>
                    </a:moveTo>
                    <a:lnTo>
                      <a:pt x="332" y="64"/>
                    </a:lnTo>
                    <a:lnTo>
                      <a:pt x="442" y="128"/>
                    </a:lnTo>
                    <a:lnTo>
                      <a:pt x="442" y="256"/>
                    </a:lnTo>
                    <a:lnTo>
                      <a:pt x="442" y="384"/>
                    </a:lnTo>
                    <a:lnTo>
                      <a:pt x="332" y="448"/>
                    </a:lnTo>
                    <a:lnTo>
                      <a:pt x="220" y="512"/>
                    </a:lnTo>
                    <a:lnTo>
                      <a:pt x="110" y="448"/>
                    </a:lnTo>
                    <a:lnTo>
                      <a:pt x="0" y="384"/>
                    </a:lnTo>
                    <a:lnTo>
                      <a:pt x="0" y="256"/>
                    </a:lnTo>
                    <a:lnTo>
                      <a:pt x="0" y="128"/>
                    </a:lnTo>
                    <a:lnTo>
                      <a:pt x="110" y="64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088390">
                  <a:defRPr/>
                </a:pPr>
                <a:endParaRPr lang="zh-CN" altLang="en-US" sz="2800" b="1" kern="0"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51" name="文本框 48"/>
            <p:cNvSpPr txBox="1"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4459186" y="1735811"/>
              <a:ext cx="631582" cy="4686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defTabSz="1088390">
                <a:defRPr/>
              </a:pPr>
              <a:r>
                <a:rPr lang="en-US" altLang="zh-CN" sz="2800" b="1" kern="0" dirty="0" smtClean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+mn-ea"/>
                  <a:sym typeface="+mn-lt"/>
                </a:rPr>
                <a:t>5</a:t>
              </a:r>
              <a:endParaRPr lang="en-US" altLang="zh-CN" sz="2800" b="1" kern="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endParaRPr>
            </a:p>
          </p:txBody>
        </p:sp>
      </p:grpSp>
      <p:sp>
        <p:nvSpPr>
          <p:cNvPr id="52" name="文本框 51"/>
          <p:cNvSpPr txBox="1"/>
          <p:nvPr/>
        </p:nvSpPr>
        <p:spPr>
          <a:xfrm>
            <a:off x="4860290" y="5050790"/>
            <a:ext cx="161290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整体框架</a:t>
            </a:r>
            <a:endParaRPr lang="zh-CN" altLang="en-US" sz="2800" b="1" dirty="0" err="1" smtClean="0">
              <a:solidFill>
                <a:schemeClr val="bg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3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4369">
        <p14:flip dir="r"/>
      </p:transition>
    </mc:Choice>
    <mc:Fallback>
      <p:transition spd="slow" advClick="0" advTm="4369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95072" y="727773"/>
            <a:ext cx="5824474" cy="703922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3800" b="1" spc="22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3800" b="1" spc="22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3800" b="1" spc="220" dirty="0" err="1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本讲逻辑</a:t>
            </a:r>
            <a:endParaRPr lang="en-US" altLang="zh-CN" sz="3800" b="1" spc="220" dirty="0" err="1" smtClean="0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2"/>
            </p:custDataLst>
          </p:nvPr>
        </p:nvSpPr>
        <p:spPr>
          <a:xfrm>
            <a:off x="5327650" y="1996440"/>
            <a:ext cx="6121400" cy="286512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/>
        </p:nvSpPr>
        <p:spPr>
          <a:xfrm>
            <a:off x="617220" y="1655445"/>
            <a:ext cx="10770108" cy="4769485"/>
          </a:xfrm>
        </p:spPr>
        <p:txBody>
          <a:bodyPr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91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一 几代中国人的美好夙愿</a:t>
            </a:r>
            <a:endParaRPr lang="zh-CN" altLang="zh-CN" sz="2600" b="1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  <a:sym typeface="+mn-ea"/>
            </a:endParaRPr>
          </a:p>
          <a:p>
            <a:pPr marL="8763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理论叙述</a:t>
            </a:r>
            <a:r>
              <a:rPr lang="en-US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——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首先，</a:t>
            </a: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追溯中国梦的由来（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中国梦是跨越百年的伟大梦想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）：苦难催生</a:t>
            </a:r>
            <a:r>
              <a:rPr lang="zh-CN" altLang="zh-CN" sz="2600" b="1" dirty="0" smtClean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梦想</a:t>
            </a:r>
            <a:r>
              <a:rPr lang="zh-CN" altLang="en-US" sz="2600" b="1" dirty="0" smtClean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，</a:t>
            </a:r>
            <a:r>
              <a:rPr lang="zh-CN" altLang="zh-CN" sz="2600" b="1" dirty="0" smtClean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抗争</a:t>
            </a: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实现梦想；其次，展开中国梦的本质：实现国家富强、民族振兴、人民幸福，中国梦是国家情怀、民族情怀、人民情怀的统一。</a:t>
            </a:r>
            <a:endParaRPr lang="zh-CN" altLang="zh-CN" sz="2600" b="1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  <a:sym typeface="+mn-ea"/>
            </a:endParaRPr>
          </a:p>
          <a:p>
            <a:pPr marL="8763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价值立意</a:t>
            </a:r>
            <a:r>
              <a:rPr lang="en-US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——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首先，提供纵深的历史视野，将学生的生命</a:t>
            </a:r>
            <a:r>
              <a:rPr lang="zh-CN" altLang="en-US" sz="2600" b="1" dirty="0" smtClean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历程</a:t>
            </a:r>
            <a:r>
              <a:rPr lang="en-US" altLang="zh-CN" sz="2600" b="1" dirty="0" smtClean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拉长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，连接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小我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与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大我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，引起情感和认知的共鸣；其次，体会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中国梦是中华儿女团结奋斗的最大公约数和最大同心圆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，我们都是中国梦的参与者、书写者，强化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小我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与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dirty="0" smtClean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大我</a:t>
            </a:r>
            <a:r>
              <a:rPr lang="en-US" altLang="zh-CN" sz="2600" b="1" dirty="0" smtClean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en-US" sz="2600" b="1" dirty="0" smtClean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统一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的意识。</a:t>
            </a:r>
            <a:endParaRPr lang="zh-CN" altLang="en-US" sz="2600" b="1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95072" y="727773"/>
            <a:ext cx="5824474" cy="703922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3800" b="1" spc="22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3800" b="1" spc="22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3800" b="1" spc="220" dirty="0" err="1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本讲逻辑</a:t>
            </a:r>
            <a:endParaRPr lang="en-US" altLang="zh-CN" sz="3800" b="1" spc="220" dirty="0" err="1" smtClean="0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2"/>
            </p:custDataLst>
          </p:nvPr>
        </p:nvSpPr>
        <p:spPr>
          <a:xfrm>
            <a:off x="5327650" y="1996440"/>
            <a:ext cx="6121400" cy="286512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/>
        </p:nvSpPr>
        <p:spPr>
          <a:xfrm>
            <a:off x="617220" y="1655445"/>
            <a:ext cx="10240010" cy="4769485"/>
          </a:xfrm>
        </p:spPr>
        <p:txBody>
          <a:bodyPr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91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二 </a:t>
            </a:r>
            <a:r>
              <a:rPr lang="zh-CN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两步走</a:t>
            </a:r>
            <a:r>
              <a:rPr lang="zh-CN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建成社会主义现代化强国</a:t>
            </a:r>
            <a:endParaRPr lang="zh-CN" altLang="zh-CN" sz="2600" b="1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  <a:sym typeface="+mn-ea"/>
            </a:endParaRPr>
          </a:p>
          <a:p>
            <a:pPr marL="8763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理论叙述</a:t>
            </a:r>
            <a:r>
              <a:rPr lang="en-US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——</a:t>
            </a:r>
            <a:r>
              <a:rPr lang="zh-CN" altLang="en-US" sz="2600" b="1" dirty="0" smtClean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首先，回顾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我国现代化建设的奋斗历程及各历史时期的目标，如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由</a:t>
            </a: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落后的农业国变成先进的工业国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、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四个现代化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、</a:t>
            </a:r>
            <a:r>
              <a:rPr lang="zh-CN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三步走</a:t>
            </a:r>
            <a:r>
              <a:rPr lang="zh-CN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，以及在前两步目标实现的基础上，提出</a:t>
            </a:r>
            <a:r>
              <a:rPr lang="en-US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两个一百年</a:t>
            </a:r>
            <a:r>
              <a:rPr lang="en-US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的战略目标；其次，展望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分两步走建成社会主义现代化强国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的战略安排，畅想未来蓝图。</a:t>
            </a:r>
            <a:endParaRPr lang="zh-CN" altLang="en-US" sz="2600" b="1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  <a:sym typeface="+mn-ea"/>
            </a:endParaRPr>
          </a:p>
          <a:p>
            <a:pPr marL="8763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lang="zh-CN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价值立意</a:t>
            </a:r>
            <a:r>
              <a:rPr lang="en-US" altLang="zh-CN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——</a:t>
            </a:r>
            <a:r>
              <a:rPr lang="zh-CN" altLang="en-US" sz="2600" b="1" spc="10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通过感受追求现代化的</a:t>
            </a:r>
            <a:r>
              <a:rPr lang="en-US" altLang="zh-CN" sz="2600" b="1" spc="100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spc="10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接力跑</a:t>
            </a:r>
            <a:r>
              <a:rPr lang="en-US" altLang="zh-CN" sz="2600" b="1" spc="100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en-US" sz="2600" b="1" spc="10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过程，感悟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每一代人有每一代人的长征路，每一代人都要走好自己的长征路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。体会前人艰辛，认同发展道路，树立对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“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两步走</a:t>
            </a:r>
            <a:r>
              <a:rPr lang="en-US" altLang="zh-CN" sz="2600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  <a:sym typeface="+mn-ea"/>
              </a:rPr>
              <a:t>”</a:t>
            </a:r>
            <a:r>
              <a:rPr lang="zh-CN" altLang="en-US" sz="2600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+mn-ea"/>
              </a:rPr>
              <a:t>战略安排的信心，以及承前启后、接续奋斗的理想信念。</a:t>
            </a:r>
            <a:endParaRPr lang="zh-CN" altLang="en-US" sz="2600" b="1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95072" y="727773"/>
            <a:ext cx="5824474" cy="703922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3800" b="1" spc="22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3800" b="1" spc="22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3800" b="1" spc="220" dirty="0" err="1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en-US" altLang="zh-CN" sz="3800" b="1" spc="220" dirty="0" err="1" smtClean="0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2"/>
            </p:custDataLst>
          </p:nvPr>
        </p:nvSpPr>
        <p:spPr>
          <a:xfrm>
            <a:off x="5327650" y="1996440"/>
            <a:ext cx="6121400" cy="286512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lvl="0" fontAlgn="auto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</a:pPr>
            <a:endParaRPr lang="zh-CN" altLang="en-US" sz="2400" spc="16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673100" y="1924051"/>
            <a:ext cx="9970516" cy="453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en-US" altLang="zh-CN" sz="3265" b="1" dirty="0" smtClean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1.</a:t>
            </a:r>
            <a:r>
              <a:rPr lang="zh-CN" altLang="zh-CN" sz="3265" b="1" dirty="0" smtClean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通过</a:t>
            </a:r>
            <a:r>
              <a:rPr lang="zh-CN" altLang="zh-CN" sz="3265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回顾历史，感悟近代以来中华民族最伟大的梦想，理解中国梦的本质，认同中国梦的意义。</a:t>
            </a:r>
            <a:endParaRPr lang="zh-CN" altLang="zh-CN" sz="3265" b="1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3265" b="1" dirty="0" smtClean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2.</a:t>
            </a:r>
            <a:r>
              <a:rPr lang="zh-CN" altLang="zh-CN" sz="3265" b="1" dirty="0" smtClean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通过</a:t>
            </a:r>
            <a:r>
              <a:rPr lang="zh-CN" altLang="zh-CN" sz="3265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梳理社会主义现代化建设的历程，感悟</a:t>
            </a:r>
            <a:r>
              <a:rPr lang="zh-CN" altLang="zh-CN" sz="3265" b="1" spc="-10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前赴后继、不断努</a:t>
            </a:r>
            <a:r>
              <a:rPr lang="zh-CN" altLang="en-US" sz="3265" b="1" spc="-10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力的奋斗历程，了解</a:t>
            </a:r>
            <a:r>
              <a:rPr lang="zh-CN" altLang="en-US" sz="3265" b="1" spc="-100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</a:rPr>
              <a:t>“</a:t>
            </a:r>
            <a:r>
              <a:rPr lang="zh-CN" altLang="en-US" sz="3265" b="1" spc="-10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两个</a:t>
            </a:r>
            <a:r>
              <a:rPr lang="zh-CN" altLang="en-US" sz="3265" b="1" spc="-100" dirty="0" smtClean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一百年</a:t>
            </a:r>
            <a:r>
              <a:rPr lang="zh-CN" altLang="en-US" sz="3265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</a:rPr>
              <a:t>”“</a:t>
            </a:r>
            <a:r>
              <a:rPr lang="zh-CN" altLang="en-US" sz="3265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两步走</a:t>
            </a:r>
            <a:r>
              <a:rPr lang="zh-CN" altLang="en-US" sz="3265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</a:rPr>
              <a:t>”</a:t>
            </a:r>
            <a:r>
              <a:rPr lang="zh-CN" altLang="en-US" sz="3265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等战略安排，树立通过踏实奋斗，终能实现理想的坚定信念。</a:t>
            </a:r>
            <a:endParaRPr lang="zh-CN" altLang="en-US" sz="3265" b="1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11"/>
          <p:cNvSpPr txBox="1"/>
          <p:nvPr/>
        </p:nvSpPr>
        <p:spPr>
          <a:xfrm>
            <a:off x="3049556" y="3553256"/>
            <a:ext cx="8252751" cy="421640"/>
          </a:xfrm>
          <a:prstGeom prst="rect">
            <a:avLst/>
          </a:prstGeom>
          <a:noFill/>
        </p:spPr>
        <p:txBody>
          <a:bodyPr wrap="square" lIns="115104" tIns="57553" rIns="115104" bIns="57553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0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endParaRPr lang="zh-CN" altLang="en-US" sz="28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38325" y="349567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4535" y="779780"/>
            <a:ext cx="341376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40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</a:t>
            </a:r>
            <a:r>
              <a:rPr lang="zh-CN" altLang="en-US" sz="4000" b="1" spc="24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</a:t>
            </a:r>
            <a:r>
              <a:rPr lang="en-US" altLang="zh-CN" sz="4000" b="1" spc="240" dirty="0" err="1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教学重点</a:t>
            </a:r>
            <a:endParaRPr lang="en-US" altLang="zh-CN" sz="4000" b="1" spc="240" dirty="0" err="1" smtClean="0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965325" y="369252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endParaRPr lang="en-US" altLang="zh-CN" sz="36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965325" y="2077085"/>
            <a:ext cx="7975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altLang="zh-CN" sz="36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2077085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zh-CN" altLang="zh-CN" sz="3265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帮助学生全面理解中国梦的本质，从而感悟</a:t>
            </a:r>
            <a:r>
              <a:rPr lang="zh-CN" altLang="zh-CN" sz="3265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</a:rPr>
              <a:t>“</a:t>
            </a:r>
            <a:r>
              <a:rPr lang="zh-CN" altLang="zh-CN" sz="3265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中国梦是</a:t>
            </a:r>
            <a:r>
              <a:rPr lang="zh-CN" altLang="zh-CN" sz="3265" b="1" spc="10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国家情怀、民族情怀、人民情怀的统一</a:t>
            </a:r>
            <a:r>
              <a:rPr lang="zh-CN" altLang="zh-CN" sz="3265" b="1" spc="100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</a:rPr>
              <a:t>”</a:t>
            </a:r>
            <a:r>
              <a:rPr lang="zh-CN" altLang="zh-CN" sz="3265" b="1" spc="100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，认同其是</a:t>
            </a:r>
            <a:r>
              <a:rPr lang="zh-CN" altLang="zh-CN" sz="3265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</a:rPr>
              <a:t>“</a:t>
            </a:r>
            <a:r>
              <a:rPr lang="zh-CN" altLang="zh-CN" sz="3265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中华儿女团结奋斗的最大公约数和最大同心圆</a:t>
            </a:r>
            <a:r>
              <a:rPr lang="zh-CN" altLang="zh-CN" sz="3265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</a:rPr>
              <a:t>”</a:t>
            </a:r>
            <a:r>
              <a:rPr lang="zh-CN" altLang="zh-CN" sz="3265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。</a:t>
            </a:r>
            <a:endParaRPr lang="zh-CN" altLang="zh-CN" sz="3265" b="1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lvl="1"/>
            <a:endParaRPr lang="zh-CN" altLang="zh-CN" sz="2800" b="1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endParaRPr lang="zh-CN" altLang="en-US" sz="3200" dirty="0"/>
          </a:p>
        </p:txBody>
      </p:sp>
    </p:spTree>
    <p:custDataLst>
      <p:tags r:id="rId1"/>
    </p:custData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609605" y="967110"/>
            <a:ext cx="10972876" cy="762000"/>
          </a:xfrm>
          <a:prstGeom prst="rect">
            <a:avLst/>
          </a:prstGeom>
          <a:noFill/>
        </p:spPr>
        <p:txBody>
          <a:bodyPr wrap="square" lIns="63500" tIns="25400" rIns="63500" bIns="25400" rtlCol="0" anchor="ctr" anchorCtr="0"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b="1" spc="240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  <a:r>
              <a:rPr lang="zh-CN" altLang="en-US" sz="4000" b="1" spc="240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4000" b="1" spc="240" dirty="0" err="1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教学难点</a:t>
            </a:r>
            <a:endParaRPr lang="en-US" altLang="zh-CN" sz="4000" b="1" spc="240" dirty="0" err="1" smtClean="0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序号1" descr="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"/>
          <p:cNvSpPr txBox="1"/>
          <p:nvPr>
            <p:custDataLst>
              <p:tags r:id="rId2"/>
            </p:custDataLst>
          </p:nvPr>
        </p:nvSpPr>
        <p:spPr>
          <a:xfrm>
            <a:off x="3043934" y="2964476"/>
            <a:ext cx="880270" cy="784639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4200" b="1" spc="340" dirty="0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cs typeface="Montserrat Black"/>
            </a:endParaRPr>
          </a:p>
        </p:txBody>
      </p:sp>
      <p:sp>
        <p:nvSpPr>
          <p:cNvPr id="17" name="TextBox 21"/>
          <p:cNvSpPr txBox="1"/>
          <p:nvPr>
            <p:custDataLst>
              <p:tags r:id="rId3"/>
            </p:custDataLst>
          </p:nvPr>
        </p:nvSpPr>
        <p:spPr>
          <a:xfrm>
            <a:off x="1656080" y="4341495"/>
            <a:ext cx="4356735" cy="1882775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>
              <a:lnSpc>
                <a:spcPct val="100000"/>
              </a:lnSpc>
            </a:pPr>
            <a:r>
              <a:rPr lang="en-US" altLang="zh-CN" sz="18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 </a:t>
            </a:r>
            <a:endParaRPr lang="zh-CN" altLang="en-US" sz="28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18" name="Rectangle 29"/>
          <p:cNvSpPr/>
          <p:nvPr>
            <p:custDataLst>
              <p:tags r:id="rId4"/>
            </p:custDataLst>
          </p:nvPr>
        </p:nvSpPr>
        <p:spPr>
          <a:xfrm>
            <a:off x="2188411" y="3767868"/>
            <a:ext cx="2592873" cy="573522"/>
          </a:xfrm>
          <a:prstGeom prst="rect">
            <a:avLst/>
          </a:prstGeom>
        </p:spPr>
        <p:txBody>
          <a:bodyPr wrap="square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endParaRPr lang="zh-CN" altLang="en-US" sz="2800" b="1" spc="2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0" name="序号1" descr="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"/>
          <p:cNvSpPr txBox="1"/>
          <p:nvPr>
            <p:custDataLst>
              <p:tags r:id="rId5"/>
            </p:custDataLst>
          </p:nvPr>
        </p:nvSpPr>
        <p:spPr>
          <a:xfrm>
            <a:off x="7725518" y="1972510"/>
            <a:ext cx="880270" cy="784639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endParaRPr lang="en-US" sz="4200" b="1" spc="34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Montserrat Black"/>
            </a:endParaRPr>
          </a:p>
        </p:txBody>
      </p:sp>
      <p:sp>
        <p:nvSpPr>
          <p:cNvPr id="32" name="TextBox 21"/>
          <p:cNvSpPr txBox="1"/>
          <p:nvPr>
            <p:custDataLst>
              <p:tags r:id="rId6"/>
            </p:custDataLst>
          </p:nvPr>
        </p:nvSpPr>
        <p:spPr>
          <a:xfrm>
            <a:off x="6515100" y="3435350"/>
            <a:ext cx="4493260" cy="2484755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>
              <a:lnSpc>
                <a:spcPct val="150000"/>
              </a:lnSpc>
            </a:pPr>
            <a:endParaRPr lang="zh-CN" altLang="en-US" sz="28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33" name="Rectangle 29"/>
          <p:cNvSpPr/>
          <p:nvPr>
            <p:custDataLst>
              <p:tags r:id="rId7"/>
            </p:custDataLst>
          </p:nvPr>
        </p:nvSpPr>
        <p:spPr>
          <a:xfrm>
            <a:off x="6515030" y="2964497"/>
            <a:ext cx="2592873" cy="573522"/>
          </a:xfrm>
          <a:prstGeom prst="rect">
            <a:avLst/>
          </a:prstGeom>
        </p:spPr>
        <p:txBody>
          <a:bodyPr wrap="square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2800" b="1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</a:t>
            </a:r>
            <a:r>
              <a:rPr lang="en-US" altLang="zh-CN" sz="2800" b="1" spc="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endParaRPr lang="zh-CN" altLang="en-US" sz="2800" b="1" spc="200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zh-CN" sz="3265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帮助学生梳理社会主义现代化建设不同阶段目标与成就的时间线，在回顾既往经验的基础上，对</a:t>
            </a:r>
            <a:r>
              <a:rPr lang="zh-CN" altLang="zh-CN" sz="3265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</a:rPr>
              <a:t>“</a:t>
            </a:r>
            <a:r>
              <a:rPr lang="zh-CN" altLang="zh-CN" sz="3265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分两步走实现社会主义现代化强国</a:t>
            </a:r>
            <a:r>
              <a:rPr lang="zh-CN" altLang="zh-CN" sz="3265" b="1" dirty="0">
                <a:latin typeface="楷体" panose="02010609060101010101" pitchFamily="49" charset="-122"/>
                <a:ea typeface="楷体" panose="02010609060101010101" pitchFamily="49" charset="-122"/>
                <a:cs typeface="等线" panose="02010600030101010101" charset="-122"/>
              </a:rPr>
              <a:t>”</a:t>
            </a:r>
            <a:r>
              <a:rPr lang="zh-CN" altLang="zh-CN" sz="3265" b="1" dirty="0"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的战略安排增加了解、坚定信心，建构起国家发展战略安排与个体发展的紧密关联。</a:t>
            </a:r>
            <a:endParaRPr lang="zh-CN" altLang="zh-CN" sz="3265" b="1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lvl="1"/>
            <a:endParaRPr lang="zh-CN" altLang="zh-CN" sz="2800" b="1" dirty="0"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endParaRPr lang="zh-CN" altLang="en-US" sz="3200" dirty="0"/>
          </a:p>
        </p:txBody>
      </p:sp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30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/>
        </p:nvSpPr>
        <p:spPr>
          <a:xfrm>
            <a:off x="838200" y="658495"/>
            <a:ext cx="10447020" cy="587375"/>
          </a:xfrm>
        </p:spPr>
        <p:txBody>
          <a:bodyPr vert="horz" wrap="square" lIns="91440" tIns="45720" rIns="91440" bIns="45720" anchor="ctr">
            <a:normAutofit fontScale="92500" lnSpcReduction="20000"/>
          </a:bodyPr>
          <a:lstStyle>
            <a:lvl1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404040"/>
                </a:solidFill>
                <a:latin typeface="+mj-lt"/>
                <a:ea typeface="+mj-ea"/>
                <a:cs typeface="+mj-cs"/>
                <a:sym typeface="Calibri Light" panose="020F0302020204030204" pitchFamily="34" charset="0"/>
              </a:defRPr>
            </a:lvl1pPr>
            <a:lvl2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2pPr>
            <a:lvl3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3pPr>
            <a:lvl4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4pPr>
            <a:lvl5pPr marL="914400" indent="-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5pPr>
            <a:lvl6pPr marL="13716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6pPr>
            <a:lvl7pPr marL="18288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7pPr>
            <a:lvl8pPr marL="22860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8pPr>
            <a:lvl9pPr marL="2743200" indent="-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  <a:sym typeface="Calibri Light" panose="020F0302020204030204" pitchFamily="34" charset="0"/>
              </a:defRPr>
            </a:lvl9pPr>
          </a:lstStyle>
          <a:p>
            <a:pPr marL="0" algn="l" defTabSz="91440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4000" spc="240" dirty="0" err="1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五、整体框架</a:t>
            </a:r>
            <a:endParaRPr lang="en-US" altLang="zh-CN" sz="4000" spc="240" dirty="0" err="1" smtClean="0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/>
        </p:nvSpPr>
        <p:spPr>
          <a:xfrm>
            <a:off x="838835" y="1358900"/>
            <a:ext cx="10321290" cy="4895850"/>
          </a:xfrm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91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charset="0"/>
              <a:buChar char="p"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一、几代中国人的美好夙愿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1.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 中国梦是跨越百年的伟大梦想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191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近代百年的苦难、无数仁人志士的探索、中华民族的伟大复兴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. </a:t>
            </a: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中国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梦的本质是实现国家富强、民族振兴、人民幸福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191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国家富强、民族振兴、人民幸福；我们都是中国梦的参与者、书写者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3048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charset="0"/>
              <a:buChar char="p"/>
              <a:defRPr/>
            </a:pP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二、“两步走”建成社会主义现代化强国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1.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社会主义现代化建设是一场接力跑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191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落后的农业国变成先进的</a:t>
            </a:r>
            <a:r>
              <a:rPr kumimoji="0" lang="zh-CN" altLang="en-US" sz="2000" b="1" i="0" u="none" strike="noStrike" kern="0" cap="none" spc="-10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工业国；四个现代化；党的</a:t>
            </a:r>
            <a:r>
              <a:rPr kumimoji="0" lang="zh-CN" altLang="en-US" sz="2000" b="1" i="0" u="none" strike="noStrike" kern="0" cap="none" spc="-10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十三大提出</a:t>
            </a:r>
            <a:r>
              <a:rPr kumimoji="0" lang="zh-CN" altLang="en-US" sz="2000" b="1" i="0" u="none" strike="noStrike" kern="0" cap="none" spc="-10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“三步走”，温饱、小康</a:t>
            </a: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、基本实现现代化；</a:t>
            </a: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“</a:t>
            </a: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两个一百年</a:t>
            </a: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”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2.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科学规划“两步走”战略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  <a:p>
            <a:pPr marL="4191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5C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从</a:t>
            </a: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2020</a:t>
            </a: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年到</a:t>
            </a: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2035</a:t>
            </a: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年，基本实现社会主义现代化；从</a:t>
            </a: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2035</a:t>
            </a: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年到本世纪中叶，把我国建成富强民主文明和谐美丽的社会主义现代化</a:t>
            </a: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</a:rPr>
              <a:t>强国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等线" panose="0201060003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SPECIAL_SOURCE" val="bdnull"/>
</p:tagLst>
</file>

<file path=ppt/tags/tag11.xml><?xml version="1.0" encoding="utf-8"?>
<p:tagLst xmlns:p="http://schemas.openxmlformats.org/presentationml/2006/main">
  <p:tag name="KSO_WM_FULL_TEXT_BEAUTIFY_COPY_ID" val="956"/>
</p:tagLst>
</file>

<file path=ppt/tags/tag12.xml><?xml version="1.0" encoding="utf-8"?>
<p:tagLst xmlns:p="http://schemas.openxmlformats.org/presentationml/2006/main">
  <p:tag name="KSO_WM_FULL_TEXT_BEAUTIFY_COPY_ID" val="957"/>
</p:tagLst>
</file>

<file path=ppt/tags/tag13.xml><?xml version="1.0" encoding="utf-8"?>
<p:tagLst xmlns:p="http://schemas.openxmlformats.org/presentationml/2006/main">
  <p:tag name="KSO_WM_FULL_TEXT_BEAUTIFY_COPY_ID" val="958"/>
</p:tagLst>
</file>

<file path=ppt/tags/tag14.xml><?xml version="1.0" encoding="utf-8"?>
<p:tagLst xmlns:p="http://schemas.openxmlformats.org/presentationml/2006/main">
  <p:tag name="KSO_WM_FULL_TEXT_BEAUTIFY_COPY_ID" val="959"/>
</p:tagLst>
</file>

<file path=ppt/tags/tag15.xml><?xml version="1.0" encoding="utf-8"?>
<p:tagLst xmlns:p="http://schemas.openxmlformats.org/presentationml/2006/main">
  <p:tag name="KSO_WM_FULL_TEXT_BEAUTIFY_COPY_ID" val="960"/>
</p:tagLst>
</file>

<file path=ppt/tags/tag16.xml><?xml version="1.0" encoding="utf-8"?>
<p:tagLst xmlns:p="http://schemas.openxmlformats.org/presentationml/2006/main">
  <p:tag name="KSO_WM_FULL_TEXT_BEAUTIFY_COPY_ID" val="961"/>
</p:tagLst>
</file>

<file path=ppt/tags/tag17.xml><?xml version="1.0" encoding="utf-8"?>
<p:tagLst xmlns:p="http://schemas.openxmlformats.org/presentationml/2006/main">
  <p:tag name="KSO_WM_FULL_TEXT_BEAUTIFY_COPY_ID" val="962"/>
</p:tagLst>
</file>

<file path=ppt/tags/tag18.xml><?xml version="1.0" encoding="utf-8"?>
<p:tagLst xmlns:p="http://schemas.openxmlformats.org/presentationml/2006/main">
  <p:tag name="KSO_WM_FULL_TEXT_BEAUTIFY_COPY_ID" val="963"/>
</p:tagLst>
</file>

<file path=ppt/tags/tag19.xml><?xml version="1.0" encoding="utf-8"?>
<p:tagLst xmlns:p="http://schemas.openxmlformats.org/presentationml/2006/main">
  <p:tag name="KSO_WM_FULL_TEXT_BEAUTIFY_COPY_ID" val="964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FULL_TEXT_BEAUTIFY_COPY_ID" val="965"/>
</p:tagLst>
</file>

<file path=ppt/tags/tag21.xml><?xml version="1.0" encoding="utf-8"?>
<p:tagLst xmlns:p="http://schemas.openxmlformats.org/presentationml/2006/main">
  <p:tag name="KSO_WM_FULL_TEXT_BEAUTIFY_COPY_ID" val="966"/>
</p:tagLst>
</file>

<file path=ppt/tags/tag22.xml><?xml version="1.0" encoding="utf-8"?>
<p:tagLst xmlns:p="http://schemas.openxmlformats.org/presentationml/2006/main">
  <p:tag name="KSO_WM_FULL_TEXT_BEAUTIFY_COPY_ID" val="967"/>
</p:tagLst>
</file>

<file path=ppt/tags/tag23.xml><?xml version="1.0" encoding="utf-8"?>
<p:tagLst xmlns:p="http://schemas.openxmlformats.org/presentationml/2006/main">
  <p:tag name="KSO_WM_FULL_TEXT_BEAUTIFY_COPY_ID" val="968"/>
</p:tagLst>
</file>

<file path=ppt/tags/tag24.xml><?xml version="1.0" encoding="utf-8"?>
<p:tagLst xmlns:p="http://schemas.openxmlformats.org/presentationml/2006/main">
  <p:tag name="KSO_WM_FULL_TEXT_BEAUTIFY_COPY_ID" val="969"/>
</p:tagLst>
</file>

<file path=ppt/tags/tag25.xml><?xml version="1.0" encoding="utf-8"?>
<p:tagLst xmlns:p="http://schemas.openxmlformats.org/presentationml/2006/main">
  <p:tag name="KSO_WM_FULL_TEXT_BEAUTIFY_COPY_ID" val="970"/>
</p:tagLst>
</file>

<file path=ppt/tags/tag26.xml><?xml version="1.0" encoding="utf-8"?>
<p:tagLst xmlns:p="http://schemas.openxmlformats.org/presentationml/2006/main">
  <p:tag name="KSO_WM_FULL_TEXT_BEAUTIFY_COPY_ID" val="971"/>
</p:tagLst>
</file>

<file path=ppt/tags/tag27.xml><?xml version="1.0" encoding="utf-8"?>
<p:tagLst xmlns:p="http://schemas.openxmlformats.org/presentationml/2006/main">
  <p:tag name="KSO_WM_FULL_TEXT_BEAUTIFY_COPY_ID" val="972"/>
</p:tagLst>
</file>

<file path=ppt/tags/tag28.xml><?xml version="1.0" encoding="utf-8"?>
<p:tagLst xmlns:p="http://schemas.openxmlformats.org/presentationml/2006/main">
  <p:tag name="KSO_WM_FULL_TEXT_BEAUTIFY_COPY_ID" val="978"/>
</p:tagLst>
</file>

<file path=ppt/tags/tag29.xml><?xml version="1.0" encoding="utf-8"?>
<p:tagLst xmlns:p="http://schemas.openxmlformats.org/presentationml/2006/main">
  <p:tag name="KSO_WM_FULL_TEXT_BEAUTIFY_COPY_ID" val="979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FULL_TEXT_BEAUTIFY_COPY_ID" val="976"/>
</p:tagLst>
</file>

<file path=ppt/tags/tag31.xml><?xml version="1.0" encoding="utf-8"?>
<p:tagLst xmlns:p="http://schemas.openxmlformats.org/presentationml/2006/main">
  <p:tag name="KSO_WM_FULL_TEXT_BEAUTIFY_COPY_ID" val="977"/>
</p:tagLst>
</file>

<file path=ppt/tags/tag32.xml><?xml version="1.0" encoding="utf-8"?>
<p:tagLst xmlns:p="http://schemas.openxmlformats.org/presentationml/2006/main">
  <p:tag name="KSO_WM_FULL_TEXT_BEAUTIFY_COPY_ID" val="984"/>
</p:tagLst>
</file>

<file path=ppt/tags/tag33.xml><?xml version="1.0" encoding="utf-8"?>
<p:tagLst xmlns:p="http://schemas.openxmlformats.org/presentationml/2006/main">
  <p:tag name="KSO_WM_FULL_TEXT_BEAUTIFY_COPY_ID" val="985"/>
</p:tagLst>
</file>

<file path=ppt/tags/tag34.xml><?xml version="1.0" encoding="utf-8"?>
<p:tagLst xmlns:p="http://schemas.openxmlformats.org/presentationml/2006/main">
  <p:tag name="KSO_WM_FULL_TEXT_BEAUTIFY_COPY_ID" val="983"/>
</p:tagLst>
</file>

<file path=ppt/tags/tag35.xml><?xml version="1.0" encoding="utf-8"?>
<p:tagLst xmlns:p="http://schemas.openxmlformats.org/presentationml/2006/main">
  <p:tag name="KSO_WM_FULL_TEXT_BEAUTIFY_COPY_ID" val="984"/>
</p:tagLst>
</file>

<file path=ppt/tags/tag36.xml><?xml version="1.0" encoding="utf-8"?>
<p:tagLst xmlns:p="http://schemas.openxmlformats.org/presentationml/2006/main">
  <p:tag name="KSO_WM_FULL_TEXT_BEAUTIFY_COPY_ID" val="985"/>
</p:tagLst>
</file>

<file path=ppt/tags/tag37.xml><?xml version="1.0" encoding="utf-8"?>
<p:tagLst xmlns:p="http://schemas.openxmlformats.org/presentationml/2006/main">
  <p:tag name="KSO_WM_FULL_TEXT_BEAUTIFY_COPY_ID" val="983"/>
</p:tagLst>
</file>

<file path=ppt/tags/tag38.xml><?xml version="1.0" encoding="utf-8"?>
<p:tagLst xmlns:p="http://schemas.openxmlformats.org/presentationml/2006/main">
  <p:tag name="KSO_WM_FULL_TEXT_BEAUTIFY_COPY_ID" val="984"/>
</p:tagLst>
</file>

<file path=ppt/tags/tag39.xml><?xml version="1.0" encoding="utf-8"?>
<p:tagLst xmlns:p="http://schemas.openxmlformats.org/presentationml/2006/main">
  <p:tag name="KSO_WM_FULL_TEXT_BEAUTIFY_COPY_ID" val="985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FULL_TEXT_BEAUTIFY_COPY_ID" val="983"/>
</p:tagLst>
</file>

<file path=ppt/tags/tag41.xml><?xml version="1.0" encoding="utf-8"?>
<p:tagLst xmlns:p="http://schemas.openxmlformats.org/presentationml/2006/main">
  <p:tag name="KSO_WM_FULL_TEXT_BEAUTIFY_COPY_ID" val="984"/>
</p:tagLst>
</file>

<file path=ppt/tags/tag42.xml><?xml version="1.0" encoding="utf-8"?>
<p:tagLst xmlns:p="http://schemas.openxmlformats.org/presentationml/2006/main">
  <p:tag name="KSO_WM_FULL_TEXT_BEAUTIFY_COPY_ID" val="985"/>
</p:tagLst>
</file>

<file path=ppt/tags/tag43.xml><?xml version="1.0" encoding="utf-8"?>
<p:tagLst xmlns:p="http://schemas.openxmlformats.org/presentationml/2006/main">
  <p:tag name="KSO_WM_FULL_TEXT_BEAUTIFY_COPY_ID" val="983"/>
</p:tagLst>
</file>

<file path=ppt/tags/tag44.xml><?xml version="1.0" encoding="utf-8"?>
<p:tagLst xmlns:p="http://schemas.openxmlformats.org/presentationml/2006/main">
  <p:tag name="KSO_WM_FULL_TEXT_BEAUTIFY_COPY_ID" val="150995471"/>
  <p:tag name="KSO_WM_SPECIAL_SOURCE" val="bdnull"/>
</p:tagLst>
</file>

<file path=ppt/tags/tag4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7083_1*a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PRESET_TEXT" val="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641d419fc9724de79d89cdf15ffee22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ad87f7c7c390426fae6574bcf630265d"/>
  <p:tag name="KSO_WM_UNIT_TEXT_FILL_FORE_SCHEMECOLOR_INDEX_BRIGHTNESS" val="0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2"/>
</p:tagLst>
</file>

<file path=ppt/tags/tag46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7083_1*f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72"/>
  <p:tag name="KSO_WM_UNIT_SHOW_EDIT_AREA_INDICATION" val="1"/>
  <p:tag name="KSO_WM_CHIP_GROUPID" val="5e6b05596848fb12bee65ac8"/>
  <p:tag name="KSO_WM_CHIP_XID" val="5e6b05596848fb12bee65aca"/>
  <p:tag name="KSO_WM_UNIT_DEC_AREA_ID" val="774009c77584422ead1f699f35f1964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298ddb9e4ea5480bb3a9bc4a8ef3944e"/>
  <p:tag name="KSO_WM_UNIT_TEXT_FILL_FORE_SCHEMECOLOR_INDEX_BRIGHTNESS" val="0.25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11"/>
</p:tagLst>
</file>

<file path=ppt/tags/tag47.xml><?xml version="1.0" encoding="utf-8"?>
<p:tagLst xmlns:p="http://schemas.openxmlformats.org/presentationml/2006/main">
  <p:tag name="KSO_WM_BEAUTIFY_FLAG" val="#wm#"/>
  <p:tag name="KSO_WM_TEMPLATE_CATEGORY" val="diagram"/>
  <p:tag name="KSO_WM_TEMPLATE_INDEX" val="20217083"/>
  <p:tag name="KSO_WM_SLIDE_ID" val="diagram20217083_1"/>
  <p:tag name="KSO_WM_TEMPLATE_SUBCATEGORY" val="21"/>
  <p:tag name="KSO_WM_TEMPLATE_MASTER_TYPE" val="0"/>
  <p:tag name="KSO_WM_TEMPLATE_COLOR_TYPE" val="1"/>
  <p:tag name="KSO_WM_SLIDE_ITEM_CNT" val="0"/>
  <p:tag name="KSO_WM_SLIDE_INDEX" val="1"/>
  <p:tag name="KSO_WM_TAG_VERSION" val="1.0"/>
  <p:tag name="KSO_WM_SLIDE_LAYOUT" val="a_d_f"/>
  <p:tag name="KSO_WM_SLIDE_LAYOUT_CNT" val="1_1_1"/>
  <p:tag name="KSO_WM_SLIDE_LAYOUT_INFO" val="{&quot;direction&quot;:1,&quot;id&quot;:&quot;2020-12-10T01:14:26&quot;,&quot;maxSize&quot;:{&quot;size1&quot;:62.600000000000001},&quot;minSize&quot;:{&quot;size1&quot;:37.5},&quot;normalSize&quot;:{&quot;size1&quot;:40.256250000000001},&quot;subLayout&quot;:[{&quot;id&quot;:&quot;2020-12-10T01:14:26&quot;,&quot;margin&quot;:{&quot;bottom&quot;:0,&quot;left&quot;:0,&quot;right&quot;:0.026000002399086952,&quot;top&quot;:0},&quot;type&quot;:0},{&quot;id&quot;:&quot;2020-12-10T01:14:26&quot;,&quot;maxSize&quot;:{&quot;size1&quot;:55.185540294647218},&quot;minSize&quot;:{&quot;size1&quot;:19.585540294647217},&quot;normalSize&quot;:{&quot;size1&quot;:32.152206961313887},&quot;subLayout&quot;:[{&quot;id&quot;:&quot;2020-12-10T01:14:26&quot;,&quot;margin&quot;:{&quot;bottom&quot;:0.026000002399086952,&quot;left&quot;:1.6670000553131104,&quot;right&quot;:2.5399999618530273,&quot;top&quot;:1.6929999589920044},&quot;type&quot;:0},{&quot;id&quot;:&quot;2020-12-10T01:14:26&quot;,&quot;margin&quot;:{&quot;bottom&quot;:1.6929999589920044,&quot;left&quot;:1.6670000553131104,&quot;right&quot;:2.5399999618530273,&quot;top&quot;:0.81999999284744263},&quot;type&quot;:0}],&quot;type&quot;:0}],&quot;type&quot;:0}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adf8d8998712faa657abe0"/>
  <p:tag name="KSO_WM_CHIP_FILLPROP" val="[[{&quot;text_align&quot;:&quot;cm&quot;,&quot;text_direction&quot;:&quot;horizontal&quot;,&quot;support_features&quot;:[&quot;creativepic&quot;],&quot;support_big_font&quot;:false,&quot;picture_toward&quot;:1,&quot;picture_dockside&quot;:[&quot;ct&quot;,&quot;lm&quot;,&quot;cb&quot;],&quot;fill_id&quot;:&quot;183eaf374f714a84b2c54a128e6c3011&quot;,&quot;fill_align&quot;:&quot;cm&quot;,&quot;chip_types&quot;:[&quot;picture&quot;]},{&quot;text_align&quot;:&quot;lb&quot;,&quot;text_direction&quot;:&quot;horizontal&quot;,&quot;support_big_font&quot;:false,&quot;picture_toward&quot;:0,&quot;picture_dockside&quot;:[],&quot;fill_id&quot;:&quot;80f4446c8ea64aa2a1ac5860ca22fbd5&quot;,&quot;fill_align&quot;:&quot;lb&quot;,&quot;chip_types&quot;:[&quot;text&quot;,&quot;header&quot;]},{&quot;text_align&quot;:&quot;lt&quot;,&quot;text_direction&quot;:&quot;horizontal&quot;,&quot;support_big_font&quot;:false,&quot;picture_toward&quot;:0,&quot;picture_dockside&quot;:[],&quot;fill_id&quot;:&quot;1385868f4354430e9671fb4142dbf48b&quot;,&quot;fill_align&quot;:&quot;lt&quot;,&quot;chip_types&quot;:[&quot;text&quot;]}]]"/>
  <p:tag name="KSO_WM_CHIP_DECFILLPROP" val="[]"/>
  <p:tag name="KSO_WM_SLIDE_TYPE" val="text"/>
  <p:tag name="KSO_WM_SLIDE_SIZE" val="888*540"/>
  <p:tag name="KSO_WM_SLIDE_POSITION" val="0*0"/>
  <p:tag name="KSO_WM_CHIP_GROUPID" val="5fadf8d8998712faa657abdf"/>
  <p:tag name="KSO_WM_SLIDE_BK_DARK_LIGHT" val="2"/>
  <p:tag name="KSO_WM_SLIDE_BACKGROUND_TYPE" val="general"/>
  <p:tag name="KSO_WM_SLIDE_SUPPORT_FEATURE_TYPE" val="8"/>
  <p:tag name="KSO_WM_SLIDE_SUBTYPE" val="picTxt"/>
  <p:tag name="KSO_WM_TEMPLATE_ASSEMBLE_XID" val="5fd105f21fa9d42129ddd81e"/>
  <p:tag name="KSO_WM_TEMPLATE_ASSEMBLE_GROUPID" val="5fd105f21fa9d42129ddd81e"/>
  <p:tag name="KSO_WM_FULL_TEXT_BEAUTIFY_COPY_ID" val="150995509"/>
  <p:tag name="KSO_WM_SPECIAL_SOURCE" val="bdnull"/>
</p:tagLst>
</file>

<file path=ppt/tags/tag4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7083_1*a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PRESET_TEXT" val="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641d419fc9724de79d89cdf15ffee22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ad87f7c7c390426fae6574bcf630265d"/>
  <p:tag name="KSO_WM_UNIT_TEXT_FILL_FORE_SCHEMECOLOR_INDEX_BRIGHTNESS" val="0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2"/>
</p:tagLst>
</file>

<file path=ppt/tags/tag49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7083_1*f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72"/>
  <p:tag name="KSO_WM_UNIT_SHOW_EDIT_AREA_INDICATION" val="1"/>
  <p:tag name="KSO_WM_CHIP_GROUPID" val="5e6b05596848fb12bee65ac8"/>
  <p:tag name="KSO_WM_CHIP_XID" val="5e6b05596848fb12bee65aca"/>
  <p:tag name="KSO_WM_UNIT_DEC_AREA_ID" val="774009c77584422ead1f699f35f1964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298ddb9e4ea5480bb3a9bc4a8ef3944e"/>
  <p:tag name="KSO_WM_UNIT_TEXT_FILL_FORE_SCHEMECOLOR_INDEX_BRIGHTNESS" val="0.25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1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BEAUTIFY_FLAG" val="#wm#"/>
  <p:tag name="KSO_WM_TEMPLATE_CATEGORY" val="diagram"/>
  <p:tag name="KSO_WM_TEMPLATE_INDEX" val="20217083"/>
  <p:tag name="KSO_WM_SLIDE_ID" val="diagram20217083_1"/>
  <p:tag name="KSO_WM_TEMPLATE_SUBCATEGORY" val="21"/>
  <p:tag name="KSO_WM_TEMPLATE_MASTER_TYPE" val="0"/>
  <p:tag name="KSO_WM_TEMPLATE_COLOR_TYPE" val="1"/>
  <p:tag name="KSO_WM_SLIDE_ITEM_CNT" val="0"/>
  <p:tag name="KSO_WM_SLIDE_INDEX" val="1"/>
  <p:tag name="KSO_WM_TAG_VERSION" val="1.0"/>
  <p:tag name="KSO_WM_SLIDE_LAYOUT" val="a_d_f"/>
  <p:tag name="KSO_WM_SLIDE_LAYOUT_CNT" val="1_1_1"/>
  <p:tag name="KSO_WM_SLIDE_LAYOUT_INFO" val="{&quot;direction&quot;:1,&quot;id&quot;:&quot;2020-12-10T01:14:26&quot;,&quot;maxSize&quot;:{&quot;size1&quot;:62.600000000000001},&quot;minSize&quot;:{&quot;size1&quot;:37.5},&quot;normalSize&quot;:{&quot;size1&quot;:40.256250000000001},&quot;subLayout&quot;:[{&quot;id&quot;:&quot;2020-12-10T01:14:26&quot;,&quot;margin&quot;:{&quot;bottom&quot;:0,&quot;left&quot;:0,&quot;right&quot;:0.026000002399086952,&quot;top&quot;:0},&quot;type&quot;:0},{&quot;id&quot;:&quot;2020-12-10T01:14:26&quot;,&quot;maxSize&quot;:{&quot;size1&quot;:55.185540294647218},&quot;minSize&quot;:{&quot;size1&quot;:19.585540294647217},&quot;normalSize&quot;:{&quot;size1&quot;:32.152206961313887},&quot;subLayout&quot;:[{&quot;id&quot;:&quot;2020-12-10T01:14:26&quot;,&quot;margin&quot;:{&quot;bottom&quot;:0.026000002399086952,&quot;left&quot;:1.6670000553131104,&quot;right&quot;:2.5399999618530273,&quot;top&quot;:1.6929999589920044},&quot;type&quot;:0},{&quot;id&quot;:&quot;2020-12-10T01:14:26&quot;,&quot;margin&quot;:{&quot;bottom&quot;:1.6929999589920044,&quot;left&quot;:1.6670000553131104,&quot;right&quot;:2.5399999618530273,&quot;top&quot;:0.81999999284744263},&quot;type&quot;:0}],&quot;type&quot;:0}],&quot;type&quot;:0}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adf8d8998712faa657abe0"/>
  <p:tag name="KSO_WM_CHIP_FILLPROP" val="[[{&quot;text_align&quot;:&quot;cm&quot;,&quot;text_direction&quot;:&quot;horizontal&quot;,&quot;support_features&quot;:[&quot;creativepic&quot;],&quot;support_big_font&quot;:false,&quot;picture_toward&quot;:1,&quot;picture_dockside&quot;:[&quot;ct&quot;,&quot;lm&quot;,&quot;cb&quot;],&quot;fill_id&quot;:&quot;183eaf374f714a84b2c54a128e6c3011&quot;,&quot;fill_align&quot;:&quot;cm&quot;,&quot;chip_types&quot;:[&quot;picture&quot;]},{&quot;text_align&quot;:&quot;lb&quot;,&quot;text_direction&quot;:&quot;horizontal&quot;,&quot;support_big_font&quot;:false,&quot;picture_toward&quot;:0,&quot;picture_dockside&quot;:[],&quot;fill_id&quot;:&quot;80f4446c8ea64aa2a1ac5860ca22fbd5&quot;,&quot;fill_align&quot;:&quot;lb&quot;,&quot;chip_types&quot;:[&quot;text&quot;,&quot;header&quot;]},{&quot;text_align&quot;:&quot;lt&quot;,&quot;text_direction&quot;:&quot;horizontal&quot;,&quot;support_big_font&quot;:false,&quot;picture_toward&quot;:0,&quot;picture_dockside&quot;:[],&quot;fill_id&quot;:&quot;1385868f4354430e9671fb4142dbf48b&quot;,&quot;fill_align&quot;:&quot;lt&quot;,&quot;chip_types&quot;:[&quot;text&quot;]}]]"/>
  <p:tag name="KSO_WM_CHIP_DECFILLPROP" val="[]"/>
  <p:tag name="KSO_WM_SLIDE_TYPE" val="text"/>
  <p:tag name="KSO_WM_SLIDE_SIZE" val="888*540"/>
  <p:tag name="KSO_WM_SLIDE_POSITION" val="0*0"/>
  <p:tag name="KSO_WM_CHIP_GROUPID" val="5fadf8d8998712faa657abdf"/>
  <p:tag name="KSO_WM_SLIDE_BK_DARK_LIGHT" val="2"/>
  <p:tag name="KSO_WM_SLIDE_BACKGROUND_TYPE" val="general"/>
  <p:tag name="KSO_WM_SLIDE_SUPPORT_FEATURE_TYPE" val="8"/>
  <p:tag name="KSO_WM_SLIDE_SUBTYPE" val="picTxt"/>
  <p:tag name="KSO_WM_TEMPLATE_ASSEMBLE_XID" val="5fd105f21fa9d42129ddd81e"/>
  <p:tag name="KSO_WM_TEMPLATE_ASSEMBLE_GROUPID" val="5fd105f21fa9d42129ddd81e"/>
  <p:tag name="KSO_WM_FULL_TEXT_BEAUTIFY_COPY_ID" val="150995509"/>
  <p:tag name="KSO_WM_SPECIAL_SOURCE" val="bdnull"/>
</p:tagLst>
</file>

<file path=ppt/tags/tag5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7083_1*a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PRESET_TEXT" val="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641d419fc9724de79d89cdf15ffee22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ad87f7c7c390426fae6574bcf630265d"/>
  <p:tag name="KSO_WM_UNIT_TEXT_FILL_FORE_SCHEMECOLOR_INDEX_BRIGHTNESS" val="0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2"/>
</p:tagLst>
</file>

<file path=ppt/tags/tag5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7083_1*f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72"/>
  <p:tag name="KSO_WM_UNIT_SHOW_EDIT_AREA_INDICATION" val="1"/>
  <p:tag name="KSO_WM_CHIP_GROUPID" val="5e6b05596848fb12bee65ac8"/>
  <p:tag name="KSO_WM_CHIP_XID" val="5e6b05596848fb12bee65aca"/>
  <p:tag name="KSO_WM_UNIT_DEC_AREA_ID" val="774009c77584422ead1f699f35f1964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298ddb9e4ea5480bb3a9bc4a8ef3944e"/>
  <p:tag name="KSO_WM_UNIT_TEXT_FILL_FORE_SCHEMECOLOR_INDEX_BRIGHTNESS" val="0.25"/>
  <p:tag name="KSO_WM_UNIT_TEXT_FILL_FORE_SCHEMECOLOR_INDEX" val="13"/>
  <p:tag name="KSO_WM_UNIT_TEXT_FILL_TYPE" val="1"/>
  <p:tag name="KSO_WM_TEMPLATE_ASSEMBLE_XID" val="5fd105f21fa9d42129ddd81e"/>
  <p:tag name="KSO_WM_TEMPLATE_ASSEMBLE_GROUPID" val="5fd105f21fa9d42129ddd81e"/>
  <p:tag name="KSO_WM_FULL_TEXT_BEAUTIFY_COPY_ID" val="11"/>
</p:tagLst>
</file>

<file path=ppt/tags/tag53.xml><?xml version="1.0" encoding="utf-8"?>
<p:tagLst xmlns:p="http://schemas.openxmlformats.org/presentationml/2006/main">
  <p:tag name="KSO_WM_BEAUTIFY_FLAG" val="#wm#"/>
  <p:tag name="KSO_WM_TEMPLATE_CATEGORY" val="diagram"/>
  <p:tag name="KSO_WM_TEMPLATE_INDEX" val="20217083"/>
  <p:tag name="KSO_WM_SLIDE_ID" val="diagram20217083_1"/>
  <p:tag name="KSO_WM_TEMPLATE_SUBCATEGORY" val="21"/>
  <p:tag name="KSO_WM_TEMPLATE_MASTER_TYPE" val="0"/>
  <p:tag name="KSO_WM_TEMPLATE_COLOR_TYPE" val="1"/>
  <p:tag name="KSO_WM_SLIDE_ITEM_CNT" val="0"/>
  <p:tag name="KSO_WM_SLIDE_INDEX" val="1"/>
  <p:tag name="KSO_WM_TAG_VERSION" val="1.0"/>
  <p:tag name="KSO_WM_SLIDE_LAYOUT" val="a_d_f"/>
  <p:tag name="KSO_WM_SLIDE_LAYOUT_CNT" val="1_1_1"/>
  <p:tag name="KSO_WM_SLIDE_LAYOUT_INFO" val="{&quot;direction&quot;:1,&quot;id&quot;:&quot;2020-12-10T01:14:26&quot;,&quot;maxSize&quot;:{&quot;size1&quot;:62.600000000000001},&quot;minSize&quot;:{&quot;size1&quot;:37.5},&quot;normalSize&quot;:{&quot;size1&quot;:40.256250000000001},&quot;subLayout&quot;:[{&quot;id&quot;:&quot;2020-12-10T01:14:26&quot;,&quot;margin&quot;:{&quot;bottom&quot;:0,&quot;left&quot;:0,&quot;right&quot;:0.026000002399086952,&quot;top&quot;:0},&quot;type&quot;:0},{&quot;id&quot;:&quot;2020-12-10T01:14:26&quot;,&quot;maxSize&quot;:{&quot;size1&quot;:55.185540294647218},&quot;minSize&quot;:{&quot;size1&quot;:19.585540294647217},&quot;normalSize&quot;:{&quot;size1&quot;:32.152206961313887},&quot;subLayout&quot;:[{&quot;id&quot;:&quot;2020-12-10T01:14:26&quot;,&quot;margin&quot;:{&quot;bottom&quot;:0.026000002399086952,&quot;left&quot;:1.6670000553131104,&quot;right&quot;:2.5399999618530273,&quot;top&quot;:1.6929999589920044},&quot;type&quot;:0},{&quot;id&quot;:&quot;2020-12-10T01:14:26&quot;,&quot;margin&quot;:{&quot;bottom&quot;:1.6929999589920044,&quot;left&quot;:1.6670000553131104,&quot;right&quot;:2.5399999618530273,&quot;top&quot;:0.81999999284744263},&quot;type&quot;:0}],&quot;type&quot;:0}],&quot;type&quot;:0}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adf8d8998712faa657abe0"/>
  <p:tag name="KSO_WM_CHIP_FILLPROP" val="[[{&quot;text_align&quot;:&quot;cm&quot;,&quot;text_direction&quot;:&quot;horizontal&quot;,&quot;support_features&quot;:[&quot;creativepic&quot;],&quot;support_big_font&quot;:false,&quot;picture_toward&quot;:1,&quot;picture_dockside&quot;:[&quot;ct&quot;,&quot;lm&quot;,&quot;cb&quot;],&quot;fill_id&quot;:&quot;183eaf374f714a84b2c54a128e6c3011&quot;,&quot;fill_align&quot;:&quot;cm&quot;,&quot;chip_types&quot;:[&quot;picture&quot;]},{&quot;text_align&quot;:&quot;lb&quot;,&quot;text_direction&quot;:&quot;horizontal&quot;,&quot;support_big_font&quot;:false,&quot;picture_toward&quot;:0,&quot;picture_dockside&quot;:[],&quot;fill_id&quot;:&quot;80f4446c8ea64aa2a1ac5860ca22fbd5&quot;,&quot;fill_align&quot;:&quot;lb&quot;,&quot;chip_types&quot;:[&quot;text&quot;,&quot;header&quot;]},{&quot;text_align&quot;:&quot;lt&quot;,&quot;text_direction&quot;:&quot;horizontal&quot;,&quot;support_big_font&quot;:false,&quot;picture_toward&quot;:0,&quot;picture_dockside&quot;:[],&quot;fill_id&quot;:&quot;1385868f4354430e9671fb4142dbf48b&quot;,&quot;fill_align&quot;:&quot;lt&quot;,&quot;chip_types&quot;:[&quot;text&quot;]}]]"/>
  <p:tag name="KSO_WM_CHIP_DECFILLPROP" val="[]"/>
  <p:tag name="KSO_WM_SLIDE_TYPE" val="text"/>
  <p:tag name="KSO_WM_SLIDE_SIZE" val="888*540"/>
  <p:tag name="KSO_WM_SLIDE_POSITION" val="0*0"/>
  <p:tag name="KSO_WM_CHIP_GROUPID" val="5fadf8d8998712faa657abdf"/>
  <p:tag name="KSO_WM_SLIDE_BK_DARK_LIGHT" val="2"/>
  <p:tag name="KSO_WM_SLIDE_BACKGROUND_TYPE" val="general"/>
  <p:tag name="KSO_WM_SLIDE_SUPPORT_FEATURE_TYPE" val="8"/>
  <p:tag name="KSO_WM_SLIDE_SUBTYPE" val="picTxt"/>
  <p:tag name="KSO_WM_TEMPLATE_ASSEMBLE_XID" val="5fd105f21fa9d42129ddd81e"/>
  <p:tag name="KSO_WM_TEMPLATE_ASSEMBLE_GROUPID" val="5fd105f21fa9d42129ddd81e"/>
  <p:tag name="KSO_WM_FULL_TEXT_BEAUTIFY_COPY_ID" val="150995509"/>
  <p:tag name="KSO_WM_SPECIAL_SOURCE" val="bdnull"/>
</p:tagLst>
</file>

<file path=ppt/tags/tag54.xml><?xml version="1.0" encoding="utf-8"?>
<p:tagLst xmlns:p="http://schemas.openxmlformats.org/presentationml/2006/main">
  <p:tag name="KSO_WM_SPECIAL_SOURCE" val="bdnull"/>
</p:tagLst>
</file>

<file path=ppt/tags/tag5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2890_1*a*1"/>
  <p:tag name="KSO_WM_TEMPLATE_CATEGORY" val="diagram"/>
  <p:tag name="KSO_WM_TEMPLATE_INDEX" val="20212890"/>
  <p:tag name="KSO_WM_UNIT_LAYERLEVEL" val="1"/>
  <p:tag name="KSO_WM_TAG_VERSION" val="1.0"/>
  <p:tag name="KSO_WM_BEAUTIFY_FLAG" val="#wm#"/>
  <p:tag name="KSO_WM_UNIT_PRESET_TEXT" val="单击此处添加大标题内容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0acd38fc75de463a9bad827655297cad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tru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8a07cbdab320434fb0267f170ea65714"/>
  <p:tag name="KSO_WM_UNIT_TEXT_FILL_FORE_SCHEMECOLOR_INDEX_BRIGHTNESS" val="0"/>
  <p:tag name="KSO_WM_UNIT_TEXT_FILL_FORE_SCHEMECOLOR_INDEX" val="13"/>
  <p:tag name="KSO_WM_UNIT_TEXT_FILL_TYPE" val="1"/>
  <p:tag name="KSO_WM_TEMPLATE_ASSEMBLE_XID" val="5fd0c5281fa9d42129dd6fd1"/>
  <p:tag name="KSO_WM_TEMPLATE_ASSEMBLE_GROUPID" val="5fd0c5281fa9d42129dd6fd1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2"/>
  <p:tag name="KSO_WM_UNIT_ID" val="diagram20215649_1*l_h_i*1_1_2"/>
  <p:tag name="KSO_WM_TEMPLATE_CATEGORY" val="diagram"/>
  <p:tag name="KSO_WM_TEMPLATE_INDEX" val="20215649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7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15649_1*l_h_f*1_1_1"/>
  <p:tag name="KSO_WM_TEMPLATE_CATEGORY" val="diagram"/>
  <p:tag name="KSO_WM_TEMPLATE_INDEX" val="20215649"/>
  <p:tag name="KSO_WM_UNIT_LAYERLEVEL" val="1_1_1"/>
  <p:tag name="KSO_WM_TAG_VERSION" val="1.0"/>
  <p:tag name="KSO_WM_BEAUTIFY_FLAG" val="#wm#"/>
  <p:tag name="KSO_WM_UNIT_PRESET_TEXT" val="单击此处输入你的正文，文字是您思想的提炼"/>
  <p:tag name="KSO_WM_UNIT_VALUE" val="28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5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20215649_1*l_h_a*1_1_1"/>
  <p:tag name="KSO_WM_TEMPLATE_CATEGORY" val="diagram"/>
  <p:tag name="KSO_WM_TEMPLATE_INDEX" val="20215649"/>
  <p:tag name="KSO_WM_UNIT_LAYERLEVEL" val="1_1_1"/>
  <p:tag name="KSO_WM_TAG_VERSION" val="1.0"/>
  <p:tag name="KSO_WM_BEAUTIFY_FLAG" val="#wm#"/>
  <p:tag name="KSO_WM_UNIT_PRESET_TEXT" val="添加标题"/>
  <p:tag name="KSO_WM_UNIT_VALUE" val="8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2"/>
  <p:tag name="KSO_WM_UNIT_ID" val="diagram20215649_1*l_h_i*1_2_2"/>
  <p:tag name="KSO_WM_TEMPLATE_CATEGORY" val="diagram"/>
  <p:tag name="KSO_WM_TEMPLATE_INDEX" val="20215649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5649_1*l_h_f*1_2_1"/>
  <p:tag name="KSO_WM_TEMPLATE_CATEGORY" val="diagram"/>
  <p:tag name="KSO_WM_TEMPLATE_INDEX" val="20215649"/>
  <p:tag name="KSO_WM_UNIT_LAYERLEVEL" val="1_1_1"/>
  <p:tag name="KSO_WM_TAG_VERSION" val="1.0"/>
  <p:tag name="KSO_WM_BEAUTIFY_FLAG" val="#wm#"/>
  <p:tag name="KSO_WM_UNIT_PRESET_TEXT" val="单击此处输入你的正文，文字是您思想的提炼"/>
  <p:tag name="KSO_WM_UNIT_VALUE" val="28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6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20215649_1*l_h_a*1_2_1"/>
  <p:tag name="KSO_WM_TEMPLATE_CATEGORY" val="diagram"/>
  <p:tag name="KSO_WM_TEMPLATE_INDEX" val="20215649"/>
  <p:tag name="KSO_WM_UNIT_LAYERLEVEL" val="1_1_1"/>
  <p:tag name="KSO_WM_TAG_VERSION" val="1.0"/>
  <p:tag name="KSO_WM_BEAUTIFY_FLAG" val="#wm#"/>
  <p:tag name="KSO_WM_UNIT_PRESET_TEXT" val="添加标题"/>
  <p:tag name="KSO_WM_UNIT_VALUE" val="8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62.xml><?xml version="1.0" encoding="utf-8"?>
<p:tagLst xmlns:p="http://schemas.openxmlformats.org/presentationml/2006/main">
  <p:tag name="KSO_WM_FULL_TEXT_BEAUTIFY_COPY_ID" val="150995391"/>
  <p:tag name="KSO_WM_SLIDE_ID" val="diagram202128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64*444"/>
  <p:tag name="KSO_WM_SLIDE_POSITION" val="48*48"/>
  <p:tag name="KSO_WM_TAG_VERSION" val="1.0"/>
  <p:tag name="KSO_WM_BEAUTIFY_FLAG" val="#wm#"/>
  <p:tag name="KSO_WM_TEMPLATE_CATEGORY" val="diagram"/>
  <p:tag name="KSO_WM_TEMPLATE_INDEX" val="20212890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0-12-09T20:38:00&quot;,&quot;maxSize&quot;:{&quot;size1&quot;:31.100000000000001},&quot;minSize&quot;:{&quot;size1&quot;:20.100000000000001},&quot;normalSize&quot;:{&quot;size1&quot;:20.100000000000001},&quot;subLayout&quot;:[{&quot;id&quot;:&quot;2020-12-09T20:38:00&quot;,&quot;margin&quot;:{&quot;bottom&quot;:0.026000002399086952,&quot;left&quot;:1.6929999589920044,&quot;right&quot;:1.6929999589920044,&quot;top&quot;:1.6929999589920044},&quot;type&quot;:0},{&quot;id&quot;:&quot;2020-12-09T20:38:00&quot;,&quot;margin&quot;:{&quot;bottom&quot;:1.6929999589920044,&quot;left&quot;:1.6929999589920044,&quot;right&quot;:1.6929999589920044,&quot;top&quot;:0.81999999284744263}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6d96349c98c299aacc02c7"/>
  <p:tag name="KSO_WM_CHIP_FILLPROP" val="[[{&quot;text_align&quot;:&quot;lm&quot;,&quot;text_direction&quot;:&quot;horizontal&quot;,&quot;support_big_font&quot;:false,&quot;picture_toward&quot;:0,&quot;picture_dockside&quot;:[],&quot;fill_id&quot;:&quot;511b1c75f1234b9e8830a0fc8507d58d&quot;,&quot;fill_align&quot;:&quot;lm&quot;,&quot;chip_types&quot;:[&quot;text&quot;,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f59f3e6f069b43bf81b59d708180a1f2&quot;,&quot;fill_align&quot;:&quot;cm&quot;,&quot;chip_types&quot;:[&quot;diagram&quot;,&quot;text&quot;,&quot;picture&quot;,&quot;chart&quot;,&quot;table&quot;,&quot;video&quot;]}]]"/>
  <p:tag name="KSO_WM_CHIP_DECFILLPROP" val="[]"/>
  <p:tag name="KSO_WM_SLIDE_CAN_ADD_NAVIGATION" val="1"/>
  <p:tag name="KSO_WM_CHIP_GROUPID" val="5f6c93987b7ee298d401b017"/>
  <p:tag name="KSO_WM_SLIDE_BK_DARK_LIGHT" val="2"/>
  <p:tag name="KSO_WM_SLIDE_BACKGROUND_TYPE" val="general"/>
  <p:tag name="KSO_WM_SLIDE_SUPPORT_FEATURE_TYPE" val="3"/>
  <p:tag name="KSO_WM_TEMPLATE_ASSEMBLE_XID" val="5fd0c5281fa9d42129dd6fd1"/>
  <p:tag name="KSO_WM_TEMPLATE_ASSEMBLE_GROUPID" val="5fd0c5281fa9d42129dd6fd1"/>
  <p:tag name="KSO_WM_SPECIAL_SOURCE" val="bdnull"/>
</p:tagLst>
</file>

<file path=ppt/tags/tag63.xml><?xml version="1.0" encoding="utf-8"?>
<p:tagLst xmlns:p="http://schemas.openxmlformats.org/presentationml/2006/main">
  <p:tag name="KSO_WM_BEAUTIFY_FLAG" val="#wm#"/>
  <p:tag name="KSO_WM_TEMPLATE_CATEGORY" val="diagram"/>
  <p:tag name="KSO_WM_TEMPLATE_INDEX" val="20212890"/>
</p:tagLst>
</file>

<file path=ppt/tags/tag64.xml><?xml version="1.0" encoding="utf-8"?>
<p:tagLst xmlns:p="http://schemas.openxmlformats.org/presentationml/2006/main">
  <p:tag name="KSO_WM_FULL_TEXT_BEAUTIFY_COPY_ID" val="6146"/>
</p:tagLst>
</file>

<file path=ppt/tags/tag65.xml><?xml version="1.0" encoding="utf-8"?>
<p:tagLst xmlns:p="http://schemas.openxmlformats.org/presentationml/2006/main">
  <p:tag name="KSO_WM_FULL_TEXT_BEAUTIFY_COPY_ID" val="150995214"/>
  <p:tag name="KSO_WM_SPECIAL_SOURCE" val="bdnul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6_Office 主题">
  <a:themeElements>
    <a:clrScheme name="水墨江南">
      <a:dk1>
        <a:srgbClr val="000000"/>
      </a:dk1>
      <a:lt1>
        <a:srgbClr val="FFFFFF"/>
      </a:lt1>
      <a:dk2>
        <a:srgbClr val="DEF8FF"/>
      </a:dk2>
      <a:lt2>
        <a:srgbClr val="B9D2FD"/>
      </a:lt2>
      <a:accent1>
        <a:srgbClr val="99C2FD"/>
      </a:accent1>
      <a:accent2>
        <a:srgbClr val="6C92FD"/>
      </a:accent2>
      <a:accent3>
        <a:srgbClr val="4765D8"/>
      </a:accent3>
      <a:accent4>
        <a:srgbClr val="6771AB"/>
      </a:accent4>
      <a:accent5>
        <a:srgbClr val="2E3B72"/>
      </a:accent5>
      <a:accent6>
        <a:srgbClr val="161B32"/>
      </a:accent6>
      <a:hlink>
        <a:srgbClr val="141E26"/>
      </a:hlink>
      <a:folHlink>
        <a:srgbClr val="4C579B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1476</Words>
  <Application>WPS 演示</Application>
  <PresentationFormat>自定义</PresentationFormat>
  <Paragraphs>99</Paragraphs>
  <Slides>10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10</vt:i4>
      </vt:variant>
    </vt:vector>
  </HeadingPairs>
  <TitlesOfParts>
    <vt:vector size="29" baseType="lpstr">
      <vt:lpstr>Arial</vt:lpstr>
      <vt:lpstr>宋体</vt:lpstr>
      <vt:lpstr>Wingdings</vt:lpstr>
      <vt:lpstr>Calibri Light</vt:lpstr>
      <vt:lpstr>Calibri</vt:lpstr>
      <vt:lpstr>方正正黑简体</vt:lpstr>
      <vt:lpstr>黑体</vt:lpstr>
      <vt:lpstr>微软雅黑</vt:lpstr>
      <vt:lpstr>楷体</vt:lpstr>
      <vt:lpstr>Segoe UI</vt:lpstr>
      <vt:lpstr>等线</vt:lpstr>
      <vt:lpstr>Montserrat Black</vt:lpstr>
      <vt:lpstr>Wingdings</vt:lpstr>
      <vt:lpstr>Arial Unicode MS</vt:lpstr>
      <vt:lpstr>Segoe Print</vt:lpstr>
      <vt:lpstr>Office 主题</vt:lpstr>
      <vt:lpstr>1_Office 主题</vt:lpstr>
      <vt:lpstr>5_Office 主题</vt:lpstr>
      <vt:lpstr>6_Office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田乐</cp:lastModifiedBy>
  <cp:revision>454</cp:revision>
  <dcterms:created xsi:type="dcterms:W3CDTF">2013-10-25T14:41:00Z</dcterms:created>
  <dcterms:modified xsi:type="dcterms:W3CDTF">2021-08-27T16:21:09Z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  <property fmtid="{D5CDD505-2E9C-101B-9397-08002B2CF9AE}" pid="3" name="KSOSaveFontToCloudKey">
    <vt:lpwstr>511122308_cloud</vt:lpwstr>
  </property>
  <property fmtid="{D5CDD505-2E9C-101B-9397-08002B2CF9AE}" pid="4" name="ICV">
    <vt:lpwstr>C07F16C51C8B4A39A6682A64723106C6</vt:lpwstr>
  </property>
</Properties>
</file>